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88" r:id="rId3"/>
    <p:sldId id="289" r:id="rId4"/>
    <p:sldId id="290" r:id="rId5"/>
    <p:sldId id="292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46344-756F-064F-9CC6-705870067B79}" v="348" dt="2023-11-07T19:56:48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2"/>
  </p:normalViewPr>
  <p:slideViewPr>
    <p:cSldViewPr snapToGrid="0">
      <p:cViewPr varScale="1">
        <p:scale>
          <a:sx n="122" d="100"/>
          <a:sy n="122" d="100"/>
        </p:scale>
        <p:origin x="2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Zeyu" userId="810561a9-0bed-40d3-bf81-4ab1f5fef778" providerId="ADAL" clId="{272759E8-9DC8-AD45-98D9-9E86F6E33FFA}"/>
    <pc:docChg chg="custSel addSld delSld modSld sldOrd">
      <pc:chgData name="Zhou, Zeyu" userId="810561a9-0bed-40d3-bf81-4ab1f5fef778" providerId="ADAL" clId="{272759E8-9DC8-AD45-98D9-9E86F6E33FFA}" dt="2023-09-15T17:32:17.950" v="1179" actId="20577"/>
      <pc:docMkLst>
        <pc:docMk/>
      </pc:docMkLst>
      <pc:sldChg chg="modSp mod">
        <pc:chgData name="Zhou, Zeyu" userId="810561a9-0bed-40d3-bf81-4ab1f5fef778" providerId="ADAL" clId="{272759E8-9DC8-AD45-98D9-9E86F6E33FFA}" dt="2023-09-15T16:46:00.118" v="7" actId="1076"/>
        <pc:sldMkLst>
          <pc:docMk/>
          <pc:sldMk cId="625739894" sldId="258"/>
        </pc:sldMkLst>
        <pc:spChg chg="mod">
          <ac:chgData name="Zhou, Zeyu" userId="810561a9-0bed-40d3-bf81-4ab1f5fef778" providerId="ADAL" clId="{272759E8-9DC8-AD45-98D9-9E86F6E33FFA}" dt="2023-09-15T16:45:52.551" v="3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272759E8-9DC8-AD45-98D9-9E86F6E33FFA}" dt="2023-09-15T16:46:00.118" v="7" actId="1076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272759E8-9DC8-AD45-98D9-9E86F6E33FFA}" dt="2023-09-15T16:48:32.238" v="73" actId="2696"/>
        <pc:sldMkLst>
          <pc:docMk/>
          <pc:sldMk cId="4131471385" sldId="260"/>
        </pc:sldMkLst>
      </pc:sldChg>
      <pc:sldChg chg="del">
        <pc:chgData name="Zhou, Zeyu" userId="810561a9-0bed-40d3-bf81-4ab1f5fef778" providerId="ADAL" clId="{272759E8-9DC8-AD45-98D9-9E86F6E33FFA}" dt="2023-09-15T16:48:32.749" v="74" actId="2696"/>
        <pc:sldMkLst>
          <pc:docMk/>
          <pc:sldMk cId="1735417262" sldId="261"/>
        </pc:sldMkLst>
      </pc:sldChg>
      <pc:sldChg chg="del">
        <pc:chgData name="Zhou, Zeyu" userId="810561a9-0bed-40d3-bf81-4ab1f5fef778" providerId="ADAL" clId="{272759E8-9DC8-AD45-98D9-9E86F6E33FFA}" dt="2023-09-15T16:48:34.456" v="77" actId="2696"/>
        <pc:sldMkLst>
          <pc:docMk/>
          <pc:sldMk cId="3095843637" sldId="266"/>
        </pc:sldMkLst>
      </pc:sldChg>
      <pc:sldChg chg="del">
        <pc:chgData name="Zhou, Zeyu" userId="810561a9-0bed-40d3-bf81-4ab1f5fef778" providerId="ADAL" clId="{272759E8-9DC8-AD45-98D9-9E86F6E33FFA}" dt="2023-09-15T16:48:33.355" v="75" actId="2696"/>
        <pc:sldMkLst>
          <pc:docMk/>
          <pc:sldMk cId="2479129139" sldId="267"/>
        </pc:sldMkLst>
      </pc:sldChg>
      <pc:sldChg chg="del">
        <pc:chgData name="Zhou, Zeyu" userId="810561a9-0bed-40d3-bf81-4ab1f5fef778" providerId="ADAL" clId="{272759E8-9DC8-AD45-98D9-9E86F6E33FFA}" dt="2023-09-15T16:48:33.988" v="76" actId="2696"/>
        <pc:sldMkLst>
          <pc:docMk/>
          <pc:sldMk cId="2785100496" sldId="269"/>
        </pc:sldMkLst>
      </pc:sldChg>
      <pc:sldChg chg="del">
        <pc:chgData name="Zhou, Zeyu" userId="810561a9-0bed-40d3-bf81-4ab1f5fef778" providerId="ADAL" clId="{272759E8-9DC8-AD45-98D9-9E86F6E33FFA}" dt="2023-09-15T16:48:35.037" v="78" actId="2696"/>
        <pc:sldMkLst>
          <pc:docMk/>
          <pc:sldMk cId="561622102" sldId="271"/>
        </pc:sldMkLst>
      </pc:sldChg>
      <pc:sldChg chg="del">
        <pc:chgData name="Zhou, Zeyu" userId="810561a9-0bed-40d3-bf81-4ab1f5fef778" providerId="ADAL" clId="{272759E8-9DC8-AD45-98D9-9E86F6E33FFA}" dt="2023-09-15T16:48:35.655" v="79" actId="2696"/>
        <pc:sldMkLst>
          <pc:docMk/>
          <pc:sldMk cId="1953598586" sldId="272"/>
        </pc:sldMkLst>
      </pc:sldChg>
      <pc:sldChg chg="del">
        <pc:chgData name="Zhou, Zeyu" userId="810561a9-0bed-40d3-bf81-4ab1f5fef778" providerId="ADAL" clId="{272759E8-9DC8-AD45-98D9-9E86F6E33FFA}" dt="2023-09-15T16:48:36.208" v="80" actId="2696"/>
        <pc:sldMkLst>
          <pc:docMk/>
          <pc:sldMk cId="754603284" sldId="273"/>
        </pc:sldMkLst>
      </pc:sldChg>
      <pc:sldChg chg="del">
        <pc:chgData name="Zhou, Zeyu" userId="810561a9-0bed-40d3-bf81-4ab1f5fef778" providerId="ADAL" clId="{272759E8-9DC8-AD45-98D9-9E86F6E33FFA}" dt="2023-09-15T16:48:36.717" v="81" actId="2696"/>
        <pc:sldMkLst>
          <pc:docMk/>
          <pc:sldMk cId="1188052186" sldId="274"/>
        </pc:sldMkLst>
      </pc:sldChg>
      <pc:sldChg chg="addSp delSp modSp del mod">
        <pc:chgData name="Zhou, Zeyu" userId="810561a9-0bed-40d3-bf81-4ab1f5fef778" providerId="ADAL" clId="{272759E8-9DC8-AD45-98D9-9E86F6E33FFA}" dt="2023-09-15T17:07:06.920" v="513" actId="2696"/>
        <pc:sldMkLst>
          <pc:docMk/>
          <pc:sldMk cId="2259331604" sldId="276"/>
        </pc:sldMkLst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5" creationId="{2B92DB61-E8A8-2144-D576-9E13B7C0BEB4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6" creationId="{D332B14A-AB43-AC31-50A9-E206FB320542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7" creationId="{E2D5C399-F8AB-5458-6001-B7E5F1FC76FE}"/>
          </ac:spMkLst>
        </pc:spChg>
        <pc:spChg chg="del mod">
          <ac:chgData name="Zhou, Zeyu" userId="810561a9-0bed-40d3-bf81-4ab1f5fef778" providerId="ADAL" clId="{272759E8-9DC8-AD45-98D9-9E86F6E33FFA}" dt="2023-09-15T16:49:17.044" v="86" actId="478"/>
          <ac:spMkLst>
            <pc:docMk/>
            <pc:sldMk cId="2259331604" sldId="276"/>
            <ac:spMk id="8" creationId="{91685DEF-9A2B-B081-A936-79F206660264}"/>
          </ac:spMkLst>
        </pc:spChg>
        <pc:spChg chg="del">
          <ac:chgData name="Zhou, Zeyu" userId="810561a9-0bed-40d3-bf81-4ab1f5fef778" providerId="ADAL" clId="{272759E8-9DC8-AD45-98D9-9E86F6E33FFA}" dt="2023-09-15T16:49:18.784" v="87" actId="478"/>
          <ac:spMkLst>
            <pc:docMk/>
            <pc:sldMk cId="2259331604" sldId="276"/>
            <ac:spMk id="9" creationId="{898CB84B-0C82-9FBC-807C-08A9D5793452}"/>
          </ac:spMkLst>
        </pc:spChg>
        <pc:spChg chg="del">
          <ac:chgData name="Zhou, Zeyu" userId="810561a9-0bed-40d3-bf81-4ab1f5fef778" providerId="ADAL" clId="{272759E8-9DC8-AD45-98D9-9E86F6E33FFA}" dt="2023-09-15T16:49:21.325" v="88" actId="478"/>
          <ac:spMkLst>
            <pc:docMk/>
            <pc:sldMk cId="2259331604" sldId="276"/>
            <ac:spMk id="10" creationId="{CD5A2813-2A12-EFE4-AB09-DFAE661B5A1C}"/>
          </ac:spMkLst>
        </pc:spChg>
        <pc:spChg chg="mod">
          <ac:chgData name="Zhou, Zeyu" userId="810561a9-0bed-40d3-bf81-4ab1f5fef778" providerId="ADAL" clId="{272759E8-9DC8-AD45-98D9-9E86F6E33FFA}" dt="2023-09-15T16:50:56.168" v="224"/>
          <ac:spMkLst>
            <pc:docMk/>
            <pc:sldMk cId="2259331604" sldId="276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12" creationId="{C1028801-52F3-DA0C-8589-C410C5F1D6EB}"/>
          </ac:spMkLst>
        </pc:spChg>
        <pc:spChg chg="add mod">
          <ac:chgData name="Zhou, Zeyu" userId="810561a9-0bed-40d3-bf81-4ab1f5fef778" providerId="ADAL" clId="{272759E8-9DC8-AD45-98D9-9E86F6E33FFA}" dt="2023-09-15T17:03:08.363" v="444" actId="1076"/>
          <ac:spMkLst>
            <pc:docMk/>
            <pc:sldMk cId="2259331604" sldId="276"/>
            <ac:spMk id="14" creationId="{BB110105-6FE2-0039-FCF7-9FF6B5C0B403}"/>
          </ac:spMkLst>
        </pc:spChg>
        <pc:spChg chg="del mod">
          <ac:chgData name="Zhou, Zeyu" userId="810561a9-0bed-40d3-bf81-4ab1f5fef778" providerId="ADAL" clId="{272759E8-9DC8-AD45-98D9-9E86F6E33FFA}" dt="2023-09-15T16:52:03.041" v="227" actId="478"/>
          <ac:spMkLst>
            <pc:docMk/>
            <pc:sldMk cId="2259331604" sldId="276"/>
            <ac:spMk id="15" creationId="{6CF226A0-B262-D24D-7E4A-4827A0AB9788}"/>
          </ac:spMkLst>
        </pc:spChg>
        <pc:spChg chg="add mod">
          <ac:chgData name="Zhou, Zeyu" userId="810561a9-0bed-40d3-bf81-4ab1f5fef778" providerId="ADAL" clId="{272759E8-9DC8-AD45-98D9-9E86F6E33FFA}" dt="2023-09-15T17:01:33.178" v="388" actId="1076"/>
          <ac:spMkLst>
            <pc:docMk/>
            <pc:sldMk cId="2259331604" sldId="276"/>
            <ac:spMk id="18" creationId="{A6AEC978-BD11-6B8C-5EBE-CE1375DB33C5}"/>
          </ac:spMkLst>
        </pc:spChg>
        <pc:spChg chg="add del mod">
          <ac:chgData name="Zhou, Zeyu" userId="810561a9-0bed-40d3-bf81-4ab1f5fef778" providerId="ADAL" clId="{272759E8-9DC8-AD45-98D9-9E86F6E33FFA}" dt="2023-09-15T17:00:54.956" v="382" actId="478"/>
          <ac:spMkLst>
            <pc:docMk/>
            <pc:sldMk cId="2259331604" sldId="276"/>
            <ac:spMk id="24" creationId="{2DC18FD9-BFFE-EEA8-6F48-160EDCFA4AB8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3" creationId="{BD65417A-B00C-24E1-C886-D832E4A10ECC}"/>
          </ac:spMkLst>
        </pc:spChg>
        <pc:spChg chg="add mod">
          <ac:chgData name="Zhou, Zeyu" userId="810561a9-0bed-40d3-bf81-4ab1f5fef778" providerId="ADAL" clId="{272759E8-9DC8-AD45-98D9-9E86F6E33FFA}" dt="2023-09-15T17:03:06.504" v="443" actId="1076"/>
          <ac:spMkLst>
            <pc:docMk/>
            <pc:sldMk cId="2259331604" sldId="276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6" creationId="{7997DE33-6380-359F-DFFC-E29AC9467E99}"/>
          </ac:spMkLst>
        </pc:spChg>
        <pc:spChg chg="add mod">
          <ac:chgData name="Zhou, Zeyu" userId="810561a9-0bed-40d3-bf81-4ab1f5fef778" providerId="ADAL" clId="{272759E8-9DC8-AD45-98D9-9E86F6E33FFA}" dt="2023-09-15T17:03:11.912" v="446" actId="1076"/>
          <ac:spMkLst>
            <pc:docMk/>
            <pc:sldMk cId="2259331604" sldId="276"/>
            <ac:spMk id="37" creationId="{7515998E-32FB-1BB6-C71D-B50345C64C4E}"/>
          </ac:spMkLst>
        </pc:spChg>
        <pc:spChg chg="mod">
          <ac:chgData name="Zhou, Zeyu" userId="810561a9-0bed-40d3-bf81-4ab1f5fef778" providerId="ADAL" clId="{272759E8-9DC8-AD45-98D9-9E86F6E33FFA}" dt="2023-09-15T17:03:25.719" v="451" actId="1076"/>
          <ac:spMkLst>
            <pc:docMk/>
            <pc:sldMk cId="2259331604" sldId="276"/>
            <ac:spMk id="38" creationId="{F357C68F-FE4B-FC29-356A-5E2B2DB76307}"/>
          </ac:spMkLst>
        </pc:spChg>
        <pc:spChg chg="add mod">
          <ac:chgData name="Zhou, Zeyu" userId="810561a9-0bed-40d3-bf81-4ab1f5fef778" providerId="ADAL" clId="{272759E8-9DC8-AD45-98D9-9E86F6E33FFA}" dt="2023-09-15T17:03:57.639" v="472" actId="1076"/>
          <ac:spMkLst>
            <pc:docMk/>
            <pc:sldMk cId="2259331604" sldId="276"/>
            <ac:spMk id="39" creationId="{117D630C-3868-2FE5-71FE-F15F45A3D17F}"/>
          </ac:spMkLst>
        </pc:spChg>
        <pc:spChg chg="add mod">
          <ac:chgData name="Zhou, Zeyu" userId="810561a9-0bed-40d3-bf81-4ab1f5fef778" providerId="ADAL" clId="{272759E8-9DC8-AD45-98D9-9E86F6E33FFA}" dt="2023-09-15T17:04:38.404" v="500" actId="207"/>
          <ac:spMkLst>
            <pc:docMk/>
            <pc:sldMk cId="2259331604" sldId="276"/>
            <ac:spMk id="40" creationId="{CC9ECE22-5BB3-8A81-AD16-2E4F6CFF07AC}"/>
          </ac:spMkLst>
        </pc:spChg>
        <pc:picChg chg="del">
          <ac:chgData name="Zhou, Zeyu" userId="810561a9-0bed-40d3-bf81-4ab1f5fef778" providerId="ADAL" clId="{272759E8-9DC8-AD45-98D9-9E86F6E33FFA}" dt="2023-09-15T16:48:43.749" v="83" actId="478"/>
          <ac:picMkLst>
            <pc:docMk/>
            <pc:sldMk cId="2259331604" sldId="276"/>
            <ac:picMk id="22" creationId="{1243071A-4876-0A5E-752C-7F3A6BE5C4B8}"/>
          </ac:picMkLst>
        </pc:picChg>
      </pc:sldChg>
      <pc:sldChg chg="del">
        <pc:chgData name="Zhou, Zeyu" userId="810561a9-0bed-40d3-bf81-4ab1f5fef778" providerId="ADAL" clId="{272759E8-9DC8-AD45-98D9-9E86F6E33FFA}" dt="2023-09-15T16:48:41.274" v="82" actId="2696"/>
        <pc:sldMkLst>
          <pc:docMk/>
          <pc:sldMk cId="3596251883" sldId="277"/>
        </pc:sldMkLst>
      </pc:sldChg>
      <pc:sldChg chg="addSp delSp modSp new mod">
        <pc:chgData name="Zhou, Zeyu" userId="810561a9-0bed-40d3-bf81-4ab1f5fef778" providerId="ADAL" clId="{272759E8-9DC8-AD45-98D9-9E86F6E33FFA}" dt="2023-09-15T16:48:29.206" v="72" actId="14100"/>
        <pc:sldMkLst>
          <pc:docMk/>
          <pc:sldMk cId="2256344172" sldId="278"/>
        </pc:sldMkLst>
        <pc:spChg chg="del">
          <ac:chgData name="Zhou, Zeyu" userId="810561a9-0bed-40d3-bf81-4ab1f5fef778" providerId="ADAL" clId="{272759E8-9DC8-AD45-98D9-9E86F6E33FFA}" dt="2023-09-15T16:47:24.240" v="10" actId="478"/>
          <ac:spMkLst>
            <pc:docMk/>
            <pc:sldMk cId="2256344172" sldId="278"/>
            <ac:spMk id="2" creationId="{8BD304C2-7CC7-BE25-BF1C-16040E3EF786}"/>
          </ac:spMkLst>
        </pc:spChg>
        <pc:spChg chg="del">
          <ac:chgData name="Zhou, Zeyu" userId="810561a9-0bed-40d3-bf81-4ab1f5fef778" providerId="ADAL" clId="{272759E8-9DC8-AD45-98D9-9E86F6E33FFA}" dt="2023-09-15T16:47:23.659" v="9" actId="478"/>
          <ac:spMkLst>
            <pc:docMk/>
            <pc:sldMk cId="2256344172" sldId="278"/>
            <ac:spMk id="3" creationId="{804B1903-B571-543B-DC8C-847560FF3118}"/>
          </ac:spMkLst>
        </pc:spChg>
        <pc:spChg chg="add mod">
          <ac:chgData name="Zhou, Zeyu" userId="810561a9-0bed-40d3-bf81-4ab1f5fef778" providerId="ADAL" clId="{272759E8-9DC8-AD45-98D9-9E86F6E33FFA}" dt="2023-09-15T16:48:29.206" v="72" actId="14100"/>
          <ac:spMkLst>
            <pc:docMk/>
            <pc:sldMk cId="2256344172" sldId="278"/>
            <ac:spMk id="6" creationId="{B1FA45B1-7FC9-8012-307B-785AE75E8C46}"/>
          </ac:spMkLst>
        </pc:spChg>
        <pc:picChg chg="add mod">
          <ac:chgData name="Zhou, Zeyu" userId="810561a9-0bed-40d3-bf81-4ab1f5fef778" providerId="ADAL" clId="{272759E8-9DC8-AD45-98D9-9E86F6E33FFA}" dt="2023-09-15T16:47:38.579" v="13" actId="1076"/>
          <ac:picMkLst>
            <pc:docMk/>
            <pc:sldMk cId="2256344172" sldId="278"/>
            <ac:picMk id="5" creationId="{828DA5E9-E84E-675D-D627-466A7902CF8F}"/>
          </ac:picMkLst>
        </pc:picChg>
      </pc:sldChg>
      <pc:sldChg chg="modSp add mod ord">
        <pc:chgData name="Zhou, Zeyu" userId="810561a9-0bed-40d3-bf81-4ab1f5fef778" providerId="ADAL" clId="{272759E8-9DC8-AD45-98D9-9E86F6E33FFA}" dt="2023-09-15T17:32:17.950" v="1179" actId="20577"/>
        <pc:sldMkLst>
          <pc:docMk/>
          <pc:sldMk cId="1389122119" sldId="279"/>
        </pc:sldMkLst>
        <pc:spChg chg="mod">
          <ac:chgData name="Zhou, Zeyu" userId="810561a9-0bed-40d3-bf81-4ab1f5fef778" providerId="ADAL" clId="{272759E8-9DC8-AD45-98D9-9E86F6E33FFA}" dt="2023-09-15T17:32:17.950" v="1179" actId="20577"/>
          <ac:spMkLst>
            <pc:docMk/>
            <pc:sldMk cId="1389122119" sldId="279"/>
            <ac:spMk id="34" creationId="{2038DA30-8D30-2AD0-BD40-E2A9915D799F}"/>
          </ac:spMkLst>
        </pc:spChg>
        <pc:spChg chg="mod">
          <ac:chgData name="Zhou, Zeyu" userId="810561a9-0bed-40d3-bf81-4ab1f5fef778" providerId="ADAL" clId="{272759E8-9DC8-AD45-98D9-9E86F6E33FFA}" dt="2023-09-15T17:06:58.713" v="511" actId="20577"/>
          <ac:spMkLst>
            <pc:docMk/>
            <pc:sldMk cId="1389122119" sldId="279"/>
            <ac:spMk id="35" creationId="{D2822B23-E935-4134-7ACD-614DBDAE916B}"/>
          </ac:spMkLst>
        </pc:spChg>
      </pc:sldChg>
      <pc:sldChg chg="addSp delSp modSp add mod">
        <pc:chgData name="Zhou, Zeyu" userId="810561a9-0bed-40d3-bf81-4ab1f5fef778" providerId="ADAL" clId="{272759E8-9DC8-AD45-98D9-9E86F6E33FFA}" dt="2023-09-15T17:21:20.275" v="1178" actId="1076"/>
        <pc:sldMkLst>
          <pc:docMk/>
          <pc:sldMk cId="4044970201" sldId="280"/>
        </pc:sldMkLst>
        <pc:spChg chg="add mod">
          <ac:chgData name="Zhou, Zeyu" userId="810561a9-0bed-40d3-bf81-4ab1f5fef778" providerId="ADAL" clId="{272759E8-9DC8-AD45-98D9-9E86F6E33FFA}" dt="2023-09-15T17:14:35.138" v="920" actId="20577"/>
          <ac:spMkLst>
            <pc:docMk/>
            <pc:sldMk cId="4044970201" sldId="280"/>
            <ac:spMk id="5" creationId="{D9FB8A86-D92D-1C66-074B-140E780B56FD}"/>
          </ac:spMkLst>
        </pc:spChg>
        <pc:spChg chg="add mod">
          <ac:chgData name="Zhou, Zeyu" userId="810561a9-0bed-40d3-bf81-4ab1f5fef778" providerId="ADAL" clId="{272759E8-9DC8-AD45-98D9-9E86F6E33FFA}" dt="2023-09-15T17:12:37.311" v="718" actId="1076"/>
          <ac:spMkLst>
            <pc:docMk/>
            <pc:sldMk cId="4044970201" sldId="280"/>
            <ac:spMk id="6" creationId="{41B12279-076B-D79A-E337-DE74CBFF700E}"/>
          </ac:spMkLst>
        </pc:spChg>
        <pc:spChg chg="add mod">
          <ac:chgData name="Zhou, Zeyu" userId="810561a9-0bed-40d3-bf81-4ab1f5fef778" providerId="ADAL" clId="{272759E8-9DC8-AD45-98D9-9E86F6E33FFA}" dt="2023-09-15T17:18:25.886" v="1125" actId="1076"/>
          <ac:spMkLst>
            <pc:docMk/>
            <pc:sldMk cId="4044970201" sldId="280"/>
            <ac:spMk id="7" creationId="{4BA17220-FDBF-A3BA-BC96-BCBFA0446233}"/>
          </ac:spMkLst>
        </pc:spChg>
        <pc:spChg chg="add mod">
          <ac:chgData name="Zhou, Zeyu" userId="810561a9-0bed-40d3-bf81-4ab1f5fef778" providerId="ADAL" clId="{272759E8-9DC8-AD45-98D9-9E86F6E33FFA}" dt="2023-09-15T17:21:20.275" v="1178" actId="1076"/>
          <ac:spMkLst>
            <pc:docMk/>
            <pc:sldMk cId="4044970201" sldId="280"/>
            <ac:spMk id="8" creationId="{96CA5953-0B8F-8FC8-DFD8-5907C1FF6A8D}"/>
          </ac:spMkLst>
        </pc:spChg>
        <pc:spChg chg="del">
          <ac:chgData name="Zhou, Zeyu" userId="810561a9-0bed-40d3-bf81-4ab1f5fef778" providerId="ADAL" clId="{272759E8-9DC8-AD45-98D9-9E86F6E33FFA}" dt="2023-09-15T17:07:13.038" v="515" actId="478"/>
          <ac:spMkLst>
            <pc:docMk/>
            <pc:sldMk cId="4044970201" sldId="280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12" creationId="{C1028801-52F3-DA0C-8589-C410C5F1D6EB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4" creationId="{BB110105-6FE2-0039-FCF7-9FF6B5C0B403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8" creationId="{A6AEC978-BD11-6B8C-5EBE-CE1375DB33C5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3" creationId="{BD65417A-B00C-24E1-C886-D832E4A10ECC}"/>
          </ac:spMkLst>
        </pc:spChg>
        <pc:spChg chg="mod">
          <ac:chgData name="Zhou, Zeyu" userId="810561a9-0bed-40d3-bf81-4ab1f5fef778" providerId="ADAL" clId="{272759E8-9DC8-AD45-98D9-9E86F6E33FFA}" dt="2023-09-15T17:09:55.147" v="521" actId="1076"/>
          <ac:spMkLst>
            <pc:docMk/>
            <pc:sldMk cId="4044970201" sldId="280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6" creationId="{7997DE33-6380-359F-DFFC-E29AC9467E99}"/>
          </ac:spMkLst>
        </pc:spChg>
        <pc:spChg chg="del mod">
          <ac:chgData name="Zhou, Zeyu" userId="810561a9-0bed-40d3-bf81-4ab1f5fef778" providerId="ADAL" clId="{272759E8-9DC8-AD45-98D9-9E86F6E33FFA}" dt="2023-09-15T17:09:51.688" v="520" actId="478"/>
          <ac:spMkLst>
            <pc:docMk/>
            <pc:sldMk cId="4044970201" sldId="280"/>
            <ac:spMk id="37" creationId="{7515998E-32FB-1BB6-C71D-B50345C64C4E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38" creationId="{F357C68F-FE4B-FC29-356A-5E2B2DB76307}"/>
          </ac:spMkLst>
        </pc:spChg>
        <pc:spChg chg="del mod">
          <ac:chgData name="Zhou, Zeyu" userId="810561a9-0bed-40d3-bf81-4ab1f5fef778" providerId="ADAL" clId="{272759E8-9DC8-AD45-98D9-9E86F6E33FFA}" dt="2023-09-15T17:10:14.564" v="523" actId="478"/>
          <ac:spMkLst>
            <pc:docMk/>
            <pc:sldMk cId="4044970201" sldId="280"/>
            <ac:spMk id="39" creationId="{117D630C-3868-2FE5-71FE-F15F45A3D17F}"/>
          </ac:spMkLst>
        </pc:spChg>
        <pc:spChg chg="del mod">
          <ac:chgData name="Zhou, Zeyu" userId="810561a9-0bed-40d3-bf81-4ab1f5fef778" providerId="ADAL" clId="{272759E8-9DC8-AD45-98D9-9E86F6E33FFA}" dt="2023-09-15T17:10:12.869" v="522" actId="478"/>
          <ac:spMkLst>
            <pc:docMk/>
            <pc:sldMk cId="4044970201" sldId="280"/>
            <ac:spMk id="40" creationId="{CC9ECE22-5BB3-8A81-AD16-2E4F6CFF07AC}"/>
          </ac:spMkLst>
        </pc:spChg>
      </pc:sldChg>
    </pc:docChg>
  </pc:docChgLst>
  <pc:docChgLst>
    <pc:chgData name="Zhou, Zeyu" userId="810561a9-0bed-40d3-bf81-4ab1f5fef778" providerId="ADAL" clId="{4E6C8CAA-3131-8947-BD82-0405CDE4AA9A}"/>
    <pc:docChg chg="undo custSel addSld delSld modSld">
      <pc:chgData name="Zhou, Zeyu" userId="810561a9-0bed-40d3-bf81-4ab1f5fef778" providerId="ADAL" clId="{4E6C8CAA-3131-8947-BD82-0405CDE4AA9A}" dt="2023-10-05T15:27:18.756" v="1349" actId="1076"/>
      <pc:docMkLst>
        <pc:docMk/>
      </pc:docMkLst>
      <pc:sldChg chg="modSp mod">
        <pc:chgData name="Zhou, Zeyu" userId="810561a9-0bed-40d3-bf81-4ab1f5fef778" providerId="ADAL" clId="{4E6C8CAA-3131-8947-BD82-0405CDE4AA9A}" dt="2023-10-05T14:23:26.622" v="25" actId="20577"/>
        <pc:sldMkLst>
          <pc:docMk/>
          <pc:sldMk cId="625739894" sldId="258"/>
        </pc:sldMkLst>
        <pc:spChg chg="mod">
          <ac:chgData name="Zhou, Zeyu" userId="810561a9-0bed-40d3-bf81-4ab1f5fef778" providerId="ADAL" clId="{4E6C8CAA-3131-8947-BD82-0405CDE4AA9A}" dt="2023-10-05T14:23:20.399" v="16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4E6C8CAA-3131-8947-BD82-0405CDE4AA9A}" dt="2023-10-05T14:23:26.622" v="25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4E6C8CAA-3131-8947-BD82-0405CDE4AA9A}" dt="2023-10-05T14:32:22.377" v="250" actId="2696"/>
        <pc:sldMkLst>
          <pc:docMk/>
          <pc:sldMk cId="1953598586" sldId="272"/>
        </pc:sldMkLst>
      </pc:sldChg>
      <pc:sldChg chg="del">
        <pc:chgData name="Zhou, Zeyu" userId="810561a9-0bed-40d3-bf81-4ab1f5fef778" providerId="ADAL" clId="{4E6C8CAA-3131-8947-BD82-0405CDE4AA9A}" dt="2023-10-05T14:32:23.923" v="252" actId="2696"/>
        <pc:sldMkLst>
          <pc:docMk/>
          <pc:sldMk cId="3377842966" sldId="282"/>
        </pc:sldMkLst>
      </pc:sldChg>
      <pc:sldChg chg="del">
        <pc:chgData name="Zhou, Zeyu" userId="810561a9-0bed-40d3-bf81-4ab1f5fef778" providerId="ADAL" clId="{4E6C8CAA-3131-8947-BD82-0405CDE4AA9A}" dt="2023-10-05T14:32:23.344" v="251" actId="2696"/>
        <pc:sldMkLst>
          <pc:docMk/>
          <pc:sldMk cId="3104352760" sldId="283"/>
        </pc:sldMkLst>
      </pc:sldChg>
      <pc:sldChg chg="del">
        <pc:chgData name="Zhou, Zeyu" userId="810561a9-0bed-40d3-bf81-4ab1f5fef778" providerId="ADAL" clId="{4E6C8CAA-3131-8947-BD82-0405CDE4AA9A}" dt="2023-10-05T14:32:24.491" v="253" actId="2696"/>
        <pc:sldMkLst>
          <pc:docMk/>
          <pc:sldMk cId="3031897708" sldId="284"/>
        </pc:sldMkLst>
      </pc:sldChg>
      <pc:sldChg chg="addSp delSp modSp add mod">
        <pc:chgData name="Zhou, Zeyu" userId="810561a9-0bed-40d3-bf81-4ab1f5fef778" providerId="ADAL" clId="{4E6C8CAA-3131-8947-BD82-0405CDE4AA9A}" dt="2023-10-05T14:32:05.585" v="249" actId="1076"/>
        <pc:sldMkLst>
          <pc:docMk/>
          <pc:sldMk cId="384355573" sldId="285"/>
        </pc:sldMkLst>
        <pc:spChg chg="del mod">
          <ac:chgData name="Zhou, Zeyu" userId="810561a9-0bed-40d3-bf81-4ab1f5fef778" providerId="ADAL" clId="{4E6C8CAA-3131-8947-BD82-0405CDE4AA9A}" dt="2023-10-05T14:25:57.600" v="29" actId="478"/>
          <ac:spMkLst>
            <pc:docMk/>
            <pc:sldMk cId="384355573" sldId="285"/>
            <ac:spMk id="2" creationId="{B722997F-6513-58B0-FC81-5E91899EAD2F}"/>
          </ac:spMkLst>
        </pc:spChg>
        <pc:spChg chg="del">
          <ac:chgData name="Zhou, Zeyu" userId="810561a9-0bed-40d3-bf81-4ab1f5fef778" providerId="ADAL" clId="{4E6C8CAA-3131-8947-BD82-0405CDE4AA9A}" dt="2023-10-05T14:25:55.657" v="27" actId="478"/>
          <ac:spMkLst>
            <pc:docMk/>
            <pc:sldMk cId="384355573" sldId="285"/>
            <ac:spMk id="3" creationId="{5C2C24E8-9FAB-C486-DF36-35BA764D3ADA}"/>
          </ac:spMkLst>
        </pc:spChg>
        <pc:spChg chg="add mod">
          <ac:chgData name="Zhou, Zeyu" userId="810561a9-0bed-40d3-bf81-4ab1f5fef778" providerId="ADAL" clId="{4E6C8CAA-3131-8947-BD82-0405CDE4AA9A}" dt="2023-10-05T14:31:05.092" v="187" actId="1076"/>
          <ac:spMkLst>
            <pc:docMk/>
            <pc:sldMk cId="384355573" sldId="285"/>
            <ac:spMk id="6" creationId="{DB450E02-FD12-97A5-4627-01357A22E31A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7" creationId="{C3228771-284C-E457-0AF2-43243AC2AF85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8" creationId="{A7484C89-B9E8-39E9-40D4-8F564DAFE69F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9" creationId="{DB98F3F4-4B7E-88EC-2DC8-677818E61069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2" creationId="{C056958A-0CD7-FC57-92E0-24AE0C323A13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3" creationId="{A6DF3A0F-6608-258F-D2E4-02B61941D8ED}"/>
          </ac:spMkLst>
        </pc:spChg>
        <pc:spChg chg="add del mod">
          <ac:chgData name="Zhou, Zeyu" userId="810561a9-0bed-40d3-bf81-4ab1f5fef778" providerId="ADAL" clId="{4E6C8CAA-3131-8947-BD82-0405CDE4AA9A}" dt="2023-10-05T14:28:00.718" v="127" actId="478"/>
          <ac:spMkLst>
            <pc:docMk/>
            <pc:sldMk cId="384355573" sldId="285"/>
            <ac:spMk id="14" creationId="{0858212E-6FF0-B3AB-80EB-A5AE43314011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5" creationId="{90DD8F5A-8FAC-A099-90C3-376E4DC81D2F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6" creationId="{0BAA088A-3E2D-E2FD-3482-B04D257DD30C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9" creationId="{13642590-9758-C4C3-9B5F-02079707BE26}"/>
          </ac:spMkLst>
        </pc:spChg>
        <pc:spChg chg="add del mod">
          <ac:chgData name="Zhou, Zeyu" userId="810561a9-0bed-40d3-bf81-4ab1f5fef778" providerId="ADAL" clId="{4E6C8CAA-3131-8947-BD82-0405CDE4AA9A}" dt="2023-10-05T14:28:33.490" v="139" actId="478"/>
          <ac:spMkLst>
            <pc:docMk/>
            <pc:sldMk cId="384355573" sldId="285"/>
            <ac:spMk id="20" creationId="{AE46E0A6-F209-584D-699F-CB8507AC51C4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21" creationId="{2389640C-7A47-909E-739A-E59439DF6611}"/>
          </ac:spMkLst>
        </pc:spChg>
        <pc:spChg chg="add del mod">
          <ac:chgData name="Zhou, Zeyu" userId="810561a9-0bed-40d3-bf81-4ab1f5fef778" providerId="ADAL" clId="{4E6C8CAA-3131-8947-BD82-0405CDE4AA9A}" dt="2023-10-05T14:30:34.589" v="169" actId="478"/>
          <ac:spMkLst>
            <pc:docMk/>
            <pc:sldMk cId="384355573" sldId="285"/>
            <ac:spMk id="22" creationId="{3F8F7599-3A94-E421-1960-7DF1FC91FC17}"/>
          </ac:spMkLst>
        </pc:spChg>
        <pc:spChg chg="add mod">
          <ac:chgData name="Zhou, Zeyu" userId="810561a9-0bed-40d3-bf81-4ab1f5fef778" providerId="ADAL" clId="{4E6C8CAA-3131-8947-BD82-0405CDE4AA9A}" dt="2023-10-05T14:30:52.532" v="184" actId="1076"/>
          <ac:spMkLst>
            <pc:docMk/>
            <pc:sldMk cId="384355573" sldId="285"/>
            <ac:spMk id="23" creationId="{1B7D56C0-3434-59EF-7675-358F05449F8C}"/>
          </ac:spMkLst>
        </pc:spChg>
        <pc:spChg chg="add del mod">
          <ac:chgData name="Zhou, Zeyu" userId="810561a9-0bed-40d3-bf81-4ab1f5fef778" providerId="ADAL" clId="{4E6C8CAA-3131-8947-BD82-0405CDE4AA9A}" dt="2023-10-05T14:27:43.876" v="118" actId="478"/>
          <ac:spMkLst>
            <pc:docMk/>
            <pc:sldMk cId="384355573" sldId="285"/>
            <ac:spMk id="24" creationId="{168A3D06-E80F-CF05-8E62-13105EE20403}"/>
          </ac:spMkLst>
        </pc:spChg>
        <pc:spChg chg="add del mod">
          <ac:chgData name="Zhou, Zeyu" userId="810561a9-0bed-40d3-bf81-4ab1f5fef778" providerId="ADAL" clId="{4E6C8CAA-3131-8947-BD82-0405CDE4AA9A}" dt="2023-10-05T14:27:45.476" v="120" actId="478"/>
          <ac:spMkLst>
            <pc:docMk/>
            <pc:sldMk cId="384355573" sldId="285"/>
            <ac:spMk id="25" creationId="{4DDD9C20-E2BB-13B9-FA2B-D6CAA4B51DA6}"/>
          </ac:spMkLst>
        </pc:spChg>
        <pc:spChg chg="add del mod">
          <ac:chgData name="Zhou, Zeyu" userId="810561a9-0bed-40d3-bf81-4ab1f5fef778" providerId="ADAL" clId="{4E6C8CAA-3131-8947-BD82-0405CDE4AA9A}" dt="2023-10-05T14:27:46.353" v="121" actId="478"/>
          <ac:spMkLst>
            <pc:docMk/>
            <pc:sldMk cId="384355573" sldId="285"/>
            <ac:spMk id="26" creationId="{3DC092EE-FBD4-A74E-26E2-96F9ED906E2E}"/>
          </ac:spMkLst>
        </pc:spChg>
        <pc:spChg chg="add del mod">
          <ac:chgData name="Zhou, Zeyu" userId="810561a9-0bed-40d3-bf81-4ab1f5fef778" providerId="ADAL" clId="{4E6C8CAA-3131-8947-BD82-0405CDE4AA9A}" dt="2023-10-05T14:27:50.381" v="125" actId="478"/>
          <ac:spMkLst>
            <pc:docMk/>
            <pc:sldMk cId="384355573" sldId="285"/>
            <ac:spMk id="29" creationId="{7D64074C-072D-FA57-3966-80AA0D93F4C4}"/>
          </ac:spMkLst>
        </pc:spChg>
        <pc:spChg chg="add del mod">
          <ac:chgData name="Zhou, Zeyu" userId="810561a9-0bed-40d3-bf81-4ab1f5fef778" providerId="ADAL" clId="{4E6C8CAA-3131-8947-BD82-0405CDE4AA9A}" dt="2023-10-05T14:27:51.643" v="126" actId="478"/>
          <ac:spMkLst>
            <pc:docMk/>
            <pc:sldMk cId="384355573" sldId="285"/>
            <ac:spMk id="30" creationId="{3E38A64C-8791-4A94-9924-FA85BBCA2093}"/>
          </ac:spMkLst>
        </pc:spChg>
        <pc:spChg chg="add del mod">
          <ac:chgData name="Zhou, Zeyu" userId="810561a9-0bed-40d3-bf81-4ab1f5fef778" providerId="ADAL" clId="{4E6C8CAA-3131-8947-BD82-0405CDE4AA9A}" dt="2023-10-05T14:27:47.495" v="122" actId="478"/>
          <ac:spMkLst>
            <pc:docMk/>
            <pc:sldMk cId="384355573" sldId="285"/>
            <ac:spMk id="31" creationId="{21755F25-CDEE-C5AB-814F-D200AA1716A2}"/>
          </ac:spMkLst>
        </pc:spChg>
        <pc:spChg chg="add mod">
          <ac:chgData name="Zhou, Zeyu" userId="810561a9-0bed-40d3-bf81-4ab1f5fef778" providerId="ADAL" clId="{4E6C8CAA-3131-8947-BD82-0405CDE4AA9A}" dt="2023-10-05T14:31:19.826" v="222" actId="14100"/>
          <ac:spMkLst>
            <pc:docMk/>
            <pc:sldMk cId="384355573" sldId="285"/>
            <ac:spMk id="37" creationId="{48374616-6BD6-4264-92A4-35DFFAF47D30}"/>
          </ac:spMkLst>
        </pc:spChg>
        <pc:spChg chg="add mod">
          <ac:chgData name="Zhou, Zeyu" userId="810561a9-0bed-40d3-bf81-4ab1f5fef778" providerId="ADAL" clId="{4E6C8CAA-3131-8947-BD82-0405CDE4AA9A}" dt="2023-10-05T14:32:05.585" v="249" actId="1076"/>
          <ac:spMkLst>
            <pc:docMk/>
            <pc:sldMk cId="384355573" sldId="285"/>
            <ac:spMk id="38" creationId="{21D40429-E54D-9EE9-8A6C-3683B428CFE9}"/>
          </ac:spMkLst>
        </pc:spChg>
        <pc:picChg chg="add mod">
          <ac:chgData name="Zhou, Zeyu" userId="810561a9-0bed-40d3-bf81-4ab1f5fef778" providerId="ADAL" clId="{4E6C8CAA-3131-8947-BD82-0405CDE4AA9A}" dt="2023-10-05T14:26:08.616" v="33" actId="1076"/>
          <ac:picMkLst>
            <pc:docMk/>
            <pc:sldMk cId="384355573" sldId="285"/>
            <ac:picMk id="5" creationId="{D4DF3BF2-B3F7-9D8F-1D3C-EC90C717684E}"/>
          </ac:picMkLst>
        </pc:picChg>
        <pc:cxnChg chg="add mod">
          <ac:chgData name="Zhou, Zeyu" userId="810561a9-0bed-40d3-bf81-4ab1f5fef778" providerId="ADAL" clId="{4E6C8CAA-3131-8947-BD82-0405CDE4AA9A}" dt="2023-10-05T14:30:20.957" v="168" actId="1076"/>
          <ac:cxnSpMkLst>
            <pc:docMk/>
            <pc:sldMk cId="384355573" sldId="285"/>
            <ac:cxnSpMk id="10" creationId="{35E1A9C5-93C0-AE99-E3D9-D87C315AF38A}"/>
          </ac:cxnSpMkLst>
        </pc:cxnChg>
        <pc:cxnChg chg="add mod">
          <ac:chgData name="Zhou, Zeyu" userId="810561a9-0bed-40d3-bf81-4ab1f5fef778" providerId="ADAL" clId="{4E6C8CAA-3131-8947-BD82-0405CDE4AA9A}" dt="2023-10-05T14:30:20.957" v="168" actId="1076"/>
          <ac:cxnSpMkLst>
            <pc:docMk/>
            <pc:sldMk cId="384355573" sldId="285"/>
            <ac:cxnSpMk id="11" creationId="{54A16826-C014-0E67-CD8E-4C1FFF71A0BA}"/>
          </ac:cxnSpMkLst>
        </pc:cxnChg>
        <pc:cxnChg chg="add mod">
          <ac:chgData name="Zhou, Zeyu" userId="810561a9-0bed-40d3-bf81-4ab1f5fef778" providerId="ADAL" clId="{4E6C8CAA-3131-8947-BD82-0405CDE4AA9A}" dt="2023-10-05T14:30:20.957" v="168" actId="1076"/>
          <ac:cxnSpMkLst>
            <pc:docMk/>
            <pc:sldMk cId="384355573" sldId="285"/>
            <ac:cxnSpMk id="17" creationId="{BA085629-5CD4-D303-9474-4066917BE6C0}"/>
          </ac:cxnSpMkLst>
        </pc:cxnChg>
        <pc:cxnChg chg="add del mod">
          <ac:chgData name="Zhou, Zeyu" userId="810561a9-0bed-40d3-bf81-4ab1f5fef778" providerId="ADAL" clId="{4E6C8CAA-3131-8947-BD82-0405CDE4AA9A}" dt="2023-10-05T14:28:34.207" v="140" actId="478"/>
          <ac:cxnSpMkLst>
            <pc:docMk/>
            <pc:sldMk cId="384355573" sldId="285"/>
            <ac:cxnSpMk id="18" creationId="{F633FB9F-EE17-6809-286D-308206AB78B0}"/>
          </ac:cxnSpMkLst>
        </pc:cxnChg>
        <pc:cxnChg chg="add del mod">
          <ac:chgData name="Zhou, Zeyu" userId="810561a9-0bed-40d3-bf81-4ab1f5fef778" providerId="ADAL" clId="{4E6C8CAA-3131-8947-BD82-0405CDE4AA9A}" dt="2023-10-05T14:27:49.197" v="124" actId="478"/>
          <ac:cxnSpMkLst>
            <pc:docMk/>
            <pc:sldMk cId="384355573" sldId="285"/>
            <ac:cxnSpMk id="27" creationId="{6CCFD58E-3DBB-CAFF-6745-D0EA3A2A2121}"/>
          </ac:cxnSpMkLst>
        </pc:cxnChg>
        <pc:cxnChg chg="add del mod">
          <ac:chgData name="Zhou, Zeyu" userId="810561a9-0bed-40d3-bf81-4ab1f5fef778" providerId="ADAL" clId="{4E6C8CAA-3131-8947-BD82-0405CDE4AA9A}" dt="2023-10-05T14:27:48.571" v="123" actId="478"/>
          <ac:cxnSpMkLst>
            <pc:docMk/>
            <pc:sldMk cId="384355573" sldId="285"/>
            <ac:cxnSpMk id="28" creationId="{9E94B00C-B6F7-04F9-DC9A-505FC8A4BFA5}"/>
          </ac:cxnSpMkLst>
        </pc:cxnChg>
      </pc:sldChg>
      <pc:sldChg chg="addSp delSp modSp add mod">
        <pc:chgData name="Zhou, Zeyu" userId="810561a9-0bed-40d3-bf81-4ab1f5fef778" providerId="ADAL" clId="{4E6C8CAA-3131-8947-BD82-0405CDE4AA9A}" dt="2023-10-05T15:16:56.392" v="951" actId="1076"/>
        <pc:sldMkLst>
          <pc:docMk/>
          <pc:sldMk cId="919972883" sldId="286"/>
        </pc:sldMkLst>
        <pc:spChg chg="add mod">
          <ac:chgData name="Zhou, Zeyu" userId="810561a9-0bed-40d3-bf81-4ab1f5fef778" providerId="ADAL" clId="{4E6C8CAA-3131-8947-BD82-0405CDE4AA9A}" dt="2023-10-05T14:45:59.256" v="511" actId="1076"/>
          <ac:spMkLst>
            <pc:docMk/>
            <pc:sldMk cId="919972883" sldId="286"/>
            <ac:spMk id="2" creationId="{543D695B-71AC-619B-89B9-76871D3A94D4}"/>
          </ac:spMkLst>
        </pc:spChg>
        <pc:spChg chg="add mod">
          <ac:chgData name="Zhou, Zeyu" userId="810561a9-0bed-40d3-bf81-4ab1f5fef778" providerId="ADAL" clId="{4E6C8CAA-3131-8947-BD82-0405CDE4AA9A}" dt="2023-10-05T14:38:40.790" v="336" actId="1076"/>
          <ac:spMkLst>
            <pc:docMk/>
            <pc:sldMk cId="919972883" sldId="286"/>
            <ac:spMk id="3" creationId="{D8ECC90B-7A2A-D20C-D694-026AAA8126E2}"/>
          </ac:spMkLst>
        </pc:spChg>
        <pc:spChg chg="add mod">
          <ac:chgData name="Zhou, Zeyu" userId="810561a9-0bed-40d3-bf81-4ab1f5fef778" providerId="ADAL" clId="{4E6C8CAA-3131-8947-BD82-0405CDE4AA9A}" dt="2023-10-05T14:38:49.138" v="338" actId="1076"/>
          <ac:spMkLst>
            <pc:docMk/>
            <pc:sldMk cId="919972883" sldId="286"/>
            <ac:spMk id="4" creationId="{7FB19B36-E95F-2D76-6DEB-184AD6CA43A8}"/>
          </ac:spMkLst>
        </pc:spChg>
        <pc:spChg chg="del">
          <ac:chgData name="Zhou, Zeyu" userId="810561a9-0bed-40d3-bf81-4ab1f5fef778" providerId="ADAL" clId="{4E6C8CAA-3131-8947-BD82-0405CDE4AA9A}" dt="2023-10-05T14:32:31.339" v="255" actId="478"/>
          <ac:spMkLst>
            <pc:docMk/>
            <pc:sldMk cId="919972883" sldId="286"/>
            <ac:spMk id="6" creationId="{DB450E02-FD12-97A5-4627-01357A22E31A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7" creationId="{C3228771-284C-E457-0AF2-43243AC2AF85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8" creationId="{A7484C89-B9E8-39E9-40D4-8F564DAFE69F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9" creationId="{DB98F3F4-4B7E-88EC-2DC8-677818E61069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2" creationId="{C056958A-0CD7-FC57-92E0-24AE0C323A13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3" creationId="{A6DF3A0F-6608-258F-D2E4-02B61941D8ED}"/>
          </ac:spMkLst>
        </pc:spChg>
        <pc:spChg chg="add mod">
          <ac:chgData name="Zhou, Zeyu" userId="810561a9-0bed-40d3-bf81-4ab1f5fef778" providerId="ADAL" clId="{4E6C8CAA-3131-8947-BD82-0405CDE4AA9A}" dt="2023-10-05T14:46:24.491" v="524" actId="1035"/>
          <ac:spMkLst>
            <pc:docMk/>
            <pc:sldMk cId="919972883" sldId="286"/>
            <ac:spMk id="14" creationId="{1F500962-6627-1B98-6809-8C9C6124702B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5" creationId="{90DD8F5A-8FAC-A099-90C3-376E4DC81D2F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6" creationId="{0BAA088A-3E2D-E2FD-3482-B04D257DD30C}"/>
          </ac:spMkLst>
        </pc:spChg>
        <pc:spChg chg="add mod">
          <ac:chgData name="Zhou, Zeyu" userId="810561a9-0bed-40d3-bf81-4ab1f5fef778" providerId="ADAL" clId="{4E6C8CAA-3131-8947-BD82-0405CDE4AA9A}" dt="2023-10-05T14:46:06.689" v="512" actId="2085"/>
          <ac:spMkLst>
            <pc:docMk/>
            <pc:sldMk cId="919972883" sldId="286"/>
            <ac:spMk id="18" creationId="{33A4CE9B-D052-029E-728A-20986C91E64B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9" creationId="{13642590-9758-C4C3-9B5F-02079707BE26}"/>
          </ac:spMkLst>
        </pc:spChg>
        <pc:spChg chg="add mod">
          <ac:chgData name="Zhou, Zeyu" userId="810561a9-0bed-40d3-bf81-4ab1f5fef778" providerId="ADAL" clId="{4E6C8CAA-3131-8947-BD82-0405CDE4AA9A}" dt="2023-10-05T14:43:04.085" v="495" actId="20577"/>
          <ac:spMkLst>
            <pc:docMk/>
            <pc:sldMk cId="919972883" sldId="286"/>
            <ac:spMk id="20" creationId="{950688BB-036D-7934-1B69-6806FA7E8466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21" creationId="{2389640C-7A47-909E-739A-E59439DF6611}"/>
          </ac:spMkLst>
        </pc:spChg>
        <pc:spChg chg="add mod">
          <ac:chgData name="Zhou, Zeyu" userId="810561a9-0bed-40d3-bf81-4ab1f5fef778" providerId="ADAL" clId="{4E6C8CAA-3131-8947-BD82-0405CDE4AA9A}" dt="2023-10-05T14:42:59.203" v="493" actId="1076"/>
          <ac:spMkLst>
            <pc:docMk/>
            <pc:sldMk cId="919972883" sldId="286"/>
            <ac:spMk id="22" creationId="{7BE883A7-A6DC-236E-DA65-D7129A26F110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23" creationId="{1B7D56C0-3434-59EF-7675-358F05449F8C}"/>
          </ac:spMkLst>
        </pc:spChg>
        <pc:spChg chg="add mod">
          <ac:chgData name="Zhou, Zeyu" userId="810561a9-0bed-40d3-bf81-4ab1f5fef778" providerId="ADAL" clId="{4E6C8CAA-3131-8947-BD82-0405CDE4AA9A}" dt="2023-10-05T14:47:26.214" v="526" actId="1076"/>
          <ac:spMkLst>
            <pc:docMk/>
            <pc:sldMk cId="919972883" sldId="286"/>
            <ac:spMk id="24" creationId="{267B111D-8A40-F65A-78CC-D22E29ECA051}"/>
          </ac:spMkLst>
        </pc:spChg>
        <pc:spChg chg="add mod">
          <ac:chgData name="Zhou, Zeyu" userId="810561a9-0bed-40d3-bf81-4ab1f5fef778" providerId="ADAL" clId="{4E6C8CAA-3131-8947-BD82-0405CDE4AA9A}" dt="2023-10-05T14:47:30.851" v="528" actId="1076"/>
          <ac:spMkLst>
            <pc:docMk/>
            <pc:sldMk cId="919972883" sldId="286"/>
            <ac:spMk id="25" creationId="{6A647106-AC2F-2D80-24CF-2E5CBACF6A1C}"/>
          </ac:spMkLst>
        </pc:spChg>
        <pc:spChg chg="add mod">
          <ac:chgData name="Zhou, Zeyu" userId="810561a9-0bed-40d3-bf81-4ab1f5fef778" providerId="ADAL" clId="{4E6C8CAA-3131-8947-BD82-0405CDE4AA9A}" dt="2023-10-05T15:16:56.392" v="951" actId="1076"/>
          <ac:spMkLst>
            <pc:docMk/>
            <pc:sldMk cId="919972883" sldId="286"/>
            <ac:spMk id="26" creationId="{C6787106-2A9F-3094-E833-79F2C9A8C82B}"/>
          </ac:spMkLst>
        </pc:spChg>
        <pc:spChg chg="del mod">
          <ac:chgData name="Zhou, Zeyu" userId="810561a9-0bed-40d3-bf81-4ab1f5fef778" providerId="ADAL" clId="{4E6C8CAA-3131-8947-BD82-0405CDE4AA9A}" dt="2023-10-05T14:32:38.639" v="258" actId="478"/>
          <ac:spMkLst>
            <pc:docMk/>
            <pc:sldMk cId="919972883" sldId="286"/>
            <ac:spMk id="37" creationId="{48374616-6BD6-4264-92A4-35DFFAF47D30}"/>
          </ac:spMkLst>
        </pc:spChg>
        <pc:spChg chg="del mod">
          <ac:chgData name="Zhou, Zeyu" userId="810561a9-0bed-40d3-bf81-4ab1f5fef778" providerId="ADAL" clId="{4E6C8CAA-3131-8947-BD82-0405CDE4AA9A}" dt="2023-10-05T14:32:37.695" v="257" actId="478"/>
          <ac:spMkLst>
            <pc:docMk/>
            <pc:sldMk cId="919972883" sldId="286"/>
            <ac:spMk id="38" creationId="{21D40429-E54D-9EE9-8A6C-3683B428CFE9}"/>
          </ac:spMkLst>
        </pc:spChg>
        <pc:picChg chg="del">
          <ac:chgData name="Zhou, Zeyu" userId="810561a9-0bed-40d3-bf81-4ab1f5fef778" providerId="ADAL" clId="{4E6C8CAA-3131-8947-BD82-0405CDE4AA9A}" dt="2023-10-05T14:32:31.339" v="255" actId="478"/>
          <ac:picMkLst>
            <pc:docMk/>
            <pc:sldMk cId="919972883" sldId="286"/>
            <ac:picMk id="5" creationId="{D4DF3BF2-B3F7-9D8F-1D3C-EC90C717684E}"/>
          </ac:picMkLst>
        </pc:picChg>
        <pc:cxnChg chg="mod">
          <ac:chgData name="Zhou, Zeyu" userId="810561a9-0bed-40d3-bf81-4ab1f5fef778" providerId="ADAL" clId="{4E6C8CAA-3131-8947-BD82-0405CDE4AA9A}" dt="2023-10-05T14:32:35.804" v="256" actId="1076"/>
          <ac:cxnSpMkLst>
            <pc:docMk/>
            <pc:sldMk cId="919972883" sldId="286"/>
            <ac:cxnSpMk id="10" creationId="{35E1A9C5-93C0-AE99-E3D9-D87C315AF38A}"/>
          </ac:cxnSpMkLst>
        </pc:cxnChg>
        <pc:cxnChg chg="mod">
          <ac:chgData name="Zhou, Zeyu" userId="810561a9-0bed-40d3-bf81-4ab1f5fef778" providerId="ADAL" clId="{4E6C8CAA-3131-8947-BD82-0405CDE4AA9A}" dt="2023-10-05T14:32:35.804" v="256" actId="1076"/>
          <ac:cxnSpMkLst>
            <pc:docMk/>
            <pc:sldMk cId="919972883" sldId="286"/>
            <ac:cxnSpMk id="11" creationId="{54A16826-C014-0E67-CD8E-4C1FFF71A0BA}"/>
          </ac:cxnSpMkLst>
        </pc:cxnChg>
        <pc:cxnChg chg="mod">
          <ac:chgData name="Zhou, Zeyu" userId="810561a9-0bed-40d3-bf81-4ab1f5fef778" providerId="ADAL" clId="{4E6C8CAA-3131-8947-BD82-0405CDE4AA9A}" dt="2023-10-05T14:32:35.804" v="256" actId="1076"/>
          <ac:cxnSpMkLst>
            <pc:docMk/>
            <pc:sldMk cId="919972883" sldId="286"/>
            <ac:cxnSpMk id="17" creationId="{BA085629-5CD4-D303-9474-4066917BE6C0}"/>
          </ac:cxnSpMkLst>
        </pc:cxnChg>
      </pc:sldChg>
      <pc:sldChg chg="addSp delSp modSp add mod">
        <pc:chgData name="Zhou, Zeyu" userId="810561a9-0bed-40d3-bf81-4ab1f5fef778" providerId="ADAL" clId="{4E6C8CAA-3131-8947-BD82-0405CDE4AA9A}" dt="2023-10-05T15:20:42.021" v="1023" actId="1076"/>
        <pc:sldMkLst>
          <pc:docMk/>
          <pc:sldMk cId="3850956747" sldId="287"/>
        </pc:sldMkLst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2" creationId="{543D695B-71AC-619B-89B9-76871D3A94D4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3" creationId="{D8ECC90B-7A2A-D20C-D694-026AAA8126E2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4" creationId="{7FB19B36-E95F-2D76-6DEB-184AD6CA43A8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5" creationId="{C75253A5-C852-7187-F951-0AB671FBD7D3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6" creationId="{974A5E24-E50F-822F-13A7-B61CCD5E87B8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14" creationId="{1F500962-6627-1B98-6809-8C9C6124702B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18" creationId="{33A4CE9B-D052-029E-728A-20986C91E64B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20" creationId="{950688BB-036D-7934-1B69-6806FA7E8466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22" creationId="{7BE883A7-A6DC-236E-DA65-D7129A26F110}"/>
          </ac:spMkLst>
        </pc:spChg>
        <pc:spChg chg="del mod">
          <ac:chgData name="Zhou, Zeyu" userId="810561a9-0bed-40d3-bf81-4ab1f5fef778" providerId="ADAL" clId="{4E6C8CAA-3131-8947-BD82-0405CDE4AA9A}" dt="2023-10-05T15:17:04.571" v="952" actId="478"/>
          <ac:spMkLst>
            <pc:docMk/>
            <pc:sldMk cId="3850956747" sldId="287"/>
            <ac:spMk id="24" creationId="{267B111D-8A40-F65A-78CC-D22E29ECA051}"/>
          </ac:spMkLst>
        </pc:spChg>
        <pc:spChg chg="del mod">
          <ac:chgData name="Zhou, Zeyu" userId="810561a9-0bed-40d3-bf81-4ab1f5fef778" providerId="ADAL" clId="{4E6C8CAA-3131-8947-BD82-0405CDE4AA9A}" dt="2023-10-05T14:47:47.705" v="532" actId="478"/>
          <ac:spMkLst>
            <pc:docMk/>
            <pc:sldMk cId="3850956747" sldId="287"/>
            <ac:spMk id="25" creationId="{6A647106-AC2F-2D80-24CF-2E5CBACF6A1C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6" creationId="{82B74CA1-9CF3-3F5C-238B-245833447873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7" creationId="{6A2FBDB9-6AF5-7443-6568-DDE9FA235173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8" creationId="{00D75A10-4EA1-0375-4EB1-C61678BBEF52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9" creationId="{8735DA4F-8D14-5700-E7C0-90106B4868AA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30" creationId="{0BF045A5-18FE-CB49-A1B2-4D29CE71710A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31" creationId="{5BAD472B-FC8E-BC7D-FCC5-4EA9A74FCCA8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32" creationId="{E4EA0E10-1E7F-D80F-2E3C-69868069DD76}"/>
          </ac:spMkLst>
        </pc:spChg>
        <pc:spChg chg="add mod">
          <ac:chgData name="Zhou, Zeyu" userId="810561a9-0bed-40d3-bf81-4ab1f5fef778" providerId="ADAL" clId="{4E6C8CAA-3131-8947-BD82-0405CDE4AA9A}" dt="2023-10-05T15:20:37.813" v="1022" actId="1076"/>
          <ac:spMkLst>
            <pc:docMk/>
            <pc:sldMk cId="3850956747" sldId="287"/>
            <ac:spMk id="33" creationId="{725A7519-4D3E-3F5E-E7FC-08E20504FBA5}"/>
          </ac:spMkLst>
        </pc:spChg>
        <pc:spChg chg="add mod">
          <ac:chgData name="Zhou, Zeyu" userId="810561a9-0bed-40d3-bf81-4ab1f5fef778" providerId="ADAL" clId="{4E6C8CAA-3131-8947-BD82-0405CDE4AA9A}" dt="2023-10-05T15:20:42.021" v="1023" actId="1076"/>
          <ac:spMkLst>
            <pc:docMk/>
            <pc:sldMk cId="3850956747" sldId="287"/>
            <ac:spMk id="34" creationId="{3C0111E4-E16C-3911-8CE1-907186F4716B}"/>
          </ac:spMkLst>
        </pc:spChg>
      </pc:sldChg>
      <pc:sldChg chg="addSp delSp modSp add mod">
        <pc:chgData name="Zhou, Zeyu" userId="810561a9-0bed-40d3-bf81-4ab1f5fef778" providerId="ADAL" clId="{4E6C8CAA-3131-8947-BD82-0405CDE4AA9A}" dt="2023-10-05T15:27:18.756" v="1349" actId="1076"/>
        <pc:sldMkLst>
          <pc:docMk/>
          <pc:sldMk cId="500306855" sldId="288"/>
        </pc:sldMkLst>
        <pc:spChg chg="add mod">
          <ac:chgData name="Zhou, Zeyu" userId="810561a9-0bed-40d3-bf81-4ab1f5fef778" providerId="ADAL" clId="{4E6C8CAA-3131-8947-BD82-0405CDE4AA9A}" dt="2023-10-05T15:20:59.610" v="1029" actId="1076"/>
          <ac:spMkLst>
            <pc:docMk/>
            <pc:sldMk cId="500306855" sldId="288"/>
            <ac:spMk id="2" creationId="{971490AD-F7C5-0AA9-92B6-4FF9EC1745F0}"/>
          </ac:spMkLst>
        </pc:spChg>
        <pc:spChg chg="add mod">
          <ac:chgData name="Zhou, Zeyu" userId="810561a9-0bed-40d3-bf81-4ab1f5fef778" providerId="ADAL" clId="{4E6C8CAA-3131-8947-BD82-0405CDE4AA9A}" dt="2023-10-05T15:21:57.146" v="1193" actId="1076"/>
          <ac:spMkLst>
            <pc:docMk/>
            <pc:sldMk cId="500306855" sldId="288"/>
            <ac:spMk id="3" creationId="{2C1CC373-FDD0-836F-4C93-D16666DE6846}"/>
          </ac:spMkLst>
        </pc:spChg>
        <pc:spChg chg="add mod">
          <ac:chgData name="Zhou, Zeyu" userId="810561a9-0bed-40d3-bf81-4ab1f5fef778" providerId="ADAL" clId="{4E6C8CAA-3131-8947-BD82-0405CDE4AA9A}" dt="2023-10-05T15:23:53.625" v="1262" actId="1076"/>
          <ac:spMkLst>
            <pc:docMk/>
            <pc:sldMk cId="500306855" sldId="288"/>
            <ac:spMk id="4" creationId="{07A3EBC4-FAF9-0316-9149-761DF2DD0EA9}"/>
          </ac:spMkLst>
        </pc:spChg>
        <pc:spChg chg="mod">
          <ac:chgData name="Zhou, Zeyu" userId="810561a9-0bed-40d3-bf81-4ab1f5fef778" providerId="ADAL" clId="{4E6C8CAA-3131-8947-BD82-0405CDE4AA9A}" dt="2023-10-05T15:21:04.514" v="1032" actId="1076"/>
          <ac:spMkLst>
            <pc:docMk/>
            <pc:sldMk cId="500306855" sldId="288"/>
            <ac:spMk id="5" creationId="{C75253A5-C852-7187-F951-0AB671FBD7D3}"/>
          </ac:spMkLst>
        </pc:spChg>
        <pc:spChg chg="mod">
          <ac:chgData name="Zhou, Zeyu" userId="810561a9-0bed-40d3-bf81-4ab1f5fef778" providerId="ADAL" clId="{4E6C8CAA-3131-8947-BD82-0405CDE4AA9A}" dt="2023-10-05T15:21:03.030" v="1031" actId="1076"/>
          <ac:spMkLst>
            <pc:docMk/>
            <pc:sldMk cId="500306855" sldId="288"/>
            <ac:spMk id="6" creationId="{974A5E24-E50F-822F-13A7-B61CCD5E87B8}"/>
          </ac:spMkLst>
        </pc:spChg>
        <pc:spChg chg="add mod">
          <ac:chgData name="Zhou, Zeyu" userId="810561a9-0bed-40d3-bf81-4ab1f5fef778" providerId="ADAL" clId="{4E6C8CAA-3131-8947-BD82-0405CDE4AA9A}" dt="2023-10-05T15:23:45.479" v="1261" actId="1076"/>
          <ac:spMkLst>
            <pc:docMk/>
            <pc:sldMk cId="500306855" sldId="288"/>
            <ac:spMk id="14" creationId="{2F25ECD3-7141-5AB0-3B95-76536F207D9F}"/>
          </ac:spMkLst>
        </pc:spChg>
        <pc:spChg chg="add mod">
          <ac:chgData name="Zhou, Zeyu" userId="810561a9-0bed-40d3-bf81-4ab1f5fef778" providerId="ADAL" clId="{4E6C8CAA-3131-8947-BD82-0405CDE4AA9A}" dt="2023-10-05T15:25:02.019" v="1299" actId="1076"/>
          <ac:spMkLst>
            <pc:docMk/>
            <pc:sldMk cId="500306855" sldId="288"/>
            <ac:spMk id="18" creationId="{353DA493-6F9A-EB05-32BB-DCC8F9A6068A}"/>
          </ac:spMkLst>
        </pc:spChg>
        <pc:spChg chg="add mod">
          <ac:chgData name="Zhou, Zeyu" userId="810561a9-0bed-40d3-bf81-4ab1f5fef778" providerId="ADAL" clId="{4E6C8CAA-3131-8947-BD82-0405CDE4AA9A}" dt="2023-10-05T15:26:01.328" v="1300" actId="207"/>
          <ac:spMkLst>
            <pc:docMk/>
            <pc:sldMk cId="500306855" sldId="288"/>
            <ac:spMk id="20" creationId="{DA9E0C67-8B9C-D30C-1628-346BA03AFD12}"/>
          </ac:spMkLst>
        </pc:spChg>
        <pc:spChg chg="add del">
          <ac:chgData name="Zhou, Zeyu" userId="810561a9-0bed-40d3-bf81-4ab1f5fef778" providerId="ADAL" clId="{4E6C8CAA-3131-8947-BD82-0405CDE4AA9A}" dt="2023-10-05T15:26:13.357" v="1302" actId="478"/>
          <ac:spMkLst>
            <pc:docMk/>
            <pc:sldMk cId="500306855" sldId="288"/>
            <ac:spMk id="22" creationId="{64116186-4805-1B5E-39EC-13E239EA0B4D}"/>
          </ac:spMkLst>
        </pc:spChg>
        <pc:spChg chg="add mod">
          <ac:chgData name="Zhou, Zeyu" userId="810561a9-0bed-40d3-bf81-4ab1f5fef778" providerId="ADAL" clId="{4E6C8CAA-3131-8947-BD82-0405CDE4AA9A}" dt="2023-10-05T15:27:08.557" v="1346" actId="207"/>
          <ac:spMkLst>
            <pc:docMk/>
            <pc:sldMk cId="500306855" sldId="288"/>
            <ac:spMk id="24" creationId="{FCD3BB10-7255-A752-EEDA-5B18A0E7BF97}"/>
          </ac:spMkLst>
        </pc:spChg>
        <pc:spChg chg="add mod">
          <ac:chgData name="Zhou, Zeyu" userId="810561a9-0bed-40d3-bf81-4ab1f5fef778" providerId="ADAL" clId="{4E6C8CAA-3131-8947-BD82-0405CDE4AA9A}" dt="2023-10-05T15:27:18.756" v="1349" actId="1076"/>
          <ac:spMkLst>
            <pc:docMk/>
            <pc:sldMk cId="500306855" sldId="288"/>
            <ac:spMk id="25" creationId="{73F1E048-F64B-BAF0-8E41-D7CA359CD458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6" creationId="{82B74CA1-9CF3-3F5C-238B-245833447873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7" creationId="{6A2FBDB9-6AF5-7443-6568-DDE9FA235173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8" creationId="{00D75A10-4EA1-0375-4EB1-C61678BBEF52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9" creationId="{8735DA4F-8D14-5700-E7C0-90106B4868AA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30" creationId="{0BF045A5-18FE-CB49-A1B2-4D29CE71710A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31" creationId="{5BAD472B-FC8E-BC7D-FCC5-4EA9A74FCCA8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32" creationId="{E4EA0E10-1E7F-D80F-2E3C-69868069DD76}"/>
          </ac:spMkLst>
        </pc:spChg>
        <pc:spChg chg="del">
          <ac:chgData name="Zhou, Zeyu" userId="810561a9-0bed-40d3-bf81-4ab1f5fef778" providerId="ADAL" clId="{4E6C8CAA-3131-8947-BD82-0405CDE4AA9A}" dt="2023-10-05T15:20:57.244" v="1028" actId="478"/>
          <ac:spMkLst>
            <pc:docMk/>
            <pc:sldMk cId="500306855" sldId="288"/>
            <ac:spMk id="33" creationId="{725A7519-4D3E-3F5E-E7FC-08E20504FBA5}"/>
          </ac:spMkLst>
        </pc:spChg>
      </pc:sldChg>
    </pc:docChg>
  </pc:docChgLst>
  <pc:docChgLst>
    <pc:chgData name="Zhou, Zeyu" userId="810561a9-0bed-40d3-bf81-4ab1f5fef778" providerId="ADAL" clId="{A8C03899-1699-3742-996C-8B446981A4D7}"/>
    <pc:docChg chg="custSel addSld modSld">
      <pc:chgData name="Zhou, Zeyu" userId="810561a9-0bed-40d3-bf81-4ab1f5fef778" providerId="ADAL" clId="{A8C03899-1699-3742-996C-8B446981A4D7}" dt="2023-08-18T16:11:54.209" v="116"/>
      <pc:docMkLst>
        <pc:docMk/>
      </pc:docMkLst>
      <pc:sldChg chg="modSp mod">
        <pc:chgData name="Zhou, Zeyu" userId="810561a9-0bed-40d3-bf81-4ab1f5fef778" providerId="ADAL" clId="{A8C03899-1699-3742-996C-8B446981A4D7}" dt="2023-08-18T15:11:16.275" v="35" actId="20577"/>
        <pc:sldMkLst>
          <pc:docMk/>
          <pc:sldMk cId="625739894" sldId="258"/>
        </pc:sldMkLst>
        <pc:spChg chg="mod">
          <ac:chgData name="Zhou, Zeyu" userId="810561a9-0bed-40d3-bf81-4ab1f5fef778" providerId="ADAL" clId="{A8C03899-1699-3742-996C-8B446981A4D7}" dt="2023-08-18T15:11:16.275" v="35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Sp mod">
        <pc:chgData name="Zhou, Zeyu" userId="810561a9-0bed-40d3-bf81-4ab1f5fef778" providerId="ADAL" clId="{A8C03899-1699-3742-996C-8B446981A4D7}" dt="2023-08-18T15:27:45.116" v="37" actId="478"/>
        <pc:sldMkLst>
          <pc:docMk/>
          <pc:sldMk cId="4131471385" sldId="260"/>
        </pc:sldMkLst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4" creationId="{FA380DEE-EC81-9A91-820E-D6914EC50321}"/>
          </ac:spMkLst>
        </pc:spChg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6" creationId="{AA787967-F197-F551-2744-6B138D725B98}"/>
          </ac:spMkLst>
        </pc:spChg>
      </pc:sldChg>
      <pc:sldChg chg="addSp delSp modSp mod">
        <pc:chgData name="Zhou, Zeyu" userId="810561a9-0bed-40d3-bf81-4ab1f5fef778" providerId="ADAL" clId="{A8C03899-1699-3742-996C-8B446981A4D7}" dt="2023-08-18T16:11:48.249" v="114" actId="14100"/>
        <pc:sldMkLst>
          <pc:docMk/>
          <pc:sldMk cId="2594811702" sldId="262"/>
        </pc:sldMkLst>
        <pc:spChg chg="add mod">
          <ac:chgData name="Zhou, Zeyu" userId="810561a9-0bed-40d3-bf81-4ab1f5fef778" providerId="ADAL" clId="{A8C03899-1699-3742-996C-8B446981A4D7}" dt="2023-08-18T16:11:48.249" v="114" actId="14100"/>
          <ac:spMkLst>
            <pc:docMk/>
            <pc:sldMk cId="2594811702" sldId="262"/>
            <ac:spMk id="2" creationId="{CF393D57-32BB-703A-6EA3-F2A22598025F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30" creationId="{A97AFCEF-9813-2B34-490C-3429BB2B0B53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47" creationId="{71E005E2-F51E-5AE0-02AB-AE36D5FE8C7F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48" creationId="{9B79B63E-EEB1-E014-FFE2-91F82796EC49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3" creationId="{63D68480-7F90-C87C-958B-3B941C15B2D7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57" creationId="{A22FD16A-D40F-4C5C-1DB3-98FC3091232C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8" creationId="{5927BB3E-A9DE-2D71-A54C-BC2B569EDB34}"/>
          </ac:spMkLst>
        </pc:spChg>
        <pc:picChg chg="del">
          <ac:chgData name="Zhou, Zeyu" userId="810561a9-0bed-40d3-bf81-4ab1f5fef778" providerId="ADAL" clId="{A8C03899-1699-3742-996C-8B446981A4D7}" dt="2023-08-18T15:44:04.618" v="39" actId="478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25" creationId="{D3ACC0EA-90F5-2F42-0BDE-88A393BACBAE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9" creationId="{32ABCF9F-A145-674A-DF92-D1E90DDA1D9A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">
        <pc:chgData name="Zhou, Zeyu" userId="810561a9-0bed-40d3-bf81-4ab1f5fef778" providerId="ADAL" clId="{A8C03899-1699-3742-996C-8B446981A4D7}" dt="2023-08-18T15:27:39.938" v="36" actId="2890"/>
        <pc:sldMkLst>
          <pc:docMk/>
          <pc:sldMk cId="1987719562" sldId="264"/>
        </pc:sldMkLst>
      </pc:sldChg>
      <pc:sldChg chg="addSp delSp modSp add mod">
        <pc:chgData name="Zhou, Zeyu" userId="810561a9-0bed-40d3-bf81-4ab1f5fef778" providerId="ADAL" clId="{A8C03899-1699-3742-996C-8B446981A4D7}" dt="2023-08-18T16:11:54.209" v="116"/>
        <pc:sldMkLst>
          <pc:docMk/>
          <pc:sldMk cId="3769521580" sldId="265"/>
        </pc:sldMkLst>
        <pc:spChg chg="add del mod">
          <ac:chgData name="Zhou, Zeyu" userId="810561a9-0bed-40d3-bf81-4ab1f5fef778" providerId="ADAL" clId="{A8C03899-1699-3742-996C-8B446981A4D7}" dt="2023-08-18T16:11:52.952" v="115" actId="478"/>
          <ac:spMkLst>
            <pc:docMk/>
            <pc:sldMk cId="3769521580" sldId="265"/>
            <ac:spMk id="2" creationId="{D39303AB-862B-CFC7-9C03-A67B867E86A9}"/>
          </ac:spMkLst>
        </pc:spChg>
        <pc:spChg chg="add mod">
          <ac:chgData name="Zhou, Zeyu" userId="810561a9-0bed-40d3-bf81-4ab1f5fef778" providerId="ADAL" clId="{A8C03899-1699-3742-996C-8B446981A4D7}" dt="2023-08-18T16:11:54.209" v="116"/>
          <ac:spMkLst>
            <pc:docMk/>
            <pc:sldMk cId="3769521580" sldId="265"/>
            <ac:spMk id="13" creationId="{3EEAA297-2416-BDC6-6BA3-624B8D5CCF5E}"/>
          </ac:spMkLst>
        </pc:spChg>
      </pc:sldChg>
    </pc:docChg>
  </pc:docChgLst>
  <pc:docChgLst>
    <pc:chgData name="Zhou, Zeyu" userId="810561a9-0bed-40d3-bf81-4ab1f5fef778" providerId="ADAL" clId="{8605F7FD-DA85-5F45-AF6E-B70324A2597E}"/>
    <pc:docChg chg="undo custSel addSld modSld">
      <pc:chgData name="Zhou, Zeyu" userId="810561a9-0bed-40d3-bf81-4ab1f5fef778" providerId="ADAL" clId="{8605F7FD-DA85-5F45-AF6E-B70324A2597E}" dt="2023-08-18T15:04:15.417" v="2924" actId="20577"/>
      <pc:docMkLst>
        <pc:docMk/>
      </pc:docMkLst>
      <pc:sldChg chg="addSp delSp modSp mod">
        <pc:chgData name="Zhou, Zeyu" userId="810561a9-0bed-40d3-bf81-4ab1f5fef778" providerId="ADAL" clId="{8605F7FD-DA85-5F45-AF6E-B70324A2597E}" dt="2023-08-18T15:04:15.417" v="2924" actId="20577"/>
        <pc:sldMkLst>
          <pc:docMk/>
          <pc:sldMk cId="625739894" sldId="258"/>
        </pc:sldMkLst>
        <pc:spChg chg="add mod">
          <ac:chgData name="Zhou, Zeyu" userId="810561a9-0bed-40d3-bf81-4ab1f5fef778" providerId="ADAL" clId="{8605F7FD-DA85-5F45-AF6E-B70324A2597E}" dt="2023-08-18T00:42:11.961" v="135" actId="1076"/>
          <ac:spMkLst>
            <pc:docMk/>
            <pc:sldMk cId="625739894" sldId="258"/>
            <ac:spMk id="2" creationId="{B722997F-6513-58B0-FC81-5E91899EAD2F}"/>
          </ac:spMkLst>
        </pc:spChg>
        <pc:spChg chg="add mod">
          <ac:chgData name="Zhou, Zeyu" userId="810561a9-0bed-40d3-bf81-4ab1f5fef778" providerId="ADAL" clId="{8605F7FD-DA85-5F45-AF6E-B70324A2597E}" dt="2023-08-18T15:04:15.417" v="2924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" creationId="{9781C3D5-A59D-42CA-4CCE-74AC3D9FCC69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5" creationId="{C4EC84DC-F03A-BB88-8871-040E83D3408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6" creationId="{FB4E05D4-154C-E602-3ECB-71940E027F8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7" creationId="{3DD9C1F9-C9D6-31B9-ABC1-1E9CDC10399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8" creationId="{92F1E293-CE29-BEC0-CF90-3BFE56261770}"/>
          </ac:spMkLst>
        </pc:spChg>
        <pc:spChg chg="add mod">
          <ac:chgData name="Zhou, Zeyu" userId="810561a9-0bed-40d3-bf81-4ab1f5fef778" providerId="ADAL" clId="{8605F7FD-DA85-5F45-AF6E-B70324A2597E}" dt="2023-08-18T00:46:09.958" v="187" actId="14100"/>
          <ac:spMkLst>
            <pc:docMk/>
            <pc:sldMk cId="625739894" sldId="258"/>
            <ac:spMk id="9" creationId="{F6527354-D527-0266-869F-21DE3737864C}"/>
          </ac:spMkLst>
        </pc:spChg>
        <pc:spChg chg="add mod">
          <ac:chgData name="Zhou, Zeyu" userId="810561a9-0bed-40d3-bf81-4ab1f5fef778" providerId="ADAL" clId="{8605F7FD-DA85-5F45-AF6E-B70324A2597E}" dt="2023-08-18T00:46:21.733" v="192" actId="1076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1" creationId="{662E65EC-8F97-605A-BCCB-2318A57B848B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2" creationId="{2743024A-9815-047F-0D0C-600AA7E7798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3" creationId="{9177A8A5-3E88-CD82-D9F0-7CD972AF6D7C}"/>
          </ac:spMkLst>
        </pc:spChg>
        <pc:spChg chg="add mod">
          <ac:chgData name="Zhou, Zeyu" userId="810561a9-0bed-40d3-bf81-4ab1f5fef778" providerId="ADAL" clId="{8605F7FD-DA85-5F45-AF6E-B70324A2597E}" dt="2023-08-18T00:46:19.442" v="191" actId="692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5" creationId="{970BC6B5-C74E-0058-A9A4-0C6B9D8274A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6" creationId="{E1DA9C58-1D63-3DAD-5BA7-C1AB37868B93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7" creationId="{FFA05318-4BE1-E19E-B13D-819FC73BB63E}"/>
          </ac:spMkLst>
        </pc:spChg>
        <pc:spChg chg="add mod">
          <ac:chgData name="Zhou, Zeyu" userId="810561a9-0bed-40d3-bf81-4ab1f5fef778" providerId="ADAL" clId="{8605F7FD-DA85-5F45-AF6E-B70324A2597E}" dt="2023-08-18T00:46:41.611" v="227" actId="207"/>
          <ac:spMkLst>
            <pc:docMk/>
            <pc:sldMk cId="625739894" sldId="258"/>
            <ac:spMk id="18" creationId="{301F622E-F12D-EBB5-E23C-2D613B1E1F0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37" creationId="{7EA4664F-F443-F2E8-8F55-1A62A77D5E0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3" creationId="{42ACE430-6F5B-4F78-1C68-85D6E5889254}"/>
          </ac:spMkLst>
        </pc:sp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19" creationId="{DBB80A71-1CB9-F958-CFC4-A92966447DD1}"/>
          </ac:cxnSpMkLst>
        </pc:cxn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26" creationId="{47E49CC3-D777-A1E7-411A-D148A8322ADC}"/>
          </ac:cxnSpMkLst>
        </pc:cxnChg>
        <pc:cxnChg chg="del mod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38" creationId="{836AF7D8-40EC-F03C-3A21-08A76E500F95}"/>
          </ac:cxnSpMkLst>
        </pc:cxnChg>
      </pc:sldChg>
      <pc:sldChg chg="addSp delSp modSp add mod setBg">
        <pc:chgData name="Zhou, Zeyu" userId="810561a9-0bed-40d3-bf81-4ab1f5fef778" providerId="ADAL" clId="{8605F7FD-DA85-5F45-AF6E-B70324A2597E}" dt="2023-08-18T13:50:43.059" v="1510" actId="1076"/>
        <pc:sldMkLst>
          <pc:docMk/>
          <pc:sldMk cId="1703735296" sldId="259"/>
        </pc:sldMkLst>
        <pc:spChg chg="del mod">
          <ac:chgData name="Zhou, Zeyu" userId="810561a9-0bed-40d3-bf81-4ab1f5fef778" providerId="ADAL" clId="{8605F7FD-DA85-5F45-AF6E-B70324A2597E}" dt="2023-08-18T00:47:52.776" v="231" actId="478"/>
          <ac:spMkLst>
            <pc:docMk/>
            <pc:sldMk cId="1703735296" sldId="259"/>
            <ac:spMk id="2" creationId="{B722997F-6513-58B0-FC81-5E91899EAD2F}"/>
          </ac:spMkLst>
        </pc:spChg>
        <pc:spChg chg="mod ord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01:16:20.519" v="686" actId="14100"/>
          <ac:spMkLst>
            <pc:docMk/>
            <pc:sldMk cId="1703735296" sldId="259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9" creationId="{F6527354-D527-0266-869F-21DE3737864C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0" creationId="{4848AF46-3811-DB30-36E8-B53C008F01AF}"/>
          </ac:spMkLst>
        </pc:spChg>
        <pc:spChg chg="add del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12" creationId="{2DAA6C16-BF9B-4A3E-BC70-EE6015D4F967}"/>
          </ac:spMkLst>
        </pc:spChg>
        <pc:spChg chg="add mod">
          <ac:chgData name="Zhou, Zeyu" userId="810561a9-0bed-40d3-bf81-4ab1f5fef778" providerId="ADAL" clId="{8605F7FD-DA85-5F45-AF6E-B70324A2597E}" dt="2023-08-18T13:50:43.059" v="1510" actId="1076"/>
          <ac:spMkLst>
            <pc:docMk/>
            <pc:sldMk cId="1703735296" sldId="259"/>
            <ac:spMk id="13" creationId="{CEB867D9-3D3F-F2C6-727B-9F88CE54BCA1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4" creationId="{2856EB32-9CC9-3825-A6A8-5579BD414B5C}"/>
          </ac:spMkLst>
        </pc:spChg>
        <pc:spChg chg="add mod">
          <ac:chgData name="Zhou, Zeyu" userId="810561a9-0bed-40d3-bf81-4ab1f5fef778" providerId="ADAL" clId="{8605F7FD-DA85-5F45-AF6E-B70324A2597E}" dt="2023-08-18T01:15:39.830" v="656" actId="14100"/>
          <ac:spMkLst>
            <pc:docMk/>
            <pc:sldMk cId="1703735296" sldId="259"/>
            <ac:spMk id="17" creationId="{A47A818A-5858-6AC0-DBC3-A4884F2CF9A0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8" creationId="{301F622E-F12D-EBB5-E23C-2D613B1E1F04}"/>
          </ac:spMkLst>
        </pc:spChg>
        <pc:spChg chg="add mod">
          <ac:chgData name="Zhou, Zeyu" userId="810561a9-0bed-40d3-bf81-4ab1f5fef778" providerId="ADAL" clId="{8605F7FD-DA85-5F45-AF6E-B70324A2597E}" dt="2023-08-18T12:38:04.129" v="689" actId="14100"/>
          <ac:spMkLst>
            <pc:docMk/>
            <pc:sldMk cId="1703735296" sldId="259"/>
            <ac:spMk id="19" creationId="{A0D734C8-A028-507E-2B15-9D74B7816FEF}"/>
          </ac:spMkLst>
        </pc:spChg>
        <pc:spChg chg="add mod">
          <ac:chgData name="Zhou, Zeyu" userId="810561a9-0bed-40d3-bf81-4ab1f5fef778" providerId="ADAL" clId="{8605F7FD-DA85-5F45-AF6E-B70324A2597E}" dt="2023-08-18T01:15:48.801" v="661" actId="1076"/>
          <ac:spMkLst>
            <pc:docMk/>
            <pc:sldMk cId="1703735296" sldId="259"/>
            <ac:spMk id="20" creationId="{40F8D73C-2B22-50AB-F991-45A4C8BAD0CB}"/>
          </ac:spMkLst>
        </pc:spChg>
        <pc:spChg chg="add mod">
          <ac:chgData name="Zhou, Zeyu" userId="810561a9-0bed-40d3-bf81-4ab1f5fef778" providerId="ADAL" clId="{8605F7FD-DA85-5F45-AF6E-B70324A2597E}" dt="2023-08-18T12:38:06.769" v="690" actId="1076"/>
          <ac:spMkLst>
            <pc:docMk/>
            <pc:sldMk cId="1703735296" sldId="259"/>
            <ac:spMk id="21" creationId="{BF716BEE-27BB-FFC1-3595-45851DFC7A22}"/>
          </ac:spMkLst>
        </pc:spChg>
        <pc:grpChg chg="add del">
          <ac:chgData name="Zhou, Zeyu" userId="810561a9-0bed-40d3-bf81-4ab1f5fef778" providerId="ADAL" clId="{8605F7FD-DA85-5F45-AF6E-B70324A2597E}" dt="2023-08-18T01:08:02.917" v="267" actId="26606"/>
          <ac:grpSpMkLst>
            <pc:docMk/>
            <pc:sldMk cId="1703735296" sldId="259"/>
            <ac:grpSpMk id="11" creationId="{A4AE1828-51FD-4AD7-BCF6-9AF5C696CE5D}"/>
          </ac:grpSpMkLst>
        </pc:grpChg>
        <pc:picChg chg="add mod ord">
          <ac:chgData name="Zhou, Zeyu" userId="810561a9-0bed-40d3-bf81-4ab1f5fef778" providerId="ADAL" clId="{8605F7FD-DA85-5F45-AF6E-B70324A2597E}" dt="2023-08-18T01:14:05.988" v="551" actId="1076"/>
          <ac:picMkLst>
            <pc:docMk/>
            <pc:sldMk cId="1703735296" sldId="259"/>
            <ac:picMk id="5" creationId="{523739CF-D9DF-3B2F-5AA0-027F8FDC1CD2}"/>
          </ac:picMkLst>
        </pc:picChg>
        <pc:picChg chg="add mod">
          <ac:chgData name="Zhou, Zeyu" userId="810561a9-0bed-40d3-bf81-4ab1f5fef778" providerId="ADAL" clId="{8605F7FD-DA85-5F45-AF6E-B70324A2597E}" dt="2023-08-18T01:14:07.338" v="552" actId="1076"/>
          <ac:picMkLst>
            <pc:docMk/>
            <pc:sldMk cId="1703735296" sldId="259"/>
            <ac:picMk id="7" creationId="{8A35D2F1-5B6C-88A2-4B99-D31E58C0686F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29:51.787" v="1089" actId="20577"/>
        <pc:sldMkLst>
          <pc:docMk/>
          <pc:sldMk cId="4131471385" sldId="260"/>
        </pc:sldMkLst>
        <pc:spChg chg="mod">
          <ac:chgData name="Zhou, Zeyu" userId="810561a9-0bed-40d3-bf81-4ab1f5fef778" providerId="ADAL" clId="{8605F7FD-DA85-5F45-AF6E-B70324A2597E}" dt="2023-08-18T13:03:10.704" v="735" actId="14100"/>
          <ac:spMkLst>
            <pc:docMk/>
            <pc:sldMk cId="4131471385" sldId="260"/>
            <ac:spMk id="3" creationId="{5C2C24E8-9FAB-C486-DF36-35BA764D3ADA}"/>
          </ac:spMkLst>
        </pc:spChg>
        <pc:spChg chg="mod">
          <ac:chgData name="Zhou, Zeyu" userId="810561a9-0bed-40d3-bf81-4ab1f5fef778" providerId="ADAL" clId="{8605F7FD-DA85-5F45-AF6E-B70324A2597E}" dt="2023-08-18T13:12:03.142" v="831" actId="14100"/>
          <ac:spMkLst>
            <pc:docMk/>
            <pc:sldMk cId="4131471385" sldId="260"/>
            <ac:spMk id="8" creationId="{17ACFF24-95B8-6E19-F0F0-F18B962416A9}"/>
          </ac:spMkLst>
        </pc:spChg>
        <pc:spChg chg="add mod">
          <ac:chgData name="Zhou, Zeyu" userId="810561a9-0bed-40d3-bf81-4ab1f5fef778" providerId="ADAL" clId="{8605F7FD-DA85-5F45-AF6E-B70324A2597E}" dt="2023-08-18T13:15:23.632" v="863" actId="1076"/>
          <ac:spMkLst>
            <pc:docMk/>
            <pc:sldMk cId="4131471385" sldId="260"/>
            <ac:spMk id="10" creationId="{944866DB-F794-4933-1B21-3996ABFE9E11}"/>
          </ac:spMkLst>
        </pc:spChg>
        <pc:spChg chg="add mod">
          <ac:chgData name="Zhou, Zeyu" userId="810561a9-0bed-40d3-bf81-4ab1f5fef778" providerId="ADAL" clId="{8605F7FD-DA85-5F45-AF6E-B70324A2597E}" dt="2023-08-18T13:15:21.772" v="862" actId="1076"/>
          <ac:spMkLst>
            <pc:docMk/>
            <pc:sldMk cId="4131471385" sldId="260"/>
            <ac:spMk id="11" creationId="{9B49D13F-6868-75F3-3D8A-B0FEEF0A9D80}"/>
          </ac:spMkLst>
        </pc:spChg>
        <pc:spChg chg="del">
          <ac:chgData name="Zhou, Zeyu" userId="810561a9-0bed-40d3-bf81-4ab1f5fef778" providerId="ADAL" clId="{8605F7FD-DA85-5F45-AF6E-B70324A2597E}" dt="2023-08-18T13:02:50.459" v="694" actId="478"/>
          <ac:spMkLst>
            <pc:docMk/>
            <pc:sldMk cId="4131471385" sldId="260"/>
            <ac:spMk id="13" creationId="{CEB867D9-3D3F-F2C6-727B-9F88CE54BCA1}"/>
          </ac:spMkLst>
        </pc:spChg>
        <pc:spChg chg="add mod">
          <ac:chgData name="Zhou, Zeyu" userId="810561a9-0bed-40d3-bf81-4ab1f5fef778" providerId="ADAL" clId="{8605F7FD-DA85-5F45-AF6E-B70324A2597E}" dt="2023-08-18T13:15:25.717" v="864" actId="1076"/>
          <ac:spMkLst>
            <pc:docMk/>
            <pc:sldMk cId="4131471385" sldId="260"/>
            <ac:spMk id="15" creationId="{DE7CE013-17A6-F540-6462-4D243D459BCC}"/>
          </ac:spMkLst>
        </pc:spChg>
        <pc:spChg chg="add mod">
          <ac:chgData name="Zhou, Zeyu" userId="810561a9-0bed-40d3-bf81-4ab1f5fef778" providerId="ADAL" clId="{8605F7FD-DA85-5F45-AF6E-B70324A2597E}" dt="2023-08-18T13:16:53.004" v="912" actId="1076"/>
          <ac:spMkLst>
            <pc:docMk/>
            <pc:sldMk cId="4131471385" sldId="260"/>
            <ac:spMk id="16" creationId="{A7DB778E-7423-0F49-2CAA-A145ECC13AC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7" creationId="{A47A818A-5858-6AC0-DBC3-A4884F2CF9A0}"/>
          </ac:spMkLst>
        </pc:spChg>
        <pc:spChg chg="add mod">
          <ac:chgData name="Zhou, Zeyu" userId="810561a9-0bed-40d3-bf81-4ab1f5fef778" providerId="ADAL" clId="{8605F7FD-DA85-5F45-AF6E-B70324A2597E}" dt="2023-08-18T13:19:33.990" v="921" actId="14100"/>
          <ac:spMkLst>
            <pc:docMk/>
            <pc:sldMk cId="4131471385" sldId="260"/>
            <ac:spMk id="18" creationId="{ECADDD3A-8BDE-9983-26E7-CEF3E9F1BBB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9" creationId="{A0D734C8-A028-507E-2B15-9D74B7816FEF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0" creationId="{40F8D73C-2B22-50AB-F991-45A4C8BAD0CB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1" creationId="{BF716BEE-27BB-FFC1-3595-45851DFC7A22}"/>
          </ac:spMkLst>
        </pc:spChg>
        <pc:spChg chg="add mod">
          <ac:chgData name="Zhou, Zeyu" userId="810561a9-0bed-40d3-bf81-4ab1f5fef778" providerId="ADAL" clId="{8605F7FD-DA85-5F45-AF6E-B70324A2597E}" dt="2023-08-18T13:19:42.187" v="924" actId="14100"/>
          <ac:spMkLst>
            <pc:docMk/>
            <pc:sldMk cId="4131471385" sldId="260"/>
            <ac:spMk id="22" creationId="{7AA6A3A5-0E80-373F-C6EB-BA973BB42311}"/>
          </ac:spMkLst>
        </pc:spChg>
        <pc:spChg chg="add mod">
          <ac:chgData name="Zhou, Zeyu" userId="810561a9-0bed-40d3-bf81-4ab1f5fef778" providerId="ADAL" clId="{8605F7FD-DA85-5F45-AF6E-B70324A2597E}" dt="2023-08-18T13:19:48.996" v="927" actId="14100"/>
          <ac:spMkLst>
            <pc:docMk/>
            <pc:sldMk cId="4131471385" sldId="260"/>
            <ac:spMk id="23" creationId="{BD8A616F-CE8F-681A-85E3-217BE861BABC}"/>
          </ac:spMkLst>
        </pc:spChg>
        <pc:spChg chg="add mod">
          <ac:chgData name="Zhou, Zeyu" userId="810561a9-0bed-40d3-bf81-4ab1f5fef778" providerId="ADAL" clId="{8605F7FD-DA85-5F45-AF6E-B70324A2597E}" dt="2023-08-18T13:28:44.337" v="1035" actId="1076"/>
          <ac:spMkLst>
            <pc:docMk/>
            <pc:sldMk cId="4131471385" sldId="260"/>
            <ac:spMk id="24" creationId="{FA380DEE-EC81-9A91-820E-D6914EC50321}"/>
          </ac:spMkLst>
        </pc:spChg>
        <pc:spChg chg="add mod">
          <ac:chgData name="Zhou, Zeyu" userId="810561a9-0bed-40d3-bf81-4ab1f5fef778" providerId="ADAL" clId="{8605F7FD-DA85-5F45-AF6E-B70324A2597E}" dt="2023-08-18T13:24:01.155" v="991" actId="1076"/>
          <ac:spMkLst>
            <pc:docMk/>
            <pc:sldMk cId="4131471385" sldId="260"/>
            <ac:spMk id="25" creationId="{0EA25EDC-25C3-C9CF-F29A-E4C8772198D1}"/>
          </ac:spMkLst>
        </pc:spChg>
        <pc:spChg chg="add mod">
          <ac:chgData name="Zhou, Zeyu" userId="810561a9-0bed-40d3-bf81-4ab1f5fef778" providerId="ADAL" clId="{8605F7FD-DA85-5F45-AF6E-B70324A2597E}" dt="2023-08-18T13:29:51.787" v="1089" actId="20577"/>
          <ac:spMkLst>
            <pc:docMk/>
            <pc:sldMk cId="4131471385" sldId="260"/>
            <ac:spMk id="26" creationId="{AA787967-F197-F551-2744-6B138D725B98}"/>
          </ac:spMkLst>
        </pc:spChg>
        <pc:picChg chg="add del mod">
          <ac:chgData name="Zhou, Zeyu" userId="810561a9-0bed-40d3-bf81-4ab1f5fef778" providerId="ADAL" clId="{8605F7FD-DA85-5F45-AF6E-B70324A2597E}" dt="2023-08-18T13:12:54.593" v="832" actId="478"/>
          <ac:picMkLst>
            <pc:docMk/>
            <pc:sldMk cId="4131471385" sldId="260"/>
            <ac:picMk id="4" creationId="{0D591C9D-E824-3709-E708-78FA19C7C7D9}"/>
          </ac:picMkLst>
        </pc:picChg>
        <pc:picChg chg="del">
          <ac:chgData name="Zhou, Zeyu" userId="810561a9-0bed-40d3-bf81-4ab1f5fef778" providerId="ADAL" clId="{8605F7FD-DA85-5F45-AF6E-B70324A2597E}" dt="2023-08-18T13:02:48.951" v="692" actId="478"/>
          <ac:picMkLst>
            <pc:docMk/>
            <pc:sldMk cId="4131471385" sldId="260"/>
            <ac:picMk id="5" creationId="{523739CF-D9DF-3B2F-5AA0-027F8FDC1CD2}"/>
          </ac:picMkLst>
        </pc:picChg>
        <pc:picChg chg="del">
          <ac:chgData name="Zhou, Zeyu" userId="810561a9-0bed-40d3-bf81-4ab1f5fef778" providerId="ADAL" clId="{8605F7FD-DA85-5F45-AF6E-B70324A2597E}" dt="2023-08-18T13:02:49.477" v="693" actId="478"/>
          <ac:picMkLst>
            <pc:docMk/>
            <pc:sldMk cId="4131471385" sldId="260"/>
            <ac:picMk id="7" creationId="{8A35D2F1-5B6C-88A2-4B99-D31E58C0686F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9" creationId="{7FCB10F6-D47F-5B53-4D09-882D08BB74B6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14" creationId="{2B8EA8D8-F6CE-72D6-5880-E186E2EA5366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53:14.263" v="1607" actId="1076"/>
        <pc:sldMkLst>
          <pc:docMk/>
          <pc:sldMk cId="1735417262" sldId="261"/>
        </pc:sldMkLst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2" creationId="{A72D5836-EB4A-2E68-5764-79F41A4FB983}"/>
          </ac:spMkLst>
        </pc:spChg>
        <pc:spChg chg="mod">
          <ac:chgData name="Zhou, Zeyu" userId="810561a9-0bed-40d3-bf81-4ab1f5fef778" providerId="ADAL" clId="{8605F7FD-DA85-5F45-AF6E-B70324A2597E}" dt="2023-08-18T13:32:00.950" v="1097" actId="14100"/>
          <ac:spMkLst>
            <pc:docMk/>
            <pc:sldMk cId="1735417262" sldId="261"/>
            <ac:spMk id="3" creationId="{5C2C24E8-9FAB-C486-DF36-35BA764D3ADA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4" creationId="{5CF572CE-1170-92F7-8F51-AB6954699B87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7" creationId="{24A2A4E4-F7E0-66D0-3FE0-586E5F2EED8E}"/>
          </ac:spMkLst>
        </pc:spChg>
        <pc:spChg chg="del">
          <ac:chgData name="Zhou, Zeyu" userId="810561a9-0bed-40d3-bf81-4ab1f5fef778" providerId="ADAL" clId="{8605F7FD-DA85-5F45-AF6E-B70324A2597E}" dt="2023-08-18T13:31:55.117" v="1092" actId="478"/>
          <ac:spMkLst>
            <pc:docMk/>
            <pc:sldMk cId="1735417262" sldId="261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0" creationId="{944866DB-F794-4933-1B21-3996ABFE9E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1" creationId="{9B49D13F-6868-75F3-3D8A-B0FEEF0A9D80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12" creationId="{10355A34-B0BE-1C11-7D76-04EFC36445AA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3" creationId="{DB746FB4-5860-0F6B-5050-BBA33FE083AA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5" creationId="{DE7CE013-17A6-F540-6462-4D243D459BC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6" creationId="{A7DB778E-7423-0F49-2CAA-A145ECC13AC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7" creationId="{81D13AD6-0AE9-F541-64DD-BE381E01EEDD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8" creationId="{ECADDD3A-8BDE-9983-26E7-CEF3E9F1BBB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9" creationId="{BDD75B20-1434-43CF-13F0-83D3BC6BB25B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2" creationId="{7AA6A3A5-0E80-373F-C6EB-BA973BB423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3" creationId="{BD8A616F-CE8F-681A-85E3-217BE861BAB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4" creationId="{FA380DEE-EC81-9A91-820E-D6914EC5032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5" creationId="{0EA25EDC-25C3-C9CF-F29A-E4C8772198D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6" creationId="{AA787967-F197-F551-2744-6B138D725B98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8" creationId="{9D63E463-BE87-F0E4-7CED-BBDFD9F8D00B}"/>
          </ac:spMkLst>
        </pc:spChg>
        <pc:spChg chg="add del mod">
          <ac:chgData name="Zhou, Zeyu" userId="810561a9-0bed-40d3-bf81-4ab1f5fef778" providerId="ADAL" clId="{8605F7FD-DA85-5F45-AF6E-B70324A2597E}" dt="2023-08-18T13:34:56.960" v="1116" actId="478"/>
          <ac:spMkLst>
            <pc:docMk/>
            <pc:sldMk cId="1735417262" sldId="261"/>
            <ac:spMk id="29" creationId="{B67FFE95-506E-4AFC-4742-53F68270960A}"/>
          </ac:spMkLst>
        </pc:spChg>
        <pc:spChg chg="add del mod">
          <ac:chgData name="Zhou, Zeyu" userId="810561a9-0bed-40d3-bf81-4ab1f5fef778" providerId="ADAL" clId="{8605F7FD-DA85-5F45-AF6E-B70324A2597E}" dt="2023-08-18T13:36:47.347" v="1158" actId="478"/>
          <ac:spMkLst>
            <pc:docMk/>
            <pc:sldMk cId="1735417262" sldId="261"/>
            <ac:spMk id="30" creationId="{A419C890-9C9F-90C8-7E01-7FE01793BD47}"/>
          </ac:spMkLst>
        </pc:spChg>
        <pc:spChg chg="add del mod">
          <ac:chgData name="Zhou, Zeyu" userId="810561a9-0bed-40d3-bf81-4ab1f5fef778" providerId="ADAL" clId="{8605F7FD-DA85-5F45-AF6E-B70324A2597E}" dt="2023-08-18T13:36:45.173" v="1157" actId="478"/>
          <ac:spMkLst>
            <pc:docMk/>
            <pc:sldMk cId="1735417262" sldId="261"/>
            <ac:spMk id="31" creationId="{39534865-63CB-5318-6AE6-74E06BF9CC91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2" creationId="{6331D1E8-EC57-70A0-48F5-8796B7F56669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3" creationId="{A432ABB2-03C6-5964-C8C8-EB21B10CA03E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4" creationId="{7C8CCECE-6E5B-191F-1389-4F4D322BCDCC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5" creationId="{B2403CFB-BAFF-6CFE-0FE5-E392879EB935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6" creationId="{5A5828AD-F3A5-A1C3-0644-703932BA776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7" creationId="{9E431EE6-F8EE-41C8-54C8-43D87792E103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8" creationId="{934F03C8-BBAE-78A4-596E-622CA6CCF21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9" creationId="{55B1F2A3-BA58-CAE9-FFCC-6B015DA122A7}"/>
          </ac:spMkLst>
        </pc:spChg>
        <pc:spChg chg="add mod">
          <ac:chgData name="Zhou, Zeyu" userId="810561a9-0bed-40d3-bf81-4ab1f5fef778" providerId="ADAL" clId="{8605F7FD-DA85-5F45-AF6E-B70324A2597E}" dt="2023-08-18T13:50:17.499" v="1491" actId="1076"/>
          <ac:spMkLst>
            <pc:docMk/>
            <pc:sldMk cId="1735417262" sldId="261"/>
            <ac:spMk id="42" creationId="{1F31CA97-DA92-8706-0611-BAD44D0D459F}"/>
          </ac:spMkLst>
        </pc:spChg>
        <pc:spChg chg="add mod">
          <ac:chgData name="Zhou, Zeyu" userId="810561a9-0bed-40d3-bf81-4ab1f5fef778" providerId="ADAL" clId="{8605F7FD-DA85-5F45-AF6E-B70324A2597E}" dt="2023-08-18T13:53:14.263" v="1607" actId="1076"/>
          <ac:spMkLst>
            <pc:docMk/>
            <pc:sldMk cId="1735417262" sldId="261"/>
            <ac:spMk id="46" creationId="{2A0E723A-40D3-A3E4-AD4A-72219B726506}"/>
          </ac:spMkLst>
        </pc:sp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9" creationId="{7FCB10F6-D47F-5B53-4D09-882D08BB74B6}"/>
          </ac:picMkLst>
        </pc:pic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14" creationId="{2B8EA8D8-F6CE-72D6-5880-E186E2EA5366}"/>
          </ac:picMkLst>
        </pc:picChg>
        <pc:picChg chg="add mod">
          <ac:chgData name="Zhou, Zeyu" userId="810561a9-0bed-40d3-bf81-4ab1f5fef778" providerId="ADAL" clId="{8605F7FD-DA85-5F45-AF6E-B70324A2597E}" dt="2023-08-18T13:50:47.852" v="1511" actId="1076"/>
          <ac:picMkLst>
            <pc:docMk/>
            <pc:sldMk cId="1735417262" sldId="261"/>
            <ac:picMk id="44" creationId="{EFFA388F-F82F-1D08-6B7B-E309CA4AE516}"/>
          </ac:picMkLst>
        </pc:pic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5" creationId="{BF9DB4A3-F980-F0A1-3278-2354E394E329}"/>
          </ac:cxnSpMkLst>
        </pc:cxn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6" creationId="{7FA26718-A3BD-3A4D-6089-80E959CFD90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0" creationId="{6E598AD4-0069-22F8-B43C-6B5E6E98F42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3:50:16.051" v="1490" actId="14100"/>
          <ac:cxnSpMkLst>
            <pc:docMk/>
            <pc:sldMk cId="1735417262" sldId="261"/>
            <ac:cxnSpMk id="41" creationId="{E2D84000-D5A4-4B7B-6E67-B95DD7DA49B1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4:36:07.691" v="2462" actId="1076"/>
        <pc:sldMkLst>
          <pc:docMk/>
          <pc:sldMk cId="2594811702" sldId="262"/>
        </pc:sldMkLst>
        <pc:spChg chg="mod">
          <ac:chgData name="Zhou, Zeyu" userId="810561a9-0bed-40d3-bf81-4ab1f5fef778" providerId="ADAL" clId="{8605F7FD-DA85-5F45-AF6E-B70324A2597E}" dt="2023-08-18T13:54:54.918" v="1659" actId="1076"/>
          <ac:spMkLst>
            <pc:docMk/>
            <pc:sldMk cId="2594811702" sldId="262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14:04:31.294" v="1744" actId="1076"/>
          <ac:spMkLst>
            <pc:docMk/>
            <pc:sldMk cId="2594811702" sldId="262"/>
            <ac:spMk id="5" creationId="{C98231EA-600E-11D8-98AC-1C9C9E017E9A}"/>
          </ac:spMkLst>
        </pc:spChg>
        <pc:spChg chg="add mod">
          <ac:chgData name="Zhou, Zeyu" userId="810561a9-0bed-40d3-bf81-4ab1f5fef778" providerId="ADAL" clId="{8605F7FD-DA85-5F45-AF6E-B70324A2597E}" dt="2023-08-18T14:07:25.331" v="1797" actId="1076"/>
          <ac:spMkLst>
            <pc:docMk/>
            <pc:sldMk cId="2594811702" sldId="262"/>
            <ac:spMk id="6" creationId="{24B74EE8-8650-2A1F-DA3B-028A82C0A55E}"/>
          </ac:spMkLst>
        </pc:spChg>
        <pc:spChg chg="add mod">
          <ac:chgData name="Zhou, Zeyu" userId="810561a9-0bed-40d3-bf81-4ab1f5fef778" providerId="ADAL" clId="{8605F7FD-DA85-5F45-AF6E-B70324A2597E}" dt="2023-08-18T14:16:43.145" v="2036" actId="1076"/>
          <ac:spMkLst>
            <pc:docMk/>
            <pc:sldMk cId="2594811702" sldId="262"/>
            <ac:spMk id="7" creationId="{9333FDD0-2C3F-32A2-D6DA-43ACCCABD1E8}"/>
          </ac:spMkLst>
        </pc:spChg>
        <pc:spChg chg="add mod">
          <ac:chgData name="Zhou, Zeyu" userId="810561a9-0bed-40d3-bf81-4ab1f5fef778" providerId="ADAL" clId="{8605F7FD-DA85-5F45-AF6E-B70324A2597E}" dt="2023-08-18T14:09:39.913" v="1870" actId="16959"/>
          <ac:spMkLst>
            <pc:docMk/>
            <pc:sldMk cId="2594811702" sldId="262"/>
            <ac:spMk id="8" creationId="{9122365E-B60D-E428-3C29-CB4C7FCE8324}"/>
          </ac:spMkLst>
        </pc:spChg>
        <pc:spChg chg="add mod">
          <ac:chgData name="Zhou, Zeyu" userId="810561a9-0bed-40d3-bf81-4ab1f5fef778" providerId="ADAL" clId="{8605F7FD-DA85-5F45-AF6E-B70324A2597E}" dt="2023-08-18T14:09:16.077" v="1868" actId="1076"/>
          <ac:spMkLst>
            <pc:docMk/>
            <pc:sldMk cId="2594811702" sldId="262"/>
            <ac:spMk id="9" creationId="{6D43E1B8-B30E-F2DD-556E-E064355C76A9}"/>
          </ac:spMkLst>
        </pc:spChg>
        <pc:spChg chg="add mod">
          <ac:chgData name="Zhou, Zeyu" userId="810561a9-0bed-40d3-bf81-4ab1f5fef778" providerId="ADAL" clId="{8605F7FD-DA85-5F45-AF6E-B70324A2597E}" dt="2023-08-18T14:16:45.148" v="2037" actId="1076"/>
          <ac:spMkLst>
            <pc:docMk/>
            <pc:sldMk cId="2594811702" sldId="262"/>
            <ac:spMk id="10" creationId="{E91AEDCD-7F71-E09D-ABA3-C0DA232BBE9A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1" creationId="{24AC8991-966B-49E3-108F-A570AF7B1025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3" creationId="{DB746FB4-5860-0F6B-5050-BBA33FE083AA}"/>
          </ac:spMkLst>
        </pc:spChg>
        <pc:spChg chg="add mod">
          <ac:chgData name="Zhou, Zeyu" userId="810561a9-0bed-40d3-bf81-4ab1f5fef778" providerId="ADAL" clId="{8605F7FD-DA85-5F45-AF6E-B70324A2597E}" dt="2023-08-18T14:14:58.365" v="2002" actId="207"/>
          <ac:spMkLst>
            <pc:docMk/>
            <pc:sldMk cId="2594811702" sldId="262"/>
            <ac:spMk id="14" creationId="{091EEA13-6CCD-45A5-B2E3-7E45AE3E8028}"/>
          </ac:spMkLst>
        </pc:spChg>
        <pc:spChg chg="add mod">
          <ac:chgData name="Zhou, Zeyu" userId="810561a9-0bed-40d3-bf81-4ab1f5fef778" providerId="ADAL" clId="{8605F7FD-DA85-5F45-AF6E-B70324A2597E}" dt="2023-08-18T14:24:12.841" v="2042" actId="400"/>
          <ac:spMkLst>
            <pc:docMk/>
            <pc:sldMk cId="2594811702" sldId="262"/>
            <ac:spMk id="15" creationId="{2B3FE67F-DB31-1653-9ADA-0A5410FEF933}"/>
          </ac:spMkLst>
        </pc:spChg>
        <pc:spChg chg="add mod">
          <ac:chgData name="Zhou, Zeyu" userId="810561a9-0bed-40d3-bf81-4ab1f5fef778" providerId="ADAL" clId="{8605F7FD-DA85-5F45-AF6E-B70324A2597E}" dt="2023-08-18T14:15:50.651" v="2021" actId="1076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8605F7FD-DA85-5F45-AF6E-B70324A2597E}" dt="2023-08-18T13:54:27.606" v="1610" actId="478"/>
          <ac:spMkLst>
            <pc:docMk/>
            <pc:sldMk cId="2594811702" sldId="262"/>
            <ac:spMk id="17" creationId="{81D13AD6-0AE9-F541-64DD-BE381E01EEDD}"/>
          </ac:spMkLst>
        </pc:spChg>
        <pc:spChg chg="add mod">
          <ac:chgData name="Zhou, Zeyu" userId="810561a9-0bed-40d3-bf81-4ab1f5fef778" providerId="ADAL" clId="{8605F7FD-DA85-5F45-AF6E-B70324A2597E}" dt="2023-08-18T14:16:05.488" v="2024" actId="1076"/>
          <ac:spMkLst>
            <pc:docMk/>
            <pc:sldMk cId="2594811702" sldId="262"/>
            <ac:spMk id="18" creationId="{9722EA4F-4E3B-F8AF-79D3-1586D95F16F6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9" creationId="{BDD75B20-1434-43CF-13F0-83D3BC6BB25B}"/>
          </ac:spMkLst>
        </pc:spChg>
        <pc:spChg chg="add mod">
          <ac:chgData name="Zhou, Zeyu" userId="810561a9-0bed-40d3-bf81-4ab1f5fef778" providerId="ADAL" clId="{8605F7FD-DA85-5F45-AF6E-B70324A2597E}" dt="2023-08-18T14:16:28.828" v="2035" actId="1076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8605F7FD-DA85-5F45-AF6E-B70324A2597E}" dt="2023-08-18T14:26:10.016" v="2091" actId="20577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7" creationId="{A00216C0-61A1-CCCA-B4CB-71DEC551CEB4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8" creationId="{9D63E463-BE87-F0E4-7CED-BBDFD9F8D00B}"/>
          </ac:spMkLst>
        </pc:spChg>
        <pc:spChg chg="add mod">
          <ac:chgData name="Zhou, Zeyu" userId="810561a9-0bed-40d3-bf81-4ab1f5fef778" providerId="ADAL" clId="{8605F7FD-DA85-5F45-AF6E-B70324A2597E}" dt="2023-08-18T14:27:15.288" v="2109" actId="1076"/>
          <ac:spMkLst>
            <pc:docMk/>
            <pc:sldMk cId="2594811702" sldId="262"/>
            <ac:spMk id="30" creationId="{A97AFCEF-9813-2B34-490C-3429BB2B0B53}"/>
          </ac:spMkLst>
        </pc:spChg>
        <pc:spChg chg="add del mod">
          <ac:chgData name="Zhou, Zeyu" userId="810561a9-0bed-40d3-bf81-4ab1f5fef778" providerId="ADAL" clId="{8605F7FD-DA85-5F45-AF6E-B70324A2597E}" dt="2023-08-18T14:27:18.479" v="2111"/>
          <ac:spMkLst>
            <pc:docMk/>
            <pc:sldMk cId="2594811702" sldId="262"/>
            <ac:spMk id="31" creationId="{EFB4966C-5AC1-3A5E-8BC4-9691F5C697A1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2" creationId="{6331D1E8-EC57-70A0-48F5-8796B7F56669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3" creationId="{A432ABB2-03C6-5964-C8C8-EB21B10CA03E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4" creationId="{7C8CCECE-6E5B-191F-1389-4F4D322BCDCC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5" creationId="{B2403CFB-BAFF-6CFE-0FE5-E392879EB93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6" creationId="{5A5828AD-F3A5-A1C3-0644-703932BA776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7" creationId="{9E431EE6-F8EE-41C8-54C8-43D87792E103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8" creationId="{934F03C8-BBAE-78A4-596E-622CA6CCF21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9" creationId="{55B1F2A3-BA58-CAE9-FFCC-6B015DA122A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2" creationId="{1F31CA97-DA92-8706-0611-BAD44D0D459F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6" creationId="{2A0E723A-40D3-A3E4-AD4A-72219B726506}"/>
          </ac:spMkLst>
        </pc:spChg>
        <pc:spChg chg="add mod">
          <ac:chgData name="Zhou, Zeyu" userId="810561a9-0bed-40d3-bf81-4ab1f5fef778" providerId="ADAL" clId="{8605F7FD-DA85-5F45-AF6E-B70324A2597E}" dt="2023-08-18T14:27:53.886" v="2121" actId="20577"/>
          <ac:spMkLst>
            <pc:docMk/>
            <pc:sldMk cId="2594811702" sldId="262"/>
            <ac:spMk id="47" creationId="{71E005E2-F51E-5AE0-02AB-AE36D5FE8C7F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48" creationId="{9B79B63E-EEB1-E014-FFE2-91F82796EC49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53" creationId="{63D68480-7F90-C87C-958B-3B941C15B2D7}"/>
          </ac:spMkLst>
        </pc:spChg>
        <pc:spChg chg="add mod">
          <ac:chgData name="Zhou, Zeyu" userId="810561a9-0bed-40d3-bf81-4ab1f5fef778" providerId="ADAL" clId="{8605F7FD-DA85-5F45-AF6E-B70324A2597E}" dt="2023-08-18T14:31:44.712" v="2257" actId="1076"/>
          <ac:spMkLst>
            <pc:docMk/>
            <pc:sldMk cId="2594811702" sldId="262"/>
            <ac:spMk id="57" creationId="{A22FD16A-D40F-4C5C-1DB3-98FC3091232C}"/>
          </ac:spMkLst>
        </pc:spChg>
        <pc:spChg chg="add mod">
          <ac:chgData name="Zhou, Zeyu" userId="810561a9-0bed-40d3-bf81-4ab1f5fef778" providerId="ADAL" clId="{8605F7FD-DA85-5F45-AF6E-B70324A2597E}" dt="2023-08-18T14:34:22.749" v="2375" actId="1076"/>
          <ac:spMkLst>
            <pc:docMk/>
            <pc:sldMk cId="2594811702" sldId="262"/>
            <ac:spMk id="58" creationId="{5927BB3E-A9DE-2D71-A54C-BC2B569EDB34}"/>
          </ac:spMkLst>
        </pc:spChg>
        <pc:spChg chg="add mod">
          <ac:chgData name="Zhou, Zeyu" userId="810561a9-0bed-40d3-bf81-4ab1f5fef778" providerId="ADAL" clId="{8605F7FD-DA85-5F45-AF6E-B70324A2597E}" dt="2023-08-18T14:36:07.691" v="2462" actId="1076"/>
          <ac:spMkLst>
            <pc:docMk/>
            <pc:sldMk cId="2594811702" sldId="262"/>
            <ac:spMk id="59" creationId="{F7E8820A-3D8E-8A37-4EFD-7EBE85B4FE50}"/>
          </ac:spMkLst>
        </pc:spChg>
        <pc:picChg chg="add mod">
          <ac:chgData name="Zhou, Zeyu" userId="810561a9-0bed-40d3-bf81-4ab1f5fef778" providerId="ADAL" clId="{8605F7FD-DA85-5F45-AF6E-B70324A2597E}" dt="2023-08-18T13:58:25.491" v="1677" actId="1076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3:54:23.337" v="1609" actId="478"/>
          <ac:picMkLst>
            <pc:docMk/>
            <pc:sldMk cId="2594811702" sldId="262"/>
            <ac:picMk id="44" creationId="{EFFA388F-F82F-1D08-6B7B-E309CA4AE516}"/>
          </ac:picMkLst>
        </pc:picChg>
        <pc:picChg chg="add mod">
          <ac:chgData name="Zhou, Zeyu" userId="810561a9-0bed-40d3-bf81-4ab1f5fef778" providerId="ADAL" clId="{8605F7FD-DA85-5F45-AF6E-B70324A2597E}" dt="2023-08-18T13:58:22.261" v="1674" actId="14100"/>
          <ac:picMkLst>
            <pc:docMk/>
            <pc:sldMk cId="2594811702" sldId="262"/>
            <ac:picMk id="1026" creationId="{4233F0BA-DF10-01A5-C771-EBE88AA54C00}"/>
          </ac:picMkLst>
        </pc:picChg>
        <pc:picChg chg="add mod">
          <ac:chgData name="Zhou, Zeyu" userId="810561a9-0bed-40d3-bf81-4ab1f5fef778" providerId="ADAL" clId="{8605F7FD-DA85-5F45-AF6E-B70324A2597E}" dt="2023-08-18T14:25:19.304" v="2048" actId="1076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4:27:02.058" v="2104" actId="692"/>
          <ac:cxnSpMkLst>
            <pc:docMk/>
            <pc:sldMk cId="2594811702" sldId="262"/>
            <ac:cxnSpMk id="25" creationId="{D3ACC0EA-90F5-2F42-0BDE-88A393BACBAE}"/>
          </ac:cxnSpMkLst>
        </pc:cxnChg>
        <pc:cxnChg chg="add mod">
          <ac:chgData name="Zhou, Zeyu" userId="810561a9-0bed-40d3-bf81-4ab1f5fef778" providerId="ADAL" clId="{8605F7FD-DA85-5F45-AF6E-B70324A2597E}" dt="2023-08-18T14:27:47.649" v="2116" actId="14100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41" creationId="{E2D84000-D5A4-4B7B-6E67-B95DD7DA49B1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49" creationId="{32ABCF9F-A145-674A-DF92-D1E90DDA1D9A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5:00:39.729" v="2914" actId="20577"/>
        <pc:sldMkLst>
          <pc:docMk/>
          <pc:sldMk cId="1961685347" sldId="263"/>
        </pc:sldMkLst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" creationId="{36CCCD4F-3067-4A6E-73B2-10F51D6850B1}"/>
          </ac:spMkLst>
        </pc:spChg>
        <pc:spChg chg="mod">
          <ac:chgData name="Zhou, Zeyu" userId="810561a9-0bed-40d3-bf81-4ab1f5fef778" providerId="ADAL" clId="{8605F7FD-DA85-5F45-AF6E-B70324A2597E}" dt="2023-08-18T15:00:04.803" v="2893" actId="20577"/>
          <ac:spMkLst>
            <pc:docMk/>
            <pc:sldMk cId="1961685347" sldId="263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" creationId="{C98231EA-600E-11D8-98AC-1C9C9E017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6" creationId="{24B74EE8-8650-2A1F-DA3B-028A82C0A55E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7" creationId="{9333FDD0-2C3F-32A2-D6DA-43ACCCABD1E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8" creationId="{9122365E-B60D-E428-3C29-CB4C7FCE8324}"/>
          </ac:spMkLst>
        </pc:spChg>
        <pc:spChg chg="del">
          <ac:chgData name="Zhou, Zeyu" userId="810561a9-0bed-40d3-bf81-4ab1f5fef778" providerId="ADAL" clId="{8605F7FD-DA85-5F45-AF6E-B70324A2597E}" dt="2023-08-18T14:36:22.851" v="2465" actId="478"/>
          <ac:spMkLst>
            <pc:docMk/>
            <pc:sldMk cId="1961685347" sldId="263"/>
            <ac:spMk id="9" creationId="{6D43E1B8-B30E-F2DD-556E-E064355C76A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0" creationId="{E91AEDCD-7F71-E09D-ABA3-C0DA232BB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1" creationId="{24AC8991-966B-49E3-108F-A570AF7B1025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2" creationId="{C836B59E-6D5B-A06A-92CE-0E1F88616777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3" creationId="{A0EA1EFB-83AB-3A8E-AC8F-3270EC46616B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4" creationId="{091EEA13-6CCD-45A5-B2E3-7E45AE3E802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5" creationId="{2B3FE67F-DB31-1653-9ADA-0A5410FEF933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6" creationId="{61FE821F-2EF3-2329-9E66-79E25943C225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7" creationId="{5C53543B-6D71-FD3A-3443-C73CDE22EF96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8" creationId="{9722EA4F-4E3B-F8AF-79D3-1586D95F16F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9" creationId="{2EBCDA86-75DD-4318-04BF-7A3859DE74D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1" creationId="{2FD6FBC1-B768-39D2-D762-717449173F3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2" creationId="{65176399-2DE1-1BFD-1EFE-2979E76075F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3" creationId="{2CECDC25-4EF2-F61F-D4CC-4A01503DC832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4" creationId="{3AD4E96D-DA73-C55B-ACC7-B8753999A47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6" creationId="{C8218345-6764-A029-1B7B-6A8DE7DFDA6B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7" creationId="{280D33C0-A0F6-6F3E-20BC-64DF99D1A85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8" creationId="{0BD7C538-03C9-AF5F-1809-EE36893B0C1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9" creationId="{C3508EAE-2C77-76D3-A292-1F03449E0A2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30" creationId="{A97AFCEF-9813-2B34-490C-3429BB2B0B53}"/>
          </ac:spMkLst>
        </pc:spChg>
        <pc:spChg chg="add mod">
          <ac:chgData name="Zhou, Zeyu" userId="810561a9-0bed-40d3-bf81-4ab1f5fef778" providerId="ADAL" clId="{8605F7FD-DA85-5F45-AF6E-B70324A2597E}" dt="2023-08-18T15:00:39.729" v="2914" actId="20577"/>
          <ac:spMkLst>
            <pc:docMk/>
            <pc:sldMk cId="1961685347" sldId="263"/>
            <ac:spMk id="31" creationId="{0A46F022-C461-5271-4E1F-10ED27361AB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7" creationId="{71E005E2-F51E-5AE0-02AB-AE36D5FE8C7F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8" creationId="{9B79B63E-EEB1-E014-FFE2-91F82796EC4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3" creationId="{63D68480-7F90-C87C-958B-3B941C15B2D7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7" creationId="{A22FD16A-D40F-4C5C-1DB3-98FC3091232C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8" creationId="{5927BB3E-A9DE-2D71-A54C-BC2B569EDB3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9" creationId="{F7E8820A-3D8E-8A37-4EFD-7EBE85B4FE50}"/>
          </ac:spMkLst>
        </pc:sp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6" creationId="{4233F0BA-DF10-01A5-C771-EBE88AA54C00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25" creationId="{D3ACC0EA-90F5-2F42-0BDE-88A393BACBAE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9" creationId="{32ABCF9F-A145-674A-DF92-D1E90DDA1D9A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54" creationId="{187B14CE-5AD0-81AB-5E71-9DCE3187830E}"/>
          </ac:cxnSpMkLst>
        </pc:cxnChg>
      </pc:sldChg>
    </pc:docChg>
  </pc:docChgLst>
  <pc:docChgLst>
    <pc:chgData name="Zhou, Zeyu" userId="810561a9-0bed-40d3-bf81-4ab1f5fef778" providerId="ADAL" clId="{95D46344-756F-064F-9CC6-705870067B79}"/>
    <pc:docChg chg="undo custSel addSld delSld modSld sldOrd">
      <pc:chgData name="Zhou, Zeyu" userId="810561a9-0bed-40d3-bf81-4ab1f5fef778" providerId="ADAL" clId="{95D46344-756F-064F-9CC6-705870067B79}" dt="2023-11-07T19:56:48.120" v="1010"/>
      <pc:docMkLst>
        <pc:docMk/>
      </pc:docMkLst>
      <pc:sldChg chg="modSp mod">
        <pc:chgData name="Zhou, Zeyu" userId="810561a9-0bed-40d3-bf81-4ab1f5fef778" providerId="ADAL" clId="{95D46344-756F-064F-9CC6-705870067B79}" dt="2023-10-20T17:09:54.005" v="994" actId="20577"/>
        <pc:sldMkLst>
          <pc:docMk/>
          <pc:sldMk cId="625739894" sldId="258"/>
        </pc:sldMkLst>
        <pc:spChg chg="mod">
          <ac:chgData name="Zhou, Zeyu" userId="810561a9-0bed-40d3-bf81-4ab1f5fef778" providerId="ADAL" clId="{95D46344-756F-064F-9CC6-705870067B79}" dt="2023-10-20T17:09:54.005" v="994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95D46344-756F-064F-9CC6-705870067B79}" dt="2023-10-20T16:01:14.736" v="13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95D46344-756F-064F-9CC6-705870067B79}" dt="2023-10-20T17:07:37.584" v="927" actId="2696"/>
        <pc:sldMkLst>
          <pc:docMk/>
          <pc:sldMk cId="384355573" sldId="285"/>
        </pc:sldMkLst>
      </pc:sldChg>
      <pc:sldChg chg="del">
        <pc:chgData name="Zhou, Zeyu" userId="810561a9-0bed-40d3-bf81-4ab1f5fef778" providerId="ADAL" clId="{95D46344-756F-064F-9CC6-705870067B79}" dt="2023-10-20T17:07:38.427" v="928" actId="2696"/>
        <pc:sldMkLst>
          <pc:docMk/>
          <pc:sldMk cId="919972883" sldId="286"/>
        </pc:sldMkLst>
      </pc:sldChg>
      <pc:sldChg chg="del">
        <pc:chgData name="Zhou, Zeyu" userId="810561a9-0bed-40d3-bf81-4ab1f5fef778" providerId="ADAL" clId="{95D46344-756F-064F-9CC6-705870067B79}" dt="2023-10-20T17:07:39.185" v="929" actId="2696"/>
        <pc:sldMkLst>
          <pc:docMk/>
          <pc:sldMk cId="3850956747" sldId="287"/>
        </pc:sldMkLst>
      </pc:sldChg>
      <pc:sldChg chg="addSp delSp modSp mod ord">
        <pc:chgData name="Zhou, Zeyu" userId="810561a9-0bed-40d3-bf81-4ab1f5fef778" providerId="ADAL" clId="{95D46344-756F-064F-9CC6-705870067B79}" dt="2023-10-20T17:06:41.906" v="921" actId="21"/>
        <pc:sldMkLst>
          <pc:docMk/>
          <pc:sldMk cId="500306855" sldId="288"/>
        </pc:sldMkLst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2" creationId="{971490AD-F7C5-0AA9-92B6-4FF9EC1745F0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3" creationId="{2C1CC373-FDD0-836F-4C93-D16666DE6846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4" creationId="{07A3EBC4-FAF9-0316-9149-761DF2DD0EA9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5" creationId="{C75253A5-C852-7187-F951-0AB671FBD7D3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6" creationId="{974A5E24-E50F-822F-13A7-B61CCD5E87B8}"/>
          </ac:spMkLst>
        </pc:spChg>
        <pc:spChg chg="mod">
          <ac:chgData name="Zhou, Zeyu" userId="810561a9-0bed-40d3-bf81-4ab1f5fef778" providerId="ADAL" clId="{95D46344-756F-064F-9CC6-705870067B79}" dt="2023-10-20T16:04:21.430" v="41" actId="14100"/>
          <ac:spMkLst>
            <pc:docMk/>
            <pc:sldMk cId="500306855" sldId="288"/>
            <ac:spMk id="7" creationId="{C3228771-284C-E457-0AF2-43243AC2AF85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8" creationId="{A7484C89-B9E8-39E9-40D4-8F564DAFE69F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9" creationId="{DB98F3F4-4B7E-88EC-2DC8-677818E61069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12" creationId="{C056958A-0CD7-FC57-92E0-24AE0C323A13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13" creationId="{A6DF3A0F-6608-258F-D2E4-02B61941D8ED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14" creationId="{2F25ECD3-7141-5AB0-3B95-76536F207D9F}"/>
          </ac:spMkLst>
        </pc:spChg>
        <pc:spChg chg="mod">
          <ac:chgData name="Zhou, Zeyu" userId="810561a9-0bed-40d3-bf81-4ab1f5fef778" providerId="ADAL" clId="{95D46344-756F-064F-9CC6-705870067B79}" dt="2023-10-20T16:04:24.685" v="42" actId="14100"/>
          <ac:spMkLst>
            <pc:docMk/>
            <pc:sldMk cId="500306855" sldId="288"/>
            <ac:spMk id="15" creationId="{90DD8F5A-8FAC-A099-90C3-376E4DC81D2F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16" creationId="{0BAA088A-3E2D-E2FD-3482-B04D257DD30C}"/>
          </ac:spMkLst>
        </pc:spChg>
        <pc:spChg chg="del mod">
          <ac:chgData name="Zhou, Zeyu" userId="810561a9-0bed-40d3-bf81-4ab1f5fef778" providerId="ADAL" clId="{95D46344-756F-064F-9CC6-705870067B79}" dt="2023-10-20T16:04:41.189" v="69" actId="478"/>
          <ac:spMkLst>
            <pc:docMk/>
            <pc:sldMk cId="500306855" sldId="288"/>
            <ac:spMk id="18" creationId="{353DA493-6F9A-EB05-32BB-DCC8F9A6068A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19" creationId="{13642590-9758-C4C3-9B5F-02079707BE26}"/>
          </ac:spMkLst>
        </pc:spChg>
        <pc:spChg chg="mod">
          <ac:chgData name="Zhou, Zeyu" userId="810561a9-0bed-40d3-bf81-4ab1f5fef778" providerId="ADAL" clId="{95D46344-756F-064F-9CC6-705870067B79}" dt="2023-10-20T16:25:19.575" v="307" actId="207"/>
          <ac:spMkLst>
            <pc:docMk/>
            <pc:sldMk cId="500306855" sldId="288"/>
            <ac:spMk id="20" creationId="{DA9E0C67-8B9C-D30C-1628-346BA03AFD12}"/>
          </ac:spMkLst>
        </pc:spChg>
        <pc:spChg chg="mod">
          <ac:chgData name="Zhou, Zeyu" userId="810561a9-0bed-40d3-bf81-4ab1f5fef778" providerId="ADAL" clId="{95D46344-756F-064F-9CC6-705870067B79}" dt="2023-10-20T16:04:35.733" v="67" actId="14100"/>
          <ac:spMkLst>
            <pc:docMk/>
            <pc:sldMk cId="500306855" sldId="288"/>
            <ac:spMk id="21" creationId="{2389640C-7A47-909E-739A-E59439DF6611}"/>
          </ac:spMkLst>
        </pc:spChg>
        <pc:spChg chg="add mod">
          <ac:chgData name="Zhou, Zeyu" userId="810561a9-0bed-40d3-bf81-4ab1f5fef778" providerId="ADAL" clId="{95D46344-756F-064F-9CC6-705870067B79}" dt="2023-10-20T16:02:55.073" v="39" actId="1076"/>
          <ac:spMkLst>
            <pc:docMk/>
            <pc:sldMk cId="500306855" sldId="288"/>
            <ac:spMk id="22" creationId="{CDD290AE-BA10-7456-9801-BFEA63F148A6}"/>
          </ac:spMkLst>
        </pc:spChg>
        <pc:spChg chg="mod">
          <ac:chgData name="Zhou, Zeyu" userId="810561a9-0bed-40d3-bf81-4ab1f5fef778" providerId="ADAL" clId="{95D46344-756F-064F-9CC6-705870067B79}" dt="2023-10-20T16:04:16.248" v="40" actId="1076"/>
          <ac:spMkLst>
            <pc:docMk/>
            <pc:sldMk cId="500306855" sldId="288"/>
            <ac:spMk id="23" creationId="{1B7D56C0-3434-59EF-7675-358F05449F8C}"/>
          </ac:spMkLst>
        </pc:spChg>
        <pc:spChg chg="del mod">
          <ac:chgData name="Zhou, Zeyu" userId="810561a9-0bed-40d3-bf81-4ab1f5fef778" providerId="ADAL" clId="{95D46344-756F-064F-9CC6-705870067B79}" dt="2023-10-20T16:04:51.771" v="71" actId="478"/>
          <ac:spMkLst>
            <pc:docMk/>
            <pc:sldMk cId="500306855" sldId="288"/>
            <ac:spMk id="24" creationId="{FCD3BB10-7255-A752-EEDA-5B18A0E7BF97}"/>
          </ac:spMkLst>
        </pc:spChg>
        <pc:spChg chg="del mod">
          <ac:chgData name="Zhou, Zeyu" userId="810561a9-0bed-40d3-bf81-4ab1f5fef778" providerId="ADAL" clId="{95D46344-756F-064F-9CC6-705870067B79}" dt="2023-10-20T16:04:53.993" v="72" actId="478"/>
          <ac:spMkLst>
            <pc:docMk/>
            <pc:sldMk cId="500306855" sldId="288"/>
            <ac:spMk id="25" creationId="{73F1E048-F64B-BAF0-8E41-D7CA359CD458}"/>
          </ac:spMkLst>
        </pc:spChg>
        <pc:spChg chg="add mod">
          <ac:chgData name="Zhou, Zeyu" userId="810561a9-0bed-40d3-bf81-4ab1f5fef778" providerId="ADAL" clId="{95D46344-756F-064F-9CC6-705870067B79}" dt="2023-10-20T16:18:14.785" v="147" actId="1076"/>
          <ac:spMkLst>
            <pc:docMk/>
            <pc:sldMk cId="500306855" sldId="288"/>
            <ac:spMk id="27" creationId="{1DB9D600-B242-D862-0E1B-6788319E4EDC}"/>
          </ac:spMkLst>
        </pc:spChg>
        <pc:spChg chg="add mod">
          <ac:chgData name="Zhou, Zeyu" userId="810561a9-0bed-40d3-bf81-4ab1f5fef778" providerId="ADAL" clId="{95D46344-756F-064F-9CC6-705870067B79}" dt="2023-10-20T16:21:42.620" v="301" actId="207"/>
          <ac:spMkLst>
            <pc:docMk/>
            <pc:sldMk cId="500306855" sldId="288"/>
            <ac:spMk id="29" creationId="{7529A4B1-4E86-8A5A-CFFE-43A92AB776AF}"/>
          </ac:spMkLst>
        </pc:spChg>
        <pc:spChg chg="add mod">
          <ac:chgData name="Zhou, Zeyu" userId="810561a9-0bed-40d3-bf81-4ab1f5fef778" providerId="ADAL" clId="{95D46344-756F-064F-9CC6-705870067B79}" dt="2023-10-20T16:18:56.501" v="192" actId="1076"/>
          <ac:spMkLst>
            <pc:docMk/>
            <pc:sldMk cId="500306855" sldId="288"/>
            <ac:spMk id="30" creationId="{808564D2-3A9C-9037-2AE6-B77F886BD149}"/>
          </ac:spMkLst>
        </pc:spChg>
        <pc:spChg chg="add mod">
          <ac:chgData name="Zhou, Zeyu" userId="810561a9-0bed-40d3-bf81-4ab1f5fef778" providerId="ADAL" clId="{95D46344-756F-064F-9CC6-705870067B79}" dt="2023-10-20T16:20:46.757" v="279" actId="1076"/>
          <ac:spMkLst>
            <pc:docMk/>
            <pc:sldMk cId="500306855" sldId="288"/>
            <ac:spMk id="31" creationId="{7257ED3D-A0D4-1AF2-D3CE-E221CBE3F76F}"/>
          </ac:spMkLst>
        </pc:spChg>
        <pc:spChg chg="add mod">
          <ac:chgData name="Zhou, Zeyu" userId="810561a9-0bed-40d3-bf81-4ab1f5fef778" providerId="ADAL" clId="{95D46344-756F-064F-9CC6-705870067B79}" dt="2023-10-20T17:05:26.695" v="868" actId="20577"/>
          <ac:spMkLst>
            <pc:docMk/>
            <pc:sldMk cId="500306855" sldId="288"/>
            <ac:spMk id="32" creationId="{532F5A94-021C-B040-1E71-C65570E4853E}"/>
          </ac:spMkLst>
        </pc:spChg>
        <pc:spChg chg="add mod">
          <ac:chgData name="Zhou, Zeyu" userId="810561a9-0bed-40d3-bf81-4ab1f5fef778" providerId="ADAL" clId="{95D46344-756F-064F-9CC6-705870067B79}" dt="2023-10-20T16:35:36.529" v="497" actId="1076"/>
          <ac:spMkLst>
            <pc:docMk/>
            <pc:sldMk cId="500306855" sldId="288"/>
            <ac:spMk id="33" creationId="{C7047A7C-5265-D07C-A55A-A1BCA57367CB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34" creationId="{4057C2CE-F59E-BA57-0E44-87A21E4A3D63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35" creationId="{14265FC8-F4D4-F74C-0517-F9DC07DF49DA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36" creationId="{D19AB573-148A-7EA6-34B6-DF6ACB64B668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39" creationId="{E4F4047E-B074-663C-8237-2FC8A8CFB38B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0" creationId="{5951DE6A-3FAA-ECD1-55BE-AC4AAD8AD25E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1" creationId="{9509253E-2795-ADF7-847B-109CAF2073C5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2" creationId="{9C725F82-DCFA-7BA4-C015-B9037CD3A7BB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4" creationId="{8C291AE3-D773-84BC-F565-58423B2623CC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5" creationId="{7816AE4C-67EE-9C98-2925-8E4F6353A9EC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6" creationId="{EAE38A86-A8BF-5A4A-186C-7623C1432E66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8" creationId="{027D9041-0C1F-BBDA-6C74-A3D0823B96F4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9" creationId="{705F4906-6AE5-89DC-66AB-6A16772A7652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50" creationId="{3F190DB7-A425-067D-098E-4F8032542CB1}"/>
          </ac:spMkLst>
        </pc:spChg>
        <pc:cxnChg chg="mod">
          <ac:chgData name="Zhou, Zeyu" userId="810561a9-0bed-40d3-bf81-4ab1f5fef778" providerId="ADAL" clId="{95D46344-756F-064F-9CC6-705870067B79}" dt="2023-10-20T16:04:32.263" v="66" actId="1036"/>
          <ac:cxnSpMkLst>
            <pc:docMk/>
            <pc:sldMk cId="500306855" sldId="288"/>
            <ac:cxnSpMk id="10" creationId="{35E1A9C5-93C0-AE99-E3D9-D87C315AF38A}"/>
          </ac:cxnSpMkLst>
        </pc:cxnChg>
        <pc:cxnChg chg="mod">
          <ac:chgData name="Zhou, Zeyu" userId="810561a9-0bed-40d3-bf81-4ab1f5fef778" providerId="ADAL" clId="{95D46344-756F-064F-9CC6-705870067B79}" dt="2023-10-20T16:04:32.263" v="66" actId="1036"/>
          <ac:cxnSpMkLst>
            <pc:docMk/>
            <pc:sldMk cId="500306855" sldId="288"/>
            <ac:cxnSpMk id="11" creationId="{54A16826-C014-0E67-CD8E-4C1FFF71A0BA}"/>
          </ac:cxnSpMkLst>
        </pc:cxnChg>
        <pc:cxnChg chg="mod">
          <ac:chgData name="Zhou, Zeyu" userId="810561a9-0bed-40d3-bf81-4ab1f5fef778" providerId="ADAL" clId="{95D46344-756F-064F-9CC6-705870067B79}" dt="2023-10-20T16:04:32.263" v="66" actId="1036"/>
          <ac:cxnSpMkLst>
            <pc:docMk/>
            <pc:sldMk cId="500306855" sldId="288"/>
            <ac:cxnSpMk id="17" creationId="{BA085629-5CD4-D303-9474-4066917BE6C0}"/>
          </ac:cxnSpMkLst>
        </pc:cxnChg>
        <pc:cxnChg chg="add del mod">
          <ac:chgData name="Zhou, Zeyu" userId="810561a9-0bed-40d3-bf81-4ab1f5fef778" providerId="ADAL" clId="{95D46344-756F-064F-9CC6-705870067B79}" dt="2023-10-20T17:06:41.906" v="921" actId="21"/>
          <ac:cxnSpMkLst>
            <pc:docMk/>
            <pc:sldMk cId="500306855" sldId="288"/>
            <ac:cxnSpMk id="37" creationId="{A2EFCC88-01A5-8F10-FB25-4D5CFFFF5184}"/>
          </ac:cxnSpMkLst>
        </pc:cxnChg>
        <pc:cxnChg chg="add del mod">
          <ac:chgData name="Zhou, Zeyu" userId="810561a9-0bed-40d3-bf81-4ab1f5fef778" providerId="ADAL" clId="{95D46344-756F-064F-9CC6-705870067B79}" dt="2023-10-20T17:06:41.906" v="921" actId="21"/>
          <ac:cxnSpMkLst>
            <pc:docMk/>
            <pc:sldMk cId="500306855" sldId="288"/>
            <ac:cxnSpMk id="38" creationId="{2AA8AB32-1C29-FD86-ADE0-742677E0F98A}"/>
          </ac:cxnSpMkLst>
        </pc:cxnChg>
        <pc:cxnChg chg="add del mod">
          <ac:chgData name="Zhou, Zeyu" userId="810561a9-0bed-40d3-bf81-4ab1f5fef778" providerId="ADAL" clId="{95D46344-756F-064F-9CC6-705870067B79}" dt="2023-10-20T17:06:41.906" v="921" actId="21"/>
          <ac:cxnSpMkLst>
            <pc:docMk/>
            <pc:sldMk cId="500306855" sldId="288"/>
            <ac:cxnSpMk id="43" creationId="{DEE0219B-B709-D168-FB14-DDD22E018DA5}"/>
          </ac:cxnSpMkLst>
        </pc:cxnChg>
        <pc:cxnChg chg="add del mod">
          <ac:chgData name="Zhou, Zeyu" userId="810561a9-0bed-40d3-bf81-4ab1f5fef778" providerId="ADAL" clId="{95D46344-756F-064F-9CC6-705870067B79}" dt="2023-10-20T17:06:41.906" v="921" actId="21"/>
          <ac:cxnSpMkLst>
            <pc:docMk/>
            <pc:sldMk cId="500306855" sldId="288"/>
            <ac:cxnSpMk id="47" creationId="{8C7E9365-6156-3693-474B-A5DB8E1BAABF}"/>
          </ac:cxnSpMkLst>
        </pc:cxnChg>
      </pc:sldChg>
      <pc:sldChg chg="addSp delSp modSp add mod">
        <pc:chgData name="Zhou, Zeyu" userId="810561a9-0bed-40d3-bf81-4ab1f5fef778" providerId="ADAL" clId="{95D46344-756F-064F-9CC6-705870067B79}" dt="2023-10-20T17:11:34.665" v="1004" actId="1076"/>
        <pc:sldMkLst>
          <pc:docMk/>
          <pc:sldMk cId="1076923885" sldId="289"/>
        </pc:sldMkLst>
        <pc:spChg chg="add mod">
          <ac:chgData name="Zhou, Zeyu" userId="810561a9-0bed-40d3-bf81-4ab1f5fef778" providerId="ADAL" clId="{95D46344-756F-064F-9CC6-705870067B79}" dt="2023-10-20T16:26:43.269" v="349" actId="1076"/>
          <ac:spMkLst>
            <pc:docMk/>
            <pc:sldMk cId="1076923885" sldId="289"/>
            <ac:spMk id="2" creationId="{3A69A864-0971-B3E4-3791-B43CF5405A33}"/>
          </ac:spMkLst>
        </pc:spChg>
        <pc:spChg chg="add mod">
          <ac:chgData name="Zhou, Zeyu" userId="810561a9-0bed-40d3-bf81-4ab1f5fef778" providerId="ADAL" clId="{95D46344-756F-064F-9CC6-705870067B79}" dt="2023-10-20T16:27:03.943" v="356" actId="20577"/>
          <ac:spMkLst>
            <pc:docMk/>
            <pc:sldMk cId="1076923885" sldId="289"/>
            <ac:spMk id="5" creationId="{8379A98A-2A68-3A0D-2A71-655A5AC124F2}"/>
          </ac:spMkLst>
        </pc:spChg>
        <pc:spChg chg="add mod">
          <ac:chgData name="Zhou, Zeyu" userId="810561a9-0bed-40d3-bf81-4ab1f5fef778" providerId="ADAL" clId="{95D46344-756F-064F-9CC6-705870067B79}" dt="2023-10-20T16:27:06.036" v="358" actId="20577"/>
          <ac:spMkLst>
            <pc:docMk/>
            <pc:sldMk cId="1076923885" sldId="289"/>
            <ac:spMk id="6" creationId="{77EC0250-CB38-FF0E-B8F8-E44085509CCF}"/>
          </ac:spMkLst>
        </pc:spChg>
        <pc:spChg chg="mod">
          <ac:chgData name="Zhou, Zeyu" userId="810561a9-0bed-40d3-bf81-4ab1f5fef778" providerId="ADAL" clId="{95D46344-756F-064F-9CC6-705870067B79}" dt="2023-10-20T16:26:35.582" v="346" actId="1076"/>
          <ac:spMkLst>
            <pc:docMk/>
            <pc:sldMk cId="1076923885" sldId="289"/>
            <ac:spMk id="8" creationId="{A7484C89-B9E8-39E9-40D4-8F564DAFE69F}"/>
          </ac:spMkLst>
        </pc:spChg>
        <pc:spChg chg="mod">
          <ac:chgData name="Zhou, Zeyu" userId="810561a9-0bed-40d3-bf81-4ab1f5fef778" providerId="ADAL" clId="{95D46344-756F-064F-9CC6-705870067B79}" dt="2023-10-20T16:26:52.220" v="352" actId="20577"/>
          <ac:spMkLst>
            <pc:docMk/>
            <pc:sldMk cId="1076923885" sldId="289"/>
            <ac:spMk id="9" creationId="{DB98F3F4-4B7E-88EC-2DC8-677818E61069}"/>
          </ac:spMkLst>
        </pc:spChg>
        <pc:spChg chg="add mod">
          <ac:chgData name="Zhou, Zeyu" userId="810561a9-0bed-40d3-bf81-4ab1f5fef778" providerId="ADAL" clId="{95D46344-756F-064F-9CC6-705870067B79}" dt="2023-10-20T17:06:07.720" v="917" actId="14100"/>
          <ac:spMkLst>
            <pc:docMk/>
            <pc:sldMk cId="1076923885" sldId="289"/>
            <ac:spMk id="14" creationId="{405DD196-7944-78A7-481F-55A815DCA1DD}"/>
          </ac:spMkLst>
        </pc:spChg>
        <pc:spChg chg="add mod">
          <ac:chgData name="Zhou, Zeyu" userId="810561a9-0bed-40d3-bf81-4ab1f5fef778" providerId="ADAL" clId="{95D46344-756F-064F-9CC6-705870067B79}" dt="2023-10-20T16:35:42.952" v="499" actId="1076"/>
          <ac:spMkLst>
            <pc:docMk/>
            <pc:sldMk cId="1076923885" sldId="289"/>
            <ac:spMk id="18" creationId="{9698574F-3154-0E2A-C78B-75DF27FAB641}"/>
          </ac:spMkLst>
        </pc:spChg>
        <pc:spChg chg="mod">
          <ac:chgData name="Zhou, Zeyu" userId="810561a9-0bed-40d3-bf81-4ab1f5fef778" providerId="ADAL" clId="{95D46344-756F-064F-9CC6-705870067B79}" dt="2023-10-20T16:33:00.143" v="487" actId="1076"/>
          <ac:spMkLst>
            <pc:docMk/>
            <pc:sldMk cId="1076923885" sldId="289"/>
            <ac:spMk id="20" creationId="{DA9E0C67-8B9C-D30C-1628-346BA03AFD12}"/>
          </ac:spMkLst>
        </pc:spChg>
        <pc:spChg chg="mod">
          <ac:chgData name="Zhou, Zeyu" userId="810561a9-0bed-40d3-bf81-4ab1f5fef778" providerId="ADAL" clId="{95D46344-756F-064F-9CC6-705870067B79}" dt="2023-10-20T17:11:32.511" v="1003" actId="14100"/>
          <ac:spMkLst>
            <pc:docMk/>
            <pc:sldMk cId="1076923885" sldId="289"/>
            <ac:spMk id="21" creationId="{2389640C-7A47-909E-739A-E59439DF6611}"/>
          </ac:spMkLst>
        </pc:spChg>
        <pc:spChg chg="mod">
          <ac:chgData name="Zhou, Zeyu" userId="810561a9-0bed-40d3-bf81-4ab1f5fef778" providerId="ADAL" clId="{95D46344-756F-064F-9CC6-705870067B79}" dt="2023-10-20T16:26:20.476" v="344" actId="14100"/>
          <ac:spMkLst>
            <pc:docMk/>
            <pc:sldMk cId="1076923885" sldId="289"/>
            <ac:spMk id="22" creationId="{CDD290AE-BA10-7456-9801-BFEA63F148A6}"/>
          </ac:spMkLst>
        </pc:spChg>
        <pc:spChg chg="add mod">
          <ac:chgData name="Zhou, Zeyu" userId="810561a9-0bed-40d3-bf81-4ab1f5fef778" providerId="ADAL" clId="{95D46344-756F-064F-9CC6-705870067B79}" dt="2023-10-20T16:36:00.486" v="521" actId="1076"/>
          <ac:spMkLst>
            <pc:docMk/>
            <pc:sldMk cId="1076923885" sldId="289"/>
            <ac:spMk id="24" creationId="{430B3295-B630-48BE-3430-D0681A88F6A1}"/>
          </ac:spMkLst>
        </pc:spChg>
        <pc:spChg chg="add mod">
          <ac:chgData name="Zhou, Zeyu" userId="810561a9-0bed-40d3-bf81-4ab1f5fef778" providerId="ADAL" clId="{95D46344-756F-064F-9CC6-705870067B79}" dt="2023-10-20T17:11:34.665" v="1004" actId="1076"/>
          <ac:spMkLst>
            <pc:docMk/>
            <pc:sldMk cId="1076923885" sldId="289"/>
            <ac:spMk id="25" creationId="{D9AE21F7-099D-18C4-593B-A16ECEB61920}"/>
          </ac:spMkLst>
        </pc:spChg>
        <pc:spChg chg="mod">
          <ac:chgData name="Zhou, Zeyu" userId="810561a9-0bed-40d3-bf81-4ab1f5fef778" providerId="ADAL" clId="{95D46344-756F-064F-9CC6-705870067B79}" dt="2023-10-20T16:35:29.511" v="496" actId="1076"/>
          <ac:spMkLst>
            <pc:docMk/>
            <pc:sldMk cId="1076923885" sldId="289"/>
            <ac:spMk id="27" creationId="{1DB9D600-B242-D862-0E1B-6788319E4EDC}"/>
          </ac:spMkLst>
        </pc:spChg>
        <pc:spChg chg="del">
          <ac:chgData name="Zhou, Zeyu" userId="810561a9-0bed-40d3-bf81-4ab1f5fef778" providerId="ADAL" clId="{95D46344-756F-064F-9CC6-705870067B79}" dt="2023-10-20T16:31:46.191" v="455" actId="478"/>
          <ac:spMkLst>
            <pc:docMk/>
            <pc:sldMk cId="1076923885" sldId="289"/>
            <ac:spMk id="29" creationId="{7529A4B1-4E86-8A5A-CFFE-43A92AB776AF}"/>
          </ac:spMkLst>
        </pc:spChg>
        <pc:spChg chg="del mod">
          <ac:chgData name="Zhou, Zeyu" userId="810561a9-0bed-40d3-bf81-4ab1f5fef778" providerId="ADAL" clId="{95D46344-756F-064F-9CC6-705870067B79}" dt="2023-10-20T16:35:25.471" v="495" actId="478"/>
          <ac:spMkLst>
            <pc:docMk/>
            <pc:sldMk cId="1076923885" sldId="289"/>
            <ac:spMk id="30" creationId="{808564D2-3A9C-9037-2AE6-B77F886BD149}"/>
          </ac:spMkLst>
        </pc:spChg>
        <pc:spChg chg="del">
          <ac:chgData name="Zhou, Zeyu" userId="810561a9-0bed-40d3-bf81-4ab1f5fef778" providerId="ADAL" clId="{95D46344-756F-064F-9CC6-705870067B79}" dt="2023-10-20T16:31:44.663" v="454" actId="478"/>
          <ac:spMkLst>
            <pc:docMk/>
            <pc:sldMk cId="1076923885" sldId="289"/>
            <ac:spMk id="31" creationId="{7257ED3D-A0D4-1AF2-D3CE-E221CBE3F76F}"/>
          </ac:spMkLst>
        </pc:spChg>
        <pc:cxnChg chg="add mod">
          <ac:chgData name="Zhou, Zeyu" userId="810561a9-0bed-40d3-bf81-4ab1f5fef778" providerId="ADAL" clId="{95D46344-756F-064F-9CC6-705870067B79}" dt="2023-10-20T16:27:02.104" v="354" actId="1076"/>
          <ac:cxnSpMkLst>
            <pc:docMk/>
            <pc:sldMk cId="1076923885" sldId="289"/>
            <ac:cxnSpMk id="3" creationId="{832BBF66-881E-E021-F28A-F46640DCEB52}"/>
          </ac:cxnSpMkLst>
        </pc:cxnChg>
        <pc:cxnChg chg="add mod">
          <ac:chgData name="Zhou, Zeyu" userId="810561a9-0bed-40d3-bf81-4ab1f5fef778" providerId="ADAL" clId="{95D46344-756F-064F-9CC6-705870067B79}" dt="2023-10-20T16:27:02.104" v="354" actId="1076"/>
          <ac:cxnSpMkLst>
            <pc:docMk/>
            <pc:sldMk cId="1076923885" sldId="289"/>
            <ac:cxnSpMk id="4" creationId="{C6F0EE6E-D1DA-7F6B-FC49-6C2DC5779203}"/>
          </ac:cxnSpMkLst>
        </pc:cxnChg>
      </pc:sldChg>
      <pc:sldChg chg="addSp delSp modSp add mod ord">
        <pc:chgData name="Zhou, Zeyu" userId="810561a9-0bed-40d3-bf81-4ab1f5fef778" providerId="ADAL" clId="{95D46344-756F-064F-9CC6-705870067B79}" dt="2023-10-20T17:12:25.643" v="1006" actId="478"/>
        <pc:sldMkLst>
          <pc:docMk/>
          <pc:sldMk cId="3474062647" sldId="290"/>
        </pc:sldMkLst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3" creationId="{E7A56214-275D-8846-7DAF-F5E2F7EBFF18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5" creationId="{F8519675-9F9E-E9CB-EDD9-5B78E26096FF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6" creationId="{62AA6E20-CF08-0727-726C-1EB565BBAEB8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7" creationId="{C3228771-284C-E457-0AF2-43243AC2AF85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8" creationId="{A7484C89-B9E8-39E9-40D4-8F564DAFE69F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9" creationId="{DB98F3F4-4B7E-88EC-2DC8-677818E61069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2" creationId="{C056958A-0CD7-FC57-92E0-24AE0C323A13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3" creationId="{A6DF3A0F-6608-258F-D2E4-02B61941D8ED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4" creationId="{FF679EC3-44AA-1353-A305-A39B21B8943F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5" creationId="{90DD8F5A-8FAC-A099-90C3-376E4DC81D2F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6" creationId="{0BAA088A-3E2D-E2FD-3482-B04D257DD30C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9" creationId="{13642590-9758-C4C3-9B5F-02079707BE26}"/>
          </ac:spMkLst>
        </pc:spChg>
        <pc:spChg chg="mod">
          <ac:chgData name="Zhou, Zeyu" userId="810561a9-0bed-40d3-bf81-4ab1f5fef778" providerId="ADAL" clId="{95D46344-756F-064F-9CC6-705870067B79}" dt="2023-10-20T16:42:19.208" v="638" actId="207"/>
          <ac:spMkLst>
            <pc:docMk/>
            <pc:sldMk cId="3474062647" sldId="290"/>
            <ac:spMk id="20" creationId="{DA9E0C67-8B9C-D30C-1628-346BA03AFD12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1" creationId="{2389640C-7A47-909E-739A-E59439DF6611}"/>
          </ac:spMkLst>
        </pc:spChg>
        <pc:spChg chg="mod">
          <ac:chgData name="Zhou, Zeyu" userId="810561a9-0bed-40d3-bf81-4ab1f5fef778" providerId="ADAL" clId="{95D46344-756F-064F-9CC6-705870067B79}" dt="2023-10-20T16:36:23.833" v="531" actId="20577"/>
          <ac:spMkLst>
            <pc:docMk/>
            <pc:sldMk cId="3474062647" sldId="290"/>
            <ac:spMk id="22" creationId="{CDD290AE-BA10-7456-9801-BFEA63F148A6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3" creationId="{1B7D56C0-3434-59EF-7675-358F05449F8C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5" creationId="{7E8B91B9-1647-0834-E087-B66E846273C4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6" creationId="{34B0E448-ACDB-AF9B-D34E-CE6713F55525}"/>
          </ac:spMkLst>
        </pc:spChg>
        <pc:spChg chg="del mod">
          <ac:chgData name="Zhou, Zeyu" userId="810561a9-0bed-40d3-bf81-4ab1f5fef778" providerId="ADAL" clId="{95D46344-756F-064F-9CC6-705870067B79}" dt="2023-10-20T17:00:21.327" v="711" actId="478"/>
          <ac:spMkLst>
            <pc:docMk/>
            <pc:sldMk cId="3474062647" sldId="290"/>
            <ac:spMk id="27" creationId="{1DB9D600-B242-D862-0E1B-6788319E4EDC}"/>
          </ac:spMkLst>
        </pc:spChg>
        <pc:spChg chg="add del mod">
          <ac:chgData name="Zhou, Zeyu" userId="810561a9-0bed-40d3-bf81-4ab1f5fef778" providerId="ADAL" clId="{95D46344-756F-064F-9CC6-705870067B79}" dt="2023-10-20T16:39:24.746" v="595" actId="478"/>
          <ac:spMkLst>
            <pc:docMk/>
            <pc:sldMk cId="3474062647" sldId="290"/>
            <ac:spMk id="28" creationId="{EBD9DBA6-0CE2-B6E7-E30A-B227EFDED25D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9" creationId="{7529A4B1-4E86-8A5A-CFFE-43A92AB776AF}"/>
          </ac:spMkLst>
        </pc:spChg>
        <pc:spChg chg="del mod">
          <ac:chgData name="Zhou, Zeyu" userId="810561a9-0bed-40d3-bf81-4ab1f5fef778" providerId="ADAL" clId="{95D46344-756F-064F-9CC6-705870067B79}" dt="2023-10-20T17:00:21.327" v="711" actId="478"/>
          <ac:spMkLst>
            <pc:docMk/>
            <pc:sldMk cId="3474062647" sldId="290"/>
            <ac:spMk id="30" creationId="{808564D2-3A9C-9037-2AE6-B77F886BD149}"/>
          </ac:spMkLst>
        </pc:spChg>
        <pc:spChg chg="del mod">
          <ac:chgData name="Zhou, Zeyu" userId="810561a9-0bed-40d3-bf81-4ab1f5fef778" providerId="ADAL" clId="{95D46344-756F-064F-9CC6-705870067B79}" dt="2023-10-20T17:00:18.314" v="710" actId="478"/>
          <ac:spMkLst>
            <pc:docMk/>
            <pc:sldMk cId="3474062647" sldId="290"/>
            <ac:spMk id="31" creationId="{7257ED3D-A0D4-1AF2-D3CE-E221CBE3F76F}"/>
          </ac:spMkLst>
        </pc:spChg>
        <pc:spChg chg="mod">
          <ac:chgData name="Zhou, Zeyu" userId="810561a9-0bed-40d3-bf81-4ab1f5fef778" providerId="ADAL" clId="{95D46344-756F-064F-9CC6-705870067B79}" dt="2023-10-20T16:39:15.097" v="592" actId="1076"/>
          <ac:spMkLst>
            <pc:docMk/>
            <pc:sldMk cId="3474062647" sldId="290"/>
            <ac:spMk id="32" creationId="{532F5A94-021C-B040-1E71-C65570E4853E}"/>
          </ac:spMkLst>
        </pc:spChg>
        <pc:spChg chg="mod">
          <ac:chgData name="Zhou, Zeyu" userId="810561a9-0bed-40d3-bf81-4ab1f5fef778" providerId="ADAL" clId="{95D46344-756F-064F-9CC6-705870067B79}" dt="2023-10-20T16:42:12.741" v="637" actId="1076"/>
          <ac:spMkLst>
            <pc:docMk/>
            <pc:sldMk cId="3474062647" sldId="290"/>
            <ac:spMk id="33" creationId="{C7047A7C-5265-D07C-A55A-A1BCA57367CB}"/>
          </ac:spMkLst>
        </pc:spChg>
        <pc:spChg chg="add del mod">
          <ac:chgData name="Zhou, Zeyu" userId="810561a9-0bed-40d3-bf81-4ab1f5fef778" providerId="ADAL" clId="{95D46344-756F-064F-9CC6-705870067B79}" dt="2023-10-20T16:39:37.382" v="604" actId="478"/>
          <ac:spMkLst>
            <pc:docMk/>
            <pc:sldMk cId="3474062647" sldId="290"/>
            <ac:spMk id="34" creationId="{F51307C5-4FDF-2960-2E7B-3CB19AE8376F}"/>
          </ac:spMkLst>
        </pc:spChg>
        <pc:spChg chg="add del mod">
          <ac:chgData name="Zhou, Zeyu" userId="810561a9-0bed-40d3-bf81-4ab1f5fef778" providerId="ADAL" clId="{95D46344-756F-064F-9CC6-705870067B79}" dt="2023-10-20T16:39:27.753" v="598" actId="478"/>
          <ac:spMkLst>
            <pc:docMk/>
            <pc:sldMk cId="3474062647" sldId="290"/>
            <ac:spMk id="36" creationId="{7964BE46-5B57-7E90-677D-96A54E8C9CAD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37" creationId="{169B3101-77A2-5076-A054-92D45A17DC35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38" creationId="{1F2B407D-BC2F-B251-F60C-90818911FD93}"/>
          </ac:spMkLst>
        </pc:spChg>
        <pc:spChg chg="add del mod">
          <ac:chgData name="Zhou, Zeyu" userId="810561a9-0bed-40d3-bf81-4ab1f5fef778" providerId="ADAL" clId="{95D46344-756F-064F-9CC6-705870067B79}" dt="2023-10-20T16:39:30.146" v="599" actId="478"/>
          <ac:spMkLst>
            <pc:docMk/>
            <pc:sldMk cId="3474062647" sldId="290"/>
            <ac:spMk id="40" creationId="{42AF12A5-A1D9-26F6-B8FA-9D61EECABA56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41" creationId="{67BCE86E-A354-E9AA-58FF-8DB1D146146B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42" creationId="{39F130B2-9949-B6CA-6646-0C2F7984ECF5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43" creationId="{8AD33EED-4E55-A76D-390C-CB9C693D8A22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44" creationId="{223ED417-9115-C432-2C7A-A3F7D91B9980}"/>
          </ac:spMkLst>
        </pc:spChg>
        <pc:cxnChg chg="add 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2" creationId="{08A69744-D18D-7CFD-49C0-FC4E9BB22CE0}"/>
          </ac:cxnSpMkLst>
        </pc:cxnChg>
        <pc:cxnChg chg="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10" creationId="{35E1A9C5-93C0-AE99-E3D9-D87C315AF38A}"/>
          </ac:cxnSpMkLst>
        </pc:cxnChg>
        <pc:cxnChg chg="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11" creationId="{54A16826-C014-0E67-CD8E-4C1FFF71A0BA}"/>
          </ac:cxnSpMkLst>
        </pc:cxnChg>
        <pc:cxnChg chg="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17" creationId="{BA085629-5CD4-D303-9474-4066917BE6C0}"/>
          </ac:cxnSpMkLst>
        </pc:cxnChg>
        <pc:cxnChg chg="add 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18" creationId="{25D8C988-90EA-A1BC-52DA-7F77248C976F}"/>
          </ac:cxnSpMkLst>
        </pc:cxnChg>
        <pc:cxnChg chg="add 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24" creationId="{C64D9FF4-CDBB-2BFC-ADC4-C1BE267272F6}"/>
          </ac:cxnSpMkLst>
        </pc:cxnChg>
        <pc:cxnChg chg="add del mod">
          <ac:chgData name="Zhou, Zeyu" userId="810561a9-0bed-40d3-bf81-4ab1f5fef778" providerId="ADAL" clId="{95D46344-756F-064F-9CC6-705870067B79}" dt="2023-10-20T16:39:26.461" v="597" actId="478"/>
          <ac:cxnSpMkLst>
            <pc:docMk/>
            <pc:sldMk cId="3474062647" sldId="290"/>
            <ac:cxnSpMk id="35" creationId="{81820C28-6AEF-8228-C0E6-D183DFC7EB16}"/>
          </ac:cxnSpMkLst>
        </pc:cxnChg>
        <pc:cxnChg chg="add del mod">
          <ac:chgData name="Zhou, Zeyu" userId="810561a9-0bed-40d3-bf81-4ab1f5fef778" providerId="ADAL" clId="{95D46344-756F-064F-9CC6-705870067B79}" dt="2023-10-20T16:39:25.868" v="596" actId="478"/>
          <ac:cxnSpMkLst>
            <pc:docMk/>
            <pc:sldMk cId="3474062647" sldId="290"/>
            <ac:cxnSpMk id="39" creationId="{B1BAAF4C-3EE4-A443-282E-1301897531D1}"/>
          </ac:cxnSpMkLst>
        </pc:cxnChg>
      </pc:sldChg>
      <pc:sldChg chg="add del ord">
        <pc:chgData name="Zhou, Zeyu" userId="810561a9-0bed-40d3-bf81-4ab1f5fef778" providerId="ADAL" clId="{95D46344-756F-064F-9CC6-705870067B79}" dt="2023-10-20T17:04:26.125" v="815" actId="2696"/>
        <pc:sldMkLst>
          <pc:docMk/>
          <pc:sldMk cId="2776192683" sldId="291"/>
        </pc:sldMkLst>
      </pc:sldChg>
      <pc:sldChg chg="addSp delSp modSp add mod ord">
        <pc:chgData name="Zhou, Zeyu" userId="810561a9-0bed-40d3-bf81-4ab1f5fef778" providerId="ADAL" clId="{95D46344-756F-064F-9CC6-705870067B79}" dt="2023-10-20T17:08:05.722" v="938" actId="207"/>
        <pc:sldMkLst>
          <pc:docMk/>
          <pc:sldMk cId="3341345594" sldId="291"/>
        </pc:sldMkLst>
        <pc:spChg chg="add mod">
          <ac:chgData name="Zhou, Zeyu" userId="810561a9-0bed-40d3-bf81-4ab1f5fef778" providerId="ADAL" clId="{95D46344-756F-064F-9CC6-705870067B79}" dt="2023-10-20T17:08:01.857" v="937" actId="207"/>
          <ac:spMkLst>
            <pc:docMk/>
            <pc:sldMk cId="3341345594" sldId="291"/>
            <ac:spMk id="2" creationId="{A3760B2E-C7D7-AFFF-338B-FECA293EA9F3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" creationId="{3782949E-A7CE-7D73-CAC8-4AD75A80757D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4" creationId="{016A6A75-AF09-047A-7922-43566D93046C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5" creationId="{26CF791A-9BE2-E039-07EE-2D19BF4EF126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18" creationId="{348B1883-8118-C08C-B63F-8A86D169C4D3}"/>
          </ac:spMkLst>
        </pc:spChg>
        <pc:spChg chg="mod">
          <ac:chgData name="Zhou, Zeyu" userId="810561a9-0bed-40d3-bf81-4ab1f5fef778" providerId="ADAL" clId="{95D46344-756F-064F-9CC6-705870067B79}" dt="2023-10-20T17:06:23.710" v="919" actId="1076"/>
          <ac:spMkLst>
            <pc:docMk/>
            <pc:sldMk cId="3341345594" sldId="291"/>
            <ac:spMk id="20" creationId="{DA9E0C67-8B9C-D30C-1628-346BA03AFD12}"/>
          </ac:spMkLst>
        </pc:spChg>
        <pc:spChg chg="mod">
          <ac:chgData name="Zhou, Zeyu" userId="810561a9-0bed-40d3-bf81-4ab1f5fef778" providerId="ADAL" clId="{95D46344-756F-064F-9CC6-705870067B79}" dt="2023-10-20T17:04:43.214" v="840" actId="14100"/>
          <ac:spMkLst>
            <pc:docMk/>
            <pc:sldMk cId="3341345594" sldId="291"/>
            <ac:spMk id="22" creationId="{CDD290AE-BA10-7456-9801-BFEA63F148A6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24" creationId="{F8EBC939-57A0-220F-8C6F-E6D1F4513193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25" creationId="{0DE6BDB9-5096-CA0E-F7AC-223717DE72A9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26" creationId="{E45973E6-F404-C3D7-10B7-2ADCB4EE3C59}"/>
          </ac:spMkLst>
        </pc:spChg>
        <pc:spChg chg="del">
          <ac:chgData name="Zhou, Zeyu" userId="810561a9-0bed-40d3-bf81-4ab1f5fef778" providerId="ADAL" clId="{95D46344-756F-064F-9CC6-705870067B79}" dt="2023-10-20T17:06:17.331" v="918" actId="478"/>
          <ac:spMkLst>
            <pc:docMk/>
            <pc:sldMk cId="3341345594" sldId="291"/>
            <ac:spMk id="27" creationId="{1DB9D600-B242-D862-0E1B-6788319E4EDC}"/>
          </ac:spMkLst>
        </pc:spChg>
        <pc:spChg chg="del">
          <ac:chgData name="Zhou, Zeyu" userId="810561a9-0bed-40d3-bf81-4ab1f5fef778" providerId="ADAL" clId="{95D46344-756F-064F-9CC6-705870067B79}" dt="2023-10-20T17:06:17.331" v="918" actId="478"/>
          <ac:spMkLst>
            <pc:docMk/>
            <pc:sldMk cId="3341345594" sldId="291"/>
            <ac:spMk id="29" creationId="{7529A4B1-4E86-8A5A-CFFE-43A92AB776AF}"/>
          </ac:spMkLst>
        </pc:spChg>
        <pc:spChg chg="del">
          <ac:chgData name="Zhou, Zeyu" userId="810561a9-0bed-40d3-bf81-4ab1f5fef778" providerId="ADAL" clId="{95D46344-756F-064F-9CC6-705870067B79}" dt="2023-10-20T17:06:17.331" v="918" actId="478"/>
          <ac:spMkLst>
            <pc:docMk/>
            <pc:sldMk cId="3341345594" sldId="291"/>
            <ac:spMk id="30" creationId="{808564D2-3A9C-9037-2AE6-B77F886BD149}"/>
          </ac:spMkLst>
        </pc:spChg>
        <pc:spChg chg="del">
          <ac:chgData name="Zhou, Zeyu" userId="810561a9-0bed-40d3-bf81-4ab1f5fef778" providerId="ADAL" clId="{95D46344-756F-064F-9CC6-705870067B79}" dt="2023-10-20T17:06:17.331" v="918" actId="478"/>
          <ac:spMkLst>
            <pc:docMk/>
            <pc:sldMk cId="3341345594" sldId="291"/>
            <ac:spMk id="31" creationId="{7257ED3D-A0D4-1AF2-D3CE-E221CBE3F76F}"/>
          </ac:spMkLst>
        </pc:spChg>
        <pc:spChg chg="del mod">
          <ac:chgData name="Zhou, Zeyu" userId="810561a9-0bed-40d3-bf81-4ab1f5fef778" providerId="ADAL" clId="{95D46344-756F-064F-9CC6-705870067B79}" dt="2023-10-20T17:05:42.627" v="883" actId="478"/>
          <ac:spMkLst>
            <pc:docMk/>
            <pc:sldMk cId="3341345594" sldId="291"/>
            <ac:spMk id="32" creationId="{532F5A94-021C-B040-1E71-C65570E4853E}"/>
          </ac:spMkLst>
        </pc:spChg>
        <pc:spChg chg="mod">
          <ac:chgData name="Zhou, Zeyu" userId="810561a9-0bed-40d3-bf81-4ab1f5fef778" providerId="ADAL" clId="{95D46344-756F-064F-9CC6-705870067B79}" dt="2023-10-20T17:06:23.710" v="919" actId="1076"/>
          <ac:spMkLst>
            <pc:docMk/>
            <pc:sldMk cId="3341345594" sldId="291"/>
            <ac:spMk id="33" creationId="{C7047A7C-5265-D07C-A55A-A1BCA57367CB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4" creationId="{71142F26-4578-2C12-6B68-043CB8C5BCF5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5" creationId="{FFCFCCAC-2B92-7D00-391A-DD995A8DAC63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6" creationId="{1B1B229B-50FF-13BC-CB5C-7F4D213E3680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8" creationId="{5DE970C4-DA11-2119-757A-DD74997614CE}"/>
          </ac:spMkLst>
        </pc:spChg>
        <pc:spChg chg="add del mod">
          <ac:chgData name="Zhou, Zeyu" userId="810561a9-0bed-40d3-bf81-4ab1f5fef778" providerId="ADAL" clId="{95D46344-756F-064F-9CC6-705870067B79}" dt="2023-10-20T17:06:57.067" v="923" actId="478"/>
          <ac:spMkLst>
            <pc:docMk/>
            <pc:sldMk cId="3341345594" sldId="291"/>
            <ac:spMk id="39" creationId="{990397DD-7AE7-77BC-45DD-74CE04AF9A89}"/>
          </ac:spMkLst>
        </pc:spChg>
        <pc:spChg chg="add del mod">
          <ac:chgData name="Zhou, Zeyu" userId="810561a9-0bed-40d3-bf81-4ab1f5fef778" providerId="ADAL" clId="{95D46344-756F-064F-9CC6-705870067B79}" dt="2023-10-20T17:06:57.067" v="923" actId="478"/>
          <ac:spMkLst>
            <pc:docMk/>
            <pc:sldMk cId="3341345594" sldId="291"/>
            <ac:spMk id="40" creationId="{94B4C69E-6DEC-3840-620B-E8171FF92B9F}"/>
          </ac:spMkLst>
        </pc:spChg>
        <pc:spChg chg="add mod">
          <ac:chgData name="Zhou, Zeyu" userId="810561a9-0bed-40d3-bf81-4ab1f5fef778" providerId="ADAL" clId="{95D46344-756F-064F-9CC6-705870067B79}" dt="2023-10-20T17:07:00.634" v="925" actId="1076"/>
          <ac:spMkLst>
            <pc:docMk/>
            <pc:sldMk cId="3341345594" sldId="291"/>
            <ac:spMk id="41" creationId="{3A80CF72-91A3-DD7B-8114-9052FFA87D30}"/>
          </ac:spMkLst>
        </pc:spChg>
        <pc:spChg chg="add mod">
          <ac:chgData name="Zhou, Zeyu" userId="810561a9-0bed-40d3-bf81-4ab1f5fef778" providerId="ADAL" clId="{95D46344-756F-064F-9CC6-705870067B79}" dt="2023-10-20T17:07:03.296" v="926" actId="1076"/>
          <ac:spMkLst>
            <pc:docMk/>
            <pc:sldMk cId="3341345594" sldId="291"/>
            <ac:spMk id="42" creationId="{E8B25559-8EB4-0973-5B3F-3AF30847AC8E}"/>
          </ac:spMkLst>
        </pc:spChg>
        <pc:spChg chg="add mod">
          <ac:chgData name="Zhou, Zeyu" userId="810561a9-0bed-40d3-bf81-4ab1f5fef778" providerId="ADAL" clId="{95D46344-756F-064F-9CC6-705870067B79}" dt="2023-10-20T17:08:05.722" v="938" actId="207"/>
          <ac:spMkLst>
            <pc:docMk/>
            <pc:sldMk cId="3341345594" sldId="291"/>
            <ac:spMk id="43" creationId="{30591BCD-1988-1E93-CC17-5E026907CED1}"/>
          </ac:spMkLst>
        </pc:spChg>
        <pc:cxnChg chg="add mod">
          <ac:chgData name="Zhou, Zeyu" userId="810561a9-0bed-40d3-bf81-4ab1f5fef778" providerId="ADAL" clId="{95D46344-756F-064F-9CC6-705870067B79}" dt="2023-10-20T17:06:44.913" v="922"/>
          <ac:cxnSpMkLst>
            <pc:docMk/>
            <pc:sldMk cId="3341345594" sldId="291"/>
            <ac:cxnSpMk id="6" creationId="{BBF8BBCC-32BF-FE9A-5A8A-06B291C83161}"/>
          </ac:cxnSpMkLst>
        </pc:cxnChg>
        <pc:cxnChg chg="add mod">
          <ac:chgData name="Zhou, Zeyu" userId="810561a9-0bed-40d3-bf81-4ab1f5fef778" providerId="ADAL" clId="{95D46344-756F-064F-9CC6-705870067B79}" dt="2023-10-20T17:06:44.913" v="922"/>
          <ac:cxnSpMkLst>
            <pc:docMk/>
            <pc:sldMk cId="3341345594" sldId="291"/>
            <ac:cxnSpMk id="14" creationId="{984EB5A9-6BEC-7DB7-CE23-9BCE03E034EA}"/>
          </ac:cxnSpMkLst>
        </pc:cxnChg>
        <pc:cxnChg chg="add mod">
          <ac:chgData name="Zhou, Zeyu" userId="810561a9-0bed-40d3-bf81-4ab1f5fef778" providerId="ADAL" clId="{95D46344-756F-064F-9CC6-705870067B79}" dt="2023-10-20T17:06:44.913" v="922"/>
          <ac:cxnSpMkLst>
            <pc:docMk/>
            <pc:sldMk cId="3341345594" sldId="291"/>
            <ac:cxnSpMk id="28" creationId="{D8C1CE8D-CFDD-B40A-FD0D-3ADB4659A6D6}"/>
          </ac:cxnSpMkLst>
        </pc:cxnChg>
        <pc:cxnChg chg="add mod">
          <ac:chgData name="Zhou, Zeyu" userId="810561a9-0bed-40d3-bf81-4ab1f5fef778" providerId="ADAL" clId="{95D46344-756F-064F-9CC6-705870067B79}" dt="2023-10-20T17:06:44.913" v="922"/>
          <ac:cxnSpMkLst>
            <pc:docMk/>
            <pc:sldMk cId="3341345594" sldId="291"/>
            <ac:cxnSpMk id="37" creationId="{D7B3E3A3-7CFF-C0FE-E855-C3CC3BCE098D}"/>
          </ac:cxnSpMkLst>
        </pc:cxnChg>
      </pc:sldChg>
      <pc:sldChg chg="modSp add mod">
        <pc:chgData name="Zhou, Zeyu" userId="810561a9-0bed-40d3-bf81-4ab1f5fef778" providerId="ADAL" clId="{95D46344-756F-064F-9CC6-705870067B79}" dt="2023-11-07T19:56:48.120" v="1010"/>
        <pc:sldMkLst>
          <pc:docMk/>
          <pc:sldMk cId="1093136444" sldId="292"/>
        </pc:sldMkLst>
        <pc:spChg chg="mod">
          <ac:chgData name="Zhou, Zeyu" userId="810561a9-0bed-40d3-bf81-4ab1f5fef778" providerId="ADAL" clId="{95D46344-756F-064F-9CC6-705870067B79}" dt="2023-11-07T19:56:48.120" v="1010"/>
          <ac:spMkLst>
            <pc:docMk/>
            <pc:sldMk cId="1093136444" sldId="292"/>
            <ac:spMk id="43" creationId="{8AD33EED-4E55-A76D-390C-CB9C693D8A22}"/>
          </ac:spMkLst>
        </pc:spChg>
      </pc:sldChg>
    </pc:docChg>
  </pc:docChgLst>
  <pc:docChgLst>
    <pc:chgData name="Zhou, Zeyu" userId="810561a9-0bed-40d3-bf81-4ab1f5fef778" providerId="ADAL" clId="{BA4EE734-B409-E945-B5F6-771B731716E5}"/>
    <pc:docChg chg="custSel addSld delSld modSld sldOrd">
      <pc:chgData name="Zhou, Zeyu" userId="810561a9-0bed-40d3-bf81-4ab1f5fef778" providerId="ADAL" clId="{BA4EE734-B409-E945-B5F6-771B731716E5}" dt="2023-09-22T16:30:25.882" v="1114" actId="478"/>
      <pc:docMkLst>
        <pc:docMk/>
      </pc:docMkLst>
      <pc:sldChg chg="modSp mod">
        <pc:chgData name="Zhou, Zeyu" userId="810561a9-0bed-40d3-bf81-4ab1f5fef778" providerId="ADAL" clId="{BA4EE734-B409-E945-B5F6-771B731716E5}" dt="2023-09-22T16:28:35.213" v="1111" actId="20577"/>
        <pc:sldMkLst>
          <pc:docMk/>
          <pc:sldMk cId="625739894" sldId="258"/>
        </pc:sldMkLst>
        <pc:spChg chg="mod">
          <ac:chgData name="Zhou, Zeyu" userId="810561a9-0bed-40d3-bf81-4ab1f5fef778" providerId="ADAL" clId="{BA4EE734-B409-E945-B5F6-771B731716E5}" dt="2023-09-22T15:41:02.254" v="30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BA4EE734-B409-E945-B5F6-771B731716E5}" dt="2023-09-22T16:28:35.213" v="1111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addSp delSp modSp add mod">
        <pc:chgData name="Zhou, Zeyu" userId="810561a9-0bed-40d3-bf81-4ab1f5fef778" providerId="ADAL" clId="{BA4EE734-B409-E945-B5F6-771B731716E5}" dt="2023-09-22T16:10:24.197" v="673" actId="478"/>
        <pc:sldMkLst>
          <pc:docMk/>
          <pc:sldMk cId="1953598586" sldId="272"/>
        </pc:sldMkLst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" creationId="{B637D4A7-1BB4-C0DB-A782-934185EE53D8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" creationId="{71CBF421-2A13-4809-3CA3-579645F0FFA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4" creationId="{BF9EADFB-88D8-7A50-963D-DF54F7B573F0}"/>
          </ac:spMkLst>
        </pc:spChg>
        <pc:spChg chg="del mod">
          <ac:chgData name="Zhou, Zeyu" userId="810561a9-0bed-40d3-bf81-4ab1f5fef778" providerId="ADAL" clId="{BA4EE734-B409-E945-B5F6-771B731716E5}" dt="2023-09-22T15:46:30.164" v="141" actId="478"/>
          <ac:spMkLst>
            <pc:docMk/>
            <pc:sldMk cId="1953598586" sldId="272"/>
            <ac:spMk id="5" creationId="{E192289A-655C-EF4A-ABAB-3EB3053D75BD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6" creationId="{6671C26B-95E5-2BF7-9A70-5EA3D88DE090}"/>
          </ac:spMkLst>
        </pc:spChg>
        <pc:spChg chg="del mod">
          <ac:chgData name="Zhou, Zeyu" userId="810561a9-0bed-40d3-bf81-4ab1f5fef778" providerId="ADAL" clId="{BA4EE734-B409-E945-B5F6-771B731716E5}" dt="2023-09-22T15:46:32.798" v="142" actId="478"/>
          <ac:spMkLst>
            <pc:docMk/>
            <pc:sldMk cId="1953598586" sldId="272"/>
            <ac:spMk id="7" creationId="{E7957DE9-F8A2-A710-7BAA-1936862366BD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8" creationId="{DABEBB3D-88EB-04AB-C891-101CF775456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9" creationId="{254B1646-C326-42A4-EB79-8F436966434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2" creationId="{16E8C35F-397B-CCE6-BDBD-4B2406E5D48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3" creationId="{DB746FB4-5860-0F6B-5050-BBA33FE083AA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4" creationId="{A4070DD4-7869-10D8-1CDA-3841C168EA0E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15" creationId="{B7C0D55F-3BFE-DD33-4C73-8165195894A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6" creationId="{829F077D-7239-1CA8-76A5-E542F1AAFBD8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7" creationId="{81D13AD6-0AE9-F541-64DD-BE381E01EEDD}"/>
          </ac:spMkLst>
        </pc:spChg>
        <pc:spChg chg="del mod">
          <ac:chgData name="Zhou, Zeyu" userId="810561a9-0bed-40d3-bf81-4ab1f5fef778" providerId="ADAL" clId="{BA4EE734-B409-E945-B5F6-771B731716E5}" dt="2023-09-22T15:46:27.660" v="140" actId="478"/>
          <ac:spMkLst>
            <pc:docMk/>
            <pc:sldMk cId="1953598586" sldId="272"/>
            <ac:spMk id="18" creationId="{DF240BBC-0B65-DEC1-D1D1-23AF36932437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9" creationId="{BDD75B20-1434-43CF-13F0-83D3BC6BB25B}"/>
          </ac:spMkLst>
        </pc:spChg>
        <pc:spChg chg="del mod">
          <ac:chgData name="Zhou, Zeyu" userId="810561a9-0bed-40d3-bf81-4ab1f5fef778" providerId="ADAL" clId="{BA4EE734-B409-E945-B5F6-771B731716E5}" dt="2023-09-22T15:46:32.798" v="142" actId="478"/>
          <ac:spMkLst>
            <pc:docMk/>
            <pc:sldMk cId="1953598586" sldId="272"/>
            <ac:spMk id="22" creationId="{ABE859EA-2978-43EF-0BFE-4E8DB6A78489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3" creationId="{9A73932E-DFED-C60C-73A7-D6D46F1013E4}"/>
          </ac:spMkLst>
        </pc:spChg>
        <pc:spChg chg="add mod">
          <ac:chgData name="Zhou, Zeyu" userId="810561a9-0bed-40d3-bf81-4ab1f5fef778" providerId="ADAL" clId="{BA4EE734-B409-E945-B5F6-771B731716E5}" dt="2023-09-22T16:09:47.582" v="666" actId="14100"/>
          <ac:spMkLst>
            <pc:docMk/>
            <pc:sldMk cId="1953598586" sldId="272"/>
            <ac:spMk id="24" creationId="{02BE29F5-6F3B-320A-F89E-60D07F2DCD7B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5" creationId="{6B521415-7019-C362-988E-77291AAB33D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6" creationId="{6D48F15C-89C4-8FB0-247D-F6440B5B5FA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7" creationId="{A00216C0-61A1-CCCA-B4CB-71DEC551CEB4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0" creationId="{A3AFFB45-F352-A51C-4494-6FB5995D5F8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1" creationId="{7A86CC4E-B3F1-4AF4-5065-8F372BA4B7F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2" creationId="{591F6982-BE7C-9CBE-60D7-18F21D184A55}"/>
          </ac:spMkLst>
        </pc:spChg>
        <pc:spChg chg="mod">
          <ac:chgData name="Zhou, Zeyu" userId="810561a9-0bed-40d3-bf81-4ab1f5fef778" providerId="ADAL" clId="{BA4EE734-B409-E945-B5F6-771B731716E5}" dt="2023-09-22T16:09:59.918" v="669" actId="1076"/>
          <ac:spMkLst>
            <pc:docMk/>
            <pc:sldMk cId="1953598586" sldId="272"/>
            <ac:spMk id="33" creationId="{BD65417A-B00C-24E1-C886-D832E4A10ECC}"/>
          </ac:spMkLst>
        </pc:spChg>
        <pc:spChg chg="mod">
          <ac:chgData name="Zhou, Zeyu" userId="810561a9-0bed-40d3-bf81-4ab1f5fef778" providerId="ADAL" clId="{BA4EE734-B409-E945-B5F6-771B731716E5}" dt="2023-09-22T15:49:40.021" v="224" actId="1076"/>
          <ac:spMkLst>
            <pc:docMk/>
            <pc:sldMk cId="1953598586" sldId="272"/>
            <ac:spMk id="34" creationId="{2038DA30-8D30-2AD0-BD40-E2A9915D799F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35" creationId="{990F0653-6232-F9BE-A351-B51032B6F35D}"/>
          </ac:spMkLst>
        </pc:spChg>
        <pc:spChg chg="mod">
          <ac:chgData name="Zhou, Zeyu" userId="810561a9-0bed-40d3-bf81-4ab1f5fef778" providerId="ADAL" clId="{BA4EE734-B409-E945-B5F6-771B731716E5}" dt="2023-09-22T16:09:43.005" v="664" actId="1076"/>
          <ac:spMkLst>
            <pc:docMk/>
            <pc:sldMk cId="1953598586" sldId="272"/>
            <ac:spMk id="36" creationId="{7997DE33-6380-359F-DFFC-E29AC9467E99}"/>
          </ac:spMkLst>
        </pc:spChg>
        <pc:spChg chg="mod">
          <ac:chgData name="Zhou, Zeyu" userId="810561a9-0bed-40d3-bf81-4ab1f5fef778" providerId="ADAL" clId="{BA4EE734-B409-E945-B5F6-771B731716E5}" dt="2023-09-22T16:09:52.103" v="667" actId="1076"/>
          <ac:spMkLst>
            <pc:docMk/>
            <pc:sldMk cId="1953598586" sldId="272"/>
            <ac:spMk id="37" creationId="{703DC92A-2714-B113-3C29-98926FDDA21D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38" creationId="{5E0287A6-1162-4188-11E5-4B2C0D2CD6F5}"/>
          </ac:spMkLst>
        </pc:spChg>
        <pc:spChg chg="mod">
          <ac:chgData name="Zhou, Zeyu" userId="810561a9-0bed-40d3-bf81-4ab1f5fef778" providerId="ADAL" clId="{BA4EE734-B409-E945-B5F6-771B731716E5}" dt="2023-09-22T16:09:56.150" v="668" actId="1076"/>
          <ac:spMkLst>
            <pc:docMk/>
            <pc:sldMk cId="1953598586" sldId="272"/>
            <ac:spMk id="39" creationId="{3ED2D8DE-0ADA-50B3-7368-520676BBC48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40" creationId="{1EB61D7B-A275-4029-61FB-C5720DBF1525}"/>
          </ac:spMkLst>
        </pc:spChg>
        <pc:spChg chg="add del mod">
          <ac:chgData name="Zhou, Zeyu" userId="810561a9-0bed-40d3-bf81-4ab1f5fef778" providerId="ADAL" clId="{BA4EE734-B409-E945-B5F6-771B731716E5}" dt="2023-09-22T15:55:39.130" v="333"/>
          <ac:spMkLst>
            <pc:docMk/>
            <pc:sldMk cId="1953598586" sldId="272"/>
            <ac:spMk id="41" creationId="{F7C94FFF-D8A0-57EC-3D68-012A2B8018AD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3" creationId="{0C276F4B-94B3-13EF-6FBC-785AB01D979C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5" creationId="{48A9A471-4778-6AFF-D855-440E9DCEA27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6" creationId="{F01D866A-E6D7-F0F9-86BE-2E7595964F6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7" creationId="{E583B4E6-F7D5-4502-09D5-C53EF204A5DE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8" creationId="{68A382A2-0E39-27D7-B0E8-93F0C39D76AA}"/>
          </ac:spMkLst>
        </pc:spChg>
        <pc:spChg chg="add mod">
          <ac:chgData name="Zhou, Zeyu" userId="810561a9-0bed-40d3-bf81-4ab1f5fef778" providerId="ADAL" clId="{BA4EE734-B409-E945-B5F6-771B731716E5}" dt="2023-09-22T16:10:16.449" v="671" actId="14100"/>
          <ac:spMkLst>
            <pc:docMk/>
            <pc:sldMk cId="1953598586" sldId="272"/>
            <ac:spMk id="49" creationId="{787AF9FE-2271-5D98-4151-7831083D17F0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50" creationId="{94DD37B2-44C2-534D-CFE8-C28947EE15E7}"/>
          </ac:spMkLst>
        </pc:spChg>
        <pc:spChg chg="add del mod">
          <ac:chgData name="Zhou, Zeyu" userId="810561a9-0bed-40d3-bf81-4ab1f5fef778" providerId="ADAL" clId="{BA4EE734-B409-E945-B5F6-771B731716E5}" dt="2023-09-22T16:01:55.350" v="493" actId="478"/>
          <ac:spMkLst>
            <pc:docMk/>
            <pc:sldMk cId="1953598586" sldId="272"/>
            <ac:spMk id="51" creationId="{14CCE616-6957-A90F-ABF3-2073398E720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52" creationId="{27B087C2-2502-25A4-F5C7-BAC4B135D3BF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62" creationId="{CFE577A9-B047-DA9F-5CD9-B5D02BC6B179}"/>
          </ac:spMkLst>
        </pc:sp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10" creationId="{03DE32FF-A6E3-70E9-047F-1A978DB84204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11" creationId="{9C57E3DD-A2EC-3034-63A4-18FBF5F8A617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0" creationId="{6E598AD4-0069-22F8-B43C-6B5E6E98F425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1" creationId="{3E1677B3-56E9-DD6E-D5D0-DA1F64ABA7DE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8" creationId="{064300A1-48A3-D9B0-80D3-9707E33D6947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9" creationId="{CEFF419C-5136-F304-25BD-98EAEA58D7FD}"/>
          </ac:cxnSpMkLst>
        </pc:cxnChg>
        <pc:cxnChg chg="add del mod">
          <ac:chgData name="Zhou, Zeyu" userId="810561a9-0bed-40d3-bf81-4ab1f5fef778" providerId="ADAL" clId="{BA4EE734-B409-E945-B5F6-771B731716E5}" dt="2023-09-22T16:10:24.197" v="673" actId="478"/>
          <ac:cxnSpMkLst>
            <pc:docMk/>
            <pc:sldMk cId="1953598586" sldId="272"/>
            <ac:cxnSpMk id="54" creationId="{6AAB2C0F-18A5-6351-881B-D0E9636FACCC}"/>
          </ac:cxnSpMkLst>
        </pc:cxnChg>
        <pc:cxnChg chg="add del mod">
          <ac:chgData name="Zhou, Zeyu" userId="810561a9-0bed-40d3-bf81-4ab1f5fef778" providerId="ADAL" clId="{BA4EE734-B409-E945-B5F6-771B731716E5}" dt="2023-09-22T16:10:24.197" v="673" actId="478"/>
          <ac:cxnSpMkLst>
            <pc:docMk/>
            <pc:sldMk cId="1953598586" sldId="272"/>
            <ac:cxnSpMk id="63" creationId="{C187B863-EB32-C0B8-2A9D-E4C0F62425B0}"/>
          </ac:cxnSpMkLst>
        </pc:cxnChg>
      </pc:sldChg>
      <pc:sldChg chg="del">
        <pc:chgData name="Zhou, Zeyu" userId="810561a9-0bed-40d3-bf81-4ab1f5fef778" providerId="ADAL" clId="{BA4EE734-B409-E945-B5F6-771B731716E5}" dt="2023-09-22T15:41:06.166" v="31" actId="2696"/>
        <pc:sldMkLst>
          <pc:docMk/>
          <pc:sldMk cId="2256344172" sldId="278"/>
        </pc:sldMkLst>
      </pc:sldChg>
      <pc:sldChg chg="del">
        <pc:chgData name="Zhou, Zeyu" userId="810561a9-0bed-40d3-bf81-4ab1f5fef778" providerId="ADAL" clId="{BA4EE734-B409-E945-B5F6-771B731716E5}" dt="2023-09-22T16:06:07.002" v="610" actId="2696"/>
        <pc:sldMkLst>
          <pc:docMk/>
          <pc:sldMk cId="1389122119" sldId="279"/>
        </pc:sldMkLst>
      </pc:sldChg>
      <pc:sldChg chg="del">
        <pc:chgData name="Zhou, Zeyu" userId="810561a9-0bed-40d3-bf81-4ab1f5fef778" providerId="ADAL" clId="{BA4EE734-B409-E945-B5F6-771B731716E5}" dt="2023-09-22T16:06:07.339" v="611" actId="2696"/>
        <pc:sldMkLst>
          <pc:docMk/>
          <pc:sldMk cId="4044970201" sldId="280"/>
        </pc:sldMkLst>
      </pc:sldChg>
      <pc:sldChg chg="addSp delSp modSp add del mod">
        <pc:chgData name="Zhou, Zeyu" userId="810561a9-0bed-40d3-bf81-4ab1f5fef778" providerId="ADAL" clId="{BA4EE734-B409-E945-B5F6-771B731716E5}" dt="2023-09-22T16:10:27.346" v="674" actId="2696"/>
        <pc:sldMkLst>
          <pc:docMk/>
          <pc:sldMk cId="1054008205" sldId="281"/>
        </pc:sldMkLst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" creationId="{B637D4A7-1BB4-C0DB-A782-934185EE53D8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" creationId="{71CBF421-2A13-4809-3CA3-579645F0FFA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4" creationId="{BF9EADFB-88D8-7A50-963D-DF54F7B573F0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" creationId="{C7CA30BB-B956-33AC-BEFE-F106BD374D37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" creationId="{A5E29860-D023-F132-AEC0-FE12E2BEEF63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7" creationId="{24B42EBF-6B6C-DB9F-119F-98786695E109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8" creationId="{DABEBB3D-88EB-04AB-C891-101CF775456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9" creationId="{254B1646-C326-42A4-EB79-8F436966434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2" creationId="{16E8C35F-397B-CCE6-BDBD-4B2406E5D48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3" creationId="{DB746FB4-5860-0F6B-5050-BBA33FE083AA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4" creationId="{A4070DD4-7869-10D8-1CDA-3841C168EA0E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6" creationId="{829F077D-7239-1CA8-76A5-E542F1AAFBD8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7" creationId="{81D13AD6-0AE9-F541-64DD-BE381E01EEDD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9" creationId="{BDD75B20-1434-43CF-13F0-83D3BC6BB25B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22" creationId="{FFE3858F-685E-6C49-E3F7-783D56493915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3" creationId="{9A73932E-DFED-C60C-73A7-D6D46F1013E4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5" creationId="{6B521415-7019-C362-988E-77291AAB33D6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6" creationId="{6D48F15C-89C4-8FB0-247D-F6440B5B5FA6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7" creationId="{A00216C0-61A1-CCCA-B4CB-71DEC551CEB4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0" creationId="{A3AFFB45-F352-A51C-4494-6FB5995D5F8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1" creationId="{7A86CC4E-B3F1-4AF4-5065-8F372BA4B7F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2" creationId="{591F6982-BE7C-9CBE-60D7-18F21D184A55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35" creationId="{A1F5ECD6-C514-F29F-A7AE-35D5F0C4598D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38" creationId="{5E0287A6-1162-4188-11E5-4B2C0D2CD6F5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40" creationId="{1EB61D7B-A275-4029-61FB-C5720DBF1525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1" creationId="{F0CB66EE-01BD-4222-6814-D25DFF89BB5A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2" creationId="{6F8BE949-1C63-0D19-5EEA-087E4AB1B0E8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3" creationId="{0C276F4B-94B3-13EF-6FBC-785AB01D979C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4" creationId="{7E35C5D7-8811-26A3-F5D1-3EC44CA6C9EC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5" creationId="{48A9A471-4778-6AFF-D855-440E9DCEA275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6" creationId="{F01D866A-E6D7-F0F9-86BE-2E7595964F65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7" creationId="{E583B4E6-F7D5-4502-09D5-C53EF204A5DE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8" creationId="{68A382A2-0E39-27D7-B0E8-93F0C39D76AA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50" creationId="{94DD37B2-44C2-534D-CFE8-C28947EE15E7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52" creationId="{27B087C2-2502-25A4-F5C7-BAC4B135D3BF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5" creationId="{2809DEDB-484E-3A5D-672D-573D26C927EA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6" creationId="{65889B42-EB58-5A0A-42F8-B8BF40C946C1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7" creationId="{E7DFE14B-94F0-C4D9-33B4-6A33003B24B4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8" creationId="{89761E4D-5398-FF3F-75EF-4656EC13B164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9" creationId="{83BC0703-6455-77E3-FEB5-0208DBE4FA4D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0" creationId="{4117ADD1-82FC-8FE4-71EA-49135231F566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1" creationId="{C97F1D8B-ED4E-7238-D484-50410813BF67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62" creationId="{CFE577A9-B047-DA9F-5CD9-B5D02BC6B179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4" creationId="{685245B5-8EE1-6D00-E010-427790DA3397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7" creationId="{926D3BEB-5649-41EE-7AB3-18380DAFD630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8" creationId="{0B689774-F368-665C-EC65-4265AF44050F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9" creationId="{9F4DFAFD-D3D5-6F18-1228-75A0345500D5}"/>
          </ac:spMkLst>
        </pc:sp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10" creationId="{03DE32FF-A6E3-70E9-047F-1A978DB84204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11" creationId="{9C57E3DD-A2EC-3034-63A4-18FBF5F8A617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15" creationId="{558F2BB9-B5FC-3125-9263-3C6013EBD01F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18" creationId="{8253D2CB-C86A-4ACA-796D-EE24BA9DF767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0" creationId="{6E598AD4-0069-22F8-B43C-6B5E6E98F425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1" creationId="{3E1677B3-56E9-DD6E-D5D0-DA1F64ABA7DE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8" creationId="{064300A1-48A3-D9B0-80D3-9707E33D6947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9" creationId="{CEFF419C-5136-F304-25BD-98EAEA58D7FD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51" creationId="{B06C75F4-274C-417D-1B94-8756C72C69BB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53" creationId="{195FF7AB-B588-0447-18CB-44EBD24E0035}"/>
          </ac:cxnSpMkLst>
        </pc:cxnChg>
        <pc:cxnChg chg="del">
          <ac:chgData name="Zhou, Zeyu" userId="810561a9-0bed-40d3-bf81-4ab1f5fef778" providerId="ADAL" clId="{BA4EE734-B409-E945-B5F6-771B731716E5}" dt="2023-09-22T16:05:56.206" v="607" actId="478"/>
          <ac:cxnSpMkLst>
            <pc:docMk/>
            <pc:sldMk cId="1054008205" sldId="281"/>
            <ac:cxnSpMk id="54" creationId="{6AAB2C0F-18A5-6351-881B-D0E9636FACCC}"/>
          </ac:cxnSpMkLst>
        </pc:cxnChg>
        <pc:cxnChg chg="del">
          <ac:chgData name="Zhou, Zeyu" userId="810561a9-0bed-40d3-bf81-4ab1f5fef778" providerId="ADAL" clId="{BA4EE734-B409-E945-B5F6-771B731716E5}" dt="2023-09-22T16:05:56.206" v="607" actId="478"/>
          <ac:cxnSpMkLst>
            <pc:docMk/>
            <pc:sldMk cId="1054008205" sldId="281"/>
            <ac:cxnSpMk id="63" creationId="{C187B863-EB32-C0B8-2A9D-E4C0F62425B0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65" creationId="{0F8432A5-AF67-8ED1-1AAC-75E2A7899C6B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66" creationId="{960BA343-FD43-A588-B6FA-C54DBE6A8559}"/>
          </ac:cxnSpMkLst>
        </pc:cxnChg>
      </pc:sldChg>
      <pc:sldChg chg="addSp delSp modSp add mod ord">
        <pc:chgData name="Zhou, Zeyu" userId="810561a9-0bed-40d3-bf81-4ab1f5fef778" providerId="ADAL" clId="{BA4EE734-B409-E945-B5F6-771B731716E5}" dt="2023-09-22T16:30:25.882" v="1114" actId="478"/>
        <pc:sldMkLst>
          <pc:docMk/>
          <pc:sldMk cId="3377842966" sldId="282"/>
        </pc:sldMkLst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" creationId="{B637D4A7-1BB4-C0DB-A782-934185EE53D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" creationId="{71CBF421-2A13-4809-3CA3-579645F0FFA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4" creationId="{BF9EADFB-88D8-7A50-963D-DF54F7B573F0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" creationId="{E2563216-EAA1-3FBB-E8C5-D85BCF586AD0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" creationId="{ADCDB0B3-25C3-EDF6-CD1B-720D106E7AC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7" creationId="{48D8CB60-D21E-9190-E1B6-063FFABB02DF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8" creationId="{DABEBB3D-88EB-04AB-C891-101CF775456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9" creationId="{254B1646-C326-42A4-EB79-8F436966434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2" creationId="{16E8C35F-397B-CCE6-BDBD-4B2406E5D48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3" creationId="{DB746FB4-5860-0F6B-5050-BBA33FE083AA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4" creationId="{A4070DD4-7869-10D8-1CDA-3841C168EA0E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6" creationId="{829F077D-7239-1CA8-76A5-E542F1AAFBD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7" creationId="{81D13AD6-0AE9-F541-64DD-BE381E01EEDD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9" creationId="{BDD75B20-1434-43CF-13F0-83D3BC6BB25B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22" creationId="{D848CABF-FE9C-84EA-DCEA-E643A0273D9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3" creationId="{9A73932E-DFED-C60C-73A7-D6D46F1013E4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24" creationId="{02BE29F5-6F3B-320A-F89E-60D07F2DCD7B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5" creationId="{6B521415-7019-C362-988E-77291AAB33D6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6" creationId="{6D48F15C-89C4-8FB0-247D-F6440B5B5FA6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7" creationId="{A00216C0-61A1-CCCA-B4CB-71DEC551CEB4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0" creationId="{A3AFFB45-F352-A51C-4494-6FB5995D5F8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1" creationId="{7A86CC4E-B3F1-4AF4-5065-8F372BA4B7F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2" creationId="{591F6982-BE7C-9CBE-60D7-18F21D184A55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3" creationId="{BD65417A-B00C-24E1-C886-D832E4A10ECC}"/>
          </ac:spMkLst>
        </pc:spChg>
        <pc:spChg chg="mod">
          <ac:chgData name="Zhou, Zeyu" userId="810561a9-0bed-40d3-bf81-4ab1f5fef778" providerId="ADAL" clId="{BA4EE734-B409-E945-B5F6-771B731716E5}" dt="2023-09-22T16:22:15.783" v="1005" actId="207"/>
          <ac:spMkLst>
            <pc:docMk/>
            <pc:sldMk cId="3377842966" sldId="282"/>
            <ac:spMk id="34" creationId="{2038DA30-8D30-2AD0-BD40-E2A9915D799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35" creationId="{D7E223A4-D6D5-4D9B-7654-1768AE0BD579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6" creationId="{7997DE33-6380-359F-DFFC-E29AC9467E99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7" creationId="{703DC92A-2714-B113-3C29-98926FDDA21D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38" creationId="{5E0287A6-1162-4188-11E5-4B2C0D2CD6F5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9" creationId="{3ED2D8DE-0ADA-50B3-7368-520676BBC48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40" creationId="{1EB61D7B-A275-4029-61FB-C5720DBF1525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1" creationId="{AF39FD10-CD47-383E-1F02-36B2709B225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2" creationId="{7C9B4B7C-0DD7-4A4D-CA1C-5625F2A9F3FE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3" creationId="{0C276F4B-94B3-13EF-6FBC-785AB01D979C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4" creationId="{5CBBC1A8-F8DD-8165-0A0B-50D62168A4AD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5" creationId="{48A9A471-4778-6AFF-D855-440E9DCEA275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6" creationId="{F01D866A-E6D7-F0F9-86BE-2E7595964F65}"/>
          </ac:spMkLst>
        </pc:spChg>
        <pc:spChg chg="mod">
          <ac:chgData name="Zhou, Zeyu" userId="810561a9-0bed-40d3-bf81-4ab1f5fef778" providerId="ADAL" clId="{BA4EE734-B409-E945-B5F6-771B731716E5}" dt="2023-09-22T16:13:58.725" v="743" actId="1076"/>
          <ac:spMkLst>
            <pc:docMk/>
            <pc:sldMk cId="3377842966" sldId="282"/>
            <ac:spMk id="47" creationId="{E583B4E6-F7D5-4502-09D5-C53EF204A5DE}"/>
          </ac:spMkLst>
        </pc:spChg>
        <pc:spChg chg="mod">
          <ac:chgData name="Zhou, Zeyu" userId="810561a9-0bed-40d3-bf81-4ab1f5fef778" providerId="ADAL" clId="{BA4EE734-B409-E945-B5F6-771B731716E5}" dt="2023-09-22T16:16:15.182" v="845" actId="1076"/>
          <ac:spMkLst>
            <pc:docMk/>
            <pc:sldMk cId="3377842966" sldId="282"/>
            <ac:spMk id="48" creationId="{68A382A2-0E39-27D7-B0E8-93F0C39D76AA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49" creationId="{787AF9FE-2271-5D98-4151-7831083D17F0}"/>
          </ac:spMkLst>
        </pc:spChg>
        <pc:spChg chg="del mod">
          <ac:chgData name="Zhou, Zeyu" userId="810561a9-0bed-40d3-bf81-4ab1f5fef778" providerId="ADAL" clId="{BA4EE734-B409-E945-B5F6-771B731716E5}" dt="2023-09-22T16:10:50.216" v="676" actId="478"/>
          <ac:spMkLst>
            <pc:docMk/>
            <pc:sldMk cId="3377842966" sldId="282"/>
            <ac:spMk id="50" creationId="{94DD37B2-44C2-534D-CFE8-C28947EE15E7}"/>
          </ac:spMkLst>
        </pc:spChg>
        <pc:spChg chg="del mod">
          <ac:chgData name="Zhou, Zeyu" userId="810561a9-0bed-40d3-bf81-4ab1f5fef778" providerId="ADAL" clId="{BA4EE734-B409-E945-B5F6-771B731716E5}" dt="2023-09-22T16:10:54.788" v="678" actId="478"/>
          <ac:spMkLst>
            <pc:docMk/>
            <pc:sldMk cId="3377842966" sldId="282"/>
            <ac:spMk id="52" creationId="{27B087C2-2502-25A4-F5C7-BAC4B135D3B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5" creationId="{CCB31767-A44B-E3F4-E101-4CF85DD4580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6" creationId="{4EEDD657-B4D1-6D7C-9945-D259209538FB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7" creationId="{D5EF4855-2D64-12C3-3913-1977A0109B2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8" creationId="{3C4A86F3-7D3A-F993-A720-AB73DE7A25E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9" creationId="{2187FC20-C1E7-0934-3DDC-FBFF9BEF0C69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0" creationId="{3B2050F1-4D0E-CF0F-CE95-7CC231FC957D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1" creationId="{5BEE0259-1B3B-3BCD-E726-CC56DCF84536}"/>
          </ac:spMkLst>
        </pc:spChg>
        <pc:spChg chg="del mod">
          <ac:chgData name="Zhou, Zeyu" userId="810561a9-0bed-40d3-bf81-4ab1f5fef778" providerId="ADAL" clId="{BA4EE734-B409-E945-B5F6-771B731716E5}" dt="2023-09-22T16:10:54.788" v="678" actId="478"/>
          <ac:spMkLst>
            <pc:docMk/>
            <pc:sldMk cId="3377842966" sldId="282"/>
            <ac:spMk id="62" creationId="{CFE577A9-B047-DA9F-5CD9-B5D02BC6B179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4" creationId="{DB3E426C-B3AA-CAAD-3D37-385D510B37AC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7" creationId="{EF380B9D-BD1A-A196-6E2F-F04F54A8E2AA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8" creationId="{2275CE64-E7AB-8C6E-D1FF-F9F75D9DE53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9" creationId="{7F59EB39-5599-540E-D1A1-C9395E21AA87}"/>
          </ac:spMkLst>
        </pc:spChg>
        <pc:spChg chg="add mod">
          <ac:chgData name="Zhou, Zeyu" userId="810561a9-0bed-40d3-bf81-4ab1f5fef778" providerId="ADAL" clId="{BA4EE734-B409-E945-B5F6-771B731716E5}" dt="2023-09-22T16:18:16.259" v="895" actId="207"/>
          <ac:spMkLst>
            <pc:docMk/>
            <pc:sldMk cId="3377842966" sldId="282"/>
            <ac:spMk id="70" creationId="{CB41A8FB-FB81-DA63-B647-C26C5B239FF3}"/>
          </ac:spMkLst>
        </pc:spChg>
        <pc:spChg chg="add mod">
          <ac:chgData name="Zhou, Zeyu" userId="810561a9-0bed-40d3-bf81-4ab1f5fef778" providerId="ADAL" clId="{BA4EE734-B409-E945-B5F6-771B731716E5}" dt="2023-09-22T16:14:43.960" v="804" actId="1076"/>
          <ac:spMkLst>
            <pc:docMk/>
            <pc:sldMk cId="3377842966" sldId="282"/>
            <ac:spMk id="71" creationId="{1BB7EF58-6287-553D-E18B-D7D57E174DFC}"/>
          </ac:spMkLst>
        </pc:spChg>
        <pc:spChg chg="add mod">
          <ac:chgData name="Zhou, Zeyu" userId="810561a9-0bed-40d3-bf81-4ab1f5fef778" providerId="ADAL" clId="{BA4EE734-B409-E945-B5F6-771B731716E5}" dt="2023-09-22T16:16:13.247" v="844" actId="1076"/>
          <ac:spMkLst>
            <pc:docMk/>
            <pc:sldMk cId="3377842966" sldId="282"/>
            <ac:spMk id="72" creationId="{D0247127-0A7E-1276-BA8B-14B96AFA4C07}"/>
          </ac:spMkLst>
        </pc:spChg>
        <pc:spChg chg="add del mod">
          <ac:chgData name="Zhou, Zeyu" userId="810561a9-0bed-40d3-bf81-4ab1f5fef778" providerId="ADAL" clId="{BA4EE734-B409-E945-B5F6-771B731716E5}" dt="2023-09-22T16:30:25.882" v="1114" actId="478"/>
          <ac:spMkLst>
            <pc:docMk/>
            <pc:sldMk cId="3377842966" sldId="282"/>
            <ac:spMk id="73" creationId="{2C1506BE-265B-BEE8-EB00-0C41A6C0A545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3" creationId="{57FD1532-8200-B1B4-A56C-DC64BC44B910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4" creationId="{AA146B63-719D-566C-2364-A29CEE34C7CB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5" creationId="{5E58B9AA-C62A-3F69-1FCC-38E45C17BBD0}"/>
          </ac:spMkLst>
        </pc:spChg>
        <pc:spChg chg="add del mod">
          <ac:chgData name="Zhou, Zeyu" userId="810561a9-0bed-40d3-bf81-4ab1f5fef778" providerId="ADAL" clId="{BA4EE734-B409-E945-B5F6-771B731716E5}" dt="2023-09-22T16:22:34.290" v="1007" actId="478"/>
          <ac:spMkLst>
            <pc:docMk/>
            <pc:sldMk cId="3377842966" sldId="282"/>
            <ac:spMk id="86" creationId="{2DA0D1E7-076C-648B-1691-DA47DDB6C29D}"/>
          </ac:spMkLst>
        </pc:spChg>
        <pc:spChg chg="add del mod">
          <ac:chgData name="Zhou, Zeyu" userId="810561a9-0bed-40d3-bf81-4ab1f5fef778" providerId="ADAL" clId="{BA4EE734-B409-E945-B5F6-771B731716E5}" dt="2023-09-22T16:22:35.148" v="1009" actId="478"/>
          <ac:spMkLst>
            <pc:docMk/>
            <pc:sldMk cId="3377842966" sldId="282"/>
            <ac:spMk id="87" creationId="{098637E8-A828-189A-8811-0313DB912BF0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5" creationId="{8DAD29C7-B114-B595-B3DD-FF7DF5F90C9E}"/>
          </ac:spMkLst>
        </pc:spChg>
        <pc:spChg chg="add mod">
          <ac:chgData name="Zhou, Zeyu" userId="810561a9-0bed-40d3-bf81-4ab1f5fef778" providerId="ADAL" clId="{BA4EE734-B409-E945-B5F6-771B731716E5}" dt="2023-09-22T16:25:05.606" v="1057" actId="1076"/>
          <ac:spMkLst>
            <pc:docMk/>
            <pc:sldMk cId="3377842966" sldId="282"/>
            <ac:spMk id="96" creationId="{FC3FA120-3F8A-470B-5658-14EAF4DC8479}"/>
          </ac:spMkLst>
        </pc:spChg>
        <pc:spChg chg="add mod">
          <ac:chgData name="Zhou, Zeyu" userId="810561a9-0bed-40d3-bf81-4ab1f5fef778" providerId="ADAL" clId="{BA4EE734-B409-E945-B5F6-771B731716E5}" dt="2023-09-22T16:25:14.313" v="1058" actId="1076"/>
          <ac:spMkLst>
            <pc:docMk/>
            <pc:sldMk cId="3377842966" sldId="282"/>
            <ac:spMk id="97" creationId="{1FD360E6-C385-F1FF-F525-E7C5FE0AF114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8" creationId="{3639AC94-B694-4725-C510-2E8FB7A5BF65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9" creationId="{53FDA2E5-C7D4-0FCF-CCF6-237BBD56ADA9}"/>
          </ac:spMkLst>
        </pc:sp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10" creationId="{03DE32FF-A6E3-70E9-047F-1A978DB84204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11" creationId="{9C57E3DD-A2EC-3034-63A4-18FBF5F8A617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15" creationId="{0ADD16A1-935C-C44E-2C63-55B396AF54C3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18" creationId="{A02CAA4B-6630-E437-0184-03DCAF310AE5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1" creationId="{3E1677B3-56E9-DD6E-D5D0-DA1F64ABA7DE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8" creationId="{064300A1-48A3-D9B0-80D3-9707E33D6947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9" creationId="{CEFF419C-5136-F304-25BD-98EAEA58D7FD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51" creationId="{BCEFB090-1D91-803E-5AED-81E3AC3293A1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53" creationId="{DA9ECC0D-1302-1E3F-23F8-EBD02289C658}"/>
          </ac:cxnSpMkLst>
        </pc:cxnChg>
        <pc:cxnChg chg="del mod">
          <ac:chgData name="Zhou, Zeyu" userId="810561a9-0bed-40d3-bf81-4ab1f5fef778" providerId="ADAL" clId="{BA4EE734-B409-E945-B5F6-771B731716E5}" dt="2023-09-22T16:10:54.788" v="678" actId="478"/>
          <ac:cxnSpMkLst>
            <pc:docMk/>
            <pc:sldMk cId="3377842966" sldId="282"/>
            <ac:cxnSpMk id="54" creationId="{6AAB2C0F-18A5-6351-881B-D0E9636FACCC}"/>
          </ac:cxnSpMkLst>
        </pc:cxnChg>
        <pc:cxnChg chg="del mod">
          <ac:chgData name="Zhou, Zeyu" userId="810561a9-0bed-40d3-bf81-4ab1f5fef778" providerId="ADAL" clId="{BA4EE734-B409-E945-B5F6-771B731716E5}" dt="2023-09-22T16:10:54.788" v="678" actId="478"/>
          <ac:cxnSpMkLst>
            <pc:docMk/>
            <pc:sldMk cId="3377842966" sldId="282"/>
            <ac:cxnSpMk id="63" creationId="{C187B863-EB32-C0B8-2A9D-E4C0F62425B0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65" creationId="{2922E8FD-4042-036F-1BD1-7F525A270A61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66" creationId="{6936BFC5-FC8A-810E-5DEF-F0769BC4BC35}"/>
          </ac:cxnSpMkLst>
        </pc:cxnChg>
        <pc:cxnChg chg="add del mod">
          <ac:chgData name="Zhou, Zeyu" userId="810561a9-0bed-40d3-bf81-4ab1f5fef778" providerId="ADAL" clId="{BA4EE734-B409-E945-B5F6-771B731716E5}" dt="2023-09-22T16:17:24.090" v="875" actId="478"/>
          <ac:cxnSpMkLst>
            <pc:docMk/>
            <pc:sldMk cId="3377842966" sldId="282"/>
            <ac:cxnSpMk id="75" creationId="{4912BCBE-C781-7EF4-ABD5-2720BC42B972}"/>
          </ac:cxnSpMkLst>
        </pc:cxnChg>
        <pc:cxnChg chg="add del mod">
          <ac:chgData name="Zhou, Zeyu" userId="810561a9-0bed-40d3-bf81-4ab1f5fef778" providerId="ADAL" clId="{BA4EE734-B409-E945-B5F6-771B731716E5}" dt="2023-09-22T16:17:24.550" v="876" actId="478"/>
          <ac:cxnSpMkLst>
            <pc:docMk/>
            <pc:sldMk cId="3377842966" sldId="282"/>
            <ac:cxnSpMk id="76" creationId="{8A8396E6-97BF-D4D0-3B17-3ABCA5BA46C6}"/>
          </ac:cxnSpMkLst>
        </pc:cxnChg>
        <pc:cxnChg chg="add del mod">
          <ac:chgData name="Zhou, Zeyu" userId="810561a9-0bed-40d3-bf81-4ab1f5fef778" providerId="ADAL" clId="{BA4EE734-B409-E945-B5F6-771B731716E5}" dt="2023-09-22T16:30:10.456" v="1113" actId="478"/>
          <ac:cxnSpMkLst>
            <pc:docMk/>
            <pc:sldMk cId="3377842966" sldId="282"/>
            <ac:cxnSpMk id="89" creationId="{D56C6660-A7E9-3E9C-1853-96A916A75200}"/>
          </ac:cxnSpMkLst>
        </pc:cxnChg>
        <pc:cxnChg chg="add del mod">
          <ac:chgData name="Zhou, Zeyu" userId="810561a9-0bed-40d3-bf81-4ab1f5fef778" providerId="ADAL" clId="{BA4EE734-B409-E945-B5F6-771B731716E5}" dt="2023-09-22T16:30:10.456" v="1113" actId="478"/>
          <ac:cxnSpMkLst>
            <pc:docMk/>
            <pc:sldMk cId="3377842966" sldId="282"/>
            <ac:cxnSpMk id="91" creationId="{2F45E39C-6063-D650-B50C-63B41212AF4B}"/>
          </ac:cxnSpMkLst>
        </pc:cxnChg>
      </pc:sldChg>
      <pc:sldChg chg="addSp delSp modSp add mod">
        <pc:chgData name="Zhou, Zeyu" userId="810561a9-0bed-40d3-bf81-4ab1f5fef778" providerId="ADAL" clId="{BA4EE734-B409-E945-B5F6-771B731716E5}" dt="2023-09-22T16:16:04.325" v="842" actId="1076"/>
        <pc:sldMkLst>
          <pc:docMk/>
          <pc:sldMk cId="3104352760" sldId="283"/>
        </pc:sldMkLst>
        <pc:spChg chg="add del mod">
          <ac:chgData name="Zhou, Zeyu" userId="810561a9-0bed-40d3-bf81-4ab1f5fef778" providerId="ADAL" clId="{BA4EE734-B409-E945-B5F6-771B731716E5}" dt="2023-09-22T16:15:37.315" v="825" actId="478"/>
          <ac:spMkLst>
            <pc:docMk/>
            <pc:sldMk cId="3104352760" sldId="283"/>
            <ac:spMk id="5" creationId="{33B01742-9AAD-7FE7-DD64-DBBA10E1C89F}"/>
          </ac:spMkLst>
        </pc:spChg>
        <pc:spChg chg="add mod">
          <ac:chgData name="Zhou, Zeyu" userId="810561a9-0bed-40d3-bf81-4ab1f5fef778" providerId="ADAL" clId="{BA4EE734-B409-E945-B5F6-771B731716E5}" dt="2023-09-22T16:16:04.325" v="842" actId="1076"/>
          <ac:spMkLst>
            <pc:docMk/>
            <pc:sldMk cId="3104352760" sldId="283"/>
            <ac:spMk id="6" creationId="{9E043FF7-B22D-B723-CD60-72138F02BE8B}"/>
          </ac:spMkLst>
        </pc:spChg>
        <pc:spChg chg="mod">
          <ac:chgData name="Zhou, Zeyu" userId="810561a9-0bed-40d3-bf81-4ab1f5fef778" providerId="ADAL" clId="{BA4EE734-B409-E945-B5F6-771B731716E5}" dt="2023-09-22T16:14:52.940" v="805" actId="692"/>
          <ac:spMkLst>
            <pc:docMk/>
            <pc:sldMk cId="3104352760" sldId="283"/>
            <ac:spMk id="49" creationId="{787AF9FE-2271-5D98-4151-7831083D17F0}"/>
          </ac:spMkLst>
        </pc:spChg>
      </pc:sldChg>
      <pc:sldChg chg="add">
        <pc:chgData name="Zhou, Zeyu" userId="810561a9-0bed-40d3-bf81-4ab1f5fef778" providerId="ADAL" clId="{BA4EE734-B409-E945-B5F6-771B731716E5}" dt="2023-09-22T16:30:03.666" v="1112" actId="2890"/>
        <pc:sldMkLst>
          <pc:docMk/>
          <pc:sldMk cId="3031897708" sldId="284"/>
        </pc:sldMkLst>
      </pc:sldChg>
    </pc:docChg>
  </pc:docChgLst>
  <pc:docChgLst>
    <pc:chgData name="Zhou, Zeyu" userId="810561a9-0bed-40d3-bf81-4ab1f5fef778" providerId="ADAL" clId="{DCCA1CCA-29A2-B648-B53C-5192599F338C}"/>
    <pc:docChg chg="undo custSel addSld delSld modSld sldOrd">
      <pc:chgData name="Zhou, Zeyu" userId="810561a9-0bed-40d3-bf81-4ab1f5fef778" providerId="ADAL" clId="{DCCA1CCA-29A2-B648-B53C-5192599F338C}" dt="2023-09-01T16:24:11.373" v="2461" actId="115"/>
      <pc:docMkLst>
        <pc:docMk/>
      </pc:docMkLst>
      <pc:sldChg chg="delSp modSp add mod">
        <pc:chgData name="Zhou, Zeyu" userId="810561a9-0bed-40d3-bf81-4ab1f5fef778" providerId="ADAL" clId="{DCCA1CCA-29A2-B648-B53C-5192599F338C}" dt="2023-09-01T14:50:27.765" v="1212" actId="20577"/>
        <pc:sldMkLst>
          <pc:docMk/>
          <pc:sldMk cId="625739894" sldId="258"/>
        </pc:sldMkLst>
        <pc:spChg chg="mod">
          <ac:chgData name="Zhou, Zeyu" userId="810561a9-0bed-40d3-bf81-4ab1f5fef778" providerId="ADAL" clId="{DCCA1CCA-29A2-B648-B53C-5192599F338C}" dt="2023-09-01T14:50:27.765" v="1212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DCCA1CCA-29A2-B648-B53C-5192599F338C}" dt="2023-09-01T13:43:53.145" v="171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3:42:28.892" v="3" actId="478"/>
          <ac:spMkLst>
            <pc:docMk/>
            <pc:sldMk cId="625739894" sldId="258"/>
            <ac:spMk id="9" creationId="{F6527354-D527-0266-869F-21DE3737864C}"/>
          </ac:spMkLst>
        </pc:spChg>
        <pc:spChg chg="del">
          <ac:chgData name="Zhou, Zeyu" userId="810561a9-0bed-40d3-bf81-4ab1f5fef778" providerId="ADAL" clId="{DCCA1CCA-29A2-B648-B53C-5192599F338C}" dt="2023-09-01T13:42:29.987" v="4" actId="478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DCCA1CCA-29A2-B648-B53C-5192599F338C}" dt="2023-09-01T13:42:27.820" v="2" actId="478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DCCA1CCA-29A2-B648-B53C-5192599F338C}" dt="2023-09-01T13:42:26.299" v="1" actId="478"/>
          <ac:spMkLst>
            <pc:docMk/>
            <pc:sldMk cId="625739894" sldId="258"/>
            <ac:spMk id="18" creationId="{301F622E-F12D-EBB5-E23C-2D613B1E1F04}"/>
          </ac:spMkLst>
        </pc:spChg>
      </pc:sldChg>
      <pc:sldChg chg="addSp modSp mod">
        <pc:chgData name="Zhou, Zeyu" userId="810561a9-0bed-40d3-bf81-4ab1f5fef778" providerId="ADAL" clId="{DCCA1CCA-29A2-B648-B53C-5192599F338C}" dt="2023-09-01T14:40:02.169" v="1041" actId="20577"/>
        <pc:sldMkLst>
          <pc:docMk/>
          <pc:sldMk cId="1735417262" sldId="261"/>
        </pc:sldMkLst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" creationId="{B637D4A7-1BB4-C0DB-A782-934185EE53D8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" creationId="{71CBF421-2A13-4809-3CA3-579645F0FFA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4" creationId="{BF9EADFB-88D8-7A50-963D-DF54F7B573F0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39:48.343" v="1033" actId="20577"/>
          <ac:spMkLst>
            <pc:docMk/>
            <pc:sldMk cId="1735417262" sldId="261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08:05.631" v="340" actId="1076"/>
          <ac:spMkLst>
            <pc:docMk/>
            <pc:sldMk cId="1735417262" sldId="261"/>
            <ac:spMk id="17" creationId="{81D13AD6-0AE9-F541-64DD-BE381E01EEDD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8" creationId="{172571A0-4AEA-3DDB-FA57-440DBF3B71FC}"/>
          </ac:spMkLst>
        </pc:spChg>
        <pc:spChg chg="mod">
          <ac:chgData name="Zhou, Zeyu" userId="810561a9-0bed-40d3-bf81-4ab1f5fef778" providerId="ADAL" clId="{DCCA1CCA-29A2-B648-B53C-5192599F338C}" dt="2023-09-01T14:07:42.502" v="326" actId="20577"/>
          <ac:spMkLst>
            <pc:docMk/>
            <pc:sldMk cId="1735417262" sldId="261"/>
            <ac:spMk id="19" creationId="{BDD75B20-1434-43CF-13F0-83D3BC6BB25B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2" creationId="{CE5123CD-5784-ED22-E284-B68367FE40A5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3" creationId="{9A73932E-DFED-C60C-73A7-D6D46F1013E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5" creationId="{D667611F-1B63-735F-03D7-89EE2BE9CBB5}"/>
          </ac:spMkLst>
        </pc:spChg>
        <pc:spChg chg="add mod">
          <ac:chgData name="Zhou, Zeyu" userId="810561a9-0bed-40d3-bf81-4ab1f5fef778" providerId="ADAL" clId="{DCCA1CCA-29A2-B648-B53C-5192599F338C}" dt="2023-09-01T14:07:55.521" v="337" actId="20577"/>
          <ac:spMkLst>
            <pc:docMk/>
            <pc:sldMk cId="1735417262" sldId="261"/>
            <ac:spMk id="26" creationId="{2CDC3D2E-EBD0-2E9A-61FF-946E22B1FED7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2" creationId="{DC2D4D14-05FB-BAEB-6DA5-A457953D316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3" creationId="{4BE5741E-4630-ECAD-6043-B21D5E5F7D23}"/>
          </ac:spMkLst>
        </pc:spChg>
        <pc:spChg chg="add mod">
          <ac:chgData name="Zhou, Zeyu" userId="810561a9-0bed-40d3-bf81-4ab1f5fef778" providerId="ADAL" clId="{DCCA1CCA-29A2-B648-B53C-5192599F338C}" dt="2023-09-01T14:05:58.480" v="309" actId="115"/>
          <ac:spMkLst>
            <pc:docMk/>
            <pc:sldMk cId="1735417262" sldId="261"/>
            <ac:spMk id="34" creationId="{2038DA30-8D30-2AD0-BD40-E2A9915D799F}"/>
          </ac:spMkLst>
        </pc:spChg>
        <pc:spChg chg="add mod">
          <ac:chgData name="Zhou, Zeyu" userId="810561a9-0bed-40d3-bf81-4ab1f5fef778" providerId="ADAL" clId="{DCCA1CCA-29A2-B648-B53C-5192599F338C}" dt="2023-09-01T14:39:52.761" v="1035" actId="20577"/>
          <ac:spMkLst>
            <pc:docMk/>
            <pc:sldMk cId="1735417262" sldId="261"/>
            <ac:spMk id="36" creationId="{7997DE33-6380-359F-DFFC-E29AC9467E99}"/>
          </ac:spMkLst>
        </pc:spChg>
        <pc:spChg chg="add mod">
          <ac:chgData name="Zhou, Zeyu" userId="810561a9-0bed-40d3-bf81-4ab1f5fef778" providerId="ADAL" clId="{DCCA1CCA-29A2-B648-B53C-5192599F338C}" dt="2023-09-01T14:39:57.932" v="1039" actId="20577"/>
          <ac:spMkLst>
            <pc:docMk/>
            <pc:sldMk cId="1735417262" sldId="261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4:10:46.186" v="431" actId="20577"/>
          <ac:spMkLst>
            <pc:docMk/>
            <pc:sldMk cId="1735417262" sldId="261"/>
            <ac:spMk id="38" creationId="{24CA57A3-D993-E15C-86C6-516E43899CC7}"/>
          </ac:spMkLst>
        </pc:spChg>
        <pc:spChg chg="add mod">
          <ac:chgData name="Zhou, Zeyu" userId="810561a9-0bed-40d3-bf81-4ab1f5fef778" providerId="ADAL" clId="{DCCA1CCA-29A2-B648-B53C-5192599F338C}" dt="2023-09-01T14:40:02.169" v="1041" actId="20577"/>
          <ac:spMkLst>
            <pc:docMk/>
            <pc:sldMk cId="1735417262" sldId="261"/>
            <ac:spMk id="39" creationId="{3ED2D8DE-0ADA-50B3-7368-520676BBC48C}"/>
          </ac:spMkLst>
        </pc:spChg>
        <pc:spChg chg="add mod">
          <ac:chgData name="Zhou, Zeyu" userId="810561a9-0bed-40d3-bf81-4ab1f5fef778" providerId="ADAL" clId="{DCCA1CCA-29A2-B648-B53C-5192599F338C}" dt="2023-09-01T14:20:43.616" v="538" actId="1076"/>
          <ac:spMkLst>
            <pc:docMk/>
            <pc:sldMk cId="1735417262" sldId="261"/>
            <ac:spMk id="40" creationId="{1EB61D7B-A275-4029-61FB-C5720DBF1525}"/>
          </ac:spMkLst>
        </pc:spChg>
        <pc:spChg chg="add mod">
          <ac:chgData name="Zhou, Zeyu" userId="810561a9-0bed-40d3-bf81-4ab1f5fef778" providerId="ADAL" clId="{DCCA1CCA-29A2-B648-B53C-5192599F338C}" dt="2023-09-01T14:19:46.017" v="521" actId="14100"/>
          <ac:spMkLst>
            <pc:docMk/>
            <pc:sldMk cId="1735417262" sldId="261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1" creationId="{9C57E3DD-A2EC-3034-63A4-18FBF5F8A617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0" creationId="{6E598AD4-0069-22F8-B43C-6B5E6E98F425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8" creationId="{EFF031F3-04A8-4D01-1B2B-BEE53BE39630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30" creationId="{097CC9BC-26F3-4DFF-9EE4-D14707F95F66}"/>
          </ac:cxnSpMkLst>
        </pc:cxnChg>
      </pc:sldChg>
      <pc:sldChg chg="addSp delSp modSp del mod">
        <pc:chgData name="Zhou, Zeyu" userId="810561a9-0bed-40d3-bf81-4ab1f5fef778" providerId="ADAL" clId="{DCCA1CCA-29A2-B648-B53C-5192599F338C}" dt="2023-09-01T14:55:43.892" v="1328" actId="2696"/>
        <pc:sldMkLst>
          <pc:docMk/>
          <pc:sldMk cId="2594811702" sldId="262"/>
        </pc:sldMkLst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" creationId="{CF393D57-32BB-703A-6EA3-F2A22598025F}"/>
          </ac:spMkLst>
        </pc:spChg>
        <pc:spChg chg="mod">
          <ac:chgData name="Zhou, Zeyu" userId="810561a9-0bed-40d3-bf81-4ab1f5fef778" providerId="ADAL" clId="{DCCA1CCA-29A2-B648-B53C-5192599F338C}" dt="2023-09-01T14:27:53.113" v="833" actId="14100"/>
          <ac:spMkLst>
            <pc:docMk/>
            <pc:sldMk cId="2594811702" sldId="262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" creationId="{C98231EA-600E-11D8-98AC-1C9C9E017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6" creationId="{24B74EE8-8650-2A1F-DA3B-028A82C0A55E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7" creationId="{9333FDD0-2C3F-32A2-D6DA-43ACCCABD1E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8" creationId="{9122365E-B60D-E428-3C29-CB4C7FCE8324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9" creationId="{6D43E1B8-B30E-F2DD-556E-E064355C76A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0" creationId="{E91AEDCD-7F71-E09D-ABA3-C0DA232BB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1" creationId="{24AC8991-966B-49E3-108F-A570AF7B10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4" creationId="{091EEA13-6CCD-45A5-B2E3-7E45AE3E802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5" creationId="{2B3FE67F-DB31-1653-9ADA-0A5410FEF933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8" creationId="{9722EA4F-4E3B-F8AF-79D3-1586D95F16F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19" creationId="{94A0F1E8-6A8F-6771-8151-05A9840CF213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0" creationId="{44C9B99D-0D8F-7021-A138-CD0179ACDAE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1" creationId="{49BE4B81-C399-999B-2771-D9B57D15EA0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DCCA1CCA-29A2-B648-B53C-5192599F338C}" dt="2023-09-01T14:36:33.635" v="1002" actId="20577"/>
          <ac:spMkLst>
            <pc:docMk/>
            <pc:sldMk cId="2594811702" sldId="262"/>
            <ac:spMk id="23" creationId="{B0497A69-9367-DEC2-D587-881FF696BCB6}"/>
          </ac:spMkLst>
        </pc:spChg>
        <pc:spChg chg="add del mod">
          <ac:chgData name="Zhou, Zeyu" userId="810561a9-0bed-40d3-bf81-4ab1f5fef778" providerId="ADAL" clId="{DCCA1CCA-29A2-B648-B53C-5192599F338C}" dt="2023-09-01T14:31:52.917" v="851" actId="478"/>
          <ac:spMkLst>
            <pc:docMk/>
            <pc:sldMk cId="2594811702" sldId="262"/>
            <ac:spMk id="25" creationId="{63EE013C-7BBA-D347-DC13-880D54096DD4}"/>
          </ac:spMkLst>
        </pc:spChg>
        <pc:spChg chg="add del mod">
          <ac:chgData name="Zhou, Zeyu" userId="810561a9-0bed-40d3-bf81-4ab1f5fef778" providerId="ADAL" clId="{DCCA1CCA-29A2-B648-B53C-5192599F338C}" dt="2023-09-01T14:31:55.564" v="852" actId="478"/>
          <ac:spMkLst>
            <pc:docMk/>
            <pc:sldMk cId="2594811702" sldId="262"/>
            <ac:spMk id="26" creationId="{483E0C46-5611-9525-3C8A-6171B9DBA1D6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7" creationId="{ACB987D7-930E-FB32-DDDE-27FCDDDC316A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8" creationId="{5090A552-0133-E587-5DFC-E80C9807C8E4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9" creationId="{41B08475-9E22-8512-57EB-14D29B247217}"/>
          </ac:spMkLst>
        </pc:spChg>
        <pc:spChg chg="add del mod">
          <ac:chgData name="Zhou, Zeyu" userId="810561a9-0bed-40d3-bf81-4ab1f5fef778" providerId="ADAL" clId="{DCCA1CCA-29A2-B648-B53C-5192599F338C}" dt="2023-09-01T14:34:50.937" v="975" actId="478"/>
          <ac:spMkLst>
            <pc:docMk/>
            <pc:sldMk cId="2594811702" sldId="262"/>
            <ac:spMk id="30" creationId="{B0D67FE4-A56E-E547-13A2-DA1358D57F14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1" creationId="{FB43B737-B1BB-51AC-9DDF-71015E2C767D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2" creationId="{8A937358-8B10-BAB7-EF66-1AAC74939E74}"/>
          </ac:spMkLst>
        </pc:spChg>
        <pc:spChg chg="add mod">
          <ac:chgData name="Zhou, Zeyu" userId="810561a9-0bed-40d3-bf81-4ab1f5fef778" providerId="ADAL" clId="{DCCA1CCA-29A2-B648-B53C-5192599F338C}" dt="2023-09-01T14:36:42.057" v="1006" actId="1076"/>
          <ac:spMkLst>
            <pc:docMk/>
            <pc:sldMk cId="2594811702" sldId="262"/>
            <ac:spMk id="33" creationId="{DFD701A9-2CC7-8A41-FAF4-FB4CE401F1E9}"/>
          </ac:spMkLst>
        </pc:spChg>
        <pc:spChg chg="add mod">
          <ac:chgData name="Zhou, Zeyu" userId="810561a9-0bed-40d3-bf81-4ab1f5fef778" providerId="ADAL" clId="{DCCA1CCA-29A2-B648-B53C-5192599F338C}" dt="2023-09-01T14:34:42.721" v="974" actId="114"/>
          <ac:spMkLst>
            <pc:docMk/>
            <pc:sldMk cId="2594811702" sldId="262"/>
            <ac:spMk id="34" creationId="{E15BC653-A91B-0F94-0E53-DD37312E04E5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5" creationId="{291970DA-44AE-031F-3E3C-360AB1FC583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6" creationId="{42C13C9E-E1E3-E6AF-74C6-C04FEC7E90F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8" creationId="{7497EDAD-5081-15A4-F384-4577F9BC17D2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9" creationId="{9D6A8C68-833F-27E6-8E41-288F6C6A1057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2" creationId="{03DC03D2-8173-4E63-1003-E85B8B4BEC3A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3" creationId="{570D5888-FC1C-9D96-0972-1C37EF69C936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4" creationId="{4D57E1EF-382D-988C-313E-9A504EB8DF6D}"/>
          </ac:spMkLst>
        </pc:spChg>
        <pc:spChg chg="add del mod">
          <ac:chgData name="Zhou, Zeyu" userId="810561a9-0bed-40d3-bf81-4ab1f5fef778" providerId="ADAL" clId="{DCCA1CCA-29A2-B648-B53C-5192599F338C}" dt="2023-09-01T14:50:43.844" v="1219" actId="478"/>
          <ac:spMkLst>
            <pc:docMk/>
            <pc:sldMk cId="2594811702" sldId="262"/>
            <ac:spMk id="45" creationId="{2FC2B33B-3B5C-9970-9379-AFF1F5512D79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6" creationId="{34A59729-6209-7742-D547-5E2E02CC910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7" creationId="{2EC098CB-3550-8C03-5FE4-581040E6F2D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8" creationId="{C28E4805-47A2-9101-C3A1-43A73B370161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9" creationId="{916ED3DB-BF47-C68A-D576-90354B9CA44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9" creationId="{F7E8820A-3D8E-8A37-4EFD-7EBE85B4FE50}"/>
          </ac:spMkLst>
        </pc:sp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1026" creationId="{4233F0BA-DF10-01A5-C771-EBE88AA54C00}"/>
          </ac:picMkLst>
        </pc:pic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3" creationId="{43F30412-5EA0-EFEA-5014-9D9EDECED4CC}"/>
          </ac:cxnSpMkLst>
        </pc:cxn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7" creationId="{FC80868A-98D0-382C-B9BA-BED6EF8E92DB}"/>
          </ac:cxnSpMkLst>
        </pc:cxnChg>
        <pc:cxnChg chg="add del mod">
          <ac:chgData name="Zhou, Zeyu" userId="810561a9-0bed-40d3-bf81-4ab1f5fef778" providerId="ADAL" clId="{DCCA1CCA-29A2-B648-B53C-5192599F338C}" dt="2023-09-01T14:31:51.321" v="850" actId="478"/>
          <ac:cxnSpMkLst>
            <pc:docMk/>
            <pc:sldMk cId="2594811702" sldId="262"/>
            <ac:cxnSpMk id="24" creationId="{7AF75D0A-7BDE-D91C-1822-A18EA05484F2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37" creationId="{78CB0D4F-E61F-7D8F-B035-14C4C8261498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40" creationId="{580372C1-52AF-C92D-C9FF-512B22941D69}"/>
          </ac:cxnSpMkLst>
        </pc:cxnChg>
      </pc:sldChg>
      <pc:sldChg chg="del">
        <pc:chgData name="Zhou, Zeyu" userId="810561a9-0bed-40d3-bf81-4ab1f5fef778" providerId="ADAL" clId="{DCCA1CCA-29A2-B648-B53C-5192599F338C}" dt="2023-09-01T16:17:22.925" v="2441" actId="2696"/>
        <pc:sldMkLst>
          <pc:docMk/>
          <pc:sldMk cId="1961685347" sldId="263"/>
        </pc:sldMkLst>
      </pc:sldChg>
      <pc:sldChg chg="del">
        <pc:chgData name="Zhou, Zeyu" userId="810561a9-0bed-40d3-bf81-4ab1f5fef778" providerId="ADAL" clId="{DCCA1CCA-29A2-B648-B53C-5192599F338C}" dt="2023-09-01T16:17:21.440" v="2440" actId="2696"/>
        <pc:sldMkLst>
          <pc:docMk/>
          <pc:sldMk cId="3769521580" sldId="265"/>
        </pc:sldMkLst>
      </pc:sldChg>
      <pc:sldChg chg="addSp delSp modSp add mod ord">
        <pc:chgData name="Zhou, Zeyu" userId="810561a9-0bed-40d3-bf81-4ab1f5fef778" providerId="ADAL" clId="{DCCA1CCA-29A2-B648-B53C-5192599F338C}" dt="2023-09-01T15:19:04.842" v="1718" actId="1076"/>
        <pc:sldMkLst>
          <pc:docMk/>
          <pc:sldMk cId="3095843637" sldId="266"/>
        </pc:sldMkLst>
        <pc:spChg chg="mod">
          <ac:chgData name="Zhou, Zeyu" userId="810561a9-0bed-40d3-bf81-4ab1f5fef778" providerId="ADAL" clId="{DCCA1CCA-29A2-B648-B53C-5192599F338C}" dt="2023-09-01T14:21:53.811" v="588" actId="14100"/>
          <ac:spMkLst>
            <pc:docMk/>
            <pc:sldMk cId="3095843637" sldId="266"/>
            <ac:spMk id="3" creationId="{71CBF421-2A13-4809-3CA3-579645F0FFA2}"/>
          </ac:spMkLst>
        </pc:spChg>
        <pc:spChg chg="add mod">
          <ac:chgData name="Zhou, Zeyu" userId="810561a9-0bed-40d3-bf81-4ab1f5fef778" providerId="ADAL" clId="{DCCA1CCA-29A2-B648-B53C-5192599F338C}" dt="2023-09-01T15:18:58.630" v="1716" actId="1076"/>
          <ac:spMkLst>
            <pc:docMk/>
            <pc:sldMk cId="3095843637" sldId="266"/>
            <ac:spMk id="5" creationId="{C27C52D3-773E-6773-AF3E-7DBA8FDB438B}"/>
          </ac:spMkLst>
        </pc:spChg>
        <pc:spChg chg="add mod">
          <ac:chgData name="Zhou, Zeyu" userId="810561a9-0bed-40d3-bf81-4ab1f5fef778" providerId="ADAL" clId="{DCCA1CCA-29A2-B648-B53C-5192599F338C}" dt="2023-09-01T15:18:56.672" v="1715" actId="1076"/>
          <ac:spMkLst>
            <pc:docMk/>
            <pc:sldMk cId="3095843637" sldId="266"/>
            <ac:spMk id="6" creationId="{0149036D-3AD7-7076-54E4-22507E170BB7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7" creationId="{5F71B392-611B-408A-06B2-695F95B139E9}"/>
          </ac:spMkLst>
        </pc:spChg>
        <pc:spChg chg="mod">
          <ac:chgData name="Zhou, Zeyu" userId="810561a9-0bed-40d3-bf81-4ab1f5fef778" providerId="ADAL" clId="{DCCA1CCA-29A2-B648-B53C-5192599F338C}" dt="2023-09-01T14:21:57.058" v="589" actId="1076"/>
          <ac:spMkLst>
            <pc:docMk/>
            <pc:sldMk cId="3095843637" sldId="266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40:07.569" v="1043" actId="20577"/>
          <ac:spMkLst>
            <pc:docMk/>
            <pc:sldMk cId="3095843637" sldId="266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22:25.666" v="599" actId="1076"/>
          <ac:spMkLst>
            <pc:docMk/>
            <pc:sldMk cId="3095843637" sldId="266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22:09.795" v="593" actId="14100"/>
          <ac:spMkLst>
            <pc:docMk/>
            <pc:sldMk cId="3095843637" sldId="266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22:22.694" v="598" actId="1076"/>
          <ac:spMkLst>
            <pc:docMk/>
            <pc:sldMk cId="3095843637" sldId="266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15" creationId="{61351087-5038-034A-4E8B-3EA69316FEBD}"/>
          </ac:spMkLst>
        </pc:spChg>
        <pc:spChg chg="del">
          <ac:chgData name="Zhou, Zeyu" userId="810561a9-0bed-40d3-bf81-4ab1f5fef778" providerId="ADAL" clId="{DCCA1CCA-29A2-B648-B53C-5192599F338C}" dt="2023-09-01T14:20:26.386" v="535" actId="478"/>
          <ac:spMkLst>
            <pc:docMk/>
            <pc:sldMk cId="3095843637" sldId="266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22:31.754" v="603" actId="1076"/>
          <ac:spMkLst>
            <pc:docMk/>
            <pc:sldMk cId="3095843637" sldId="266"/>
            <ac:spMk id="19" creationId="{BDD75B20-1434-43CF-13F0-83D3BC6BB25B}"/>
          </ac:spMkLst>
        </pc:spChg>
        <pc:spChg chg="mod">
          <ac:chgData name="Zhou, Zeyu" userId="810561a9-0bed-40d3-bf81-4ab1f5fef778" providerId="ADAL" clId="{DCCA1CCA-29A2-B648-B53C-5192599F338C}" dt="2023-09-01T14:22:14.969" v="595" actId="1076"/>
          <ac:spMkLst>
            <pc:docMk/>
            <pc:sldMk cId="3095843637" sldId="266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4:21:59.495" v="590" actId="1076"/>
          <ac:spMkLst>
            <pc:docMk/>
            <pc:sldMk cId="3095843637" sldId="266"/>
            <ac:spMk id="24" creationId="{63B1F206-0B98-026F-0F85-A42C8EC15459}"/>
          </ac:spMkLst>
        </pc:spChg>
        <pc:spChg chg="del">
          <ac:chgData name="Zhou, Zeyu" userId="810561a9-0bed-40d3-bf81-4ab1f5fef778" providerId="ADAL" clId="{DCCA1CCA-29A2-B648-B53C-5192599F338C}" dt="2023-09-01T14:20:15.769" v="529" actId="478"/>
          <ac:spMkLst>
            <pc:docMk/>
            <pc:sldMk cId="3095843637" sldId="266"/>
            <ac:spMk id="25" creationId="{D667611F-1B63-735F-03D7-89EE2BE9CBB5}"/>
          </ac:spMkLst>
        </pc:spChg>
        <pc:spChg chg="del">
          <ac:chgData name="Zhou, Zeyu" userId="810561a9-0bed-40d3-bf81-4ab1f5fef778" providerId="ADAL" clId="{DCCA1CCA-29A2-B648-B53C-5192599F338C}" dt="2023-09-01T14:20:28.201" v="536" actId="478"/>
          <ac:spMkLst>
            <pc:docMk/>
            <pc:sldMk cId="3095843637" sldId="266"/>
            <ac:spMk id="26" creationId="{2CDC3D2E-EBD0-2E9A-61FF-946E22B1FED7}"/>
          </ac:spMkLst>
        </pc:spChg>
        <pc:spChg chg="del mod">
          <ac:chgData name="Zhou, Zeyu" userId="810561a9-0bed-40d3-bf81-4ab1f5fef778" providerId="ADAL" clId="{DCCA1CCA-29A2-B648-B53C-5192599F338C}" dt="2023-09-01T14:20:25.138" v="534" actId="478"/>
          <ac:spMkLst>
            <pc:docMk/>
            <pc:sldMk cId="3095843637" sldId="266"/>
            <ac:spMk id="32" creationId="{DC2D4D14-05FB-BAEB-6DA5-A457953D3164}"/>
          </ac:spMkLst>
        </pc:spChg>
        <pc:spChg chg="del">
          <ac:chgData name="Zhou, Zeyu" userId="810561a9-0bed-40d3-bf81-4ab1f5fef778" providerId="ADAL" clId="{DCCA1CCA-29A2-B648-B53C-5192599F338C}" dt="2023-09-01T14:20:23.670" v="533" actId="478"/>
          <ac:spMkLst>
            <pc:docMk/>
            <pc:sldMk cId="3095843637" sldId="266"/>
            <ac:spMk id="33" creationId="{4BE5741E-4630-ECAD-6043-B21D5E5F7D23}"/>
          </ac:spMkLst>
        </pc:spChg>
        <pc:spChg chg="mod">
          <ac:chgData name="Zhou, Zeyu" userId="810561a9-0bed-40d3-bf81-4ab1f5fef778" providerId="ADAL" clId="{DCCA1CCA-29A2-B648-B53C-5192599F338C}" dt="2023-09-01T14:19:57.420" v="524" actId="20577"/>
          <ac:spMkLst>
            <pc:docMk/>
            <pc:sldMk cId="3095843637" sldId="266"/>
            <ac:spMk id="34" creationId="{2038DA30-8D30-2AD0-BD40-E2A9915D799F}"/>
          </ac:spMkLst>
        </pc:spChg>
        <pc:spChg chg="mod">
          <ac:chgData name="Zhou, Zeyu" userId="810561a9-0bed-40d3-bf81-4ab1f5fef778" providerId="ADAL" clId="{DCCA1CCA-29A2-B648-B53C-5192599F338C}" dt="2023-09-01T14:40:12.751" v="1045" actId="20577"/>
          <ac:spMkLst>
            <pc:docMk/>
            <pc:sldMk cId="3095843637" sldId="266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4:40:17.308" v="1049" actId="20577"/>
          <ac:spMkLst>
            <pc:docMk/>
            <pc:sldMk cId="3095843637" sldId="266"/>
            <ac:spMk id="37" creationId="{703DC92A-2714-B113-3C29-98926FDDA21D}"/>
          </ac:spMkLst>
        </pc:spChg>
        <pc:spChg chg="del">
          <ac:chgData name="Zhou, Zeyu" userId="810561a9-0bed-40d3-bf81-4ab1f5fef778" providerId="ADAL" clId="{DCCA1CCA-29A2-B648-B53C-5192599F338C}" dt="2023-09-01T14:22:55.020" v="618" actId="478"/>
          <ac:spMkLst>
            <pc:docMk/>
            <pc:sldMk cId="3095843637" sldId="266"/>
            <ac:spMk id="38" creationId="{24CA57A3-D993-E15C-86C6-516E43899CC7}"/>
          </ac:spMkLst>
        </pc:spChg>
        <pc:spChg chg="mod">
          <ac:chgData name="Zhou, Zeyu" userId="810561a9-0bed-40d3-bf81-4ab1f5fef778" providerId="ADAL" clId="{DCCA1CCA-29A2-B648-B53C-5192599F338C}" dt="2023-09-01T14:40:19.574" v="1051" actId="20577"/>
          <ac:spMkLst>
            <pc:docMk/>
            <pc:sldMk cId="3095843637" sldId="266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4:20:46.972" v="539" actId="1076"/>
          <ac:spMkLst>
            <pc:docMk/>
            <pc:sldMk cId="3095843637" sldId="266"/>
            <ac:spMk id="40" creationId="{1EB61D7B-A275-4029-61FB-C5720DBF1525}"/>
          </ac:spMkLst>
        </pc:spChg>
        <pc:spChg chg="mod">
          <ac:chgData name="Zhou, Zeyu" userId="810561a9-0bed-40d3-bf81-4ab1f5fef778" providerId="ADAL" clId="{DCCA1CCA-29A2-B648-B53C-5192599F338C}" dt="2023-09-01T15:19:04.842" v="1718" actId="1076"/>
          <ac:spMkLst>
            <pc:docMk/>
            <pc:sldMk cId="3095843637" sldId="266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22:18.509" v="596" actId="1076"/>
          <ac:cxnSpMkLst>
            <pc:docMk/>
            <pc:sldMk cId="3095843637" sldId="266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22:19.918" v="597" actId="1076"/>
          <ac:cxnSpMkLst>
            <pc:docMk/>
            <pc:sldMk cId="3095843637" sldId="266"/>
            <ac:cxnSpMk id="11" creationId="{9C57E3DD-A2EC-3034-63A4-18FBF5F8A617}"/>
          </ac:cxnSpMkLst>
        </pc:cxnChg>
        <pc:cxnChg chg="del">
          <ac:chgData name="Zhou, Zeyu" userId="810561a9-0bed-40d3-bf81-4ab1f5fef778" providerId="ADAL" clId="{DCCA1CCA-29A2-B648-B53C-5192599F338C}" dt="2023-09-01T14:20:21.486" v="532" actId="478"/>
          <ac:cxnSpMkLst>
            <pc:docMk/>
            <pc:sldMk cId="3095843637" sldId="266"/>
            <ac:cxnSpMk id="28" creationId="{EFF031F3-04A8-4D01-1B2B-BEE53BE39630}"/>
          </ac:cxnSpMkLst>
        </pc:cxnChg>
        <pc:cxnChg chg="del">
          <ac:chgData name="Zhou, Zeyu" userId="810561a9-0bed-40d3-bf81-4ab1f5fef778" providerId="ADAL" clId="{DCCA1CCA-29A2-B648-B53C-5192599F338C}" dt="2023-09-01T14:20:18.727" v="530" actId="478"/>
          <ac:cxnSpMkLst>
            <pc:docMk/>
            <pc:sldMk cId="3095843637" sldId="266"/>
            <ac:cxnSpMk id="30" creationId="{097CC9BC-26F3-4DFF-9EE4-D14707F95F66}"/>
          </ac:cxnSpMkLst>
        </pc:cxnChg>
      </pc:sldChg>
      <pc:sldChg chg="modSp add mod">
        <pc:chgData name="Zhou, Zeyu" userId="810561a9-0bed-40d3-bf81-4ab1f5fef778" providerId="ADAL" clId="{DCCA1CCA-29A2-B648-B53C-5192599F338C}" dt="2023-09-01T15:03:57.313" v="1501" actId="1076"/>
        <pc:sldMkLst>
          <pc:docMk/>
          <pc:sldMk cId="2479129139" sldId="267"/>
        </pc:sldMkLst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19" creationId="{94A0F1E8-6A8F-6771-8151-05A9840CF213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0" creationId="{44C9B99D-0D8F-7021-A138-CD0179ACDAE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1" creationId="{49BE4B81-C399-999B-2771-D9B57D15EA07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3" creationId="{B0497A69-9367-DEC2-D587-881FF696BCB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1" creationId="{FB43B737-B1BB-51AC-9DDF-71015E2C767D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2" creationId="{8A937358-8B10-BAB7-EF66-1AAC74939E74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3" creationId="{DFD701A9-2CC7-8A41-FAF4-FB4CE401F1E9}"/>
          </ac:spMkLst>
        </pc:spChg>
        <pc:spChg chg="mod">
          <ac:chgData name="Zhou, Zeyu" userId="810561a9-0bed-40d3-bf81-4ab1f5fef778" providerId="ADAL" clId="{DCCA1CCA-29A2-B648-B53C-5192599F338C}" dt="2023-09-01T14:56:18.732" v="1331" actId="1076"/>
          <ac:spMkLst>
            <pc:docMk/>
            <pc:sldMk cId="2479129139" sldId="267"/>
            <ac:spMk id="34" creationId="{E15BC653-A91B-0F94-0E53-DD37312E04E5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5" creationId="{291970DA-44AE-031F-3E3C-360AB1FC5833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6" creationId="{42C13C9E-E1E3-E6AF-74C6-C04FEC7E90F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8" creationId="{7497EDAD-5081-15A4-F384-4577F9BC17D2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9" creationId="{9D6A8C68-833F-27E6-8E41-288F6C6A1057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2" creationId="{03DC03D2-8173-4E63-1003-E85B8B4BEC3A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3" creationId="{570D5888-FC1C-9D96-0972-1C37EF69C936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4" creationId="{4D57E1EF-382D-988C-313E-9A504EB8DF6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6" creationId="{34A59729-6209-7742-D547-5E2E02CC9103}"/>
          </ac:spMkLst>
        </pc:spChg>
        <pc:spChg chg="mod">
          <ac:chgData name="Zhou, Zeyu" userId="810561a9-0bed-40d3-bf81-4ab1f5fef778" providerId="ADAL" clId="{DCCA1CCA-29A2-B648-B53C-5192599F338C}" dt="2023-09-01T15:03:57.313" v="1501" actId="1076"/>
          <ac:spMkLst>
            <pc:docMk/>
            <pc:sldMk cId="2479129139" sldId="267"/>
            <ac:spMk id="47" creationId="{2EC098CB-3550-8C03-5FE4-581040E6F2D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8" creationId="{C28E4805-47A2-9101-C3A1-43A73B370161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9" creationId="{916ED3DB-BF47-C68A-D576-90354B9CA449}"/>
          </ac:spMkLst>
        </pc:sp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3" creationId="{43F30412-5EA0-EFEA-5014-9D9EDECED4CC}"/>
          </ac:cxnSpMkLst>
        </pc:cxn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7" creationId="{FC80868A-98D0-382C-B9BA-BED6EF8E92DB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37" creationId="{78CB0D4F-E61F-7D8F-B035-14C4C8261498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40" creationId="{580372C1-52AF-C92D-C9FF-512B22941D69}"/>
          </ac:cxnSpMkLst>
        </pc:cxnChg>
      </pc:sldChg>
      <pc:sldChg chg="modSp add del mod">
        <pc:chgData name="Zhou, Zeyu" userId="810561a9-0bed-40d3-bf81-4ab1f5fef778" providerId="ADAL" clId="{DCCA1CCA-29A2-B648-B53C-5192599F338C}" dt="2023-09-01T14:56:29.067" v="1334" actId="2696"/>
        <pc:sldMkLst>
          <pc:docMk/>
          <pc:sldMk cId="245642870" sldId="268"/>
        </pc:sldMkLst>
        <pc:spChg chg="mod">
          <ac:chgData name="Zhou, Zeyu" userId="810561a9-0bed-40d3-bf81-4ab1f5fef778" providerId="ADAL" clId="{DCCA1CCA-29A2-B648-B53C-5192599F338C}" dt="2023-09-01T14:56:05.824" v="1330" actId="692"/>
          <ac:spMkLst>
            <pc:docMk/>
            <pc:sldMk cId="245642870" sldId="268"/>
            <ac:spMk id="47" creationId="{2EC098CB-3550-8C03-5FE4-581040E6F2DD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22:11.752" v="2442" actId="1076"/>
        <pc:sldMkLst>
          <pc:docMk/>
          <pc:sldMk cId="2785100496" sldId="269"/>
        </pc:sldMkLst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2" creationId="{E6C8EC00-18F2-4070-26E6-8257ED819AC1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4" creationId="{DE306CC5-2728-22F2-77F2-76B0CC804F15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5" creationId="{3708F72D-2895-C6B1-C5D4-1988495A08EB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6" creationId="{3B3ACF33-6FCC-2E6A-E2AD-0233115979DF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7" creationId="{99079DF4-AF69-372D-887D-538690AA2188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8" creationId="{6AD106F4-9834-D94C-E578-6B740B542B52}"/>
          </ac:spMkLst>
        </pc:spChg>
        <pc:spChg chg="add mod">
          <ac:chgData name="Zhou, Zeyu" userId="810561a9-0bed-40d3-bf81-4ab1f5fef778" providerId="ADAL" clId="{DCCA1CCA-29A2-B648-B53C-5192599F338C}" dt="2023-09-01T15:04:04.657" v="1503"/>
          <ac:spMkLst>
            <pc:docMk/>
            <pc:sldMk cId="2785100496" sldId="269"/>
            <ac:spMk id="9" creationId="{FD36E472-D358-23D1-7DBF-65A8F899ED9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0" creationId="{CA21C0EC-E57F-CF8F-F595-B5349741761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1" creationId="{CF4DE78A-18AA-D33C-5028-075910103E14}"/>
          </ac:spMkLst>
        </pc:spChg>
        <pc:spChg chg="add mod">
          <ac:chgData name="Zhou, Zeyu" userId="810561a9-0bed-40d3-bf81-4ab1f5fef778" providerId="ADAL" clId="{DCCA1CCA-29A2-B648-B53C-5192599F338C}" dt="2023-09-01T16:22:11.752" v="2442" actId="1076"/>
          <ac:spMkLst>
            <pc:docMk/>
            <pc:sldMk cId="2785100496" sldId="269"/>
            <ac:spMk id="12" creationId="{0AB83B8B-0ABA-0402-AB41-8A854803E99D}"/>
          </ac:spMkLst>
        </pc:spChg>
        <pc:spChg chg="add mod">
          <ac:chgData name="Zhou, Zeyu" userId="810561a9-0bed-40d3-bf81-4ab1f5fef778" providerId="ADAL" clId="{DCCA1CCA-29A2-B648-B53C-5192599F338C}" dt="2023-09-01T15:06:38.185" v="1583" actId="1076"/>
          <ac:spMkLst>
            <pc:docMk/>
            <pc:sldMk cId="2785100496" sldId="269"/>
            <ac:spMk id="14" creationId="{281C0D7F-EBB2-800A-7820-C886C6E912E0}"/>
          </ac:spMkLst>
        </pc:spChg>
        <pc:spChg chg="del">
          <ac:chgData name="Zhou, Zeyu" userId="810561a9-0bed-40d3-bf81-4ab1f5fef778" providerId="ADAL" clId="{DCCA1CCA-29A2-B648-B53C-5192599F338C}" dt="2023-09-01T15:04:04.123" v="1502" actId="478"/>
          <ac:spMkLst>
            <pc:docMk/>
            <pc:sldMk cId="2785100496" sldId="269"/>
            <ac:spMk id="47" creationId="{2EC098CB-3550-8C03-5FE4-581040E6F2DD}"/>
          </ac:spMkLst>
        </pc:spChg>
      </pc:sldChg>
      <pc:sldChg chg="addSp delSp modSp add del mod">
        <pc:chgData name="Zhou, Zeyu" userId="810561a9-0bed-40d3-bf81-4ab1f5fef778" providerId="ADAL" clId="{DCCA1CCA-29A2-B648-B53C-5192599F338C}" dt="2023-09-01T15:30:31.033" v="1853" actId="2696"/>
        <pc:sldMkLst>
          <pc:docMk/>
          <pc:sldMk cId="681466768" sldId="270"/>
        </pc:sldMkLst>
        <pc:spChg chg="mod">
          <ac:chgData name="Zhou, Zeyu" userId="810561a9-0bed-40d3-bf81-4ab1f5fef778" providerId="ADAL" clId="{DCCA1CCA-29A2-B648-B53C-5192599F338C}" dt="2023-09-01T15:09:50.915" v="1609" actId="14100"/>
          <ac:spMkLst>
            <pc:docMk/>
            <pc:sldMk cId="681466768" sldId="270"/>
            <ac:spMk id="4" creationId="{BF9EADFB-88D8-7A50-963D-DF54F7B573F0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5" creationId="{C27C52D3-773E-6773-AF3E-7DBA8FDB438B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6" creationId="{0149036D-3AD7-7076-54E4-22507E170BB7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7" creationId="{5F71B392-611B-408A-06B2-695F95B139E9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15" creationId="{61351087-5038-034A-4E8B-3EA69316FEBD}"/>
          </ac:spMkLst>
        </pc:spChg>
        <pc:spChg chg="add mod">
          <ac:chgData name="Zhou, Zeyu" userId="810561a9-0bed-40d3-bf81-4ab1f5fef778" providerId="ADAL" clId="{DCCA1CCA-29A2-B648-B53C-5192599F338C}" dt="2023-09-01T15:09:47.399" v="1608" actId="1076"/>
          <ac:spMkLst>
            <pc:docMk/>
            <pc:sldMk cId="681466768" sldId="270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10:07.695" v="1620" actId="1076"/>
          <ac:spMkLst>
            <pc:docMk/>
            <pc:sldMk cId="681466768" sldId="270"/>
            <ac:spMk id="17" creationId="{81D13AD6-0AE9-F541-64DD-BE381E01EEDD}"/>
          </ac:spMkLst>
        </pc:spChg>
        <pc:spChg chg="del">
          <ac:chgData name="Zhou, Zeyu" userId="810561a9-0bed-40d3-bf81-4ab1f5fef778" providerId="ADAL" clId="{DCCA1CCA-29A2-B648-B53C-5192599F338C}" dt="2023-09-01T15:09:10.384" v="1604" actId="478"/>
          <ac:spMkLst>
            <pc:docMk/>
            <pc:sldMk cId="681466768" sldId="270"/>
            <ac:spMk id="18" creationId="{172571A0-4AEA-3DDB-FA57-440DBF3B71FC}"/>
          </ac:spMkLst>
        </pc:spChg>
        <pc:spChg chg="del">
          <ac:chgData name="Zhou, Zeyu" userId="810561a9-0bed-40d3-bf81-4ab1f5fef778" providerId="ADAL" clId="{DCCA1CCA-29A2-B648-B53C-5192599F338C}" dt="2023-09-01T15:09:12.737" v="1605" actId="478"/>
          <ac:spMkLst>
            <pc:docMk/>
            <pc:sldMk cId="681466768" sldId="270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5:09:56.678" v="1617" actId="14100"/>
          <ac:spMkLst>
            <pc:docMk/>
            <pc:sldMk cId="681466768" sldId="270"/>
            <ac:spMk id="23" creationId="{9A73932E-DFED-C60C-73A7-D6D46F1013E4}"/>
          </ac:spMkLst>
        </pc:spChg>
        <pc:spChg chg="del">
          <ac:chgData name="Zhou, Zeyu" userId="810561a9-0bed-40d3-bf81-4ab1f5fef778" providerId="ADAL" clId="{DCCA1CCA-29A2-B648-B53C-5192599F338C}" dt="2023-09-01T15:09:14.525" v="1606" actId="478"/>
          <ac:spMkLst>
            <pc:docMk/>
            <pc:sldMk cId="681466768" sldId="270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5:10:21.623" v="1638" actId="14100"/>
          <ac:spMkLst>
            <pc:docMk/>
            <pc:sldMk cId="681466768" sldId="270"/>
            <ac:spMk id="25" creationId="{6B521415-7019-C362-988E-77291AAB33D6}"/>
          </ac:spMkLst>
        </pc:spChg>
        <pc:spChg chg="add mod">
          <ac:chgData name="Zhou, Zeyu" userId="810561a9-0bed-40d3-bf81-4ab1f5fef778" providerId="ADAL" clId="{DCCA1CCA-29A2-B648-B53C-5192599F338C}" dt="2023-09-01T15:10:30.144" v="1640" actId="1076"/>
          <ac:spMkLst>
            <pc:docMk/>
            <pc:sldMk cId="681466768" sldId="270"/>
            <ac:spMk id="26" creationId="{6D48F15C-89C4-8FB0-247D-F6440B5B5FA6}"/>
          </ac:spMkLst>
        </pc:spChg>
        <pc:spChg chg="add mod">
          <ac:chgData name="Zhou, Zeyu" userId="810561a9-0bed-40d3-bf81-4ab1f5fef778" providerId="ADAL" clId="{DCCA1CCA-29A2-B648-B53C-5192599F338C}" dt="2023-09-01T15:10:58.963" v="1655" actId="20577"/>
          <ac:spMkLst>
            <pc:docMk/>
            <pc:sldMk cId="681466768" sldId="270"/>
            <ac:spMk id="30" creationId="{A3AFFB45-F352-A51C-4494-6FB5995D5F8C}"/>
          </ac:spMkLst>
        </pc:spChg>
        <pc:spChg chg="add mod">
          <ac:chgData name="Zhou, Zeyu" userId="810561a9-0bed-40d3-bf81-4ab1f5fef778" providerId="ADAL" clId="{DCCA1CCA-29A2-B648-B53C-5192599F338C}" dt="2023-09-01T15:11:16.092" v="1667" actId="20577"/>
          <ac:spMkLst>
            <pc:docMk/>
            <pc:sldMk cId="681466768" sldId="270"/>
            <ac:spMk id="31" creationId="{7A86CC4E-B3F1-4AF4-5065-8F372BA4B7F2}"/>
          </ac:spMkLst>
        </pc:spChg>
        <pc:spChg chg="add mod">
          <ac:chgData name="Zhou, Zeyu" userId="810561a9-0bed-40d3-bf81-4ab1f5fef778" providerId="ADAL" clId="{DCCA1CCA-29A2-B648-B53C-5192599F338C}" dt="2023-09-01T15:11:24.316" v="1672" actId="20577"/>
          <ac:spMkLst>
            <pc:docMk/>
            <pc:sldMk cId="681466768" sldId="270"/>
            <ac:spMk id="32" creationId="{591F6982-BE7C-9CBE-60D7-18F21D184A55}"/>
          </ac:spMkLst>
        </pc:spChg>
        <pc:spChg chg="add mod">
          <ac:chgData name="Zhou, Zeyu" userId="810561a9-0bed-40d3-bf81-4ab1f5fef778" providerId="ADAL" clId="{DCCA1CCA-29A2-B648-B53C-5192599F338C}" dt="2023-09-01T15:16:32.610" v="1705" actId="1076"/>
          <ac:spMkLst>
            <pc:docMk/>
            <pc:sldMk cId="681466768" sldId="270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08:10.346" v="1592" actId="1076"/>
          <ac:spMkLst>
            <pc:docMk/>
            <pc:sldMk cId="681466768" sldId="270"/>
            <ac:spMk id="34" creationId="{2038DA30-8D30-2AD0-BD40-E2A9915D799F}"/>
          </ac:spMkLst>
        </pc:spChg>
        <pc:spChg chg="add del mod">
          <ac:chgData name="Zhou, Zeyu" userId="810561a9-0bed-40d3-bf81-4ab1f5fef778" providerId="ADAL" clId="{DCCA1CCA-29A2-B648-B53C-5192599F338C}" dt="2023-09-01T15:22:55.078" v="1778" actId="478"/>
          <ac:spMkLst>
            <pc:docMk/>
            <pc:sldMk cId="681466768" sldId="270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5:10:03.329" v="1619" actId="1076"/>
          <ac:spMkLst>
            <pc:docMk/>
            <pc:sldMk cId="681466768" sldId="270"/>
            <ac:spMk id="40" creationId="{1EB61D7B-A275-4029-61FB-C5720DBF1525}"/>
          </ac:spMkLst>
        </pc:spChg>
        <pc:spChg chg="del mod">
          <ac:chgData name="Zhou, Zeyu" userId="810561a9-0bed-40d3-bf81-4ab1f5fef778" providerId="ADAL" clId="{DCCA1CCA-29A2-B648-B53C-5192599F338C}" dt="2023-09-01T15:12:39.187" v="1674" actId="478"/>
          <ac:spMkLst>
            <pc:docMk/>
            <pc:sldMk cId="681466768" sldId="270"/>
            <ac:spMk id="41" creationId="{8EF475C0-FB64-F267-7C80-7737E29F9903}"/>
          </ac:spMkLst>
        </pc:sp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8" creationId="{064300A1-48A3-D9B0-80D3-9707E33D6947}"/>
          </ac:cxnSpMkLst>
        </pc:cxn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9" creationId="{CEFF419C-5136-F304-25BD-98EAEA58D7FD}"/>
          </ac:cxnSpMkLst>
        </pc:cxnChg>
      </pc:sldChg>
      <pc:sldChg chg="addSp delSp modSp add mod">
        <pc:chgData name="Zhou, Zeyu" userId="810561a9-0bed-40d3-bf81-4ab1f5fef778" providerId="ADAL" clId="{DCCA1CCA-29A2-B648-B53C-5192599F338C}" dt="2023-09-01T15:30:39.334" v="1856" actId="207"/>
        <pc:sldMkLst>
          <pc:docMk/>
          <pc:sldMk cId="561622102" sldId="271"/>
        </pc:sldMkLst>
        <pc:spChg chg="mod">
          <ac:chgData name="Zhou, Zeyu" userId="810561a9-0bed-40d3-bf81-4ab1f5fef778" providerId="ADAL" clId="{DCCA1CCA-29A2-B648-B53C-5192599F338C}" dt="2023-09-01T15:29:54.427" v="1845" actId="14100"/>
          <ac:spMkLst>
            <pc:docMk/>
            <pc:sldMk cId="561622102" sldId="271"/>
            <ac:spMk id="3" creationId="{71CBF421-2A13-4809-3CA3-579645F0FFA2}"/>
          </ac:spMkLst>
        </pc:spChg>
        <pc:spChg chg="add del mod">
          <ac:chgData name="Zhou, Zeyu" userId="810561a9-0bed-40d3-bf81-4ab1f5fef778" providerId="ADAL" clId="{DCCA1CCA-29A2-B648-B53C-5192599F338C}" dt="2023-09-01T15:26:20.885" v="1801" actId="478"/>
          <ac:spMkLst>
            <pc:docMk/>
            <pc:sldMk cId="561622102" sldId="271"/>
            <ac:spMk id="5" creationId="{AF82225F-BC90-C531-2002-703AAE49AAC6}"/>
          </ac:spMkLst>
        </pc:spChg>
        <pc:spChg chg="add del mod">
          <ac:chgData name="Zhou, Zeyu" userId="810561a9-0bed-40d3-bf81-4ab1f5fef778" providerId="ADAL" clId="{DCCA1CCA-29A2-B648-B53C-5192599F338C}" dt="2023-09-01T15:30:35.088" v="1854" actId="478"/>
          <ac:spMkLst>
            <pc:docMk/>
            <pc:sldMk cId="561622102" sldId="271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29:52.034" v="1844" actId="14100"/>
          <ac:spMkLst>
            <pc:docMk/>
            <pc:sldMk cId="561622102" sldId="27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5:29:56.851" v="1846" actId="14100"/>
          <ac:spMkLst>
            <pc:docMk/>
            <pc:sldMk cId="561622102" sldId="271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25:54.930" v="1788" actId="20577"/>
          <ac:spMkLst>
            <pc:docMk/>
            <pc:sldMk cId="561622102" sldId="271"/>
            <ac:spMk id="32" creationId="{591F6982-BE7C-9CBE-60D7-18F21D184A55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3" creationId="{BD65417A-B00C-24E1-C886-D832E4A10ECC}"/>
          </ac:spMkLst>
        </pc:spChg>
        <pc:spChg chg="del mod">
          <ac:chgData name="Zhou, Zeyu" userId="810561a9-0bed-40d3-bf81-4ab1f5fef778" providerId="ADAL" clId="{DCCA1CCA-29A2-B648-B53C-5192599F338C}" dt="2023-09-01T15:30:36.274" v="1855" actId="478"/>
          <ac:spMkLst>
            <pc:docMk/>
            <pc:sldMk cId="561622102" sldId="271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0:39.334" v="1856" actId="207"/>
          <ac:spMkLst>
            <pc:docMk/>
            <pc:sldMk cId="561622102" sldId="271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8:57.035" v="2149" actId="1076"/>
        <pc:sldMkLst>
          <pc:docMk/>
          <pc:sldMk cId="1953598586" sldId="272"/>
        </pc:sldMkLst>
        <pc:spChg chg="add mod">
          <ac:chgData name="Zhou, Zeyu" userId="810561a9-0bed-40d3-bf81-4ab1f5fef778" providerId="ADAL" clId="{DCCA1CCA-29A2-B648-B53C-5192599F338C}" dt="2023-09-01T15:33:01.045" v="1908"/>
          <ac:spMkLst>
            <pc:docMk/>
            <pc:sldMk cId="1953598586" sldId="272"/>
            <ac:spMk id="5" creationId="{E192289A-655C-EF4A-ABAB-3EB3053D75BD}"/>
          </ac:spMkLst>
        </pc:spChg>
        <pc:spChg chg="add mod">
          <ac:chgData name="Zhou, Zeyu" userId="810561a9-0bed-40d3-bf81-4ab1f5fef778" providerId="ADAL" clId="{DCCA1CCA-29A2-B648-B53C-5192599F338C}" dt="2023-09-01T15:33:33.205" v="1940" actId="1076"/>
          <ac:spMkLst>
            <pc:docMk/>
            <pc:sldMk cId="1953598586" sldId="272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33:58.994" v="1943" actId="478"/>
          <ac:spMkLst>
            <pc:docMk/>
            <pc:sldMk cId="1953598586" sldId="272"/>
            <ac:spMk id="15" creationId="{2C5D9C53-83F4-339E-0BEB-2BD34C595F7F}"/>
          </ac:spMkLst>
        </pc:spChg>
        <pc:spChg chg="add mod">
          <ac:chgData name="Zhou, Zeyu" userId="810561a9-0bed-40d3-bf81-4ab1f5fef778" providerId="ADAL" clId="{DCCA1CCA-29A2-B648-B53C-5192599F338C}" dt="2023-09-01T15:48:57.035" v="2149" actId="1076"/>
          <ac:spMkLst>
            <pc:docMk/>
            <pc:sldMk cId="1953598586" sldId="272"/>
            <ac:spMk id="15" creationId="{B7C0D55F-3BFE-DD33-4C73-8165195894A6}"/>
          </ac:spMkLst>
        </pc:spChg>
        <pc:spChg chg="add mod">
          <ac:chgData name="Zhou, Zeyu" userId="810561a9-0bed-40d3-bf81-4ab1f5fef778" providerId="ADAL" clId="{DCCA1CCA-29A2-B648-B53C-5192599F338C}" dt="2023-09-01T15:35:35.580" v="1956" actId="14100"/>
          <ac:spMkLst>
            <pc:docMk/>
            <pc:sldMk cId="1953598586" sldId="272"/>
            <ac:spMk id="18" creationId="{DF240BBC-0B65-DEC1-D1D1-23AF36932437}"/>
          </ac:spMkLst>
        </pc:spChg>
        <pc:spChg chg="add mod">
          <ac:chgData name="Zhou, Zeyu" userId="810561a9-0bed-40d3-bf81-4ab1f5fef778" providerId="ADAL" clId="{DCCA1CCA-29A2-B648-B53C-5192599F338C}" dt="2023-09-01T15:38:28.234" v="1989" actId="1076"/>
          <ac:spMkLst>
            <pc:docMk/>
            <pc:sldMk cId="1953598586" sldId="272"/>
            <ac:spMk id="22" creationId="{ABE859EA-2978-43EF-0BFE-4E8DB6A78489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9:05.461" v="2151" actId="1076"/>
        <pc:sldMkLst>
          <pc:docMk/>
          <pc:sldMk cId="754603284" sldId="273"/>
        </pc:sldMkLst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5" creationId="{E192289A-655C-EF4A-ABAB-3EB3053D75BD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42:41.026" v="2090" actId="478"/>
          <ac:spMkLst>
            <pc:docMk/>
            <pc:sldMk cId="754603284" sldId="273"/>
            <ac:spMk id="15" creationId="{6CF226A0-B262-D24D-7E4A-4827A0AB9788}"/>
          </ac:spMkLst>
        </pc:spChg>
        <pc:spChg chg="add mod">
          <ac:chgData name="Zhou, Zeyu" userId="810561a9-0bed-40d3-bf81-4ab1f5fef778" providerId="ADAL" clId="{DCCA1CCA-29A2-B648-B53C-5192599F338C}" dt="2023-09-01T15:49:05.461" v="2151" actId="1076"/>
          <ac:spMkLst>
            <pc:docMk/>
            <pc:sldMk cId="754603284" sldId="273"/>
            <ac:spMk id="15" creationId="{C011F02F-48F3-E650-1BAC-589E75C5446B}"/>
          </ac:spMkLst>
        </pc:spChg>
        <pc:spChg chg="add 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18" creationId="{06C38CE0-1917-E675-02EB-49300FB4D25A}"/>
          </ac:spMkLst>
        </pc:spChg>
        <pc:spChg chg="add mod">
          <ac:chgData name="Zhou, Zeyu" userId="810561a9-0bed-40d3-bf81-4ab1f5fef778" providerId="ADAL" clId="{DCCA1CCA-29A2-B648-B53C-5192599F338C}" dt="2023-09-01T15:38:53.526" v="1996" actId="14100"/>
          <ac:spMkLst>
            <pc:docMk/>
            <pc:sldMk cId="754603284" sldId="273"/>
            <ac:spMk id="22" creationId="{06B2A361-9438-2C74-CE9B-D1A58DF87188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24" creationId="{6AD2E8CF-6118-8BE3-F351-46A72A39623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38" creationId="{F6A01F46-9150-3608-3292-BBC0830067D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10:39.199" v="2369" actId="478"/>
        <pc:sldMkLst>
          <pc:docMk/>
          <pc:sldMk cId="1188052186" sldId="274"/>
        </pc:sldMkLst>
        <pc:spChg chg="mod">
          <ac:chgData name="Zhou, Zeyu" userId="810561a9-0bed-40d3-bf81-4ab1f5fef778" providerId="ADAL" clId="{DCCA1CCA-29A2-B648-B53C-5192599F338C}" dt="2023-09-01T16:02:06.120" v="2219" actId="207"/>
          <ac:spMkLst>
            <pc:docMk/>
            <pc:sldMk cId="1188052186" sldId="274"/>
            <ac:spMk id="2" creationId="{B637D4A7-1BB4-C0DB-A782-934185EE53D8}"/>
          </ac:spMkLst>
        </pc:spChg>
        <pc:spChg chg="mod">
          <ac:chgData name="Zhou, Zeyu" userId="810561a9-0bed-40d3-bf81-4ab1f5fef778" providerId="ADAL" clId="{DCCA1CCA-29A2-B648-B53C-5192599F338C}" dt="2023-09-01T15:44:47.400" v="2098" actId="14100"/>
          <ac:spMkLst>
            <pc:docMk/>
            <pc:sldMk cId="1188052186" sldId="274"/>
            <ac:spMk id="3" creationId="{71CBF421-2A13-4809-3CA3-579645F0FFA2}"/>
          </ac:spMkLst>
        </pc:spChg>
        <pc:spChg chg="del mod">
          <ac:chgData name="Zhou, Zeyu" userId="810561a9-0bed-40d3-bf81-4ab1f5fef778" providerId="ADAL" clId="{DCCA1CCA-29A2-B648-B53C-5192599F338C}" dt="2023-09-01T16:04:20.481" v="2312" actId="478"/>
          <ac:spMkLst>
            <pc:docMk/>
            <pc:sldMk cId="1188052186" sldId="274"/>
            <ac:spMk id="5" creationId="{E192289A-655C-EF4A-ABAB-3EB3053D75BD}"/>
          </ac:spMkLst>
        </pc:spChg>
        <pc:spChg chg="del mod">
          <ac:chgData name="Zhou, Zeyu" userId="810561a9-0bed-40d3-bf81-4ab1f5fef778" providerId="ADAL" clId="{DCCA1CCA-29A2-B648-B53C-5192599F338C}" dt="2023-09-01T15:49:53.538" v="2162" actId="478"/>
          <ac:spMkLst>
            <pc:docMk/>
            <pc:sldMk cId="1188052186" sldId="274"/>
            <ac:spMk id="6" creationId="{6671C26B-95E5-2BF7-9A70-5EA3D88DE090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7" creationId="{E7957DE9-F8A2-A710-7BAA-1936862366BD}"/>
          </ac:spMkLst>
        </pc:spChg>
        <pc:spChg chg="add mod">
          <ac:chgData name="Zhou, Zeyu" userId="810561a9-0bed-40d3-bf81-4ab1f5fef778" providerId="ADAL" clId="{DCCA1CCA-29A2-B648-B53C-5192599F338C}" dt="2023-09-01T16:02:19.917" v="2223" actId="207"/>
          <ac:spMkLst>
            <pc:docMk/>
            <pc:sldMk cId="1188052186" sldId="274"/>
            <ac:spMk id="8" creationId="{91685DEF-9A2B-B081-A936-79F206660264}"/>
          </ac:spMkLst>
        </pc:spChg>
        <pc:spChg chg="del">
          <ac:chgData name="Zhou, Zeyu" userId="810561a9-0bed-40d3-bf81-4ab1f5fef778" providerId="ADAL" clId="{DCCA1CCA-29A2-B648-B53C-5192599F338C}" dt="2023-09-01T15:44:43.218" v="2097" actId="478"/>
          <ac:spMkLst>
            <pc:docMk/>
            <pc:sldMk cId="1188052186" sldId="274"/>
            <ac:spMk id="8" creationId="{DABEBB3D-88EB-04AB-C891-101CF775456C}"/>
          </ac:spMkLst>
        </pc:spChg>
        <pc:spChg chg="del">
          <ac:chgData name="Zhou, Zeyu" userId="810561a9-0bed-40d3-bf81-4ab1f5fef778" providerId="ADAL" clId="{DCCA1CCA-29A2-B648-B53C-5192599F338C}" dt="2023-09-01T15:44:37.787" v="2094" actId="478"/>
          <ac:spMkLst>
            <pc:docMk/>
            <pc:sldMk cId="1188052186" sldId="274"/>
            <ac:spMk id="9" creationId="{254B1646-C326-42A4-EB79-8F436966434C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9" creationId="{898CB84B-0C82-9FBC-807C-08A9D5793452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10" creationId="{CD5A2813-2A12-EFE4-AB09-DFAE661B5A1C}"/>
          </ac:spMkLst>
        </pc:spChg>
        <pc:spChg chg="add mod">
          <ac:chgData name="Zhou, Zeyu" userId="810561a9-0bed-40d3-bf81-4ab1f5fef778" providerId="ADAL" clId="{DCCA1CCA-29A2-B648-B53C-5192599F338C}" dt="2023-09-01T16:04:46.069" v="2315" actId="692"/>
          <ac:spMkLst>
            <pc:docMk/>
            <pc:sldMk cId="1188052186" sldId="274"/>
            <ac:spMk id="11" creationId="{2768512B-A9C2-82C1-902A-A019C50E7309}"/>
          </ac:spMkLst>
        </pc:spChg>
        <pc:spChg chg="del">
          <ac:chgData name="Zhou, Zeyu" userId="810561a9-0bed-40d3-bf81-4ab1f5fef778" providerId="ADAL" clId="{DCCA1CCA-29A2-B648-B53C-5192599F338C}" dt="2023-09-01T15:44:39.958" v="2096" actId="478"/>
          <ac:spMkLst>
            <pc:docMk/>
            <pc:sldMk cId="1188052186" sldId="274"/>
            <ac:spMk id="12" creationId="{16E8C35F-397B-CCE6-BDBD-4B2406E5D482}"/>
          </ac:spMkLst>
        </pc:spChg>
        <pc:spChg chg="add mod">
          <ac:chgData name="Zhou, Zeyu" userId="810561a9-0bed-40d3-bf81-4ab1f5fef778" providerId="ADAL" clId="{DCCA1CCA-29A2-B648-B53C-5192599F338C}" dt="2023-09-01T16:02:13.177" v="2221" actId="207"/>
          <ac:spMkLst>
            <pc:docMk/>
            <pc:sldMk cId="1188052186" sldId="274"/>
            <ac:spMk id="12" creationId="{C1028801-52F3-DA0C-8589-C410C5F1D6EB}"/>
          </ac:spMkLst>
        </pc:spChg>
        <pc:spChg chg="del">
          <ac:chgData name="Zhou, Zeyu" userId="810561a9-0bed-40d3-bf81-4ab1f5fef778" providerId="ADAL" clId="{DCCA1CCA-29A2-B648-B53C-5192599F338C}" dt="2023-09-01T15:44:36.441" v="2093" actId="478"/>
          <ac:spMkLst>
            <pc:docMk/>
            <pc:sldMk cId="1188052186" sldId="274"/>
            <ac:spMk id="14" creationId="{A4070DD4-7869-10D8-1CDA-3841C168EA0E}"/>
          </ac:spMkLst>
        </pc:spChg>
        <pc:spChg chg="del mod">
          <ac:chgData name="Zhou, Zeyu" userId="810561a9-0bed-40d3-bf81-4ab1f5fef778" providerId="ADAL" clId="{DCCA1CCA-29A2-B648-B53C-5192599F338C}" dt="2023-09-01T16:10:37.536" v="2367" actId="478"/>
          <ac:spMkLst>
            <pc:docMk/>
            <pc:sldMk cId="1188052186" sldId="274"/>
            <ac:spMk id="15" creationId="{6CF226A0-B262-D24D-7E4A-4827A0AB9788}"/>
          </ac:spMkLst>
        </pc:spChg>
        <pc:spChg chg="mod">
          <ac:chgData name="Zhou, Zeyu" userId="810561a9-0bed-40d3-bf81-4ab1f5fef778" providerId="ADAL" clId="{DCCA1CCA-29A2-B648-B53C-5192599F338C}" dt="2023-09-01T15:44:50.358" v="2099" actId="14100"/>
          <ac:spMkLst>
            <pc:docMk/>
            <pc:sldMk cId="1188052186" sldId="274"/>
            <ac:spMk id="16" creationId="{829F077D-7239-1CA8-76A5-E542F1AAFBD8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18" creationId="{06C38CE0-1917-E675-02EB-49300FB4D25A}"/>
          </ac:spMkLst>
        </pc:spChg>
        <pc:spChg chg="mod">
          <ac:chgData name="Zhou, Zeyu" userId="810561a9-0bed-40d3-bf81-4ab1f5fef778" providerId="ADAL" clId="{DCCA1CCA-29A2-B648-B53C-5192599F338C}" dt="2023-09-01T15:44:57.429" v="2102" actId="20577"/>
          <ac:spMkLst>
            <pc:docMk/>
            <pc:sldMk cId="1188052186" sldId="274"/>
            <ac:spMk id="19" creationId="{BDD75B20-1434-43CF-13F0-83D3BC6BB25B}"/>
          </ac:spMkLst>
        </pc:spChg>
        <pc:spChg chg="del mod">
          <ac:chgData name="Zhou, Zeyu" userId="810561a9-0bed-40d3-bf81-4ab1f5fef778" providerId="ADAL" clId="{DCCA1CCA-29A2-B648-B53C-5192599F338C}" dt="2023-09-01T15:45:52.655" v="2109" actId="478"/>
          <ac:spMkLst>
            <pc:docMk/>
            <pc:sldMk cId="1188052186" sldId="274"/>
            <ac:spMk id="22" creationId="{06B2A361-9438-2C74-CE9B-D1A58DF87188}"/>
          </ac:spMkLst>
        </pc:spChg>
        <pc:spChg chg="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40:45.897" v="2064" actId="20577"/>
          <ac:spMkLst>
            <pc:docMk/>
            <pc:sldMk cId="1188052186" sldId="274"/>
            <ac:spMk id="34" creationId="{2038DA30-8D30-2AD0-BD40-E2A9915D799F}"/>
          </ac:spMkLst>
        </pc:spChg>
        <pc:spChg chg="del">
          <ac:chgData name="Zhou, Zeyu" userId="810561a9-0bed-40d3-bf81-4ab1f5fef778" providerId="ADAL" clId="{DCCA1CCA-29A2-B648-B53C-5192599F338C}" dt="2023-09-01T15:49:54.739" v="2163" actId="478"/>
          <ac:spMkLst>
            <pc:docMk/>
            <pc:sldMk cId="1188052186" sldId="274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6:02:17.258" v="2222" actId="207"/>
          <ac:spMkLst>
            <pc:docMk/>
            <pc:sldMk cId="1188052186" sldId="274"/>
            <ac:spMk id="36" creationId="{7997DE33-6380-359F-DFFC-E29AC9467E99}"/>
          </ac:spMkLst>
        </pc:spChg>
        <pc:spChg chg="del">
          <ac:chgData name="Zhou, Zeyu" userId="810561a9-0bed-40d3-bf81-4ab1f5fef778" providerId="ADAL" clId="{DCCA1CCA-29A2-B648-B53C-5192599F338C}" dt="2023-09-01T15:45:45.632" v="2106" actId="478"/>
          <ac:spMkLst>
            <pc:docMk/>
            <pc:sldMk cId="1188052186" sldId="274"/>
            <ac:spMk id="37" creationId="{703DC92A-2714-B113-3C29-98926FDDA21D}"/>
          </ac:spMkLst>
        </pc:spChg>
        <pc:spChg chg="add del mod">
          <ac:chgData name="Zhou, Zeyu" userId="810561a9-0bed-40d3-bf81-4ab1f5fef778" providerId="ADAL" clId="{DCCA1CCA-29A2-B648-B53C-5192599F338C}" dt="2023-09-01T16:10:38.625" v="2368" actId="478"/>
          <ac:spMkLst>
            <pc:docMk/>
            <pc:sldMk cId="1188052186" sldId="274"/>
            <ac:spMk id="38" creationId="{F357C68F-FE4B-FC29-356A-5E2B2DB76307}"/>
          </ac:spMkLst>
        </pc:spChg>
        <pc:spChg chg="del">
          <ac:chgData name="Zhou, Zeyu" userId="810561a9-0bed-40d3-bf81-4ab1f5fef778" providerId="ADAL" clId="{DCCA1CCA-29A2-B648-B53C-5192599F338C}" dt="2023-09-01T15:45:47.778" v="2107" actId="478"/>
          <ac:spMkLst>
            <pc:docMk/>
            <pc:sldMk cId="1188052186" sldId="274"/>
            <ac:spMk id="39" creationId="{3ED2D8DE-0ADA-50B3-7368-520676BBC48C}"/>
          </ac:spMkLst>
        </pc:spChg>
        <pc:spChg chg="del">
          <ac:chgData name="Zhou, Zeyu" userId="810561a9-0bed-40d3-bf81-4ab1f5fef778" providerId="ADAL" clId="{DCCA1CCA-29A2-B648-B53C-5192599F338C}" dt="2023-09-01T15:45:00.801" v="2103" actId="478"/>
          <ac:spMkLst>
            <pc:docMk/>
            <pc:sldMk cId="1188052186" sldId="274"/>
            <ac:spMk id="40" creationId="{1EB61D7B-A275-4029-61FB-C5720DBF1525}"/>
          </ac:spMkLst>
        </pc:spChg>
        <pc:picChg chg="add del mod">
          <ac:chgData name="Zhou, Zeyu" userId="810561a9-0bed-40d3-bf81-4ab1f5fef778" providerId="ADAL" clId="{DCCA1CCA-29A2-B648-B53C-5192599F338C}" dt="2023-09-01T16:10:39.199" v="2369" actId="478"/>
          <ac:picMkLst>
            <pc:docMk/>
            <pc:sldMk cId="1188052186" sldId="274"/>
            <ac:picMk id="22" creationId="{1243071A-4876-0A5E-752C-7F3A6BE5C4B8}"/>
          </ac:picMkLst>
        </pc:picChg>
        <pc:cxnChg chg="del">
          <ac:chgData name="Zhou, Zeyu" userId="810561a9-0bed-40d3-bf81-4ab1f5fef778" providerId="ADAL" clId="{DCCA1CCA-29A2-B648-B53C-5192599F338C}" dt="2023-09-01T15:44:38.598" v="2095" actId="478"/>
          <ac:cxnSpMkLst>
            <pc:docMk/>
            <pc:sldMk cId="1188052186" sldId="274"/>
            <ac:cxnSpMk id="10" creationId="{03DE32FF-A6E3-70E9-047F-1A978DB84204}"/>
          </ac:cxnSpMkLst>
        </pc:cxnChg>
        <pc:cxnChg chg="del">
          <ac:chgData name="Zhou, Zeyu" userId="810561a9-0bed-40d3-bf81-4ab1f5fef778" providerId="ADAL" clId="{DCCA1CCA-29A2-B648-B53C-5192599F338C}" dt="2023-09-01T15:44:35.084" v="2092" actId="478"/>
          <ac:cxnSpMkLst>
            <pc:docMk/>
            <pc:sldMk cId="1188052186" sldId="274"/>
            <ac:cxnSpMk id="11" creationId="{9C57E3DD-A2EC-3034-63A4-18FBF5F8A617}"/>
          </ac:cxnSpMkLst>
        </pc:cxnChg>
      </pc:sldChg>
      <pc:sldChg chg="addSp modSp add del mod">
        <pc:chgData name="Zhou, Zeyu" userId="810561a9-0bed-40d3-bf81-4ab1f5fef778" providerId="ADAL" clId="{DCCA1CCA-29A2-B648-B53C-5192599F338C}" dt="2023-09-01T16:23:25.883" v="2443" actId="2696"/>
        <pc:sldMkLst>
          <pc:docMk/>
          <pc:sldMk cId="3858591059" sldId="275"/>
        </pc:sldMkLst>
        <pc:spChg chg="add mod">
          <ac:chgData name="Zhou, Zeyu" userId="810561a9-0bed-40d3-bf81-4ab1f5fef778" providerId="ADAL" clId="{DCCA1CCA-29A2-B648-B53C-5192599F338C}" dt="2023-09-01T16:11:06.956" v="2374" actId="1076"/>
          <ac:spMkLst>
            <pc:docMk/>
            <pc:sldMk cId="3858591059" sldId="275"/>
            <ac:spMk id="5" creationId="{2B92DB61-E8A8-2144-D576-9E13B7C0BEB4}"/>
          </ac:spMkLst>
        </pc:spChg>
        <pc:spChg chg="add mod">
          <ac:chgData name="Zhou, Zeyu" userId="810561a9-0bed-40d3-bf81-4ab1f5fef778" providerId="ADAL" clId="{DCCA1CCA-29A2-B648-B53C-5192599F338C}" dt="2023-09-01T16:11:12.488" v="2376" actId="1076"/>
          <ac:spMkLst>
            <pc:docMk/>
            <pc:sldMk cId="3858591059" sldId="275"/>
            <ac:spMk id="6" creationId="{D332B14A-AB43-AC31-50A9-E206FB320542}"/>
          </ac:spMkLst>
        </pc:spChg>
        <pc:spChg chg="add mod">
          <ac:chgData name="Zhou, Zeyu" userId="810561a9-0bed-40d3-bf81-4ab1f5fef778" providerId="ADAL" clId="{DCCA1CCA-29A2-B648-B53C-5192599F338C}" dt="2023-09-01T16:11:17.691" v="2378" actId="1076"/>
          <ac:spMkLst>
            <pc:docMk/>
            <pc:sldMk cId="3858591059" sldId="275"/>
            <ac:spMk id="7" creationId="{E2D5C399-F8AB-5458-6001-B7E5F1FC76FE}"/>
          </ac:spMkLst>
        </pc:spChg>
      </pc:sldChg>
      <pc:sldChg chg="modSp add mod">
        <pc:chgData name="Zhou, Zeyu" userId="810561a9-0bed-40d3-bf81-4ab1f5fef778" providerId="ADAL" clId="{DCCA1CCA-29A2-B648-B53C-5192599F338C}" dt="2023-09-01T16:24:11.373" v="2461" actId="115"/>
        <pc:sldMkLst>
          <pc:docMk/>
          <pc:sldMk cId="2259331604" sldId="276"/>
        </pc:sldMkLst>
        <pc:spChg chg="mod">
          <ac:chgData name="Zhou, Zeyu" userId="810561a9-0bed-40d3-bf81-4ab1f5fef778" providerId="ADAL" clId="{DCCA1CCA-29A2-B648-B53C-5192599F338C}" dt="2023-09-01T16:24:11.373" v="2461" actId="115"/>
          <ac:spMkLst>
            <pc:docMk/>
            <pc:sldMk cId="2259331604" sldId="276"/>
            <ac:spMk id="15" creationId="{6CF226A0-B262-D24D-7E4A-4827A0AB9788}"/>
          </ac:spMkLst>
        </pc:spChg>
      </pc:sldChg>
      <pc:sldChg chg="addSp delSp modSp new mod">
        <pc:chgData name="Zhou, Zeyu" userId="810561a9-0bed-40d3-bf81-4ab1f5fef778" providerId="ADAL" clId="{DCCA1CCA-29A2-B648-B53C-5192599F338C}" dt="2023-09-01T16:17:14.452" v="2439" actId="1076"/>
        <pc:sldMkLst>
          <pc:docMk/>
          <pc:sldMk cId="3596251883" sldId="277"/>
        </pc:sldMkLst>
        <pc:spChg chg="del">
          <ac:chgData name="Zhou, Zeyu" userId="810561a9-0bed-40d3-bf81-4ab1f5fef778" providerId="ADAL" clId="{DCCA1CCA-29A2-B648-B53C-5192599F338C}" dt="2023-09-01T16:13:19.636" v="2381" actId="478"/>
          <ac:spMkLst>
            <pc:docMk/>
            <pc:sldMk cId="3596251883" sldId="277"/>
            <ac:spMk id="2" creationId="{6015CAFB-5228-AC9F-E8DD-7B5E6FF88EA3}"/>
          </ac:spMkLst>
        </pc:spChg>
        <pc:spChg chg="del">
          <ac:chgData name="Zhou, Zeyu" userId="810561a9-0bed-40d3-bf81-4ab1f5fef778" providerId="ADAL" clId="{DCCA1CCA-29A2-B648-B53C-5192599F338C}" dt="2023-09-01T16:13:20.894" v="2382" actId="478"/>
          <ac:spMkLst>
            <pc:docMk/>
            <pc:sldMk cId="3596251883" sldId="277"/>
            <ac:spMk id="3" creationId="{C0AD22F5-4FA1-7BF7-D3AD-86E93FCB2325}"/>
          </ac:spMkLst>
        </pc:spChg>
        <pc:spChg chg="add mod">
          <ac:chgData name="Zhou, Zeyu" userId="810561a9-0bed-40d3-bf81-4ab1f5fef778" providerId="ADAL" clId="{DCCA1CCA-29A2-B648-B53C-5192599F338C}" dt="2023-09-01T16:14:29.850" v="2403" actId="1076"/>
          <ac:spMkLst>
            <pc:docMk/>
            <pc:sldMk cId="3596251883" sldId="277"/>
            <ac:spMk id="6" creationId="{152583CF-2262-B1DD-611A-45100B3AB9C4}"/>
          </ac:spMkLst>
        </pc:spChg>
        <pc:spChg chg="add mod">
          <ac:chgData name="Zhou, Zeyu" userId="810561a9-0bed-40d3-bf81-4ab1f5fef778" providerId="ADAL" clId="{DCCA1CCA-29A2-B648-B53C-5192599F338C}" dt="2023-09-01T16:14:41.360" v="2415" actId="20577"/>
          <ac:spMkLst>
            <pc:docMk/>
            <pc:sldMk cId="3596251883" sldId="277"/>
            <ac:spMk id="7" creationId="{C3C8F99B-E9C2-045F-01FB-5AF610147BA8}"/>
          </ac:spMkLst>
        </pc:spChg>
        <pc:spChg chg="add mod">
          <ac:chgData name="Zhou, Zeyu" userId="810561a9-0bed-40d3-bf81-4ab1f5fef778" providerId="ADAL" clId="{DCCA1CCA-29A2-B648-B53C-5192599F338C}" dt="2023-09-01T16:16:25.724" v="2425" actId="692"/>
          <ac:spMkLst>
            <pc:docMk/>
            <pc:sldMk cId="3596251883" sldId="277"/>
            <ac:spMk id="8" creationId="{C42FBCE7-9B2D-4E54-B9C8-8B5C70718A78}"/>
          </ac:spMkLst>
        </pc:spChg>
        <pc:spChg chg="add mod">
          <ac:chgData name="Zhou, Zeyu" userId="810561a9-0bed-40d3-bf81-4ab1f5fef778" providerId="ADAL" clId="{DCCA1CCA-29A2-B648-B53C-5192599F338C}" dt="2023-09-01T16:16:58.691" v="2432" actId="14100"/>
          <ac:spMkLst>
            <pc:docMk/>
            <pc:sldMk cId="3596251883" sldId="277"/>
            <ac:spMk id="9" creationId="{DED22FF8-76CB-CEE8-74D2-15CA24F6F3DF}"/>
          </ac:spMkLst>
        </pc:spChg>
        <pc:spChg chg="add mod">
          <ac:chgData name="Zhou, Zeyu" userId="810561a9-0bed-40d3-bf81-4ab1f5fef778" providerId="ADAL" clId="{DCCA1CCA-29A2-B648-B53C-5192599F338C}" dt="2023-09-01T16:17:10.564" v="2437" actId="1076"/>
          <ac:spMkLst>
            <pc:docMk/>
            <pc:sldMk cId="3596251883" sldId="277"/>
            <ac:spMk id="10" creationId="{6F72BA76-B7D8-F114-41E0-B9A9464364E3}"/>
          </ac:spMkLst>
        </pc:spChg>
        <pc:spChg chg="add mod">
          <ac:chgData name="Zhou, Zeyu" userId="810561a9-0bed-40d3-bf81-4ab1f5fef778" providerId="ADAL" clId="{DCCA1CCA-29A2-B648-B53C-5192599F338C}" dt="2023-09-01T16:17:14.452" v="2439" actId="1076"/>
          <ac:spMkLst>
            <pc:docMk/>
            <pc:sldMk cId="3596251883" sldId="277"/>
            <ac:spMk id="11" creationId="{64CFA27D-4878-DBDD-E66E-5A3FA9035966}"/>
          </ac:spMkLst>
        </pc:spChg>
        <pc:picChg chg="add mod">
          <ac:chgData name="Zhou, Zeyu" userId="810561a9-0bed-40d3-bf81-4ab1f5fef778" providerId="ADAL" clId="{DCCA1CCA-29A2-B648-B53C-5192599F338C}" dt="2023-09-01T16:13:55.305" v="2384" actId="1076"/>
          <ac:picMkLst>
            <pc:docMk/>
            <pc:sldMk cId="3596251883" sldId="277"/>
            <ac:picMk id="5" creationId="{529D7788-A0CA-9BBC-B4C4-98F97F5B292B}"/>
          </ac:picMkLst>
        </pc:picChg>
      </pc:sldChg>
    </pc:docChg>
  </pc:docChgLst>
  <pc:docChgLst>
    <pc:chgData name="Zhou, Zeyu" userId="810561a9-0bed-40d3-bf81-4ab1f5fef778" providerId="ADAL" clId="{23C15F58-36D3-3748-AE42-43F6CE39568F}"/>
    <pc:docChg chg="modSld">
      <pc:chgData name="Zhou, Zeyu" userId="810561a9-0bed-40d3-bf81-4ab1f5fef778" providerId="ADAL" clId="{23C15F58-36D3-3748-AE42-43F6CE39568F}" dt="2023-10-05T17:07:30.062" v="25" actId="20577"/>
      <pc:docMkLst>
        <pc:docMk/>
      </pc:docMkLst>
      <pc:sldChg chg="modSp">
        <pc:chgData name="Zhou, Zeyu" userId="810561a9-0bed-40d3-bf81-4ab1f5fef778" providerId="ADAL" clId="{23C15F58-36D3-3748-AE42-43F6CE39568F}" dt="2023-10-05T17:07:30.062" v="25" actId="20577"/>
        <pc:sldMkLst>
          <pc:docMk/>
          <pc:sldMk cId="3850956747" sldId="287"/>
        </pc:sldMkLst>
        <pc:spChg chg="mod">
          <ac:chgData name="Zhou, Zeyu" userId="810561a9-0bed-40d3-bf81-4ab1f5fef778" providerId="ADAL" clId="{23C15F58-36D3-3748-AE42-43F6CE39568F}" dt="2023-10-05T17:07:30.062" v="25" actId="20577"/>
          <ac:spMkLst>
            <pc:docMk/>
            <pc:sldMk cId="3850956747" sldId="287"/>
            <ac:spMk id="34" creationId="{3C0111E4-E16C-3911-8CE1-907186F4716B}"/>
          </ac:spMkLst>
        </pc:spChg>
      </pc:sldChg>
      <pc:sldChg chg="modSp">
        <pc:chgData name="Zhou, Zeyu" userId="810561a9-0bed-40d3-bf81-4ab1f5fef778" providerId="ADAL" clId="{23C15F58-36D3-3748-AE42-43F6CE39568F}" dt="2023-10-05T17:07:22.731" v="21" actId="20577"/>
        <pc:sldMkLst>
          <pc:docMk/>
          <pc:sldMk cId="500306855" sldId="288"/>
        </pc:sldMkLst>
        <pc:spChg chg="mod">
          <ac:chgData name="Zhou, Zeyu" userId="810561a9-0bed-40d3-bf81-4ab1f5fef778" providerId="ADAL" clId="{23C15F58-36D3-3748-AE42-43F6CE39568F}" dt="2023-10-05T17:07:22.731" v="21" actId="20577"/>
          <ac:spMkLst>
            <pc:docMk/>
            <pc:sldMk cId="500306855" sldId="288"/>
            <ac:spMk id="2" creationId="{971490AD-F7C5-0AA9-92B6-4FF9EC1745F0}"/>
          </ac:spMkLst>
        </pc:spChg>
        <pc:spChg chg="mod">
          <ac:chgData name="Zhou, Zeyu" userId="810561a9-0bed-40d3-bf81-4ab1f5fef778" providerId="ADAL" clId="{23C15F58-36D3-3748-AE42-43F6CE39568F}" dt="2023-10-05T17:07:10.785" v="13" actId="20577"/>
          <ac:spMkLst>
            <pc:docMk/>
            <pc:sldMk cId="500306855" sldId="288"/>
            <ac:spMk id="4" creationId="{07A3EBC4-FAF9-0316-9149-761DF2DD0EA9}"/>
          </ac:spMkLst>
        </pc:spChg>
        <pc:spChg chg="mod">
          <ac:chgData name="Zhou, Zeyu" userId="810561a9-0bed-40d3-bf81-4ab1f5fef778" providerId="ADAL" clId="{23C15F58-36D3-3748-AE42-43F6CE39568F}" dt="2023-10-05T17:07:14.909" v="17" actId="20577"/>
          <ac:spMkLst>
            <pc:docMk/>
            <pc:sldMk cId="500306855" sldId="288"/>
            <ac:spMk id="20" creationId="{DA9E0C67-8B9C-D30C-1628-346BA03AFD12}"/>
          </ac:spMkLst>
        </pc:spChg>
      </pc:sldChg>
    </pc:docChg>
  </pc:docChgLst>
  <pc:docChgLst>
    <pc:chgData name="Zhou, Zeyu" userId="810561a9-0bed-40d3-bf81-4ab1f5fef778" providerId="ADAL" clId="{0B596681-5434-7F40-8BFD-087298C6B28E}"/>
    <pc:docChg chg="addSld modSld">
      <pc:chgData name="Zhou, Zeyu" userId="810561a9-0bed-40d3-bf81-4ab1f5fef778" providerId="ADAL" clId="{0B596681-5434-7F40-8BFD-087298C6B28E}" dt="2023-09-01T17:03:13.145" v="14" actId="14100"/>
      <pc:docMkLst>
        <pc:docMk/>
      </pc:docMkLst>
      <pc:sldChg chg="modSp add mod">
        <pc:chgData name="Zhou, Zeyu" userId="810561a9-0bed-40d3-bf81-4ab1f5fef778" providerId="ADAL" clId="{0B596681-5434-7F40-8BFD-087298C6B28E}" dt="2023-09-01T17:03:13.145" v="14" actId="14100"/>
        <pc:sldMkLst>
          <pc:docMk/>
          <pc:sldMk cId="4131471385" sldId="260"/>
        </pc:sldMkLst>
        <pc:spChg chg="mod">
          <ac:chgData name="Zhou, Zeyu" userId="810561a9-0bed-40d3-bf81-4ab1f5fef778" providerId="ADAL" clId="{0B596681-5434-7F40-8BFD-087298C6B28E}" dt="2023-09-01T17:03:13.145" v="14" actId="14100"/>
          <ac:spMkLst>
            <pc:docMk/>
            <pc:sldMk cId="4131471385" sldId="260"/>
            <ac:spMk id="3" creationId="{5C2C24E8-9FAB-C486-DF36-35BA764D3A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15A6-FFBD-014C-BFD3-41C681451BF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B6FB-D222-EC4E-8344-CA4B35FC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9B6FB-D222-EC4E-8344-CA4B35FC4F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9B6FB-D222-EC4E-8344-CA4B35FC4F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3621-3B73-064B-8858-203AAA31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25A1D-CD89-9A45-A1FA-3349D48D9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36B-13B3-3D48-8A4E-DDE96C1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66F4-2AEF-F744-AB08-809A4674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F59-4A6D-5D45-B399-769B578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6002-6AF4-C847-8F58-B9E10EB8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6344-810E-7C49-8D59-67A021E4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B270-2049-3841-B104-9EADFA1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5A43-E911-7844-AB1D-9E7080F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0689-9767-8546-90C5-B865937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28B26-363D-D240-A662-3AB26EAD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29DC-D8BF-5B48-8A11-35940D50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8D2D-916F-634D-AFA3-5D06E0EB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9F11-1038-4641-9247-59B931ED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3A24-4E69-284D-BE60-8EE9290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556-0D03-7042-BBE2-DBB739B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4B9F-92AE-B749-80E8-FE11FF5A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3D4-851C-B64D-AAA3-7ACCA38C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701-0E65-8745-A7A0-1B74B18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FE1A-6BBC-274B-A933-720F0D9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7FB-99B9-734E-9969-82B4B94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927D-CE51-1C46-9E49-7E343540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7D62-3163-3442-B6C1-4BCBC24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68A-CFF5-5E45-91C9-3E5C345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0DDA-7779-3640-9D0D-0FB0FEC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B3B-5563-B44F-A9EE-CC33C52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ED27-02FB-4247-A5C9-DFE8CC70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2C54-4CDB-B24C-A4E9-9D20E5EE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D9F2-A102-9D4C-806E-1F94A190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EFAF-D842-8F49-8BD0-95B2C9E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DB50-7B8D-A34C-BD5E-4454EA33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5FC-3DAB-6847-AB90-45CCAD50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5CE7-7F82-274C-9225-F7C79157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6FA3-4495-7A42-A2C7-199447E2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7F41-9B39-8C4F-A4C3-CDF9A2B04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697C8-E98D-5B49-A7C7-67D65EEB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64E45-232A-5A43-BD40-7A3C54EB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337D9-386C-F044-9AFC-6D6AA838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A3DB-CD01-5747-8311-27D29C4E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A3F-B638-3D4F-8052-5904A04C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2013-5C81-B340-A52D-846F8AC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CF5D3-CA3D-B04F-93E7-FABC918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AA78-C1A8-6C45-B459-5D513D88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881AE-2F07-F34E-9A1F-FFFE2B51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BE8A-94B3-2F41-A63A-E7B45D01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8C36-9FF4-A449-9531-C6863D52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706D-D2BB-B74E-B0B9-77E2669B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6EB1-D579-BD49-97A7-7FC55DB7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726E-C8C8-F041-AB41-A262B8F6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33D1-6CD8-8942-B83F-0BEA5820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6430C-AA0C-CF48-948D-EA90CC3E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D525-4431-E44B-ABE4-D2B134A9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44D8-E858-6E4B-A034-FDC7010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4AE7-5E6C-F440-96C4-5F7364D7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4EFB-5C1F-A343-95FE-1979A60F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8540-833C-DD4A-9D28-24A4C94A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25CE-3420-D746-8350-81DE0455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6B29-5DD2-A744-83EC-B7A7519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FCFF-E037-D743-87CA-E497A06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FDCF-A9BC-C34C-B375-C3724C09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4C11-443C-3149-A07F-95A6113D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0657-D885-2D4B-83E0-74751828CC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266B-B372-F54D-8C8C-739DF0A58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E3B1-BE4E-1646-9B9F-81B48A94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9.png"/><Relationship Id="rId7" Type="http://schemas.openxmlformats.org/officeDocument/2006/relationships/image" Target="../media/image27.png"/><Relationship Id="rId12" Type="http://schemas.openxmlformats.org/officeDocument/2006/relationships/image" Target="../media/image2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4.pn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2997F-6513-58B0-FC81-5E91899EAD2F}"/>
              </a:ext>
            </a:extLst>
          </p:cNvPr>
          <p:cNvSpPr txBox="1"/>
          <p:nvPr/>
        </p:nvSpPr>
        <p:spPr>
          <a:xfrm>
            <a:off x="1566041" y="914400"/>
            <a:ext cx="905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/>
              <a:t>Patlak</a:t>
            </a:r>
            <a:r>
              <a:rPr lang="en-US" sz="2800"/>
              <a:t> reference tissue model</a:t>
            </a:r>
          </a:p>
          <a:p>
            <a:pPr algn="ctr"/>
            <a:r>
              <a:rPr lang="en-US" sz="2800"/>
              <a:t>Logan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4298731" y="3121573"/>
            <a:ext cx="382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Oct 20, 2023</a:t>
            </a:r>
          </a:p>
          <a:p>
            <a:pPr algn="ctr"/>
            <a:r>
              <a:rPr lang="en-US" sz="2000"/>
              <a:t>Zeyu Zhou</a:t>
            </a:r>
          </a:p>
          <a:p>
            <a:pPr algn="ctr"/>
            <a:r>
              <a:rPr lang="en-US" sz="2000"/>
              <a:t>MIRA Group Meeting Review</a:t>
            </a:r>
          </a:p>
        </p:txBody>
      </p:sp>
    </p:spTree>
    <p:extLst>
      <p:ext uri="{BB962C8B-B14F-4D97-AF65-F5344CB8AC3E}">
        <p14:creationId xmlns:p14="http://schemas.microsoft.com/office/powerpoint/2010/main" val="6257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532791" y="1357805"/>
            <a:ext cx="1557999" cy="17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134470" y="1886407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886407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1963733" y="1899554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733" y="1899554"/>
                <a:ext cx="62891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651334" y="1936853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593462" y="242767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3090792" y="1357804"/>
            <a:ext cx="1390187" cy="17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 l="-71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816470" y="1906448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927483" y="814633"/>
            <a:ext cx="3922329" cy="25471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/>
              <p:nvPr/>
            </p:nvSpPr>
            <p:spPr>
              <a:xfrm>
                <a:off x="6302647" y="1104038"/>
                <a:ext cx="2902398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47" y="1104038"/>
                <a:ext cx="2902398" cy="756682"/>
              </a:xfrm>
              <a:prstGeom prst="rect">
                <a:avLst/>
              </a:prstGeom>
              <a:blipFill>
                <a:blip r:embed="rId9"/>
                <a:stretch>
                  <a:fillRect l="-1747" t="-78689" r="-1310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Review: </a:t>
            </a:r>
            <a:r>
              <a:rPr lang="en-US" u="sng" err="1"/>
              <a:t>Patlak</a:t>
            </a:r>
            <a:r>
              <a:rPr lang="en-US" u="sng"/>
              <a:t>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B9D600-B242-D862-0E1B-6788319E4EDC}"/>
                  </a:ext>
                </a:extLst>
              </p:cNvPr>
              <p:cNvSpPr txBox="1"/>
              <p:nvPr/>
            </p:nvSpPr>
            <p:spPr>
              <a:xfrm>
                <a:off x="6135300" y="1922682"/>
                <a:ext cx="1755641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B9D600-B242-D862-0E1B-6788319E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300" y="1922682"/>
                <a:ext cx="1755641" cy="664990"/>
              </a:xfrm>
              <a:prstGeom prst="rect">
                <a:avLst/>
              </a:prstGeom>
              <a:blipFill>
                <a:blip r:embed="rId10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29A4B1-4E86-8A5A-CFFE-43A92AB776AF}"/>
                  </a:ext>
                </a:extLst>
              </p:cNvPr>
              <p:cNvSpPr txBox="1"/>
              <p:nvPr/>
            </p:nvSpPr>
            <p:spPr>
              <a:xfrm>
                <a:off x="8017167" y="1936853"/>
                <a:ext cx="2521498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29A4B1-4E86-8A5A-CFFE-43A92AB7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167" y="1936853"/>
                <a:ext cx="2521498" cy="6649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08564D2-3A9C-9037-2AE6-B77F886BD149}"/>
              </a:ext>
            </a:extLst>
          </p:cNvPr>
          <p:cNvSpPr txBox="1"/>
          <p:nvPr/>
        </p:nvSpPr>
        <p:spPr>
          <a:xfrm>
            <a:off x="6009073" y="2649634"/>
            <a:ext cx="200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Overall uptake rate from plasma to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57ED3D-A0D4-1AF2-D3CE-E221CBE3F76F}"/>
                  </a:ext>
                </a:extLst>
              </p:cNvPr>
              <p:cNvSpPr txBox="1"/>
              <p:nvPr/>
            </p:nvSpPr>
            <p:spPr>
              <a:xfrm>
                <a:off x="8137711" y="2649634"/>
                <a:ext cx="2521498" cy="80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B050"/>
                    </a:solidFill>
                  </a:rPr>
                  <a:t>Distribution volume of C</a:t>
                </a:r>
                <a:r>
                  <a:rPr lang="en-US" baseline="-25000">
                    <a:solidFill>
                      <a:srgbClr val="00B050"/>
                    </a:solidFill>
                  </a:rPr>
                  <a:t>1 </a:t>
                </a:r>
                <a:r>
                  <a:rPr lang="en-US">
                    <a:solidFill>
                      <a:srgbClr val="00B050"/>
                    </a:solidFill>
                  </a:rPr>
                  <a:t>scaled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aseline="-2500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57ED3D-A0D4-1AF2-D3CE-E221CBE3F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711" y="2649634"/>
                <a:ext cx="2521498" cy="802399"/>
              </a:xfrm>
              <a:prstGeom prst="rect">
                <a:avLst/>
              </a:prstGeom>
              <a:blipFill>
                <a:blip r:embed="rId12"/>
                <a:stretch>
                  <a:fillRect l="-2000" t="-3125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32F5A94-021C-B040-1E71-C65570E4853E}"/>
              </a:ext>
            </a:extLst>
          </p:cNvPr>
          <p:cNvSpPr txBox="1"/>
          <p:nvPr/>
        </p:nvSpPr>
        <p:spPr>
          <a:xfrm>
            <a:off x="6009073" y="359642"/>
            <a:ext cx="3965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Assumption: irreversible uptake/binding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/>
              <p:nvPr/>
            </p:nvSpPr>
            <p:spPr>
              <a:xfrm>
                <a:off x="9785284" y="1398616"/>
                <a:ext cx="126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284" y="1398616"/>
                <a:ext cx="1268963" cy="369332"/>
              </a:xfrm>
              <a:prstGeom prst="rect">
                <a:avLst/>
              </a:prstGeom>
              <a:blipFill>
                <a:blip r:embed="rId13"/>
                <a:stretch>
                  <a:fillRect l="-396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0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532791" y="1357805"/>
            <a:ext cx="1557999" cy="17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89844" y="2804702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4" y="2804702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2080274" y="4161280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74" y="4161280"/>
                <a:ext cx="628919" cy="461665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651334" y="1936853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593462" y="242767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3090792" y="1357804"/>
            <a:ext cx="1390187" cy="17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 l="-71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816470" y="1906448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927483" y="814633"/>
            <a:ext cx="3922329" cy="498201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/>
              <p:nvPr/>
            </p:nvSpPr>
            <p:spPr>
              <a:xfrm>
                <a:off x="6033226" y="1936853"/>
                <a:ext cx="3750257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226" y="1936853"/>
                <a:ext cx="3750257" cy="756682"/>
              </a:xfrm>
              <a:prstGeom prst="rect">
                <a:avLst/>
              </a:prstGeom>
              <a:blipFill>
                <a:blip r:embed="rId9"/>
                <a:stretch>
                  <a:fillRect l="-1351" t="-78689" r="-1351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304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Patlak</a:t>
            </a:r>
            <a:r>
              <a:rPr lang="en-US" u="sng"/>
              <a:t> reference tissue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B9D600-B242-D862-0E1B-6788319E4EDC}"/>
                  </a:ext>
                </a:extLst>
              </p:cNvPr>
              <p:cNvSpPr txBox="1"/>
              <p:nvPr/>
            </p:nvSpPr>
            <p:spPr>
              <a:xfrm>
                <a:off x="6216943" y="2821031"/>
                <a:ext cx="1755641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B9D600-B242-D862-0E1B-6788319E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943" y="2821031"/>
                <a:ext cx="1755641" cy="6649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A69A864-0971-B3E4-3791-B43CF5405A33}"/>
              </a:ext>
            </a:extLst>
          </p:cNvPr>
          <p:cNvSpPr/>
          <p:nvPr/>
        </p:nvSpPr>
        <p:spPr>
          <a:xfrm>
            <a:off x="1532791" y="3506674"/>
            <a:ext cx="1557999" cy="17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2BBF66-881E-E021-F28A-F46640DCEB52}"/>
              </a:ext>
            </a:extLst>
          </p:cNvPr>
          <p:cNvCxnSpPr>
            <a:cxnSpLocks/>
          </p:cNvCxnSpPr>
          <p:nvPr/>
        </p:nvCxnSpPr>
        <p:spPr>
          <a:xfrm>
            <a:off x="709206" y="413212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F0EE6E-D1DA-7F6B-FC49-6C2DC5779203}"/>
              </a:ext>
            </a:extLst>
          </p:cNvPr>
          <p:cNvCxnSpPr>
            <a:cxnSpLocks/>
          </p:cNvCxnSpPr>
          <p:nvPr/>
        </p:nvCxnSpPr>
        <p:spPr>
          <a:xfrm flipH="1">
            <a:off x="651334" y="4622945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9A98A-2A68-3A0D-2A71-655A5AC124F2}"/>
                  </a:ext>
                </a:extLst>
              </p:cNvPr>
              <p:cNvSpPr txBox="1"/>
              <p:nvPr/>
            </p:nvSpPr>
            <p:spPr>
              <a:xfrm>
                <a:off x="1195625" y="3824720"/>
                <a:ext cx="298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9A98A-2A68-3A0D-2A71-655A5AC12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25" y="3824720"/>
                <a:ext cx="298351" cy="276999"/>
              </a:xfrm>
              <a:prstGeom prst="rect">
                <a:avLst/>
              </a:prstGeom>
              <a:blipFill>
                <a:blip r:embed="rId11"/>
                <a:stretch>
                  <a:fillRect l="-16667" r="-8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C0250-CB38-FF0E-B8F8-E44085509CCF}"/>
                  </a:ext>
                </a:extLst>
              </p:cNvPr>
              <p:cNvSpPr txBox="1"/>
              <p:nvPr/>
            </p:nvSpPr>
            <p:spPr>
              <a:xfrm>
                <a:off x="1184965" y="464587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C0250-CB38-FF0E-B8F8-E44085509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65" y="4645877"/>
                <a:ext cx="286873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5DD196-7944-78A7-481F-55A815DCA1DD}"/>
                  </a:ext>
                </a:extLst>
              </p:cNvPr>
              <p:cNvSpPr txBox="1"/>
              <p:nvPr/>
            </p:nvSpPr>
            <p:spPr>
              <a:xfrm>
                <a:off x="5312405" y="353219"/>
                <a:ext cx="4848435" cy="11285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Assumption: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irreversible uptake/binding in target tissue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5DD196-7944-78A7-481F-55A815D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05" y="353219"/>
                <a:ext cx="4848435" cy="1128579"/>
              </a:xfrm>
              <a:prstGeom prst="rect">
                <a:avLst/>
              </a:prstGeom>
              <a:blipFill>
                <a:blip r:embed="rId13"/>
                <a:stretch>
                  <a:fillRect l="-781" t="-21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98574F-3154-0E2A-C78B-75DF27FAB641}"/>
                  </a:ext>
                </a:extLst>
              </p:cNvPr>
              <p:cNvSpPr txBox="1"/>
              <p:nvPr/>
            </p:nvSpPr>
            <p:spPr>
              <a:xfrm>
                <a:off x="10160841" y="2213852"/>
                <a:ext cx="126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98574F-3154-0E2A-C78B-75DF27FAB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841" y="2213852"/>
                <a:ext cx="1268963" cy="369332"/>
              </a:xfrm>
              <a:prstGeom prst="rect">
                <a:avLst/>
              </a:prstGeom>
              <a:blipFill>
                <a:blip r:embed="rId14"/>
                <a:stretch>
                  <a:fillRect l="-49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30B3295-B630-48BE-3430-D0681A88F6A1}"/>
              </a:ext>
            </a:extLst>
          </p:cNvPr>
          <p:cNvSpPr txBox="1"/>
          <p:nvPr/>
        </p:nvSpPr>
        <p:spPr>
          <a:xfrm>
            <a:off x="6290561" y="3593887"/>
            <a:ext cx="185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Interpretation?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AE21F7-099D-18C4-593B-A16ECEB61920}"/>
                  </a:ext>
                </a:extLst>
              </p:cNvPr>
              <p:cNvSpPr txBox="1"/>
              <p:nvPr/>
            </p:nvSpPr>
            <p:spPr>
              <a:xfrm>
                <a:off x="1376718" y="5308883"/>
                <a:ext cx="1447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AE21F7-099D-18C4-593B-A16ECEB61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18" y="5308883"/>
                <a:ext cx="1447708" cy="461665"/>
              </a:xfrm>
              <a:prstGeom prst="rect">
                <a:avLst/>
              </a:prstGeom>
              <a:blipFill>
                <a:blip r:embed="rId1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9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/>
              <p:nvPr/>
            </p:nvSpPr>
            <p:spPr>
              <a:xfrm>
                <a:off x="3721710" y="683549"/>
                <a:ext cx="4297458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0" y="683549"/>
                <a:ext cx="4297458" cy="756682"/>
              </a:xfrm>
              <a:prstGeom prst="rect">
                <a:avLst/>
              </a:prstGeom>
              <a:blipFill>
                <a:blip r:embed="rId3"/>
                <a:stretch>
                  <a:fillRect l="-12094" t="-78689" r="-1180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Logan plot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2F5A94-021C-B040-1E71-C65570E4853E}"/>
              </a:ext>
            </a:extLst>
          </p:cNvPr>
          <p:cNvSpPr txBox="1"/>
          <p:nvPr/>
        </p:nvSpPr>
        <p:spPr>
          <a:xfrm>
            <a:off x="4026318" y="155583"/>
            <a:ext cx="3965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Assumption: reversible uptake/binding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/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blipFill>
                <a:blip r:embed="rId4"/>
                <a:stretch>
                  <a:fillRect l="-396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06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609448" y="4936889"/>
            <a:ext cx="1557999" cy="1499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114950" y="5395576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0" y="5395576"/>
                <a:ext cx="609247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2040390" y="5411099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390" y="5411099"/>
                <a:ext cx="628919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727991" y="5448398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670119" y="5939219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214410" y="514099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0" y="5140994"/>
                <a:ext cx="298350" cy="276999"/>
              </a:xfrm>
              <a:prstGeom prst="rect">
                <a:avLst/>
              </a:prstGeom>
              <a:blipFill>
                <a:blip r:embed="rId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1203750" y="596215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50" y="5962151"/>
                <a:ext cx="286873" cy="276999"/>
              </a:xfrm>
              <a:prstGeom prst="rect">
                <a:avLst/>
              </a:prstGeom>
              <a:blipFill>
                <a:blip r:embed="rId6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3167449" y="4936886"/>
            <a:ext cx="1390187" cy="14992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721710" y="5448398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0" y="5448398"/>
                <a:ext cx="528301" cy="461665"/>
              </a:xfrm>
              <a:prstGeom prst="rect">
                <a:avLst/>
              </a:prstGeom>
              <a:blipFill>
                <a:blip r:embed="rId7"/>
                <a:stretch>
                  <a:fillRect l="-71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893127" y="5417993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948120" y="507543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120" y="5075436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1004140" y="4399911"/>
            <a:ext cx="3922329" cy="226928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529252" y="4399911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52" y="4399911"/>
                <a:ext cx="20140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/>
              <p:nvPr/>
            </p:nvSpPr>
            <p:spPr>
              <a:xfrm>
                <a:off x="3721710" y="683549"/>
                <a:ext cx="4297458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0" y="683549"/>
                <a:ext cx="4297458" cy="756682"/>
              </a:xfrm>
              <a:prstGeom prst="rect">
                <a:avLst/>
              </a:prstGeom>
              <a:blipFill>
                <a:blip r:embed="rId10"/>
                <a:stretch>
                  <a:fillRect l="-12094" t="-78689" r="-1180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Logan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29A4B1-4E86-8A5A-CFFE-43A92AB776AF}"/>
                  </a:ext>
                </a:extLst>
              </p:cNvPr>
              <p:cNvSpPr txBox="1"/>
              <p:nvPr/>
            </p:nvSpPr>
            <p:spPr>
              <a:xfrm>
                <a:off x="5383666" y="2581104"/>
                <a:ext cx="2008094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29A4B1-4E86-8A5A-CFFE-43A92AB7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666" y="2581104"/>
                <a:ext cx="2008094" cy="656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32F5A94-021C-B040-1E71-C65570E4853E}"/>
              </a:ext>
            </a:extLst>
          </p:cNvPr>
          <p:cNvSpPr txBox="1"/>
          <p:nvPr/>
        </p:nvSpPr>
        <p:spPr>
          <a:xfrm>
            <a:off x="4026318" y="155583"/>
            <a:ext cx="3965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Assumption: reversible uptake/binding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/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blipFill>
                <a:blip r:embed="rId12"/>
                <a:stretch>
                  <a:fillRect l="-396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8A69744-D18D-7CFD-49C0-FC4E9BB22CE0}"/>
              </a:ext>
            </a:extLst>
          </p:cNvPr>
          <p:cNvCxnSpPr>
            <a:cxnSpLocks/>
          </p:cNvCxnSpPr>
          <p:nvPr/>
        </p:nvCxnSpPr>
        <p:spPr>
          <a:xfrm flipH="1">
            <a:off x="2837541" y="5857241"/>
            <a:ext cx="60422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A56214-275D-8846-7DAF-F5E2F7EBFF18}"/>
                  </a:ext>
                </a:extLst>
              </p:cNvPr>
              <p:cNvSpPr txBox="1"/>
              <p:nvPr/>
            </p:nvSpPr>
            <p:spPr>
              <a:xfrm>
                <a:off x="2862711" y="5901942"/>
                <a:ext cx="3847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A56214-275D-8846-7DAF-F5E2F7EB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11" y="5901942"/>
                <a:ext cx="384716" cy="276999"/>
              </a:xfrm>
              <a:prstGeom prst="rect">
                <a:avLst/>
              </a:prstGeom>
              <a:blipFill>
                <a:blip r:embed="rId13"/>
                <a:stretch>
                  <a:fillRect l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8519675-9F9E-E9CB-EDD9-5B78E26096FF}"/>
              </a:ext>
            </a:extLst>
          </p:cNvPr>
          <p:cNvSpPr/>
          <p:nvPr/>
        </p:nvSpPr>
        <p:spPr>
          <a:xfrm>
            <a:off x="1566624" y="2397698"/>
            <a:ext cx="1557999" cy="1499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A6E20-CF08-0727-726C-1EB565BBAEB8}"/>
                  </a:ext>
                </a:extLst>
              </p:cNvPr>
              <p:cNvSpPr txBox="1"/>
              <p:nvPr/>
            </p:nvSpPr>
            <p:spPr>
              <a:xfrm>
                <a:off x="72126" y="2856385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A6E20-CF08-0727-726C-1EB565BB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6" y="2856385"/>
                <a:ext cx="609247" cy="461665"/>
              </a:xfrm>
              <a:prstGeom prst="rect">
                <a:avLst/>
              </a:prstGeom>
              <a:blipFill>
                <a:blip r:embed="rId1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679EC3-44AA-1353-A305-A39B21B8943F}"/>
                  </a:ext>
                </a:extLst>
              </p:cNvPr>
              <p:cNvSpPr txBox="1"/>
              <p:nvPr/>
            </p:nvSpPr>
            <p:spPr>
              <a:xfrm>
                <a:off x="1997566" y="2871908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679EC3-44AA-1353-A305-A39B21B8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66" y="2871908"/>
                <a:ext cx="628919" cy="461665"/>
              </a:xfrm>
              <a:prstGeom prst="rect">
                <a:avLst/>
              </a:prstGeom>
              <a:blipFill>
                <a:blip r:embed="rId1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D8C988-90EA-A1BC-52DA-7F77248C976F}"/>
              </a:ext>
            </a:extLst>
          </p:cNvPr>
          <p:cNvCxnSpPr>
            <a:cxnSpLocks/>
          </p:cNvCxnSpPr>
          <p:nvPr/>
        </p:nvCxnSpPr>
        <p:spPr>
          <a:xfrm>
            <a:off x="685167" y="2909207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4D9FF4-CDBB-2BFC-ADC4-C1BE267272F6}"/>
              </a:ext>
            </a:extLst>
          </p:cNvPr>
          <p:cNvCxnSpPr>
            <a:cxnSpLocks/>
          </p:cNvCxnSpPr>
          <p:nvPr/>
        </p:nvCxnSpPr>
        <p:spPr>
          <a:xfrm flipH="1">
            <a:off x="627295" y="3400028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8B91B9-1647-0834-E087-B66E846273C4}"/>
                  </a:ext>
                </a:extLst>
              </p:cNvPr>
              <p:cNvSpPr txBox="1"/>
              <p:nvPr/>
            </p:nvSpPr>
            <p:spPr>
              <a:xfrm>
                <a:off x="1171586" y="2601803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8B91B9-1647-0834-E087-B66E84627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86" y="2601803"/>
                <a:ext cx="298350" cy="276999"/>
              </a:xfrm>
              <a:prstGeom prst="rect">
                <a:avLst/>
              </a:prstGeom>
              <a:blipFill>
                <a:blip r:embed="rId16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B0E448-ACDB-AF9B-D34E-CE6713F55525}"/>
                  </a:ext>
                </a:extLst>
              </p:cNvPr>
              <p:cNvSpPr txBox="1"/>
              <p:nvPr/>
            </p:nvSpPr>
            <p:spPr>
              <a:xfrm>
                <a:off x="1160926" y="342296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B0E448-ACDB-AF9B-D34E-CE6713F5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26" y="3422960"/>
                <a:ext cx="286873" cy="276999"/>
              </a:xfrm>
              <a:prstGeom prst="rect">
                <a:avLst/>
              </a:prstGeom>
              <a:blipFill>
                <a:blip r:embed="rId17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169B3101-77A2-5076-A054-92D45A17DC35}"/>
              </a:ext>
            </a:extLst>
          </p:cNvPr>
          <p:cNvSpPr/>
          <p:nvPr/>
        </p:nvSpPr>
        <p:spPr>
          <a:xfrm>
            <a:off x="961317" y="1860720"/>
            <a:ext cx="2415938" cy="226928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2B407D-BC2F-B251-F60C-90818911FD93}"/>
                  </a:ext>
                </a:extLst>
              </p:cNvPr>
              <p:cNvSpPr txBox="1"/>
              <p:nvPr/>
            </p:nvSpPr>
            <p:spPr>
              <a:xfrm>
                <a:off x="1486428" y="1860720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2B407D-BC2F-B251-F60C-90818911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28" y="1860720"/>
                <a:ext cx="2014055" cy="461665"/>
              </a:xfrm>
              <a:prstGeom prst="rect">
                <a:avLst/>
              </a:prstGeom>
              <a:blipFill>
                <a:blip r:embed="rId1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BCE86E-A354-E9AA-58FF-8DB1D146146B}"/>
                  </a:ext>
                </a:extLst>
              </p:cNvPr>
              <p:cNvSpPr txBox="1"/>
              <p:nvPr/>
            </p:nvSpPr>
            <p:spPr>
              <a:xfrm>
                <a:off x="7557916" y="2553065"/>
                <a:ext cx="3462498" cy="8469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BCE86E-A354-E9AA-58FF-8DB1D1461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916" y="2553065"/>
                <a:ext cx="3462498" cy="8469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9F130B2-9949-B6CA-6646-0C2F7984ECF5}"/>
              </a:ext>
            </a:extLst>
          </p:cNvPr>
          <p:cNvSpPr txBox="1"/>
          <p:nvPr/>
        </p:nvSpPr>
        <p:spPr>
          <a:xfrm>
            <a:off x="5628460" y="3333573"/>
            <a:ext cx="221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Distribution volume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D33EED-4E55-A76D-390C-CB9C693D8A22}"/>
                  </a:ext>
                </a:extLst>
              </p:cNvPr>
              <p:cNvSpPr txBox="1"/>
              <p:nvPr/>
            </p:nvSpPr>
            <p:spPr>
              <a:xfrm>
                <a:off x="5202618" y="5193661"/>
                <a:ext cx="4806796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D33EED-4E55-A76D-390C-CB9C693D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18" y="5193661"/>
                <a:ext cx="4806796" cy="66358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23ED417-9115-C432-2C7A-A3F7D91B9980}"/>
                  </a:ext>
                </a:extLst>
              </p:cNvPr>
              <p:cNvSpPr txBox="1"/>
              <p:nvPr/>
            </p:nvSpPr>
            <p:spPr>
              <a:xfrm>
                <a:off x="6917599" y="5939219"/>
                <a:ext cx="3091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Distribution volume of C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23ED417-9115-C432-2C7A-A3F7D91B9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599" y="5939219"/>
                <a:ext cx="3091815" cy="369332"/>
              </a:xfrm>
              <a:prstGeom prst="rect">
                <a:avLst/>
              </a:prstGeom>
              <a:blipFill>
                <a:blip r:embed="rId21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3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532791" y="1357805"/>
            <a:ext cx="1557999" cy="17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134470" y="1886407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" y="1886407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1963733" y="1899554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733" y="1899554"/>
                <a:ext cx="62891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651334" y="1936853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593462" y="242767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3090792" y="1357804"/>
            <a:ext cx="1390187" cy="17708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 l="-71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816470" y="1906448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927483" y="814633"/>
            <a:ext cx="3922329" cy="25471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/>
              <p:nvPr/>
            </p:nvSpPr>
            <p:spPr>
              <a:xfrm>
                <a:off x="6008733" y="1687778"/>
                <a:ext cx="2902398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33" y="1687778"/>
                <a:ext cx="2902398" cy="756682"/>
              </a:xfrm>
              <a:prstGeom prst="rect">
                <a:avLst/>
              </a:prstGeom>
              <a:blipFill>
                <a:blip r:embed="rId9"/>
                <a:stretch>
                  <a:fillRect l="-1747" t="-78689" r="-1310" b="-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26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err="1"/>
              <a:t>Patlak</a:t>
            </a:r>
            <a:r>
              <a:rPr lang="en-US" u="sng"/>
              <a:t> plot vs. Logan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/>
              <p:nvPr/>
            </p:nvSpPr>
            <p:spPr>
              <a:xfrm>
                <a:off x="9491370" y="1982356"/>
                <a:ext cx="126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370" y="1982356"/>
                <a:ext cx="1268963" cy="369332"/>
              </a:xfrm>
              <a:prstGeom prst="rect">
                <a:avLst/>
              </a:prstGeom>
              <a:blipFill>
                <a:blip r:embed="rId10"/>
                <a:stretch>
                  <a:fillRect l="-396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760B2E-C7D7-AFFF-338B-FECA293EA9F3}"/>
              </a:ext>
            </a:extLst>
          </p:cNvPr>
          <p:cNvSpPr txBox="1"/>
          <p:nvPr/>
        </p:nvSpPr>
        <p:spPr>
          <a:xfrm>
            <a:off x="6096000" y="934033"/>
            <a:ext cx="3965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Assumption: </a:t>
            </a:r>
            <a:r>
              <a:rPr lang="en-US">
                <a:solidFill>
                  <a:srgbClr val="00B0F0"/>
                </a:solidFill>
              </a:rPr>
              <a:t>irreversible</a:t>
            </a:r>
            <a:r>
              <a:rPr lang="en-US"/>
              <a:t> uptake/binding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2949E-A7CE-7D73-CAC8-4AD75A80757D}"/>
              </a:ext>
            </a:extLst>
          </p:cNvPr>
          <p:cNvSpPr/>
          <p:nvPr/>
        </p:nvSpPr>
        <p:spPr>
          <a:xfrm>
            <a:off x="1586921" y="4772472"/>
            <a:ext cx="1557999" cy="1499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6A6A75-AF09-047A-7922-43566D93046C}"/>
                  </a:ext>
                </a:extLst>
              </p:cNvPr>
              <p:cNvSpPr txBox="1"/>
              <p:nvPr/>
            </p:nvSpPr>
            <p:spPr>
              <a:xfrm>
                <a:off x="92423" y="5231159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6A6A75-AF09-047A-7922-43566D93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" y="5231159"/>
                <a:ext cx="609247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CF791A-9BE2-E039-07EE-2D19BF4EF126}"/>
                  </a:ext>
                </a:extLst>
              </p:cNvPr>
              <p:cNvSpPr txBox="1"/>
              <p:nvPr/>
            </p:nvSpPr>
            <p:spPr>
              <a:xfrm>
                <a:off x="2017863" y="5246682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CF791A-9BE2-E039-07EE-2D19BF4EF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863" y="5246682"/>
                <a:ext cx="628919" cy="461665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F8BBCC-32BF-FE9A-5A8A-06B291C83161}"/>
              </a:ext>
            </a:extLst>
          </p:cNvPr>
          <p:cNvCxnSpPr>
            <a:cxnSpLocks/>
          </p:cNvCxnSpPr>
          <p:nvPr/>
        </p:nvCxnSpPr>
        <p:spPr>
          <a:xfrm>
            <a:off x="705464" y="5283981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4EB5A9-6BEC-7DB7-CE23-9BCE03E034EA}"/>
              </a:ext>
            </a:extLst>
          </p:cNvPr>
          <p:cNvCxnSpPr>
            <a:cxnSpLocks/>
          </p:cNvCxnSpPr>
          <p:nvPr/>
        </p:nvCxnSpPr>
        <p:spPr>
          <a:xfrm flipH="1">
            <a:off x="647592" y="5774802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8B1883-8118-C08C-B63F-8A86D169C4D3}"/>
                  </a:ext>
                </a:extLst>
              </p:cNvPr>
              <p:cNvSpPr txBox="1"/>
              <p:nvPr/>
            </p:nvSpPr>
            <p:spPr>
              <a:xfrm>
                <a:off x="1191883" y="4976577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8B1883-8118-C08C-B63F-8A86D169C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83" y="4976577"/>
                <a:ext cx="298350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EBC939-57A0-220F-8C6F-E6D1F4513193}"/>
                  </a:ext>
                </a:extLst>
              </p:cNvPr>
              <p:cNvSpPr txBox="1"/>
              <p:nvPr/>
            </p:nvSpPr>
            <p:spPr>
              <a:xfrm>
                <a:off x="1181223" y="579773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EBC939-57A0-220F-8C6F-E6D1F451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223" y="5797734"/>
                <a:ext cx="286873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DE6BDB9-5096-CA0E-F7AC-223717DE72A9}"/>
              </a:ext>
            </a:extLst>
          </p:cNvPr>
          <p:cNvSpPr/>
          <p:nvPr/>
        </p:nvSpPr>
        <p:spPr>
          <a:xfrm>
            <a:off x="3144922" y="4772469"/>
            <a:ext cx="1390187" cy="14992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5973E6-F404-C3D7-10B7-2ADCB4EE3C59}"/>
                  </a:ext>
                </a:extLst>
              </p:cNvPr>
              <p:cNvSpPr txBox="1"/>
              <p:nvPr/>
            </p:nvSpPr>
            <p:spPr>
              <a:xfrm>
                <a:off x="3699183" y="5283981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5973E6-F404-C3D7-10B7-2ADCB4EE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83" y="5283981"/>
                <a:ext cx="528301" cy="461665"/>
              </a:xfrm>
              <a:prstGeom prst="rect">
                <a:avLst/>
              </a:prstGeom>
              <a:blipFill>
                <a:blip r:embed="rId15"/>
                <a:stretch>
                  <a:fillRect l="-71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C1CE8D-CFDD-B40A-FD0D-3ADB4659A6D6}"/>
              </a:ext>
            </a:extLst>
          </p:cNvPr>
          <p:cNvCxnSpPr>
            <a:cxnSpLocks/>
          </p:cNvCxnSpPr>
          <p:nvPr/>
        </p:nvCxnSpPr>
        <p:spPr>
          <a:xfrm>
            <a:off x="2870600" y="5253576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42F26-4578-2C12-6B68-043CB8C5BCF5}"/>
                  </a:ext>
                </a:extLst>
              </p:cNvPr>
              <p:cNvSpPr txBox="1"/>
              <p:nvPr/>
            </p:nvSpPr>
            <p:spPr>
              <a:xfrm>
                <a:off x="2925593" y="491101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42F26-4578-2C12-6B68-043CB8C5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4911019"/>
                <a:ext cx="286873" cy="276999"/>
              </a:xfrm>
              <a:prstGeom prst="rect">
                <a:avLst/>
              </a:prstGeom>
              <a:blipFill>
                <a:blip r:embed="rId16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FFCFCCAC-2B92-7D00-391A-DD995A8DAC63}"/>
              </a:ext>
            </a:extLst>
          </p:cNvPr>
          <p:cNvSpPr/>
          <p:nvPr/>
        </p:nvSpPr>
        <p:spPr>
          <a:xfrm>
            <a:off x="981613" y="4235494"/>
            <a:ext cx="3922329" cy="226928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1B229B-50FF-13BC-CB5C-7F4D213E3680}"/>
                  </a:ext>
                </a:extLst>
              </p:cNvPr>
              <p:cNvSpPr txBox="1"/>
              <p:nvPr/>
            </p:nvSpPr>
            <p:spPr>
              <a:xfrm>
                <a:off x="1506725" y="4235494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1B229B-50FF-13BC-CB5C-7F4D213E3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25" y="4235494"/>
                <a:ext cx="201405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B3E3A3-7CFF-C0FE-E855-C3CC3BCE098D}"/>
              </a:ext>
            </a:extLst>
          </p:cNvPr>
          <p:cNvCxnSpPr>
            <a:cxnSpLocks/>
          </p:cNvCxnSpPr>
          <p:nvPr/>
        </p:nvCxnSpPr>
        <p:spPr>
          <a:xfrm flipH="1">
            <a:off x="2815014" y="5692824"/>
            <a:ext cx="60422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E970C4-DA11-2119-757A-DD74997614CE}"/>
                  </a:ext>
                </a:extLst>
              </p:cNvPr>
              <p:cNvSpPr txBox="1"/>
              <p:nvPr/>
            </p:nvSpPr>
            <p:spPr>
              <a:xfrm>
                <a:off x="2840184" y="5737525"/>
                <a:ext cx="3847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E970C4-DA11-2119-757A-DD7499761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84" y="5737525"/>
                <a:ext cx="384716" cy="276999"/>
              </a:xfrm>
              <a:prstGeom prst="rect">
                <a:avLst/>
              </a:prstGeom>
              <a:blipFill>
                <a:blip r:embed="rId18"/>
                <a:stretch>
                  <a:fillRect l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80CF72-91A3-DD7B-8114-9052FFA87D30}"/>
                  </a:ext>
                </a:extLst>
              </p:cNvPr>
              <p:cNvSpPr txBox="1"/>
              <p:nvPr/>
            </p:nvSpPr>
            <p:spPr>
              <a:xfrm>
                <a:off x="5876679" y="5041052"/>
                <a:ext cx="4297458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80CF72-91A3-DD7B-8114-9052FFA8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79" y="5041052"/>
                <a:ext cx="4297458" cy="756682"/>
              </a:xfrm>
              <a:prstGeom prst="rect">
                <a:avLst/>
              </a:prstGeom>
              <a:blipFill>
                <a:blip r:embed="rId19"/>
                <a:stretch>
                  <a:fillRect l="-11765" t="-78689" r="-1176" b="-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B25559-8EB4-0973-5B3F-3AF30847AC8E}"/>
                  </a:ext>
                </a:extLst>
              </p:cNvPr>
              <p:cNvSpPr txBox="1"/>
              <p:nvPr/>
            </p:nvSpPr>
            <p:spPr>
              <a:xfrm>
                <a:off x="10575905" y="5330147"/>
                <a:ext cx="126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B25559-8EB4-0973-5B3F-3AF30847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905" y="5330147"/>
                <a:ext cx="1268963" cy="369332"/>
              </a:xfrm>
              <a:prstGeom prst="rect">
                <a:avLst/>
              </a:prstGeom>
              <a:blipFill>
                <a:blip r:embed="rId20"/>
                <a:stretch>
                  <a:fillRect l="-396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30591BCD-1988-1E93-CC17-5E026907CED1}"/>
              </a:ext>
            </a:extLst>
          </p:cNvPr>
          <p:cNvSpPr txBox="1"/>
          <p:nvPr/>
        </p:nvSpPr>
        <p:spPr>
          <a:xfrm>
            <a:off x="6096000" y="4317012"/>
            <a:ext cx="3965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Assumption: </a:t>
            </a:r>
            <a:r>
              <a:rPr lang="en-US">
                <a:solidFill>
                  <a:srgbClr val="00B0F0"/>
                </a:solidFill>
              </a:rPr>
              <a:t>reversible</a:t>
            </a:r>
            <a:r>
              <a:rPr lang="en-US"/>
              <a:t> uptake/binding</a:t>
            </a:r>
          </a:p>
        </p:txBody>
      </p:sp>
    </p:spTree>
    <p:extLst>
      <p:ext uri="{BB962C8B-B14F-4D97-AF65-F5344CB8AC3E}">
        <p14:creationId xmlns:p14="http://schemas.microsoft.com/office/powerpoint/2010/main" val="334134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Macintosh PowerPoint</Application>
  <PresentationFormat>Widescreen</PresentationFormat>
  <Paragraphs>88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Zeyu, Ph.D.</dc:creator>
  <cp:lastModifiedBy>Zhou, Zeyu</cp:lastModifiedBy>
  <cp:revision>1</cp:revision>
  <dcterms:created xsi:type="dcterms:W3CDTF">2022-03-15T21:14:45Z</dcterms:created>
  <dcterms:modified xsi:type="dcterms:W3CDTF">2023-11-07T19:56:49Z</dcterms:modified>
</cp:coreProperties>
</file>