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7" r:id="rId6"/>
    <p:sldId id="314" r:id="rId7"/>
    <p:sldId id="320" r:id="rId8"/>
    <p:sldId id="316" r:id="rId9"/>
    <p:sldId id="315" r:id="rId10"/>
    <p:sldId id="321" r:id="rId11"/>
    <p:sldId id="322" r:id="rId12"/>
    <p:sldId id="318" r:id="rId13"/>
    <p:sldId id="319" r:id="rId14"/>
    <p:sldId id="312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비교할 문서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비교될 문서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데이터화 및 데이터 베이스 저장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텍스트 유사도 분석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cos model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이미지 유사도 분석 </a:t>
          </a: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이미지와 텍스트 유사도 결과를 각각 제공 및 견해 추가</a:t>
          </a:r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비교될 문서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탐색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AI HUB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비교할 문서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비교될 문서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데이터화 및 데이터 베이스 저장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텍스트 유사도 분석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cos model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이미지 유사도 분석 </a:t>
          </a:r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461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7835" y="2872740"/>
          <a:ext cx="254905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835" y="2872740"/>
        <a:ext cx="2466186" cy="662940"/>
      </dsp:txXfrm>
    </dsp:sp>
    <dsp:sp modelId="{810D7AA7-A541-4507-BE7F-36CCF210089F}">
      <dsp:nvSpPr>
        <dsp:cNvPr id="0" name=""/>
        <dsp:cNvSpPr/>
      </dsp:nvSpPr>
      <dsp:spPr>
        <a:xfrm>
          <a:off x="211760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비교할 문서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비교될 문서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데이터화 및 데이터 베이스 저장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1760" y="1006274"/>
        <a:ext cx="2069831" cy="1390977"/>
      </dsp:txXfrm>
    </dsp:sp>
    <dsp:sp modelId="{E41E7729-FD3F-426D-804C-45BD60BD762D}">
      <dsp:nvSpPr>
        <dsp:cNvPr id="0" name=""/>
        <dsp:cNvSpPr/>
      </dsp:nvSpPr>
      <dsp:spPr>
        <a:xfrm rot="5400000">
          <a:off x="1562479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454927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20662" y="2872740"/>
        <a:ext cx="2217583" cy="662940"/>
      </dsp:txXfrm>
    </dsp:sp>
    <dsp:sp modelId="{5E07F9E4-149C-4A89-848F-4ABDD305F0C5}">
      <dsp:nvSpPr>
        <dsp:cNvPr id="0" name=""/>
        <dsp:cNvSpPr/>
      </dsp:nvSpPr>
      <dsp:spPr>
        <a:xfrm>
          <a:off x="2658851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텍스트 유사도 분석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cos model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58851" y="1006274"/>
        <a:ext cx="2069831" cy="1390977"/>
      </dsp:txXfrm>
    </dsp:sp>
    <dsp:sp modelId="{473F2067-7126-4D56-A328-5A8CFD3D8D52}">
      <dsp:nvSpPr>
        <dsp:cNvPr id="0" name=""/>
        <dsp:cNvSpPr/>
      </dsp:nvSpPr>
      <dsp:spPr>
        <a:xfrm rot="5400000">
          <a:off x="4009571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902018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067753" y="2872740"/>
        <a:ext cx="2217583" cy="662940"/>
      </dsp:txXfrm>
    </dsp:sp>
    <dsp:sp modelId="{FD7B29F2-0D66-4B4B-BC8A-82DA23575305}">
      <dsp:nvSpPr>
        <dsp:cNvPr id="0" name=""/>
        <dsp:cNvSpPr/>
      </dsp:nvSpPr>
      <dsp:spPr>
        <a:xfrm>
          <a:off x="5105943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이미지 유사도 분석 </a:t>
          </a:r>
        </a:p>
      </dsp:txBody>
      <dsp:txXfrm>
        <a:off x="5105943" y="1006274"/>
        <a:ext cx="2069831" cy="1390977"/>
      </dsp:txXfrm>
    </dsp:sp>
    <dsp:sp modelId="{2377F551-4CF6-4656-B644-60A7FC1B0F64}">
      <dsp:nvSpPr>
        <dsp:cNvPr id="0" name=""/>
        <dsp:cNvSpPr/>
      </dsp:nvSpPr>
      <dsp:spPr>
        <a:xfrm rot="5400000">
          <a:off x="645666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7349110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14845" y="2872740"/>
        <a:ext cx="2217583" cy="662940"/>
      </dsp:txXfrm>
    </dsp:sp>
    <dsp:sp modelId="{1F1B09A6-DA7E-41D1-B8A6-E3B6E775E5C1}">
      <dsp:nvSpPr>
        <dsp:cNvPr id="0" name=""/>
        <dsp:cNvSpPr/>
      </dsp:nvSpPr>
      <dsp:spPr>
        <a:xfrm>
          <a:off x="7553034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이미지와 텍스트 유사도 결과를 각각 제공 및 견해 추가</a:t>
          </a:r>
        </a:p>
      </dsp:txBody>
      <dsp:txXfrm>
        <a:off x="7553034" y="1006274"/>
        <a:ext cx="2069831" cy="1390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461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7835" y="2872740"/>
          <a:ext cx="254905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835" y="2872740"/>
        <a:ext cx="2466186" cy="662940"/>
      </dsp:txXfrm>
    </dsp:sp>
    <dsp:sp modelId="{810D7AA7-A541-4507-BE7F-36CCF210089F}">
      <dsp:nvSpPr>
        <dsp:cNvPr id="0" name=""/>
        <dsp:cNvSpPr/>
      </dsp:nvSpPr>
      <dsp:spPr>
        <a:xfrm>
          <a:off x="211760" y="1006274"/>
          <a:ext cx="2069831" cy="1744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비교될 문서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 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탐색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AI HUB 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1760" y="1006274"/>
        <a:ext cx="2069831" cy="1744110"/>
      </dsp:txXfrm>
    </dsp:sp>
    <dsp:sp modelId="{E41E7729-FD3F-426D-804C-45BD60BD762D}">
      <dsp:nvSpPr>
        <dsp:cNvPr id="0" name=""/>
        <dsp:cNvSpPr/>
      </dsp:nvSpPr>
      <dsp:spPr>
        <a:xfrm rot="5400000">
          <a:off x="1562479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454927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20662" y="2872740"/>
        <a:ext cx="2217583" cy="662940"/>
      </dsp:txXfrm>
    </dsp:sp>
    <dsp:sp modelId="{5E07F9E4-149C-4A89-848F-4ABDD305F0C5}">
      <dsp:nvSpPr>
        <dsp:cNvPr id="0" name=""/>
        <dsp:cNvSpPr/>
      </dsp:nvSpPr>
      <dsp:spPr>
        <a:xfrm>
          <a:off x="2658851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비교할 문서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비교될 문서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데이터화 및 데이터 베이스 저장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58851" y="1006274"/>
        <a:ext cx="2069831" cy="1390977"/>
      </dsp:txXfrm>
    </dsp:sp>
    <dsp:sp modelId="{473F2067-7126-4D56-A328-5A8CFD3D8D52}">
      <dsp:nvSpPr>
        <dsp:cNvPr id="0" name=""/>
        <dsp:cNvSpPr/>
      </dsp:nvSpPr>
      <dsp:spPr>
        <a:xfrm rot="5400000">
          <a:off x="4009571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902018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067753" y="2872740"/>
        <a:ext cx="2217583" cy="662940"/>
      </dsp:txXfrm>
    </dsp:sp>
    <dsp:sp modelId="{FD7B29F2-0D66-4B4B-BC8A-82DA23575305}">
      <dsp:nvSpPr>
        <dsp:cNvPr id="0" name=""/>
        <dsp:cNvSpPr/>
      </dsp:nvSpPr>
      <dsp:spPr>
        <a:xfrm>
          <a:off x="5105943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텍스트 유사도 분석 </a:t>
          </a:r>
          <a:r>
            <a:rPr lang="en-US" altLang="ko-KR" sz="17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– cos model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105943" y="1006274"/>
        <a:ext cx="2069831" cy="1390977"/>
      </dsp:txXfrm>
    </dsp:sp>
    <dsp:sp modelId="{2377F551-4CF6-4656-B644-60A7FC1B0F64}">
      <dsp:nvSpPr>
        <dsp:cNvPr id="0" name=""/>
        <dsp:cNvSpPr/>
      </dsp:nvSpPr>
      <dsp:spPr>
        <a:xfrm rot="5400000">
          <a:off x="6456662" y="1776367"/>
          <a:ext cx="1988820" cy="20392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7349110" y="2872740"/>
          <a:ext cx="254905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14845" y="2872740"/>
        <a:ext cx="2217583" cy="662940"/>
      </dsp:txXfrm>
    </dsp:sp>
    <dsp:sp modelId="{1F1B09A6-DA7E-41D1-B8A6-E3B6E775E5C1}">
      <dsp:nvSpPr>
        <dsp:cNvPr id="0" name=""/>
        <dsp:cNvSpPr/>
      </dsp:nvSpPr>
      <dsp:spPr>
        <a:xfrm>
          <a:off x="7553034" y="1006274"/>
          <a:ext cx="2069831" cy="139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r>
            <a:rPr lang="ko-KR" altLang="en-US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와 </a:t>
          </a:r>
          <a:r>
            <a:rPr lang="en-US" altLang="ko-KR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r>
            <a:rPr lang="ko-KR" altLang="en-US" sz="17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의 이미지 유사도 분석 </a:t>
          </a:r>
        </a:p>
      </dsp:txBody>
      <dsp:txXfrm>
        <a:off x="7553034" y="1006274"/>
        <a:ext cx="2069831" cy="1390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강조 홈 갈매기형 수장 프로세스"/>
  <dgm:desc val="진행, 타임라인 및 작업, 프로세스 또는 워크플로의 순차적 단계를 표시하거나 이동이나 방향을 강조하는데 사용합니다. 수준 1 텍스트는 집 도형으로 나타나는 첫 번째 도형을 제외하고 갈매기형 수장 도형 내부에 표시되며 수준 2 텍스트는 보이지 않는 직사각형 도형 위에 표시됩니다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강조 홈 갈매기형 수장 프로세스"/>
  <dgm:desc val="진행, 타임라인 및 작업, 프로세스 또는 워크플로의 순차적 단계를 표시하거나 이동이나 방향을 강조하는데 사용합니다. 수준 1 텍스트는 집 도형으로 나타나는 첫 번째 도형을 제외하고 갈매기형 수장 도형 내부에 표시되며 수준 2 텍스트는 보이지 않는 직사각형 도형 위에 표시됩니다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2023-05-03(Wed)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2023-05-03(Wed)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579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873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184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504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29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75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521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42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계획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김영호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3773742"/>
            <a:ext cx="4434840" cy="88696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4770438"/>
            <a:ext cx="4434840" cy="475488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지금까지의 데이터를 바탕으로 보고서를 제작하여 사용자에게 제공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테스트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2A5251-38FE-730E-FB7B-89684F2E3AAE}"/>
              </a:ext>
            </a:extLst>
          </p:cNvPr>
          <p:cNvSpPr/>
          <p:nvPr/>
        </p:nvSpPr>
        <p:spPr>
          <a:xfrm>
            <a:off x="423989" y="407504"/>
            <a:ext cx="4843750" cy="61487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D5E0EA-7C10-B640-B34E-B18A3ED27DA7}"/>
              </a:ext>
            </a:extLst>
          </p:cNvPr>
          <p:cNvSpPr/>
          <p:nvPr/>
        </p:nvSpPr>
        <p:spPr>
          <a:xfrm>
            <a:off x="6256398" y="347473"/>
            <a:ext cx="4843749" cy="250545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2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테스트 </a:t>
            </a:r>
            <a:r>
              <a:rPr lang="en-US" altLang="ko-KR" dirty="0"/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ko-KR" altLang="en-US" dirty="0"/>
              <a:t>테스트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1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/>
              <a:t>유사도 분석</a:t>
            </a:r>
            <a:r>
              <a:rPr lang="en-US" altLang="ko-KR" dirty="0"/>
              <a:t>1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ko-KR" altLang="en-US" dirty="0"/>
              <a:t>테스트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2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유사도 분석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r" rtl="0"/>
            <a:r>
              <a:rPr lang="ko-KR" altLang="en-US" dirty="0"/>
              <a:t>테스트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3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보고서 생성</a:t>
            </a: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테스트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유사도 분석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비교할 문서 제공</a:t>
            </a:r>
          </a:p>
        </p:txBody>
      </p:sp>
    </p:spTree>
    <p:extLst>
      <p:ext uri="{BB962C8B-B14F-4D97-AF65-F5344CB8AC3E}">
        <p14:creationId xmlns:p14="http://schemas.microsoft.com/office/powerpoint/2010/main" val="333971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제공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rtl="0">
                <a:spcAft>
                  <a:spcPts val="600"/>
                </a:spcAft>
              </a:pPr>
              <a:t>4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내용 개체 틀 6" descr="시간 표시줄 SmartArt 그래픽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830222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4005072"/>
            <a:ext cx="4434840" cy="88696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5001768"/>
            <a:ext cx="4434840" cy="4754880"/>
          </a:xfrm>
        </p:spPr>
        <p:txBody>
          <a:bodyPr rtlCol="0"/>
          <a:lstStyle/>
          <a:p>
            <a:pPr rtl="0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문서에서 유사한 단어들을 각각의 확률표로 정리하여 이를 파일</a:t>
            </a:r>
            <a:r>
              <a:rPr lang="en-US" altLang="ko-KR" dirty="0"/>
              <a:t>(csv, xml …)</a:t>
            </a:r>
            <a:r>
              <a:rPr lang="ko-KR" altLang="en-US" dirty="0"/>
              <a:t>로 저장해 제공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테스트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직사각형이(가) 표시된 사진&#10;&#10;자동 생성된 설명">
            <a:extLst>
              <a:ext uri="{FF2B5EF4-FFF2-40B4-BE49-F238E27FC236}">
                <a16:creationId xmlns:a16="http://schemas.microsoft.com/office/drawing/2014/main" id="{A15476D8-0572-6609-8FE5-B73B373CE7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19" r="919"/>
          <a:stretch>
            <a:fillRect/>
          </a:stretch>
        </p:blipFill>
        <p:spPr/>
      </p:pic>
      <p:pic>
        <p:nvPicPr>
          <p:cNvPr id="11" name="그림 개체 틀 10" descr="직사각형이(가) 표시된 사진&#10;&#10;자동 생성된 설명">
            <a:extLst>
              <a:ext uri="{FF2B5EF4-FFF2-40B4-BE49-F238E27FC236}">
                <a16:creationId xmlns:a16="http://schemas.microsoft.com/office/drawing/2014/main" id="{7CA93FBA-3AB0-D3D9-A441-9DCE719F5B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887" r="887"/>
          <a:stretch>
            <a:fillRect/>
          </a:stretch>
        </p:blipFill>
        <p:spPr/>
      </p:pic>
      <p:pic>
        <p:nvPicPr>
          <p:cNvPr id="15" name="그림 개체 틀 14" descr="테이블이(가) 표시된 사진&#10;&#10;자동 생성된 설명">
            <a:extLst>
              <a:ext uri="{FF2B5EF4-FFF2-40B4-BE49-F238E27FC236}">
                <a16:creationId xmlns:a16="http://schemas.microsoft.com/office/drawing/2014/main" id="{C8438634-4A01-87B6-B71B-669EE49CB8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5329" r="5329"/>
          <a:stretch>
            <a:fillRect/>
          </a:stretch>
        </p:blipFill>
        <p:spPr/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EB06A3-DB1F-9B42-E627-260BF744EF3D}"/>
              </a:ext>
            </a:extLst>
          </p:cNvPr>
          <p:cNvSpPr/>
          <p:nvPr/>
        </p:nvSpPr>
        <p:spPr>
          <a:xfrm>
            <a:off x="6256399" y="347473"/>
            <a:ext cx="2270698" cy="250545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983D5E-6C37-ACEF-7499-1CC3C1D31B29}"/>
              </a:ext>
            </a:extLst>
          </p:cNvPr>
          <p:cNvSpPr/>
          <p:nvPr/>
        </p:nvSpPr>
        <p:spPr>
          <a:xfrm>
            <a:off x="8923399" y="347472"/>
            <a:ext cx="2270698" cy="2505455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9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spc="400" dirty="0"/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유사도 분석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비교할 문서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미제공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3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미제공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rtl="0">
                <a:spcAft>
                  <a:spcPts val="600"/>
                </a:spcAft>
              </a:pPr>
              <a:t>7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내용 개체 틀 6" descr="시간 표시줄 SmartArt 그래픽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4756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8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4005072"/>
            <a:ext cx="4434840" cy="88696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5001768"/>
            <a:ext cx="4434840" cy="4754880"/>
          </a:xfrm>
        </p:spPr>
        <p:txBody>
          <a:bodyPr rtlCol="0"/>
          <a:lstStyle/>
          <a:p>
            <a:pPr rtl="0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문서에서 유사한 단어들을 각각의 확률표로 정리하여 이를 파일</a:t>
            </a:r>
            <a:r>
              <a:rPr lang="en-US" altLang="ko-KR" dirty="0"/>
              <a:t>(csv, xml …)</a:t>
            </a:r>
            <a:r>
              <a:rPr lang="ko-KR" altLang="en-US" dirty="0"/>
              <a:t>로 저장해 제공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테스트 계획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직사각형이(가) 표시된 사진&#10;&#10;자동 생성된 설명">
            <a:extLst>
              <a:ext uri="{FF2B5EF4-FFF2-40B4-BE49-F238E27FC236}">
                <a16:creationId xmlns:a16="http://schemas.microsoft.com/office/drawing/2014/main" id="{A15476D8-0572-6609-8FE5-B73B373CE7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19" r="919"/>
          <a:stretch>
            <a:fillRect/>
          </a:stretch>
        </p:blipFill>
        <p:spPr/>
      </p:pic>
      <p:pic>
        <p:nvPicPr>
          <p:cNvPr id="15" name="그림 개체 틀 14" descr="테이블이(가) 표시된 사진&#10;&#10;자동 생성된 설명">
            <a:extLst>
              <a:ext uri="{FF2B5EF4-FFF2-40B4-BE49-F238E27FC236}">
                <a16:creationId xmlns:a16="http://schemas.microsoft.com/office/drawing/2014/main" id="{C8438634-4A01-87B6-B71B-669EE49CB8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5329" r="5329"/>
          <a:stretch>
            <a:fillRect/>
          </a:stretch>
        </p:blipFill>
        <p:spPr/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EB06A3-DB1F-9B42-E627-260BF744EF3D}"/>
              </a:ext>
            </a:extLst>
          </p:cNvPr>
          <p:cNvSpPr/>
          <p:nvPr/>
        </p:nvSpPr>
        <p:spPr>
          <a:xfrm>
            <a:off x="6256399" y="347473"/>
            <a:ext cx="2270698" cy="250545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983D5E-6C37-ACEF-7499-1CC3C1D31B29}"/>
              </a:ext>
            </a:extLst>
          </p:cNvPr>
          <p:cNvSpPr/>
          <p:nvPr/>
        </p:nvSpPr>
        <p:spPr>
          <a:xfrm>
            <a:off x="8923399" y="347472"/>
            <a:ext cx="2270698" cy="2505455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1BBF0440-2450-4B2D-3B00-FDAC4D3F1E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l="24176" r="24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513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문서 보고서 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8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{36B2E63A-8B23-4407-A60A-5F6139458D01}tf89338750_win32</Template>
  <TotalTime>32</TotalTime>
  <Words>206</Words>
  <Application>Microsoft Office PowerPoint</Application>
  <PresentationFormat>와이드스크린</PresentationFormat>
  <Paragraphs>54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Univers</vt:lpstr>
      <vt:lpstr>GradientUnivers</vt:lpstr>
      <vt:lpstr>테스트 계획 </vt:lpstr>
      <vt:lpstr>테스트 List</vt:lpstr>
      <vt:lpstr>테스트 1</vt:lpstr>
      <vt:lpstr>문서 제공</vt:lpstr>
      <vt:lpstr>요약</vt:lpstr>
      <vt:lpstr>테스트 2</vt:lpstr>
      <vt:lpstr>문서 미제공</vt:lpstr>
      <vt:lpstr>요약</vt:lpstr>
      <vt:lpstr>테스트 3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계획 </dc:title>
  <dc:creator>zeze04020702@gmail.com</dc:creator>
  <cp:lastModifiedBy>zeze04020702@gmail.com</cp:lastModifiedBy>
  <cp:revision>1</cp:revision>
  <dcterms:created xsi:type="dcterms:W3CDTF">2023-05-03T06:05:27Z</dcterms:created>
  <dcterms:modified xsi:type="dcterms:W3CDTF">2023-05-03T06:38:16Z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