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5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7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67C0D-3983-4D71-A43D-BC734E970974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9787A-5071-4996-A37C-649ECE885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rnardmarr.com/7-important-problems-disadvantages-of-the-metaver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865"/>
            <a:ext cx="8839200" cy="66859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945" y="9906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>Name : Zia Ur </a:t>
            </a:r>
            <a:r>
              <a:rPr lang="en-US" sz="4400" b="1" dirty="0" err="1" smtClean="0">
                <a:solidFill>
                  <a:schemeClr val="bg1"/>
                </a:solidFill>
                <a:latin typeface="Algerian" pitchFamily="82" charset="0"/>
              </a:rPr>
              <a:t>Rehman</a:t>
            </a:r>
            <a:endParaRPr lang="en-US" sz="4400" b="1" dirty="0" smtClean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/>
            </a:r>
            <a:b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</a:br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>Roll No: PIAIC125141</a:t>
            </a:r>
          </a:p>
          <a:p>
            <a:endParaRPr lang="en-US" sz="4400" b="1" dirty="0" smtClean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>City: Islamabad (Morning)</a:t>
            </a:r>
          </a:p>
          <a:p>
            <a:endParaRPr lang="en-US" sz="4400" b="1" dirty="0" smtClean="0">
              <a:solidFill>
                <a:schemeClr val="bg1"/>
              </a:solidFill>
              <a:latin typeface="Algerian" pitchFamily="82" charset="0"/>
            </a:endParaRPr>
          </a:p>
          <a:p>
            <a:r>
              <a:rPr lang="en-US" sz="4400" b="1" dirty="0" smtClean="0">
                <a:solidFill>
                  <a:schemeClr val="bg1"/>
                </a:solidFill>
                <a:latin typeface="Algerian" pitchFamily="82" charset="0"/>
              </a:rPr>
              <a:t>Batch: 40</a:t>
            </a:r>
          </a:p>
        </p:txBody>
      </p:sp>
    </p:spTree>
    <p:extLst>
      <p:ext uri="{BB962C8B-B14F-4D97-AF65-F5344CB8AC3E}">
        <p14:creationId xmlns:p14="http://schemas.microsoft.com/office/powerpoint/2010/main" val="39686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the </a:t>
            </a:r>
            <a:r>
              <a:rPr lang="en-US" dirty="0" err="1"/>
              <a:t>metaverse</a:t>
            </a:r>
            <a:r>
              <a:rPr lang="en-US" dirty="0"/>
              <a:t>, </a:t>
            </a:r>
            <a:r>
              <a:rPr lang="en-US" b="1" dirty="0"/>
              <a:t>users traverse a virtual world that mimics aspects of the physical world using such technologies such as virtual reality (VR), augmented reality (AR), AI, social media and digital currency</a:t>
            </a:r>
            <a:r>
              <a:rPr lang="en-US" dirty="0"/>
              <a:t>. The internet is something that people "browse." But, to a degree, people can "live" in the </a:t>
            </a:r>
            <a:r>
              <a:rPr lang="en-US" dirty="0" err="1"/>
              <a:t>metaverse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8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</a:t>
            </a:r>
            <a:r>
              <a:rPr lang="en-US" dirty="0" err="1" smtClean="0"/>
              <a:t>metaverse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Many </a:t>
            </a:r>
            <a:r>
              <a:rPr lang="en-US" dirty="0"/>
              <a:t>workers traded in-person meetings for Zoom meetings during the COVID-19 pandemic. Tech companies that are focused on </a:t>
            </a:r>
            <a:r>
              <a:rPr lang="en-US" dirty="0" err="1"/>
              <a:t>metaverse</a:t>
            </a:r>
            <a:r>
              <a:rPr lang="en-US" dirty="0"/>
              <a:t> development, such as </a:t>
            </a:r>
            <a:r>
              <a:rPr lang="en-US" b="1" dirty="0"/>
              <a:t>Meta (formerly known as Facebook) and Microsoft</a:t>
            </a:r>
            <a:r>
              <a:rPr lang="en-US" dirty="0"/>
              <a:t>, are using that comfort as a stepping stone to the next version of "virtual meetings."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are the disadvantages of </a:t>
            </a:r>
            <a:r>
              <a:rPr lang="en-US" b="1" dirty="0" err="1" smtClean="0"/>
              <a:t>metaverse</a:t>
            </a:r>
            <a:r>
              <a:rPr lang="en-US" b="1" dirty="0" smtClean="0"/>
              <a:t>?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7 </a:t>
            </a:r>
            <a:r>
              <a:rPr lang="en-US" b="1" dirty="0"/>
              <a:t>Important Problems &amp; Disadvantages Of The </a:t>
            </a:r>
            <a:r>
              <a:rPr lang="en-US" b="1" dirty="0" err="1"/>
              <a:t>Metaverse</a:t>
            </a:r>
            <a:endParaRPr lang="en-US" dirty="0"/>
          </a:p>
          <a:p>
            <a:r>
              <a:rPr lang="en-US" dirty="0"/>
              <a:t>Privacy </a:t>
            </a:r>
            <a:r>
              <a:rPr lang="en-US" dirty="0" smtClean="0"/>
              <a:t>Issues</a:t>
            </a:r>
          </a:p>
          <a:p>
            <a:r>
              <a:rPr lang="en-US" dirty="0" smtClean="0"/>
              <a:t>Protecting </a:t>
            </a:r>
            <a:r>
              <a:rPr lang="en-US" dirty="0"/>
              <a:t>Our </a:t>
            </a:r>
            <a:r>
              <a:rPr lang="en-US" dirty="0" smtClean="0"/>
              <a:t>Kids</a:t>
            </a:r>
            <a:endParaRPr lang="en-US" dirty="0"/>
          </a:p>
          <a:p>
            <a:r>
              <a:rPr lang="en-US" dirty="0"/>
              <a:t>Health </a:t>
            </a:r>
            <a:r>
              <a:rPr lang="en-US" dirty="0" smtClean="0"/>
              <a:t>Concerns</a:t>
            </a:r>
            <a:endParaRPr lang="en-US" dirty="0"/>
          </a:p>
          <a:p>
            <a:r>
              <a:rPr lang="en-US" dirty="0"/>
              <a:t>Access </a:t>
            </a:r>
            <a:r>
              <a:rPr lang="en-US" dirty="0" smtClean="0"/>
              <a:t>Inequality</a:t>
            </a:r>
            <a:endParaRPr lang="en-US" dirty="0"/>
          </a:p>
          <a:p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Laws</a:t>
            </a:r>
            <a:endParaRPr lang="en-US" dirty="0"/>
          </a:p>
          <a:p>
            <a:r>
              <a:rPr lang="en-US" dirty="0" smtClean="0"/>
              <a:t>Desensitization</a:t>
            </a:r>
            <a:endParaRPr lang="en-US" dirty="0"/>
          </a:p>
          <a:p>
            <a:r>
              <a:rPr lang="en-US" dirty="0"/>
              <a:t>Identity </a:t>
            </a:r>
            <a:r>
              <a:rPr lang="en-US" dirty="0" smtClean="0"/>
              <a:t>Hacking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172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https://bernardmarr.com/7-important-problems-disadvantages-of-the-metaverse/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metaverse</a:t>
            </a:r>
            <a:r>
              <a:rPr lang="en-US" b="1" dirty="0" smtClean="0"/>
              <a:t> for business and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Immersive entertainment</a:t>
            </a:r>
          </a:p>
          <a:p>
            <a:r>
              <a:rPr lang="en-US" dirty="0"/>
              <a:t>Business operations</a:t>
            </a:r>
          </a:p>
          <a:p>
            <a:r>
              <a:rPr lang="en-US" dirty="0"/>
              <a:t>Improved education and training</a:t>
            </a:r>
          </a:p>
          <a:p>
            <a:r>
              <a:rPr lang="en-US" dirty="0"/>
              <a:t>Enhanced customer experiences</a:t>
            </a:r>
          </a:p>
          <a:p>
            <a:r>
              <a:rPr lang="en-US" dirty="0"/>
              <a:t>Work meetings</a:t>
            </a:r>
          </a:p>
          <a:p>
            <a:r>
              <a:rPr lang="en-US" dirty="0"/>
              <a:t>Advertising, branding and </a:t>
            </a:r>
            <a:r>
              <a:rPr lang="en-US" dirty="0" smtClean="0"/>
              <a:t>marketing </a:t>
            </a:r>
            <a:r>
              <a:rPr lang="en-US" dirty="0" err="1" smtClean="0"/>
              <a:t>pportunities</a:t>
            </a:r>
            <a:endParaRPr lang="en-US" dirty="0"/>
          </a:p>
          <a:p>
            <a:r>
              <a:rPr lang="en-US" dirty="0"/>
              <a:t>Digital locations</a:t>
            </a:r>
          </a:p>
          <a:p>
            <a:r>
              <a:rPr lang="en-US" dirty="0"/>
              <a:t>New revenue streams</a:t>
            </a:r>
          </a:p>
          <a:p>
            <a:r>
              <a:rPr lang="en-US" dirty="0"/>
              <a:t>A more connected work experience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What is Metaverse</vt:lpstr>
      <vt:lpstr>Who uses metaverse?</vt:lpstr>
      <vt:lpstr>What are the disadvantages of metaverse? </vt:lpstr>
      <vt:lpstr>The metaverse for business and 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2022-10-17T16:16:44Z</dcterms:created>
  <dcterms:modified xsi:type="dcterms:W3CDTF">2022-10-17T17:02:20Z</dcterms:modified>
</cp:coreProperties>
</file>