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0.05，且須於10分鐘跑完。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請保留train的python檔案，以防有任何狀況。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/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/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/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/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filter，在對每個 pixel (Pointwise) 過一層 share weight 的 Dense/Linear。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