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5" r:id="rId6"/>
    <p:sldId id="266" r:id="rId7"/>
    <p:sldId id="264" r:id="rId8"/>
    <p:sldId id="269" r:id="rId9"/>
    <p:sldId id="27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zzling.stackexchange.com/questions/50983/how-many-states-can-you-determine-in-this-game-of-minesweep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582B4E-0274-437A-8467-8BCE46FB5DFA}"/>
              </a:ext>
            </a:extLst>
          </p:cNvPr>
          <p:cNvSpPr txBox="1"/>
          <p:nvPr/>
        </p:nvSpPr>
        <p:spPr>
          <a:xfrm>
            <a:off x="1371600" y="5334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MINESWEEPER GAME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B9000-619D-4AC8-B2CE-03147ED7C7CD}"/>
              </a:ext>
            </a:extLst>
          </p:cNvPr>
          <p:cNvSpPr txBox="1"/>
          <p:nvPr/>
        </p:nvSpPr>
        <p:spPr>
          <a:xfrm>
            <a:off x="2895600" y="1573769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GAME OR NO GAME? </a:t>
            </a:r>
          </a:p>
        </p:txBody>
      </p:sp>
      <p:pic>
        <p:nvPicPr>
          <p:cNvPr id="14" name="Picture 13" descr="A close up of a toy&#10;&#10;Description generated with high confidence">
            <a:extLst>
              <a:ext uri="{FF2B5EF4-FFF2-40B4-BE49-F238E27FC236}">
                <a16:creationId xmlns:a16="http://schemas.microsoft.com/office/drawing/2014/main" id="{B36123AF-47CE-4AFB-976F-8C4F3479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971800"/>
            <a:ext cx="3238500" cy="3238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E4E9DC-F2E0-46A4-8EC4-CC1F0051E17B}"/>
              </a:ext>
            </a:extLst>
          </p:cNvPr>
          <p:cNvSpPr txBox="1"/>
          <p:nvPr/>
        </p:nvSpPr>
        <p:spPr>
          <a:xfrm>
            <a:off x="8458200" y="48768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ZHOU FANG </a:t>
            </a:r>
          </a:p>
          <a:p>
            <a:endParaRPr lang="en-US" dirty="0"/>
          </a:p>
          <a:p>
            <a:r>
              <a:rPr lang="en-US" dirty="0"/>
              <a:t>PRIYANKA MUTTARAJU 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838200"/>
            <a:ext cx="4724400" cy="52959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100" dirty="0"/>
              <a:t>Project Introduction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Goal of the Project 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Tools used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Code 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Output </a:t>
            </a:r>
            <a:br>
              <a:rPr lang="en-US" dirty="0"/>
            </a:br>
            <a:endParaRPr lang="en-US" dirty="0"/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21" name="Picture Placeholder 20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57B70095-1920-45BC-B04D-0C7DA017D9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027" r="17027"/>
          <a:stretch>
            <a:fillRect/>
          </a:stretch>
        </p:blipFill>
        <p:spPr>
          <a:xfrm>
            <a:off x="152401" y="495300"/>
            <a:ext cx="6193367" cy="5867400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C8E3E6-F944-445F-A214-DDF456F031A1}"/>
              </a:ext>
            </a:extLst>
          </p:cNvPr>
          <p:cNvSpPr txBox="1"/>
          <p:nvPr/>
        </p:nvSpPr>
        <p:spPr>
          <a:xfrm>
            <a:off x="1011768" y="7239000"/>
            <a:ext cx="533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uzzling.stackexchange.com/questions/50983/how-many-states-can-you-determine-in-this-game-of-minesweeper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00584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MINESWEEPER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84351"/>
            <a:ext cx="10058400" cy="4343400"/>
          </a:xfrm>
        </p:spPr>
        <p:txBody>
          <a:bodyPr>
            <a:normAutofit/>
          </a:bodyPr>
          <a:lstStyle/>
          <a:p>
            <a:r>
              <a:rPr lang="en-US" dirty="0"/>
              <a:t>A classis 2-D list </a:t>
            </a:r>
          </a:p>
          <a:p>
            <a:r>
              <a:rPr lang="en-US" dirty="0"/>
              <a:t>Tools: Python 3 and </a:t>
            </a:r>
            <a:r>
              <a:rPr lang="en-US" dirty="0" err="1"/>
              <a:t>Tkinter</a:t>
            </a:r>
            <a:r>
              <a:rPr lang="en-US" dirty="0"/>
              <a:t>.  </a:t>
            </a:r>
          </a:p>
          <a:p>
            <a:r>
              <a:rPr lang="en-US" dirty="0"/>
              <a:t>Goal:  To uncover all the tiles that do not contain mines without being blown up. </a:t>
            </a:r>
          </a:p>
          <a:p>
            <a:r>
              <a:rPr lang="en-US" dirty="0"/>
              <a:t>Three levels in the game </a:t>
            </a:r>
          </a:p>
          <a:p>
            <a:pPr lvl="1"/>
            <a:r>
              <a:rPr lang="en-US" dirty="0"/>
              <a:t>Beginner (9x9 with 10 mines) </a:t>
            </a:r>
          </a:p>
          <a:p>
            <a:pPr lvl="1"/>
            <a:r>
              <a:rPr lang="en-US" dirty="0"/>
              <a:t>Intermediate (16x16 with 40 mines)</a:t>
            </a:r>
          </a:p>
          <a:p>
            <a:pPr lvl="1"/>
            <a:r>
              <a:rPr lang="en-US" dirty="0"/>
              <a:t>Advanced (30x16 with 99 mines)</a:t>
            </a:r>
          </a:p>
          <a:p>
            <a:r>
              <a:rPr lang="en-US" dirty="0"/>
              <a:t>Random integer/probability generator : Represents mines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921B0B-2D04-450B-A45E-786BA3839B5A}"/>
              </a:ext>
            </a:extLst>
          </p:cNvPr>
          <p:cNvSpPr txBox="1"/>
          <p:nvPr/>
        </p:nvSpPr>
        <p:spPr>
          <a:xfrm>
            <a:off x="2895600" y="304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  <a:ea typeface="+mj-ea"/>
                <a:cs typeface="+mj-cs"/>
              </a:rPr>
              <a:t>BEGINNER LEVEL – 9 x 9 grid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ADBC3-B608-4879-AD0F-5E2ABD2C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 t="695" r="10209" b="3160"/>
          <a:stretch/>
        </p:blipFill>
        <p:spPr>
          <a:xfrm>
            <a:off x="2286000" y="1600200"/>
            <a:ext cx="7772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8DF8-7FE7-4842-BEE4-4F8FA5C0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058400" cy="762000"/>
          </a:xfrm>
        </p:spPr>
        <p:txBody>
          <a:bodyPr/>
          <a:lstStyle/>
          <a:p>
            <a:pPr algn="ctr"/>
            <a:r>
              <a:rPr lang="en-US" dirty="0"/>
              <a:t>Intermediate Level – 16 x 16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C0ABC-183F-476F-A1ED-51EB6577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066800"/>
            <a:ext cx="4600575" cy="49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8DF8-7FE7-4842-BEE4-4F8FA5C0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058400" cy="1143000"/>
          </a:xfrm>
        </p:spPr>
        <p:txBody>
          <a:bodyPr/>
          <a:lstStyle/>
          <a:p>
            <a:pPr algn="ctr"/>
            <a:r>
              <a:rPr lang="en-US" dirty="0"/>
              <a:t>Advanced Level – 30 x 16 grid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3FE3D-615E-4D5B-B034-9F81A4E9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7620000" cy="458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0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CB23-85BA-4E20-B30E-01D499A9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04800"/>
            <a:ext cx="10058400" cy="838200"/>
          </a:xfrm>
        </p:spPr>
        <p:txBody>
          <a:bodyPr/>
          <a:lstStyle/>
          <a:p>
            <a:pPr algn="ctr"/>
            <a:r>
              <a:rPr lang="en-US" dirty="0"/>
              <a:t>Advanced Level: Output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329DC-BD0D-4013-94D0-AA2C6A86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8" y="1447800"/>
            <a:ext cx="11351724" cy="48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DEFBA-1D7E-4587-9763-EBF5A6740E9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1411</TotalTime>
  <Words>143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Medium</vt:lpstr>
      <vt:lpstr>Impact</vt:lpstr>
      <vt:lpstr>Basketball 16x9</vt:lpstr>
      <vt:lpstr>PowerPoint Presentation</vt:lpstr>
      <vt:lpstr>Project Introduction  Goal of the Project   Tools used  Code   Output  </vt:lpstr>
      <vt:lpstr>MINESWEEPER PROJECT </vt:lpstr>
      <vt:lpstr>PowerPoint Presentation</vt:lpstr>
      <vt:lpstr>Intermediate Level – 16 x 16 grid</vt:lpstr>
      <vt:lpstr>Advanced Level – 30 x 16 grid  </vt:lpstr>
      <vt:lpstr>Advanced Level: 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MUTTARAJU</dc:creator>
  <cp:lastModifiedBy>PRIYANKA MUTTARAJU</cp:lastModifiedBy>
  <cp:revision>16</cp:revision>
  <dcterms:created xsi:type="dcterms:W3CDTF">2019-05-05T20:36:46Z</dcterms:created>
  <dcterms:modified xsi:type="dcterms:W3CDTF">2019-05-06T20:19:58Z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