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56" r:id="rId2"/>
    <p:sldId id="257" r:id="rId3"/>
    <p:sldId id="416" r:id="rId4"/>
    <p:sldId id="265" r:id="rId5"/>
    <p:sldId id="344" r:id="rId6"/>
    <p:sldId id="417" r:id="rId7"/>
    <p:sldId id="418" r:id="rId8"/>
    <p:sldId id="419" r:id="rId9"/>
    <p:sldId id="345" r:id="rId10"/>
    <p:sldId id="420" r:id="rId11"/>
    <p:sldId id="421" r:id="rId12"/>
    <p:sldId id="422" r:id="rId13"/>
    <p:sldId id="423" r:id="rId14"/>
    <p:sldId id="424" r:id="rId15"/>
    <p:sldId id="425" r:id="rId16"/>
    <p:sldId id="426" r:id="rId17"/>
    <p:sldId id="351" r:id="rId18"/>
    <p:sldId id="427" r:id="rId19"/>
    <p:sldId id="428" r:id="rId20"/>
    <p:sldId id="429" r:id="rId21"/>
    <p:sldId id="430" r:id="rId22"/>
    <p:sldId id="431" r:id="rId23"/>
    <p:sldId id="432" r:id="rId24"/>
    <p:sldId id="433" r:id="rId25"/>
    <p:sldId id="434" r:id="rId26"/>
    <p:sldId id="435" r:id="rId27"/>
    <p:sldId id="436" r:id="rId28"/>
    <p:sldId id="437" r:id="rId29"/>
    <p:sldId id="438" r:id="rId30"/>
    <p:sldId id="439" r:id="rId31"/>
    <p:sldId id="440" r:id="rId32"/>
    <p:sldId id="441" r:id="rId33"/>
    <p:sldId id="442" r:id="rId34"/>
    <p:sldId id="443" r:id="rId35"/>
    <p:sldId id="444" r:id="rId36"/>
    <p:sldId id="445" r:id="rId37"/>
    <p:sldId id="446" r:id="rId38"/>
    <p:sldId id="447" r:id="rId39"/>
    <p:sldId id="448" r:id="rId40"/>
    <p:sldId id="449" r:id="rId41"/>
    <p:sldId id="450" r:id="rId42"/>
    <p:sldId id="451" r:id="rId43"/>
    <p:sldId id="452" r:id="rId44"/>
    <p:sldId id="453" r:id="rId45"/>
    <p:sldId id="454" r:id="rId46"/>
    <p:sldId id="455" r:id="rId47"/>
    <p:sldId id="456" r:id="rId48"/>
    <p:sldId id="457" r:id="rId49"/>
    <p:sldId id="458" r:id="rId50"/>
    <p:sldId id="459" r:id="rId51"/>
    <p:sldId id="460" r:id="rId52"/>
    <p:sldId id="461" r:id="rId53"/>
    <p:sldId id="463" r:id="rId54"/>
    <p:sldId id="462" r:id="rId55"/>
    <p:sldId id="465" r:id="rId56"/>
    <p:sldId id="464" r:id="rId57"/>
    <p:sldId id="466" r:id="rId58"/>
    <p:sldId id="467" r:id="rId59"/>
    <p:sldId id="468" r:id="rId60"/>
    <p:sldId id="469" r:id="rId61"/>
    <p:sldId id="470" r:id="rId62"/>
    <p:sldId id="471" r:id="rId63"/>
    <p:sldId id="472" r:id="rId64"/>
    <p:sldId id="473" r:id="rId65"/>
    <p:sldId id="474" r:id="rId66"/>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EE238"/>
    <a:srgbClr val="003E72"/>
    <a:srgbClr val="6AADE4"/>
    <a:srgbClr val="0030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0C6E47-0229-441F-AEF8-7F2AAF4DCD8C}" v="28" dt="2023-11-21T16:55:48.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74" y="6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Millmore" userId="S::stm31@cam.ac.uk::7b2404fb-f360-4859-a21a-833f72764a74" providerId="AD" clId="Web-{BA01621F-1CE7-75BB-434F-55F09479C96D}"/>
    <pc:docChg chg="addSld delSld modSld sldOrd">
      <pc:chgData name="Stephen Millmore" userId="S::stm31@cam.ac.uk::7b2404fb-f360-4859-a21a-833f72764a74" providerId="AD" clId="Web-{BA01621F-1CE7-75BB-434F-55F09479C96D}" dt="2023-11-09T14:14:57.867" v="1979" actId="1076"/>
      <pc:docMkLst>
        <pc:docMk/>
      </pc:docMkLst>
      <pc:sldChg chg="add del">
        <pc:chgData name="Stephen Millmore" userId="S::stm31@cam.ac.uk::7b2404fb-f360-4859-a21a-833f72764a74" providerId="AD" clId="Web-{BA01621F-1CE7-75BB-434F-55F09479C96D}" dt="2023-11-09T13:47:28.132" v="1691"/>
        <pc:sldMkLst>
          <pc:docMk/>
          <pc:sldMk cId="3271164507" sldId="358"/>
        </pc:sldMkLst>
      </pc:sldChg>
      <pc:sldChg chg="add del">
        <pc:chgData name="Stephen Millmore" userId="S::stm31@cam.ac.uk::7b2404fb-f360-4859-a21a-833f72764a74" providerId="AD" clId="Web-{BA01621F-1CE7-75BB-434F-55F09479C96D}" dt="2023-11-09T13:47:28.117" v="1681"/>
        <pc:sldMkLst>
          <pc:docMk/>
          <pc:sldMk cId="3004011500" sldId="368"/>
        </pc:sldMkLst>
      </pc:sldChg>
      <pc:sldChg chg="add del">
        <pc:chgData name="Stephen Millmore" userId="S::stm31@cam.ac.uk::7b2404fb-f360-4859-a21a-833f72764a74" providerId="AD" clId="Web-{BA01621F-1CE7-75BB-434F-55F09479C96D}" dt="2023-11-09T13:47:28.132" v="1690"/>
        <pc:sldMkLst>
          <pc:docMk/>
          <pc:sldMk cId="1682830760" sldId="374"/>
        </pc:sldMkLst>
      </pc:sldChg>
      <pc:sldChg chg="add del">
        <pc:chgData name="Stephen Millmore" userId="S::stm31@cam.ac.uk::7b2404fb-f360-4859-a21a-833f72764a74" providerId="AD" clId="Web-{BA01621F-1CE7-75BB-434F-55F09479C96D}" dt="2023-11-09T13:47:28.132" v="1689"/>
        <pc:sldMkLst>
          <pc:docMk/>
          <pc:sldMk cId="3572303912" sldId="375"/>
        </pc:sldMkLst>
      </pc:sldChg>
      <pc:sldChg chg="add del">
        <pc:chgData name="Stephen Millmore" userId="S::stm31@cam.ac.uk::7b2404fb-f360-4859-a21a-833f72764a74" providerId="AD" clId="Web-{BA01621F-1CE7-75BB-434F-55F09479C96D}" dt="2023-11-09T13:47:28.132" v="1688"/>
        <pc:sldMkLst>
          <pc:docMk/>
          <pc:sldMk cId="2684825803" sldId="376"/>
        </pc:sldMkLst>
      </pc:sldChg>
      <pc:sldChg chg="add del">
        <pc:chgData name="Stephen Millmore" userId="S::stm31@cam.ac.uk::7b2404fb-f360-4859-a21a-833f72764a74" providerId="AD" clId="Web-{BA01621F-1CE7-75BB-434F-55F09479C96D}" dt="2023-11-09T13:47:28.117" v="1687"/>
        <pc:sldMkLst>
          <pc:docMk/>
          <pc:sldMk cId="52470706" sldId="377"/>
        </pc:sldMkLst>
      </pc:sldChg>
      <pc:sldChg chg="add del">
        <pc:chgData name="Stephen Millmore" userId="S::stm31@cam.ac.uk::7b2404fb-f360-4859-a21a-833f72764a74" providerId="AD" clId="Web-{BA01621F-1CE7-75BB-434F-55F09479C96D}" dt="2023-11-09T13:47:28.117" v="1686"/>
        <pc:sldMkLst>
          <pc:docMk/>
          <pc:sldMk cId="1721217362" sldId="378"/>
        </pc:sldMkLst>
      </pc:sldChg>
      <pc:sldChg chg="add del">
        <pc:chgData name="Stephen Millmore" userId="S::stm31@cam.ac.uk::7b2404fb-f360-4859-a21a-833f72764a74" providerId="AD" clId="Web-{BA01621F-1CE7-75BB-434F-55F09479C96D}" dt="2023-11-09T13:47:28.117" v="1685"/>
        <pc:sldMkLst>
          <pc:docMk/>
          <pc:sldMk cId="3319883433" sldId="379"/>
        </pc:sldMkLst>
      </pc:sldChg>
      <pc:sldChg chg="add del">
        <pc:chgData name="Stephen Millmore" userId="S::stm31@cam.ac.uk::7b2404fb-f360-4859-a21a-833f72764a74" providerId="AD" clId="Web-{BA01621F-1CE7-75BB-434F-55F09479C96D}" dt="2023-11-09T13:47:28.117" v="1684"/>
        <pc:sldMkLst>
          <pc:docMk/>
          <pc:sldMk cId="3963739729" sldId="380"/>
        </pc:sldMkLst>
      </pc:sldChg>
      <pc:sldChg chg="add del">
        <pc:chgData name="Stephen Millmore" userId="S::stm31@cam.ac.uk::7b2404fb-f360-4859-a21a-833f72764a74" providerId="AD" clId="Web-{BA01621F-1CE7-75BB-434F-55F09479C96D}" dt="2023-11-09T13:47:28.117" v="1683"/>
        <pc:sldMkLst>
          <pc:docMk/>
          <pc:sldMk cId="3731685315" sldId="381"/>
        </pc:sldMkLst>
      </pc:sldChg>
      <pc:sldChg chg="add del">
        <pc:chgData name="Stephen Millmore" userId="S::stm31@cam.ac.uk::7b2404fb-f360-4859-a21a-833f72764a74" providerId="AD" clId="Web-{BA01621F-1CE7-75BB-434F-55F09479C96D}" dt="2023-11-09T13:47:28.117" v="1682"/>
        <pc:sldMkLst>
          <pc:docMk/>
          <pc:sldMk cId="228928688" sldId="382"/>
        </pc:sldMkLst>
      </pc:sldChg>
      <pc:sldChg chg="del">
        <pc:chgData name="Stephen Millmore" userId="S::stm31@cam.ac.uk::7b2404fb-f360-4859-a21a-833f72764a74" providerId="AD" clId="Web-{BA01621F-1CE7-75BB-434F-55F09479C96D}" dt="2023-11-09T09:18:26.165" v="6"/>
        <pc:sldMkLst>
          <pc:docMk/>
          <pc:sldMk cId="3192265538" sldId="383"/>
        </pc:sldMkLst>
      </pc:sldChg>
      <pc:sldChg chg="del">
        <pc:chgData name="Stephen Millmore" userId="S::stm31@cam.ac.uk::7b2404fb-f360-4859-a21a-833f72764a74" providerId="AD" clId="Web-{BA01621F-1CE7-75BB-434F-55F09479C96D}" dt="2023-11-09T09:18:21.555" v="2"/>
        <pc:sldMkLst>
          <pc:docMk/>
          <pc:sldMk cId="3249162324" sldId="384"/>
        </pc:sldMkLst>
      </pc:sldChg>
      <pc:sldChg chg="del">
        <pc:chgData name="Stephen Millmore" userId="S::stm31@cam.ac.uk::7b2404fb-f360-4859-a21a-833f72764a74" providerId="AD" clId="Web-{BA01621F-1CE7-75BB-434F-55F09479C96D}" dt="2023-11-09T09:18:21.555" v="1"/>
        <pc:sldMkLst>
          <pc:docMk/>
          <pc:sldMk cId="755857479" sldId="385"/>
        </pc:sldMkLst>
      </pc:sldChg>
      <pc:sldChg chg="del">
        <pc:chgData name="Stephen Millmore" userId="S::stm31@cam.ac.uk::7b2404fb-f360-4859-a21a-833f72764a74" providerId="AD" clId="Web-{BA01621F-1CE7-75BB-434F-55F09479C96D}" dt="2023-11-09T09:18:26.149" v="3"/>
        <pc:sldMkLst>
          <pc:docMk/>
          <pc:sldMk cId="1013976357" sldId="386"/>
        </pc:sldMkLst>
      </pc:sldChg>
      <pc:sldChg chg="del">
        <pc:chgData name="Stephen Millmore" userId="S::stm31@cam.ac.uk::7b2404fb-f360-4859-a21a-833f72764a74" providerId="AD" clId="Web-{BA01621F-1CE7-75BB-434F-55F09479C96D}" dt="2023-11-09T09:18:26.165" v="5"/>
        <pc:sldMkLst>
          <pc:docMk/>
          <pc:sldMk cId="3991978023" sldId="387"/>
        </pc:sldMkLst>
      </pc:sldChg>
      <pc:sldChg chg="del">
        <pc:chgData name="Stephen Millmore" userId="S::stm31@cam.ac.uk::7b2404fb-f360-4859-a21a-833f72764a74" providerId="AD" clId="Web-{BA01621F-1CE7-75BB-434F-55F09479C96D}" dt="2023-11-09T09:18:21.555" v="0"/>
        <pc:sldMkLst>
          <pc:docMk/>
          <pc:sldMk cId="4189919315" sldId="388"/>
        </pc:sldMkLst>
      </pc:sldChg>
      <pc:sldChg chg="del">
        <pc:chgData name="Stephen Millmore" userId="S::stm31@cam.ac.uk::7b2404fb-f360-4859-a21a-833f72764a74" providerId="AD" clId="Web-{BA01621F-1CE7-75BB-434F-55F09479C96D}" dt="2023-11-09T09:18:26.149" v="4"/>
        <pc:sldMkLst>
          <pc:docMk/>
          <pc:sldMk cId="2794813148" sldId="389"/>
        </pc:sldMkLst>
      </pc:sldChg>
      <pc:sldChg chg="del">
        <pc:chgData name="Stephen Millmore" userId="S::stm31@cam.ac.uk::7b2404fb-f360-4859-a21a-833f72764a74" providerId="AD" clId="Web-{BA01621F-1CE7-75BB-434F-55F09479C96D}" dt="2023-11-09T09:18:29.509" v="10"/>
        <pc:sldMkLst>
          <pc:docMk/>
          <pc:sldMk cId="3332860853" sldId="390"/>
        </pc:sldMkLst>
      </pc:sldChg>
      <pc:sldChg chg="del">
        <pc:chgData name="Stephen Millmore" userId="S::stm31@cam.ac.uk::7b2404fb-f360-4859-a21a-833f72764a74" providerId="AD" clId="Web-{BA01621F-1CE7-75BB-434F-55F09479C96D}" dt="2023-11-09T09:18:29.509" v="9"/>
        <pc:sldMkLst>
          <pc:docMk/>
          <pc:sldMk cId="1732977780" sldId="391"/>
        </pc:sldMkLst>
      </pc:sldChg>
      <pc:sldChg chg="del">
        <pc:chgData name="Stephen Millmore" userId="S::stm31@cam.ac.uk::7b2404fb-f360-4859-a21a-833f72764a74" providerId="AD" clId="Web-{BA01621F-1CE7-75BB-434F-55F09479C96D}" dt="2023-11-09T09:18:29.509" v="8"/>
        <pc:sldMkLst>
          <pc:docMk/>
          <pc:sldMk cId="1394632927" sldId="392"/>
        </pc:sldMkLst>
      </pc:sldChg>
      <pc:sldChg chg="del">
        <pc:chgData name="Stephen Millmore" userId="S::stm31@cam.ac.uk::7b2404fb-f360-4859-a21a-833f72764a74" providerId="AD" clId="Web-{BA01621F-1CE7-75BB-434F-55F09479C96D}" dt="2023-11-09T09:18:29.509" v="7"/>
        <pc:sldMkLst>
          <pc:docMk/>
          <pc:sldMk cId="1661817248" sldId="394"/>
        </pc:sldMkLst>
      </pc:sldChg>
      <pc:sldChg chg="del">
        <pc:chgData name="Stephen Millmore" userId="S::stm31@cam.ac.uk::7b2404fb-f360-4859-a21a-833f72764a74" providerId="AD" clId="Web-{BA01621F-1CE7-75BB-434F-55F09479C96D}" dt="2023-11-09T09:18:31.946" v="14"/>
        <pc:sldMkLst>
          <pc:docMk/>
          <pc:sldMk cId="3798966869" sldId="395"/>
        </pc:sldMkLst>
      </pc:sldChg>
      <pc:sldChg chg="del">
        <pc:chgData name="Stephen Millmore" userId="S::stm31@cam.ac.uk::7b2404fb-f360-4859-a21a-833f72764a74" providerId="AD" clId="Web-{BA01621F-1CE7-75BB-434F-55F09479C96D}" dt="2023-11-09T09:18:31.946" v="13"/>
        <pc:sldMkLst>
          <pc:docMk/>
          <pc:sldMk cId="2288183639" sldId="396"/>
        </pc:sldMkLst>
      </pc:sldChg>
      <pc:sldChg chg="del">
        <pc:chgData name="Stephen Millmore" userId="S::stm31@cam.ac.uk::7b2404fb-f360-4859-a21a-833f72764a74" providerId="AD" clId="Web-{BA01621F-1CE7-75BB-434F-55F09479C96D}" dt="2023-11-09T09:18:31.931" v="12"/>
        <pc:sldMkLst>
          <pc:docMk/>
          <pc:sldMk cId="3990963547" sldId="397"/>
        </pc:sldMkLst>
      </pc:sldChg>
      <pc:sldChg chg="del">
        <pc:chgData name="Stephen Millmore" userId="S::stm31@cam.ac.uk::7b2404fb-f360-4859-a21a-833f72764a74" providerId="AD" clId="Web-{BA01621F-1CE7-75BB-434F-55F09479C96D}" dt="2023-11-09T09:18:31.931" v="11"/>
        <pc:sldMkLst>
          <pc:docMk/>
          <pc:sldMk cId="765632320" sldId="398"/>
        </pc:sldMkLst>
      </pc:sldChg>
      <pc:sldChg chg="del">
        <pc:chgData name="Stephen Millmore" userId="S::stm31@cam.ac.uk::7b2404fb-f360-4859-a21a-833f72764a74" providerId="AD" clId="Web-{BA01621F-1CE7-75BB-434F-55F09479C96D}" dt="2023-11-09T09:18:34.071" v="17"/>
        <pc:sldMkLst>
          <pc:docMk/>
          <pc:sldMk cId="1160216948" sldId="399"/>
        </pc:sldMkLst>
      </pc:sldChg>
      <pc:sldChg chg="del">
        <pc:chgData name="Stephen Millmore" userId="S::stm31@cam.ac.uk::7b2404fb-f360-4859-a21a-833f72764a74" providerId="AD" clId="Web-{BA01621F-1CE7-75BB-434F-55F09479C96D}" dt="2023-11-09T09:18:34.071" v="18"/>
        <pc:sldMkLst>
          <pc:docMk/>
          <pc:sldMk cId="3633831963" sldId="400"/>
        </pc:sldMkLst>
      </pc:sldChg>
      <pc:sldChg chg="del">
        <pc:chgData name="Stephen Millmore" userId="S::stm31@cam.ac.uk::7b2404fb-f360-4859-a21a-833f72764a74" providerId="AD" clId="Web-{BA01621F-1CE7-75BB-434F-55F09479C96D}" dt="2023-11-09T09:18:34.071" v="16"/>
        <pc:sldMkLst>
          <pc:docMk/>
          <pc:sldMk cId="4119595923" sldId="401"/>
        </pc:sldMkLst>
      </pc:sldChg>
      <pc:sldChg chg="del">
        <pc:chgData name="Stephen Millmore" userId="S::stm31@cam.ac.uk::7b2404fb-f360-4859-a21a-833f72764a74" providerId="AD" clId="Web-{BA01621F-1CE7-75BB-434F-55F09479C96D}" dt="2023-11-09T09:18:34.071" v="15"/>
        <pc:sldMkLst>
          <pc:docMk/>
          <pc:sldMk cId="2411969328" sldId="402"/>
        </pc:sldMkLst>
      </pc:sldChg>
      <pc:sldChg chg="del">
        <pc:chgData name="Stephen Millmore" userId="S::stm31@cam.ac.uk::7b2404fb-f360-4859-a21a-833f72764a74" providerId="AD" clId="Web-{BA01621F-1CE7-75BB-434F-55F09479C96D}" dt="2023-11-09T09:18:35.509" v="22"/>
        <pc:sldMkLst>
          <pc:docMk/>
          <pc:sldMk cId="4064466090" sldId="403"/>
        </pc:sldMkLst>
      </pc:sldChg>
      <pc:sldChg chg="del">
        <pc:chgData name="Stephen Millmore" userId="S::stm31@cam.ac.uk::7b2404fb-f360-4859-a21a-833f72764a74" providerId="AD" clId="Web-{BA01621F-1CE7-75BB-434F-55F09479C96D}" dt="2023-11-09T09:18:35.493" v="21"/>
        <pc:sldMkLst>
          <pc:docMk/>
          <pc:sldMk cId="1418137444" sldId="404"/>
        </pc:sldMkLst>
      </pc:sldChg>
      <pc:sldChg chg="del">
        <pc:chgData name="Stephen Millmore" userId="S::stm31@cam.ac.uk::7b2404fb-f360-4859-a21a-833f72764a74" providerId="AD" clId="Web-{BA01621F-1CE7-75BB-434F-55F09479C96D}" dt="2023-11-09T09:18:35.493" v="20"/>
        <pc:sldMkLst>
          <pc:docMk/>
          <pc:sldMk cId="3909525056" sldId="405"/>
        </pc:sldMkLst>
      </pc:sldChg>
      <pc:sldChg chg="del">
        <pc:chgData name="Stephen Millmore" userId="S::stm31@cam.ac.uk::7b2404fb-f360-4859-a21a-833f72764a74" providerId="AD" clId="Web-{BA01621F-1CE7-75BB-434F-55F09479C96D}" dt="2023-11-09T09:18:35.493" v="19"/>
        <pc:sldMkLst>
          <pc:docMk/>
          <pc:sldMk cId="1743048953" sldId="406"/>
        </pc:sldMkLst>
      </pc:sldChg>
      <pc:sldChg chg="del">
        <pc:chgData name="Stephen Millmore" userId="S::stm31@cam.ac.uk::7b2404fb-f360-4859-a21a-833f72764a74" providerId="AD" clId="Web-{BA01621F-1CE7-75BB-434F-55F09479C96D}" dt="2023-11-09T09:18:36.931" v="26"/>
        <pc:sldMkLst>
          <pc:docMk/>
          <pc:sldMk cId="3710039357" sldId="407"/>
        </pc:sldMkLst>
      </pc:sldChg>
      <pc:sldChg chg="del">
        <pc:chgData name="Stephen Millmore" userId="S::stm31@cam.ac.uk::7b2404fb-f360-4859-a21a-833f72764a74" providerId="AD" clId="Web-{BA01621F-1CE7-75BB-434F-55F09479C96D}" dt="2023-11-09T09:18:36.915" v="25"/>
        <pc:sldMkLst>
          <pc:docMk/>
          <pc:sldMk cId="1303928456" sldId="408"/>
        </pc:sldMkLst>
      </pc:sldChg>
      <pc:sldChg chg="del">
        <pc:chgData name="Stephen Millmore" userId="S::stm31@cam.ac.uk::7b2404fb-f360-4859-a21a-833f72764a74" providerId="AD" clId="Web-{BA01621F-1CE7-75BB-434F-55F09479C96D}" dt="2023-11-09T09:18:36.915" v="24"/>
        <pc:sldMkLst>
          <pc:docMk/>
          <pc:sldMk cId="3852913849" sldId="409"/>
        </pc:sldMkLst>
      </pc:sldChg>
      <pc:sldChg chg="del">
        <pc:chgData name="Stephen Millmore" userId="S::stm31@cam.ac.uk::7b2404fb-f360-4859-a21a-833f72764a74" providerId="AD" clId="Web-{BA01621F-1CE7-75BB-434F-55F09479C96D}" dt="2023-11-09T09:18:36.915" v="23"/>
        <pc:sldMkLst>
          <pc:docMk/>
          <pc:sldMk cId="1081743788" sldId="410"/>
        </pc:sldMkLst>
      </pc:sldChg>
      <pc:sldChg chg="del">
        <pc:chgData name="Stephen Millmore" userId="S::stm31@cam.ac.uk::7b2404fb-f360-4859-a21a-833f72764a74" providerId="AD" clId="Web-{BA01621F-1CE7-75BB-434F-55F09479C96D}" dt="2023-11-09T09:18:38.150" v="30"/>
        <pc:sldMkLst>
          <pc:docMk/>
          <pc:sldMk cId="4211795766" sldId="411"/>
        </pc:sldMkLst>
      </pc:sldChg>
      <pc:sldChg chg="del">
        <pc:chgData name="Stephen Millmore" userId="S::stm31@cam.ac.uk::7b2404fb-f360-4859-a21a-833f72764a74" providerId="AD" clId="Web-{BA01621F-1CE7-75BB-434F-55F09479C96D}" dt="2023-11-09T09:18:38.150" v="29"/>
        <pc:sldMkLst>
          <pc:docMk/>
          <pc:sldMk cId="1147047703" sldId="412"/>
        </pc:sldMkLst>
      </pc:sldChg>
      <pc:sldChg chg="del">
        <pc:chgData name="Stephen Millmore" userId="S::stm31@cam.ac.uk::7b2404fb-f360-4859-a21a-833f72764a74" providerId="AD" clId="Web-{BA01621F-1CE7-75BB-434F-55F09479C96D}" dt="2023-11-09T09:18:38.134" v="28"/>
        <pc:sldMkLst>
          <pc:docMk/>
          <pc:sldMk cId="1269679047" sldId="413"/>
        </pc:sldMkLst>
      </pc:sldChg>
      <pc:sldChg chg="del">
        <pc:chgData name="Stephen Millmore" userId="S::stm31@cam.ac.uk::7b2404fb-f360-4859-a21a-833f72764a74" providerId="AD" clId="Web-{BA01621F-1CE7-75BB-434F-55F09479C96D}" dt="2023-11-09T09:18:38.134" v="27"/>
        <pc:sldMkLst>
          <pc:docMk/>
          <pc:sldMk cId="587534404" sldId="414"/>
        </pc:sldMkLst>
      </pc:sldChg>
      <pc:sldChg chg="add del">
        <pc:chgData name="Stephen Millmore" userId="S::stm31@cam.ac.uk::7b2404fb-f360-4859-a21a-833f72764a74" providerId="AD" clId="Web-{BA01621F-1CE7-75BB-434F-55F09479C96D}" dt="2023-11-09T13:47:28.117" v="1680"/>
        <pc:sldMkLst>
          <pc:docMk/>
          <pc:sldMk cId="3550754970" sldId="415"/>
        </pc:sldMkLst>
      </pc:sldChg>
      <pc:sldChg chg="addSp delSp modSp add delAnim">
        <pc:chgData name="Stephen Millmore" userId="S::stm31@cam.ac.uk::7b2404fb-f360-4859-a21a-833f72764a74" providerId="AD" clId="Web-{BA01621F-1CE7-75BB-434F-55F09479C96D}" dt="2023-11-09T09:28:53.211" v="314" actId="20577"/>
        <pc:sldMkLst>
          <pc:docMk/>
          <pc:sldMk cId="981350532" sldId="454"/>
        </pc:sldMkLst>
        <pc:spChg chg="mod">
          <ac:chgData name="Stephen Millmore" userId="S::stm31@cam.ac.uk::7b2404fb-f360-4859-a21a-833f72764a74" providerId="AD" clId="Web-{BA01621F-1CE7-75BB-434F-55F09479C96D}" dt="2023-11-09T09:28:53.211" v="314" actId="20577"/>
          <ac:spMkLst>
            <pc:docMk/>
            <pc:sldMk cId="981350532" sldId="454"/>
            <ac:spMk id="3" creationId="{69EC1D8A-C277-16B1-20EC-6260B0088281}"/>
          </ac:spMkLst>
        </pc:spChg>
        <pc:spChg chg="del">
          <ac:chgData name="Stephen Millmore" userId="S::stm31@cam.ac.uk::7b2404fb-f360-4859-a21a-833f72764a74" providerId="AD" clId="Web-{BA01621F-1CE7-75BB-434F-55F09479C96D}" dt="2023-11-09T09:19:42.260" v="39"/>
          <ac:spMkLst>
            <pc:docMk/>
            <pc:sldMk cId="981350532" sldId="454"/>
            <ac:spMk id="6" creationId="{4E29745F-F0CF-FEC2-1DA7-51A2AFC5848F}"/>
          </ac:spMkLst>
        </pc:spChg>
        <pc:spChg chg="del">
          <ac:chgData name="Stephen Millmore" userId="S::stm31@cam.ac.uk::7b2404fb-f360-4859-a21a-833f72764a74" providerId="AD" clId="Web-{BA01621F-1CE7-75BB-434F-55F09479C96D}" dt="2023-11-09T09:19:42.245" v="38"/>
          <ac:spMkLst>
            <pc:docMk/>
            <pc:sldMk cId="981350532" sldId="454"/>
            <ac:spMk id="7" creationId="{BAEA1C68-1DF7-D161-7C75-23C3E41EBA5F}"/>
          </ac:spMkLst>
        </pc:spChg>
        <pc:spChg chg="del">
          <ac:chgData name="Stephen Millmore" userId="S::stm31@cam.ac.uk::7b2404fb-f360-4859-a21a-833f72764a74" providerId="AD" clId="Web-{BA01621F-1CE7-75BB-434F-55F09479C96D}" dt="2023-11-09T09:19:42.245" v="35"/>
          <ac:spMkLst>
            <pc:docMk/>
            <pc:sldMk cId="981350532" sldId="454"/>
            <ac:spMk id="11" creationId="{9771CBAA-79AB-5882-F0EA-2BFD0ADA825F}"/>
          </ac:spMkLst>
        </pc:spChg>
        <pc:picChg chg="del">
          <ac:chgData name="Stephen Millmore" userId="S::stm31@cam.ac.uk::7b2404fb-f360-4859-a21a-833f72764a74" providerId="AD" clId="Web-{BA01621F-1CE7-75BB-434F-55F09479C96D}" dt="2023-11-09T09:20:14.683" v="68"/>
          <ac:picMkLst>
            <pc:docMk/>
            <pc:sldMk cId="981350532" sldId="454"/>
            <ac:picMk id="4" creationId="{3EC7B2B6-EF90-F681-35CE-D22BED3651A6}"/>
          </ac:picMkLst>
        </pc:picChg>
        <pc:picChg chg="del">
          <ac:chgData name="Stephen Millmore" userId="S::stm31@cam.ac.uk::7b2404fb-f360-4859-a21a-833f72764a74" providerId="AD" clId="Web-{BA01621F-1CE7-75BB-434F-55F09479C96D}" dt="2023-11-09T09:20:14.683" v="67"/>
          <ac:picMkLst>
            <pc:docMk/>
            <pc:sldMk cId="981350532" sldId="454"/>
            <ac:picMk id="5" creationId="{A0688E6A-B04A-DED8-CABC-8501FC3863A1}"/>
          </ac:picMkLst>
        </pc:picChg>
        <pc:picChg chg="del">
          <ac:chgData name="Stephen Millmore" userId="S::stm31@cam.ac.uk::7b2404fb-f360-4859-a21a-833f72764a74" providerId="AD" clId="Web-{BA01621F-1CE7-75BB-434F-55F09479C96D}" dt="2023-11-09T09:19:42.245" v="36"/>
          <ac:picMkLst>
            <pc:docMk/>
            <pc:sldMk cId="981350532" sldId="454"/>
            <ac:picMk id="9" creationId="{593DFE03-3299-0077-6B48-3F8517BA36CA}"/>
          </ac:picMkLst>
        </pc:picChg>
        <pc:picChg chg="add mod">
          <ac:chgData name="Stephen Millmore" userId="S::stm31@cam.ac.uk::7b2404fb-f360-4859-a21a-833f72764a74" providerId="AD" clId="Web-{BA01621F-1CE7-75BB-434F-55F09479C96D}" dt="2023-11-09T09:24:46.471" v="83" actId="1076"/>
          <ac:picMkLst>
            <pc:docMk/>
            <pc:sldMk cId="981350532" sldId="454"/>
            <ac:picMk id="10" creationId="{B45162EA-D559-48C9-FDA6-9D663AE28A93}"/>
          </ac:picMkLst>
        </pc:picChg>
        <pc:picChg chg="del">
          <ac:chgData name="Stephen Millmore" userId="S::stm31@cam.ac.uk::7b2404fb-f360-4859-a21a-833f72764a74" providerId="AD" clId="Web-{BA01621F-1CE7-75BB-434F-55F09479C96D}" dt="2023-11-09T09:19:42.245" v="34"/>
          <ac:picMkLst>
            <pc:docMk/>
            <pc:sldMk cId="981350532" sldId="454"/>
            <ac:picMk id="12" creationId="{FFA485CE-06F8-4D62-A669-6517A019D2D1}"/>
          </ac:picMkLst>
        </pc:picChg>
        <pc:picChg chg="add mod modCrop">
          <ac:chgData name="Stephen Millmore" userId="S::stm31@cam.ac.uk::7b2404fb-f360-4859-a21a-833f72764a74" providerId="AD" clId="Web-{BA01621F-1CE7-75BB-434F-55F09479C96D}" dt="2023-11-09T09:25:40.925" v="128" actId="1076"/>
          <ac:picMkLst>
            <pc:docMk/>
            <pc:sldMk cId="981350532" sldId="454"/>
            <ac:picMk id="13" creationId="{5A1F065C-4BFC-AD88-2205-36B4E40E5BF2}"/>
          </ac:picMkLst>
        </pc:picChg>
        <pc:cxnChg chg="del">
          <ac:chgData name="Stephen Millmore" userId="S::stm31@cam.ac.uk::7b2404fb-f360-4859-a21a-833f72764a74" providerId="AD" clId="Web-{BA01621F-1CE7-75BB-434F-55F09479C96D}" dt="2023-11-09T09:19:42.245" v="37"/>
          <ac:cxnSpMkLst>
            <pc:docMk/>
            <pc:sldMk cId="981350532" sldId="454"/>
            <ac:cxnSpMk id="8" creationId="{79D1EE56-5F8A-CEE3-EEC2-E280EB9724B4}"/>
          </ac:cxnSpMkLst>
        </pc:cxnChg>
        <pc:cxnChg chg="del">
          <ac:chgData name="Stephen Millmore" userId="S::stm31@cam.ac.uk::7b2404fb-f360-4859-a21a-833f72764a74" providerId="AD" clId="Web-{BA01621F-1CE7-75BB-434F-55F09479C96D}" dt="2023-11-09T09:19:42.245" v="33"/>
          <ac:cxnSpMkLst>
            <pc:docMk/>
            <pc:sldMk cId="981350532" sldId="454"/>
            <ac:cxnSpMk id="14" creationId="{E320B730-9776-5D6C-7A8C-515B69928214}"/>
          </ac:cxnSpMkLst>
        </pc:cxnChg>
        <pc:cxnChg chg="del">
          <ac:chgData name="Stephen Millmore" userId="S::stm31@cam.ac.uk::7b2404fb-f360-4859-a21a-833f72764a74" providerId="AD" clId="Web-{BA01621F-1CE7-75BB-434F-55F09479C96D}" dt="2023-11-09T09:19:42.245" v="32"/>
          <ac:cxnSpMkLst>
            <pc:docMk/>
            <pc:sldMk cId="981350532" sldId="454"/>
            <ac:cxnSpMk id="16" creationId="{D44C9225-5E87-2B97-7533-188B569C61B8}"/>
          </ac:cxnSpMkLst>
        </pc:cxnChg>
      </pc:sldChg>
      <pc:sldChg chg="addSp delSp modSp add">
        <pc:chgData name="Stephen Millmore" userId="S::stm31@cam.ac.uk::7b2404fb-f360-4859-a21a-833f72764a74" providerId="AD" clId="Web-{BA01621F-1CE7-75BB-434F-55F09479C96D}" dt="2023-11-09T09:33:04.216" v="548" actId="20577"/>
        <pc:sldMkLst>
          <pc:docMk/>
          <pc:sldMk cId="3298996932" sldId="455"/>
        </pc:sldMkLst>
        <pc:spChg chg="mod">
          <ac:chgData name="Stephen Millmore" userId="S::stm31@cam.ac.uk::7b2404fb-f360-4859-a21a-833f72764a74" providerId="AD" clId="Web-{BA01621F-1CE7-75BB-434F-55F09479C96D}" dt="2023-11-09T09:29:07.695" v="324" actId="20577"/>
          <ac:spMkLst>
            <pc:docMk/>
            <pc:sldMk cId="3298996932" sldId="455"/>
            <ac:spMk id="2" creationId="{0A9AA9CE-1500-9B3F-5C5F-374DC594457B}"/>
          </ac:spMkLst>
        </pc:spChg>
        <pc:spChg chg="mod">
          <ac:chgData name="Stephen Millmore" userId="S::stm31@cam.ac.uk::7b2404fb-f360-4859-a21a-833f72764a74" providerId="AD" clId="Web-{BA01621F-1CE7-75BB-434F-55F09479C96D}" dt="2023-11-09T09:33:04.216" v="548" actId="20577"/>
          <ac:spMkLst>
            <pc:docMk/>
            <pc:sldMk cId="3298996932" sldId="455"/>
            <ac:spMk id="3" creationId="{69EC1D8A-C277-16B1-20EC-6260B0088281}"/>
          </ac:spMkLst>
        </pc:spChg>
        <pc:picChg chg="add mod">
          <ac:chgData name="Stephen Millmore" userId="S::stm31@cam.ac.uk::7b2404fb-f360-4859-a21a-833f72764a74" providerId="AD" clId="Web-{BA01621F-1CE7-75BB-434F-55F09479C96D}" dt="2023-11-09T09:29:41.493" v="334" actId="1076"/>
          <ac:picMkLst>
            <pc:docMk/>
            <pc:sldMk cId="3298996932" sldId="455"/>
            <ac:picMk id="4" creationId="{9C6B25A2-89C3-4C39-C626-919CF5A0DE8A}"/>
          </ac:picMkLst>
        </pc:picChg>
        <pc:picChg chg="add mod">
          <ac:chgData name="Stephen Millmore" userId="S::stm31@cam.ac.uk::7b2404fb-f360-4859-a21a-833f72764a74" providerId="AD" clId="Web-{BA01621F-1CE7-75BB-434F-55F09479C96D}" dt="2023-11-09T09:30:43.447" v="397" actId="1076"/>
          <ac:picMkLst>
            <pc:docMk/>
            <pc:sldMk cId="3298996932" sldId="455"/>
            <ac:picMk id="5" creationId="{A4F3B239-19C3-317B-27E6-3CC14F3609EC}"/>
          </ac:picMkLst>
        </pc:picChg>
        <pc:picChg chg="add mod">
          <ac:chgData name="Stephen Millmore" userId="S::stm31@cam.ac.uk::7b2404fb-f360-4859-a21a-833f72764a74" providerId="AD" clId="Web-{BA01621F-1CE7-75BB-434F-55F09479C96D}" dt="2023-11-09T09:31:16.761" v="423" actId="1076"/>
          <ac:picMkLst>
            <pc:docMk/>
            <pc:sldMk cId="3298996932" sldId="455"/>
            <ac:picMk id="7" creationId="{C1FD4540-ED48-CE45-6CD3-914E496E6C10}"/>
          </ac:picMkLst>
        </pc:picChg>
        <pc:picChg chg="add mod">
          <ac:chgData name="Stephen Millmore" userId="S::stm31@cam.ac.uk::7b2404fb-f360-4859-a21a-833f72764a74" providerId="AD" clId="Web-{BA01621F-1CE7-75BB-434F-55F09479C96D}" dt="2023-11-09T09:32:37.622" v="492" actId="1076"/>
          <ac:picMkLst>
            <pc:docMk/>
            <pc:sldMk cId="3298996932" sldId="455"/>
            <ac:picMk id="8" creationId="{E16B973E-7263-6008-0FEF-C873AD3AFAB5}"/>
          </ac:picMkLst>
        </pc:picChg>
        <pc:picChg chg="del">
          <ac:chgData name="Stephen Millmore" userId="S::stm31@cam.ac.uk::7b2404fb-f360-4859-a21a-833f72764a74" providerId="AD" clId="Web-{BA01621F-1CE7-75BB-434F-55F09479C96D}" dt="2023-11-09T09:29:13.977" v="327"/>
          <ac:picMkLst>
            <pc:docMk/>
            <pc:sldMk cId="3298996932" sldId="455"/>
            <ac:picMk id="10" creationId="{B45162EA-D559-48C9-FDA6-9D663AE28A93}"/>
          </ac:picMkLst>
        </pc:picChg>
        <pc:picChg chg="del">
          <ac:chgData name="Stephen Millmore" userId="S::stm31@cam.ac.uk::7b2404fb-f360-4859-a21a-833f72764a74" providerId="AD" clId="Web-{BA01621F-1CE7-75BB-434F-55F09479C96D}" dt="2023-11-09T09:29:12.742" v="326"/>
          <ac:picMkLst>
            <pc:docMk/>
            <pc:sldMk cId="3298996932" sldId="455"/>
            <ac:picMk id="13" creationId="{5A1F065C-4BFC-AD88-2205-36B4E40E5BF2}"/>
          </ac:picMkLst>
        </pc:picChg>
      </pc:sldChg>
      <pc:sldChg chg="addSp delSp modSp add">
        <pc:chgData name="Stephen Millmore" userId="S::stm31@cam.ac.uk::7b2404fb-f360-4859-a21a-833f72764a74" providerId="AD" clId="Web-{BA01621F-1CE7-75BB-434F-55F09479C96D}" dt="2023-11-09T10:33:35.822" v="819" actId="1076"/>
        <pc:sldMkLst>
          <pc:docMk/>
          <pc:sldMk cId="4062399133" sldId="456"/>
        </pc:sldMkLst>
        <pc:spChg chg="mod">
          <ac:chgData name="Stephen Millmore" userId="S::stm31@cam.ac.uk::7b2404fb-f360-4859-a21a-833f72764a74" providerId="AD" clId="Web-{BA01621F-1CE7-75BB-434F-55F09479C96D}" dt="2023-11-09T09:35:26.845" v="560" actId="20577"/>
          <ac:spMkLst>
            <pc:docMk/>
            <pc:sldMk cId="4062399133" sldId="456"/>
            <ac:spMk id="2" creationId="{0A9AA9CE-1500-9B3F-5C5F-374DC594457B}"/>
          </ac:spMkLst>
        </pc:spChg>
        <pc:spChg chg="mod">
          <ac:chgData name="Stephen Millmore" userId="S::stm31@cam.ac.uk::7b2404fb-f360-4859-a21a-833f72764a74" providerId="AD" clId="Web-{BA01621F-1CE7-75BB-434F-55F09479C96D}" dt="2023-11-09T10:33:30.932" v="817" actId="20577"/>
          <ac:spMkLst>
            <pc:docMk/>
            <pc:sldMk cId="4062399133" sldId="456"/>
            <ac:spMk id="3" creationId="{69EC1D8A-C277-16B1-20EC-6260B0088281}"/>
          </ac:spMkLst>
        </pc:spChg>
        <pc:picChg chg="add mod">
          <ac:chgData name="Stephen Millmore" userId="S::stm31@cam.ac.uk::7b2404fb-f360-4859-a21a-833f72764a74" providerId="AD" clId="Web-{BA01621F-1CE7-75BB-434F-55F09479C96D}" dt="2023-11-09T10:33:35.822" v="819" actId="1076"/>
          <ac:picMkLst>
            <pc:docMk/>
            <pc:sldMk cId="4062399133" sldId="456"/>
            <ac:picMk id="4" creationId="{AD70A053-E7E1-0C1A-85C3-93117D3BAF2D}"/>
          </ac:picMkLst>
        </pc:picChg>
        <pc:picChg chg="add mod">
          <ac:chgData name="Stephen Millmore" userId="S::stm31@cam.ac.uk::7b2404fb-f360-4859-a21a-833f72764a74" providerId="AD" clId="Web-{BA01621F-1CE7-75BB-434F-55F09479C96D}" dt="2023-11-09T10:30:08.504" v="712" actId="1076"/>
          <ac:picMkLst>
            <pc:docMk/>
            <pc:sldMk cId="4062399133" sldId="456"/>
            <ac:picMk id="5" creationId="{5D3443DA-E698-CFFB-61E8-F6AEE5D11B86}"/>
          </ac:picMkLst>
        </pc:picChg>
        <pc:picChg chg="mod">
          <ac:chgData name="Stephen Millmore" userId="S::stm31@cam.ac.uk::7b2404fb-f360-4859-a21a-833f72764a74" providerId="AD" clId="Web-{BA01621F-1CE7-75BB-434F-55F09479C96D}" dt="2023-11-09T09:36:07.299" v="563" actId="1076"/>
          <ac:picMkLst>
            <pc:docMk/>
            <pc:sldMk cId="4062399133" sldId="456"/>
            <ac:picMk id="10" creationId="{B45162EA-D559-48C9-FDA6-9D663AE28A93}"/>
          </ac:picMkLst>
        </pc:picChg>
        <pc:picChg chg="del">
          <ac:chgData name="Stephen Millmore" userId="S::stm31@cam.ac.uk::7b2404fb-f360-4859-a21a-833f72764a74" providerId="AD" clId="Web-{BA01621F-1CE7-75BB-434F-55F09479C96D}" dt="2023-11-09T09:37:52.035" v="646"/>
          <ac:picMkLst>
            <pc:docMk/>
            <pc:sldMk cId="4062399133" sldId="456"/>
            <ac:picMk id="13" creationId="{5A1F065C-4BFC-AD88-2205-36B4E40E5BF2}"/>
          </ac:picMkLst>
        </pc:picChg>
      </pc:sldChg>
      <pc:sldChg chg="addSp delSp modSp add">
        <pc:chgData name="Stephen Millmore" userId="S::stm31@cam.ac.uk::7b2404fb-f360-4859-a21a-833f72764a74" providerId="AD" clId="Web-{BA01621F-1CE7-75BB-434F-55F09479C96D}" dt="2023-11-09T10:39:48.661" v="981" actId="20577"/>
        <pc:sldMkLst>
          <pc:docMk/>
          <pc:sldMk cId="2683227440" sldId="457"/>
        </pc:sldMkLst>
        <pc:spChg chg="mod">
          <ac:chgData name="Stephen Millmore" userId="S::stm31@cam.ac.uk::7b2404fb-f360-4859-a21a-833f72764a74" providerId="AD" clId="Web-{BA01621F-1CE7-75BB-434F-55F09479C96D}" dt="2023-11-09T10:39:48.661" v="981" actId="20577"/>
          <ac:spMkLst>
            <pc:docMk/>
            <pc:sldMk cId="2683227440" sldId="457"/>
            <ac:spMk id="3" creationId="{69EC1D8A-C277-16B1-20EC-6260B0088281}"/>
          </ac:spMkLst>
        </pc:spChg>
        <pc:picChg chg="mod modCrop">
          <ac:chgData name="Stephen Millmore" userId="S::stm31@cam.ac.uk::7b2404fb-f360-4859-a21a-833f72764a74" providerId="AD" clId="Web-{BA01621F-1CE7-75BB-434F-55F09479C96D}" dt="2023-11-09T10:36:09.202" v="872" actId="1076"/>
          <ac:picMkLst>
            <pc:docMk/>
            <pc:sldMk cId="2683227440" sldId="457"/>
            <ac:picMk id="4" creationId="{AD70A053-E7E1-0C1A-85C3-93117D3BAF2D}"/>
          </ac:picMkLst>
        </pc:picChg>
        <pc:picChg chg="del">
          <ac:chgData name="Stephen Millmore" userId="S::stm31@cam.ac.uk::7b2404fb-f360-4859-a21a-833f72764a74" providerId="AD" clId="Web-{BA01621F-1CE7-75BB-434F-55F09479C96D}" dt="2023-11-09T10:35:56.107" v="869"/>
          <ac:picMkLst>
            <pc:docMk/>
            <pc:sldMk cId="2683227440" sldId="457"/>
            <ac:picMk id="5" creationId="{5D3443DA-E698-CFFB-61E8-F6AEE5D11B86}"/>
          </ac:picMkLst>
        </pc:picChg>
        <pc:picChg chg="add mod">
          <ac:chgData name="Stephen Millmore" userId="S::stm31@cam.ac.uk::7b2404fb-f360-4859-a21a-833f72764a74" providerId="AD" clId="Web-{BA01621F-1CE7-75BB-434F-55F09479C96D}" dt="2023-11-09T10:37:21.766" v="898" actId="1076"/>
          <ac:picMkLst>
            <pc:docMk/>
            <pc:sldMk cId="2683227440" sldId="457"/>
            <ac:picMk id="6" creationId="{037D3DD7-3594-68E9-6A8C-B7113319A42C}"/>
          </ac:picMkLst>
        </pc:picChg>
      </pc:sldChg>
      <pc:sldChg chg="addSp delSp modSp add">
        <pc:chgData name="Stephen Millmore" userId="S::stm31@cam.ac.uk::7b2404fb-f360-4859-a21a-833f72764a74" providerId="AD" clId="Web-{BA01621F-1CE7-75BB-434F-55F09479C96D}" dt="2023-11-09T10:49:30.286" v="1104" actId="1076"/>
        <pc:sldMkLst>
          <pc:docMk/>
          <pc:sldMk cId="2221627784" sldId="458"/>
        </pc:sldMkLst>
        <pc:spChg chg="mod">
          <ac:chgData name="Stephen Millmore" userId="S::stm31@cam.ac.uk::7b2404fb-f360-4859-a21a-833f72764a74" providerId="AD" clId="Web-{BA01621F-1CE7-75BB-434F-55F09479C96D}" dt="2023-11-09T10:40:03.958" v="986" actId="20577"/>
          <ac:spMkLst>
            <pc:docMk/>
            <pc:sldMk cId="2221627784" sldId="458"/>
            <ac:spMk id="2" creationId="{0A9AA9CE-1500-9B3F-5C5F-374DC594457B}"/>
          </ac:spMkLst>
        </pc:spChg>
        <pc:spChg chg="mod">
          <ac:chgData name="Stephen Millmore" userId="S::stm31@cam.ac.uk::7b2404fb-f360-4859-a21a-833f72764a74" providerId="AD" clId="Web-{BA01621F-1CE7-75BB-434F-55F09479C96D}" dt="2023-11-09T10:49:21.255" v="1100" actId="20577"/>
          <ac:spMkLst>
            <pc:docMk/>
            <pc:sldMk cId="2221627784" sldId="458"/>
            <ac:spMk id="3" creationId="{69EC1D8A-C277-16B1-20EC-6260B0088281}"/>
          </ac:spMkLst>
        </pc:spChg>
        <pc:picChg chg="del">
          <ac:chgData name="Stephen Millmore" userId="S::stm31@cam.ac.uk::7b2404fb-f360-4859-a21a-833f72764a74" providerId="AD" clId="Web-{BA01621F-1CE7-75BB-434F-55F09479C96D}" dt="2023-11-09T10:40:19.974" v="990"/>
          <ac:picMkLst>
            <pc:docMk/>
            <pc:sldMk cId="2221627784" sldId="458"/>
            <ac:picMk id="4" creationId="{AD70A053-E7E1-0C1A-85C3-93117D3BAF2D}"/>
          </ac:picMkLst>
        </pc:picChg>
        <pc:picChg chg="add mod">
          <ac:chgData name="Stephen Millmore" userId="S::stm31@cam.ac.uk::7b2404fb-f360-4859-a21a-833f72764a74" providerId="AD" clId="Web-{BA01621F-1CE7-75BB-434F-55F09479C96D}" dt="2023-11-09T10:48:17.972" v="1072" actId="1076"/>
          <ac:picMkLst>
            <pc:docMk/>
            <pc:sldMk cId="2221627784" sldId="458"/>
            <ac:picMk id="5" creationId="{8C9ECA02-8135-0311-EA0C-3290B88EF369}"/>
          </ac:picMkLst>
        </pc:picChg>
        <pc:picChg chg="del">
          <ac:chgData name="Stephen Millmore" userId="S::stm31@cam.ac.uk::7b2404fb-f360-4859-a21a-833f72764a74" providerId="AD" clId="Web-{BA01621F-1CE7-75BB-434F-55F09479C96D}" dt="2023-11-09T10:40:20.193" v="991"/>
          <ac:picMkLst>
            <pc:docMk/>
            <pc:sldMk cId="2221627784" sldId="458"/>
            <ac:picMk id="6" creationId="{037D3DD7-3594-68E9-6A8C-B7113319A42C}"/>
          </ac:picMkLst>
        </pc:picChg>
        <pc:picChg chg="add mod">
          <ac:chgData name="Stephen Millmore" userId="S::stm31@cam.ac.uk::7b2404fb-f360-4859-a21a-833f72764a74" providerId="AD" clId="Web-{BA01621F-1CE7-75BB-434F-55F09479C96D}" dt="2023-11-09T10:48:11.190" v="1070" actId="14100"/>
          <ac:picMkLst>
            <pc:docMk/>
            <pc:sldMk cId="2221627784" sldId="458"/>
            <ac:picMk id="7" creationId="{E0D6733B-3D36-E10F-128F-1BCD688B8493}"/>
          </ac:picMkLst>
        </pc:picChg>
        <pc:picChg chg="add mod">
          <ac:chgData name="Stephen Millmore" userId="S::stm31@cam.ac.uk::7b2404fb-f360-4859-a21a-833f72764a74" providerId="AD" clId="Web-{BA01621F-1CE7-75BB-434F-55F09479C96D}" dt="2023-11-09T10:48:56.410" v="1088" actId="1076"/>
          <ac:picMkLst>
            <pc:docMk/>
            <pc:sldMk cId="2221627784" sldId="458"/>
            <ac:picMk id="8" creationId="{BAE62FC8-50BC-9F0C-9205-C951E58E117D}"/>
          </ac:picMkLst>
        </pc:picChg>
        <pc:picChg chg="add mod">
          <ac:chgData name="Stephen Millmore" userId="S::stm31@cam.ac.uk::7b2404fb-f360-4859-a21a-833f72764a74" providerId="AD" clId="Web-{BA01621F-1CE7-75BB-434F-55F09479C96D}" dt="2023-11-09T10:49:30.286" v="1104" actId="1076"/>
          <ac:picMkLst>
            <pc:docMk/>
            <pc:sldMk cId="2221627784" sldId="458"/>
            <ac:picMk id="9" creationId="{733C1496-D116-D6ED-6B56-D475CC2CAF02}"/>
          </ac:picMkLst>
        </pc:picChg>
        <pc:picChg chg="del">
          <ac:chgData name="Stephen Millmore" userId="S::stm31@cam.ac.uk::7b2404fb-f360-4859-a21a-833f72764a74" providerId="AD" clId="Web-{BA01621F-1CE7-75BB-434F-55F09479C96D}" dt="2023-11-09T10:40:05.349" v="987"/>
          <ac:picMkLst>
            <pc:docMk/>
            <pc:sldMk cId="2221627784" sldId="458"/>
            <ac:picMk id="10" creationId="{B45162EA-D559-48C9-FDA6-9D663AE28A93}"/>
          </ac:picMkLst>
        </pc:picChg>
      </pc:sldChg>
      <pc:sldChg chg="addSp delSp modSp add">
        <pc:chgData name="Stephen Millmore" userId="S::stm31@cam.ac.uk::7b2404fb-f360-4859-a21a-833f72764a74" providerId="AD" clId="Web-{BA01621F-1CE7-75BB-434F-55F09479C96D}" dt="2023-11-09T11:07:48.895" v="1262" actId="20577"/>
        <pc:sldMkLst>
          <pc:docMk/>
          <pc:sldMk cId="3180693219" sldId="459"/>
        </pc:sldMkLst>
        <pc:spChg chg="mod">
          <ac:chgData name="Stephen Millmore" userId="S::stm31@cam.ac.uk::7b2404fb-f360-4859-a21a-833f72764a74" providerId="AD" clId="Web-{BA01621F-1CE7-75BB-434F-55F09479C96D}" dt="2023-11-09T11:07:48.895" v="1262" actId="20577"/>
          <ac:spMkLst>
            <pc:docMk/>
            <pc:sldMk cId="3180693219" sldId="459"/>
            <ac:spMk id="3" creationId="{69EC1D8A-C277-16B1-20EC-6260B0088281}"/>
          </ac:spMkLst>
        </pc:spChg>
        <pc:picChg chg="add mod">
          <ac:chgData name="Stephen Millmore" userId="S::stm31@cam.ac.uk::7b2404fb-f360-4859-a21a-833f72764a74" providerId="AD" clId="Web-{BA01621F-1CE7-75BB-434F-55F09479C96D}" dt="2023-11-09T10:58:14.926" v="1131" actId="1076"/>
          <ac:picMkLst>
            <pc:docMk/>
            <pc:sldMk cId="3180693219" sldId="459"/>
            <ac:picMk id="4" creationId="{F3676311-BDC5-33D6-4B8C-A933CD19C145}"/>
          </ac:picMkLst>
        </pc:picChg>
        <pc:picChg chg="del">
          <ac:chgData name="Stephen Millmore" userId="S::stm31@cam.ac.uk::7b2404fb-f360-4859-a21a-833f72764a74" providerId="AD" clId="Web-{BA01621F-1CE7-75BB-434F-55F09479C96D}" dt="2023-11-09T10:57:35.519" v="1109"/>
          <ac:picMkLst>
            <pc:docMk/>
            <pc:sldMk cId="3180693219" sldId="459"/>
            <ac:picMk id="5" creationId="{8C9ECA02-8135-0311-EA0C-3290B88EF369}"/>
          </ac:picMkLst>
        </pc:picChg>
        <pc:picChg chg="add mod">
          <ac:chgData name="Stephen Millmore" userId="S::stm31@cam.ac.uk::7b2404fb-f360-4859-a21a-833f72764a74" providerId="AD" clId="Web-{BA01621F-1CE7-75BB-434F-55F09479C96D}" dt="2023-11-09T10:58:50.974" v="1157" actId="1076"/>
          <ac:picMkLst>
            <pc:docMk/>
            <pc:sldMk cId="3180693219" sldId="459"/>
            <ac:picMk id="6" creationId="{D82CD7A6-9283-E8B0-1E73-CC255E7CE4D8}"/>
          </ac:picMkLst>
        </pc:picChg>
        <pc:picChg chg="del">
          <ac:chgData name="Stephen Millmore" userId="S::stm31@cam.ac.uk::7b2404fb-f360-4859-a21a-833f72764a74" providerId="AD" clId="Web-{BA01621F-1CE7-75BB-434F-55F09479C96D}" dt="2023-11-09T10:57:44.191" v="1111"/>
          <ac:picMkLst>
            <pc:docMk/>
            <pc:sldMk cId="3180693219" sldId="459"/>
            <ac:picMk id="7" creationId="{E0D6733B-3D36-E10F-128F-1BCD688B8493}"/>
          </ac:picMkLst>
        </pc:picChg>
        <pc:picChg chg="mod">
          <ac:chgData name="Stephen Millmore" userId="S::stm31@cam.ac.uk::7b2404fb-f360-4859-a21a-833f72764a74" providerId="AD" clId="Web-{BA01621F-1CE7-75BB-434F-55F09479C96D}" dt="2023-11-09T10:57:42.409" v="1110" actId="1076"/>
          <ac:picMkLst>
            <pc:docMk/>
            <pc:sldMk cId="3180693219" sldId="459"/>
            <ac:picMk id="8" creationId="{BAE62FC8-50BC-9F0C-9205-C951E58E117D}"/>
          </ac:picMkLst>
        </pc:picChg>
        <pc:picChg chg="del">
          <ac:chgData name="Stephen Millmore" userId="S::stm31@cam.ac.uk::7b2404fb-f360-4859-a21a-833f72764a74" providerId="AD" clId="Web-{BA01621F-1CE7-75BB-434F-55F09479C96D}" dt="2023-11-09T10:57:46.785" v="1112"/>
          <ac:picMkLst>
            <pc:docMk/>
            <pc:sldMk cId="3180693219" sldId="459"/>
            <ac:picMk id="9" creationId="{733C1496-D116-D6ED-6B56-D475CC2CAF02}"/>
          </ac:picMkLst>
        </pc:picChg>
        <pc:picChg chg="add mod">
          <ac:chgData name="Stephen Millmore" userId="S::stm31@cam.ac.uk::7b2404fb-f360-4859-a21a-833f72764a74" providerId="AD" clId="Web-{BA01621F-1CE7-75BB-434F-55F09479C96D}" dt="2023-11-09T11:00:51.055" v="1166" actId="1076"/>
          <ac:picMkLst>
            <pc:docMk/>
            <pc:sldMk cId="3180693219" sldId="459"/>
            <ac:picMk id="10" creationId="{E59CF963-E929-37C8-7311-2FCE27DDA7F6}"/>
          </ac:picMkLst>
        </pc:picChg>
        <pc:picChg chg="add mod">
          <ac:chgData name="Stephen Millmore" userId="S::stm31@cam.ac.uk::7b2404fb-f360-4859-a21a-833f72764a74" providerId="AD" clId="Web-{BA01621F-1CE7-75BB-434F-55F09479C96D}" dt="2023-11-09T11:01:14.181" v="1174" actId="1076"/>
          <ac:picMkLst>
            <pc:docMk/>
            <pc:sldMk cId="3180693219" sldId="459"/>
            <ac:picMk id="11" creationId="{32854914-6AA0-6CF2-B6A9-5DBD256B4D21}"/>
          </ac:picMkLst>
        </pc:picChg>
        <pc:picChg chg="add mod">
          <ac:chgData name="Stephen Millmore" userId="S::stm31@cam.ac.uk::7b2404fb-f360-4859-a21a-833f72764a74" providerId="AD" clId="Web-{BA01621F-1CE7-75BB-434F-55F09479C96D}" dt="2023-11-09T11:02:18.136" v="1216" actId="1076"/>
          <ac:picMkLst>
            <pc:docMk/>
            <pc:sldMk cId="3180693219" sldId="459"/>
            <ac:picMk id="13" creationId="{9D65F2AA-51A8-7003-9004-9A9A1145743D}"/>
          </ac:picMkLst>
        </pc:picChg>
        <pc:picChg chg="add mod">
          <ac:chgData name="Stephen Millmore" userId="S::stm31@cam.ac.uk::7b2404fb-f360-4859-a21a-833f72764a74" providerId="AD" clId="Web-{BA01621F-1CE7-75BB-434F-55F09479C96D}" dt="2023-11-09T11:01:58.354" v="1206" actId="1076"/>
          <ac:picMkLst>
            <pc:docMk/>
            <pc:sldMk cId="3180693219" sldId="459"/>
            <ac:picMk id="15" creationId="{00F072C7-71F9-EB5D-81E8-5F2B528E524A}"/>
          </ac:picMkLst>
        </pc:picChg>
      </pc:sldChg>
      <pc:sldChg chg="addSp delSp modSp add">
        <pc:chgData name="Stephen Millmore" userId="S::stm31@cam.ac.uk::7b2404fb-f360-4859-a21a-833f72764a74" providerId="AD" clId="Web-{BA01621F-1CE7-75BB-434F-55F09479C96D}" dt="2023-11-09T11:22:22.982" v="1397" actId="14100"/>
        <pc:sldMkLst>
          <pc:docMk/>
          <pc:sldMk cId="3175621574" sldId="460"/>
        </pc:sldMkLst>
        <pc:spChg chg="mod">
          <ac:chgData name="Stephen Millmore" userId="S::stm31@cam.ac.uk::7b2404fb-f360-4859-a21a-833f72764a74" providerId="AD" clId="Web-{BA01621F-1CE7-75BB-434F-55F09479C96D}" dt="2023-11-09T11:22:02.731" v="1390" actId="20577"/>
          <ac:spMkLst>
            <pc:docMk/>
            <pc:sldMk cId="3175621574" sldId="460"/>
            <ac:spMk id="3" creationId="{69EC1D8A-C277-16B1-20EC-6260B0088281}"/>
          </ac:spMkLst>
        </pc:spChg>
        <pc:picChg chg="add mod">
          <ac:chgData name="Stephen Millmore" userId="S::stm31@cam.ac.uk::7b2404fb-f360-4859-a21a-833f72764a74" providerId="AD" clId="Web-{BA01621F-1CE7-75BB-434F-55F09479C96D}" dt="2023-11-09T11:09:09.116" v="1276" actId="1076"/>
          <ac:picMkLst>
            <pc:docMk/>
            <pc:sldMk cId="3175621574" sldId="460"/>
            <ac:picMk id="4" creationId="{FFB9EB7A-B2E5-BBBB-AF4D-A208534D95F9}"/>
          </ac:picMkLst>
        </pc:picChg>
        <pc:picChg chg="del">
          <ac:chgData name="Stephen Millmore" userId="S::stm31@cam.ac.uk::7b2404fb-f360-4859-a21a-833f72764a74" providerId="AD" clId="Web-{BA01621F-1CE7-75BB-434F-55F09479C96D}" dt="2023-11-09T11:08:12.911" v="1274"/>
          <ac:picMkLst>
            <pc:docMk/>
            <pc:sldMk cId="3175621574" sldId="460"/>
            <ac:picMk id="5" creationId="{8C9ECA02-8135-0311-EA0C-3290B88EF369}"/>
          </ac:picMkLst>
        </pc:picChg>
        <pc:picChg chg="add mod">
          <ac:chgData name="Stephen Millmore" userId="S::stm31@cam.ac.uk::7b2404fb-f360-4859-a21a-833f72764a74" providerId="AD" clId="Web-{BA01621F-1CE7-75BB-434F-55F09479C96D}" dt="2023-11-09T11:10:23.431" v="1317" actId="1076"/>
          <ac:picMkLst>
            <pc:docMk/>
            <pc:sldMk cId="3175621574" sldId="460"/>
            <ac:picMk id="6" creationId="{4FEA993F-FF7E-3350-9FC7-071E318FC070}"/>
          </ac:picMkLst>
        </pc:picChg>
        <pc:picChg chg="del">
          <ac:chgData name="Stephen Millmore" userId="S::stm31@cam.ac.uk::7b2404fb-f360-4859-a21a-833f72764a74" providerId="AD" clId="Web-{BA01621F-1CE7-75BB-434F-55F09479C96D}" dt="2023-11-09T11:09:50.727" v="1313"/>
          <ac:picMkLst>
            <pc:docMk/>
            <pc:sldMk cId="3175621574" sldId="460"/>
            <ac:picMk id="7" creationId="{E0D6733B-3D36-E10F-128F-1BCD688B8493}"/>
          </ac:picMkLst>
        </pc:picChg>
        <pc:picChg chg="del">
          <ac:chgData name="Stephen Millmore" userId="S::stm31@cam.ac.uk::7b2404fb-f360-4859-a21a-833f72764a74" providerId="AD" clId="Web-{BA01621F-1CE7-75BB-434F-55F09479C96D}" dt="2023-11-09T11:20:40.229" v="1329"/>
          <ac:picMkLst>
            <pc:docMk/>
            <pc:sldMk cId="3175621574" sldId="460"/>
            <ac:picMk id="8" creationId="{BAE62FC8-50BC-9F0C-9205-C951E58E117D}"/>
          </ac:picMkLst>
        </pc:picChg>
        <pc:picChg chg="del">
          <ac:chgData name="Stephen Millmore" userId="S::stm31@cam.ac.uk::7b2404fb-f360-4859-a21a-833f72764a74" providerId="AD" clId="Web-{BA01621F-1CE7-75BB-434F-55F09479C96D}" dt="2023-11-09T11:21:49.059" v="1388"/>
          <ac:picMkLst>
            <pc:docMk/>
            <pc:sldMk cId="3175621574" sldId="460"/>
            <ac:picMk id="9" creationId="{733C1496-D116-D6ED-6B56-D475CC2CAF02}"/>
          </ac:picMkLst>
        </pc:picChg>
        <pc:picChg chg="add mod">
          <ac:chgData name="Stephen Millmore" userId="S::stm31@cam.ac.uk::7b2404fb-f360-4859-a21a-833f72764a74" providerId="AD" clId="Web-{BA01621F-1CE7-75BB-434F-55F09479C96D}" dt="2023-11-09T11:20:37.932" v="1328" actId="1076"/>
          <ac:picMkLst>
            <pc:docMk/>
            <pc:sldMk cId="3175621574" sldId="460"/>
            <ac:picMk id="10" creationId="{42E1BAEF-EF27-C6DC-ACE0-5C1BDA9AF821}"/>
          </ac:picMkLst>
        </pc:picChg>
        <pc:picChg chg="add mod">
          <ac:chgData name="Stephen Millmore" userId="S::stm31@cam.ac.uk::7b2404fb-f360-4859-a21a-833f72764a74" providerId="AD" clId="Web-{BA01621F-1CE7-75BB-434F-55F09479C96D}" dt="2023-11-09T11:21:07.917" v="1355" actId="1076"/>
          <ac:picMkLst>
            <pc:docMk/>
            <pc:sldMk cId="3175621574" sldId="460"/>
            <ac:picMk id="11" creationId="{C3B81EA1-0A27-04F6-5BAF-019092DEFD74}"/>
          </ac:picMkLst>
        </pc:picChg>
        <pc:picChg chg="add mod">
          <ac:chgData name="Stephen Millmore" userId="S::stm31@cam.ac.uk::7b2404fb-f360-4859-a21a-833f72764a74" providerId="AD" clId="Web-{BA01621F-1CE7-75BB-434F-55F09479C96D}" dt="2023-11-09T11:22:17.450" v="1396" actId="1076"/>
          <ac:picMkLst>
            <pc:docMk/>
            <pc:sldMk cId="3175621574" sldId="460"/>
            <ac:picMk id="12" creationId="{09273840-C13F-DACF-D9C6-354A57F8EDBC}"/>
          </ac:picMkLst>
        </pc:picChg>
        <pc:picChg chg="add mod">
          <ac:chgData name="Stephen Millmore" userId="S::stm31@cam.ac.uk::7b2404fb-f360-4859-a21a-833f72764a74" providerId="AD" clId="Web-{BA01621F-1CE7-75BB-434F-55F09479C96D}" dt="2023-11-09T11:22:22.982" v="1397" actId="14100"/>
          <ac:picMkLst>
            <pc:docMk/>
            <pc:sldMk cId="3175621574" sldId="460"/>
            <ac:picMk id="13" creationId="{FB886962-908B-CF51-163B-BAC5F476945B}"/>
          </ac:picMkLst>
        </pc:picChg>
      </pc:sldChg>
      <pc:sldChg chg="addSp delSp modSp add">
        <pc:chgData name="Stephen Millmore" userId="S::stm31@cam.ac.uk::7b2404fb-f360-4859-a21a-833f72764a74" providerId="AD" clId="Web-{BA01621F-1CE7-75BB-434F-55F09479C96D}" dt="2023-11-09T11:36:31.693" v="1578" actId="1076"/>
        <pc:sldMkLst>
          <pc:docMk/>
          <pc:sldMk cId="1466130508" sldId="461"/>
        </pc:sldMkLst>
        <pc:spChg chg="mod">
          <ac:chgData name="Stephen Millmore" userId="S::stm31@cam.ac.uk::7b2404fb-f360-4859-a21a-833f72764a74" providerId="AD" clId="Web-{BA01621F-1CE7-75BB-434F-55F09479C96D}" dt="2023-11-09T11:36:30.505" v="1577" actId="20577"/>
          <ac:spMkLst>
            <pc:docMk/>
            <pc:sldMk cId="1466130508" sldId="461"/>
            <ac:spMk id="3" creationId="{69EC1D8A-C277-16B1-20EC-6260B0088281}"/>
          </ac:spMkLst>
        </pc:spChg>
        <pc:picChg chg="del">
          <ac:chgData name="Stephen Millmore" userId="S::stm31@cam.ac.uk::7b2404fb-f360-4859-a21a-833f72764a74" providerId="AD" clId="Web-{BA01621F-1CE7-75BB-434F-55F09479C96D}" dt="2023-11-09T11:23:24.827" v="1405"/>
          <ac:picMkLst>
            <pc:docMk/>
            <pc:sldMk cId="1466130508" sldId="461"/>
            <ac:picMk id="4" creationId="{F3676311-BDC5-33D6-4B8C-A933CD19C145}"/>
          </ac:picMkLst>
        </pc:picChg>
        <pc:picChg chg="del">
          <ac:chgData name="Stephen Millmore" userId="S::stm31@cam.ac.uk::7b2404fb-f360-4859-a21a-833f72764a74" providerId="AD" clId="Web-{BA01621F-1CE7-75BB-434F-55F09479C96D}" dt="2023-11-09T11:23:24.827" v="1404"/>
          <ac:picMkLst>
            <pc:docMk/>
            <pc:sldMk cId="1466130508" sldId="461"/>
            <ac:picMk id="6" creationId="{D82CD7A6-9283-E8B0-1E73-CC255E7CE4D8}"/>
          </ac:picMkLst>
        </pc:picChg>
        <pc:picChg chg="add mod">
          <ac:chgData name="Stephen Millmore" userId="S::stm31@cam.ac.uk::7b2404fb-f360-4859-a21a-833f72764a74" providerId="AD" clId="Web-{BA01621F-1CE7-75BB-434F-55F09479C96D}" dt="2023-11-09T11:36:31.693" v="1578" actId="1076"/>
          <ac:picMkLst>
            <pc:docMk/>
            <pc:sldMk cId="1466130508" sldId="461"/>
            <ac:picMk id="7" creationId="{C78DAC7D-2EEB-2BA1-7A15-C2205181675C}"/>
          </ac:picMkLst>
        </pc:picChg>
        <pc:picChg chg="del">
          <ac:chgData name="Stephen Millmore" userId="S::stm31@cam.ac.uk::7b2404fb-f360-4859-a21a-833f72764a74" providerId="AD" clId="Web-{BA01621F-1CE7-75BB-434F-55F09479C96D}" dt="2023-11-09T11:23:15.796" v="1400"/>
          <ac:picMkLst>
            <pc:docMk/>
            <pc:sldMk cId="1466130508" sldId="461"/>
            <ac:picMk id="8" creationId="{BAE62FC8-50BC-9F0C-9205-C951E58E117D}"/>
          </ac:picMkLst>
        </pc:picChg>
        <pc:picChg chg="add mod">
          <ac:chgData name="Stephen Millmore" userId="S::stm31@cam.ac.uk::7b2404fb-f360-4859-a21a-833f72764a74" providerId="AD" clId="Web-{BA01621F-1CE7-75BB-434F-55F09479C96D}" dt="2023-11-09T11:24:40.798" v="1496" actId="1076"/>
          <ac:picMkLst>
            <pc:docMk/>
            <pc:sldMk cId="1466130508" sldId="461"/>
            <ac:picMk id="9" creationId="{FE03B5F8-D5B9-D29E-698B-8B0A468EF98A}"/>
          </ac:picMkLst>
        </pc:picChg>
        <pc:picChg chg="del">
          <ac:chgData name="Stephen Millmore" userId="S::stm31@cam.ac.uk::7b2404fb-f360-4859-a21a-833f72764a74" providerId="AD" clId="Web-{BA01621F-1CE7-75BB-434F-55F09479C96D}" dt="2023-11-09T11:23:24.827" v="1403"/>
          <ac:picMkLst>
            <pc:docMk/>
            <pc:sldMk cId="1466130508" sldId="461"/>
            <ac:picMk id="10" creationId="{E59CF963-E929-37C8-7311-2FCE27DDA7F6}"/>
          </ac:picMkLst>
        </pc:picChg>
        <pc:picChg chg="del">
          <ac:chgData name="Stephen Millmore" userId="S::stm31@cam.ac.uk::7b2404fb-f360-4859-a21a-833f72764a74" providerId="AD" clId="Web-{BA01621F-1CE7-75BB-434F-55F09479C96D}" dt="2023-11-09T11:23:24.812" v="1402"/>
          <ac:picMkLst>
            <pc:docMk/>
            <pc:sldMk cId="1466130508" sldId="461"/>
            <ac:picMk id="11" creationId="{32854914-6AA0-6CF2-B6A9-5DBD256B4D21}"/>
          </ac:picMkLst>
        </pc:picChg>
        <pc:picChg chg="del">
          <ac:chgData name="Stephen Millmore" userId="S::stm31@cam.ac.uk::7b2404fb-f360-4859-a21a-833f72764a74" providerId="AD" clId="Web-{BA01621F-1CE7-75BB-434F-55F09479C96D}" dt="2023-11-09T11:24:23.157" v="1487"/>
          <ac:picMkLst>
            <pc:docMk/>
            <pc:sldMk cId="1466130508" sldId="461"/>
            <ac:picMk id="13" creationId="{9D65F2AA-51A8-7003-9004-9A9A1145743D}"/>
          </ac:picMkLst>
        </pc:picChg>
        <pc:picChg chg="del">
          <ac:chgData name="Stephen Millmore" userId="S::stm31@cam.ac.uk::7b2404fb-f360-4859-a21a-833f72764a74" providerId="AD" clId="Web-{BA01621F-1CE7-75BB-434F-55F09479C96D}" dt="2023-11-09T11:24:23.157" v="1486"/>
          <ac:picMkLst>
            <pc:docMk/>
            <pc:sldMk cId="1466130508" sldId="461"/>
            <ac:picMk id="15" creationId="{00F072C7-71F9-EB5D-81E8-5F2B528E524A}"/>
          </ac:picMkLst>
        </pc:picChg>
      </pc:sldChg>
      <pc:sldChg chg="delSp modSp add">
        <pc:chgData name="Stephen Millmore" userId="S::stm31@cam.ac.uk::7b2404fb-f360-4859-a21a-833f72764a74" providerId="AD" clId="Web-{BA01621F-1CE7-75BB-434F-55F09479C96D}" dt="2023-11-09T13:52:22.719" v="1859" actId="20577"/>
        <pc:sldMkLst>
          <pc:docMk/>
          <pc:sldMk cId="1365108468" sldId="462"/>
        </pc:sldMkLst>
        <pc:spChg chg="mod">
          <ac:chgData name="Stephen Millmore" userId="S::stm31@cam.ac.uk::7b2404fb-f360-4859-a21a-833f72764a74" providerId="AD" clId="Web-{BA01621F-1CE7-75BB-434F-55F09479C96D}" dt="2023-11-09T13:48:45.588" v="1698" actId="20577"/>
          <ac:spMkLst>
            <pc:docMk/>
            <pc:sldMk cId="1365108468" sldId="462"/>
            <ac:spMk id="2" creationId="{0A9AA9CE-1500-9B3F-5C5F-374DC594457B}"/>
          </ac:spMkLst>
        </pc:spChg>
        <pc:spChg chg="mod">
          <ac:chgData name="Stephen Millmore" userId="S::stm31@cam.ac.uk::7b2404fb-f360-4859-a21a-833f72764a74" providerId="AD" clId="Web-{BA01621F-1CE7-75BB-434F-55F09479C96D}" dt="2023-11-09T13:52:22.719" v="1859" actId="20577"/>
          <ac:spMkLst>
            <pc:docMk/>
            <pc:sldMk cId="1365108468" sldId="462"/>
            <ac:spMk id="3" creationId="{69EC1D8A-C277-16B1-20EC-6260B0088281}"/>
          </ac:spMkLst>
        </pc:spChg>
        <pc:picChg chg="del">
          <ac:chgData name="Stephen Millmore" userId="S::stm31@cam.ac.uk::7b2404fb-f360-4859-a21a-833f72764a74" providerId="AD" clId="Web-{BA01621F-1CE7-75BB-434F-55F09479C96D}" dt="2023-11-09T11:37:24.069" v="1620"/>
          <ac:picMkLst>
            <pc:docMk/>
            <pc:sldMk cId="1365108468" sldId="462"/>
            <ac:picMk id="10" creationId="{B45162EA-D559-48C9-FDA6-9D663AE28A93}"/>
          </ac:picMkLst>
        </pc:picChg>
        <pc:picChg chg="del">
          <ac:chgData name="Stephen Millmore" userId="S::stm31@cam.ac.uk::7b2404fb-f360-4859-a21a-833f72764a74" providerId="AD" clId="Web-{BA01621F-1CE7-75BB-434F-55F09479C96D}" dt="2023-11-09T11:42:22.093" v="1637"/>
          <ac:picMkLst>
            <pc:docMk/>
            <pc:sldMk cId="1365108468" sldId="462"/>
            <ac:picMk id="13" creationId="{5A1F065C-4BFC-AD88-2205-36B4E40E5BF2}"/>
          </ac:picMkLst>
        </pc:picChg>
      </pc:sldChg>
      <pc:sldChg chg="modSp add del ord">
        <pc:chgData name="Stephen Millmore" userId="S::stm31@cam.ac.uk::7b2404fb-f360-4859-a21a-833f72764a74" providerId="AD" clId="Web-{BA01621F-1CE7-75BB-434F-55F09479C96D}" dt="2023-11-09T13:52:38.454" v="1862"/>
        <pc:sldMkLst>
          <pc:docMk/>
          <pc:sldMk cId="78040628" sldId="463"/>
        </pc:sldMkLst>
        <pc:spChg chg="mod">
          <ac:chgData name="Stephen Millmore" userId="S::stm31@cam.ac.uk::7b2404fb-f360-4859-a21a-833f72764a74" providerId="AD" clId="Web-{BA01621F-1CE7-75BB-434F-55F09479C96D}" dt="2023-11-09T11:43:52.424" v="1653" actId="20577"/>
          <ac:spMkLst>
            <pc:docMk/>
            <pc:sldMk cId="78040628" sldId="463"/>
            <ac:spMk id="4099" creationId="{A869C384-EAEC-447D-BE1A-AEAD569499E4}"/>
          </ac:spMkLst>
        </pc:spChg>
      </pc:sldChg>
      <pc:sldChg chg="modSp add">
        <pc:chgData name="Stephen Millmore" userId="S::stm31@cam.ac.uk::7b2404fb-f360-4859-a21a-833f72764a74" providerId="AD" clId="Web-{BA01621F-1CE7-75BB-434F-55F09479C96D}" dt="2023-11-09T13:52:53.126" v="1880" actId="20577"/>
        <pc:sldMkLst>
          <pc:docMk/>
          <pc:sldMk cId="2015204985" sldId="464"/>
        </pc:sldMkLst>
        <pc:spChg chg="mod">
          <ac:chgData name="Stephen Millmore" userId="S::stm31@cam.ac.uk::7b2404fb-f360-4859-a21a-833f72764a74" providerId="AD" clId="Web-{BA01621F-1CE7-75BB-434F-55F09479C96D}" dt="2023-11-09T13:52:53.126" v="1880" actId="20577"/>
          <ac:spMkLst>
            <pc:docMk/>
            <pc:sldMk cId="2015204985" sldId="464"/>
            <ac:spMk id="2" creationId="{0A9AA9CE-1500-9B3F-5C5F-374DC594457B}"/>
          </ac:spMkLst>
        </pc:spChg>
      </pc:sldChg>
      <pc:sldChg chg="addSp modSp add">
        <pc:chgData name="Stephen Millmore" userId="S::stm31@cam.ac.uk::7b2404fb-f360-4859-a21a-833f72764a74" providerId="AD" clId="Web-{BA01621F-1CE7-75BB-434F-55F09479C96D}" dt="2023-11-09T14:14:57.867" v="1979" actId="1076"/>
        <pc:sldMkLst>
          <pc:docMk/>
          <pc:sldMk cId="360236265" sldId="465"/>
        </pc:sldMkLst>
        <pc:spChg chg="mod">
          <ac:chgData name="Stephen Millmore" userId="S::stm31@cam.ac.uk::7b2404fb-f360-4859-a21a-833f72764a74" providerId="AD" clId="Web-{BA01621F-1CE7-75BB-434F-55F09479C96D}" dt="2023-11-09T14:13:18.909" v="1888" actId="20577"/>
          <ac:spMkLst>
            <pc:docMk/>
            <pc:sldMk cId="360236265" sldId="465"/>
            <ac:spMk id="2" creationId="{0A9AA9CE-1500-9B3F-5C5F-374DC594457B}"/>
          </ac:spMkLst>
        </pc:spChg>
        <pc:spChg chg="mod">
          <ac:chgData name="Stephen Millmore" userId="S::stm31@cam.ac.uk::7b2404fb-f360-4859-a21a-833f72764a74" providerId="AD" clId="Web-{BA01621F-1CE7-75BB-434F-55F09479C96D}" dt="2023-11-09T14:14:51.070" v="1976" actId="20577"/>
          <ac:spMkLst>
            <pc:docMk/>
            <pc:sldMk cId="360236265" sldId="465"/>
            <ac:spMk id="3" creationId="{69EC1D8A-C277-16B1-20EC-6260B0088281}"/>
          </ac:spMkLst>
        </pc:spChg>
        <pc:picChg chg="add mod">
          <ac:chgData name="Stephen Millmore" userId="S::stm31@cam.ac.uk::7b2404fb-f360-4859-a21a-833f72764a74" providerId="AD" clId="Web-{BA01621F-1CE7-75BB-434F-55F09479C96D}" dt="2023-11-09T14:14:57.867" v="1979" actId="1076"/>
          <ac:picMkLst>
            <pc:docMk/>
            <pc:sldMk cId="360236265" sldId="465"/>
            <ac:picMk id="4" creationId="{373A6173-BAE5-660F-4C2B-AC5416E274B2}"/>
          </ac:picMkLst>
        </pc:picChg>
      </pc:sldChg>
    </pc:docChg>
  </pc:docChgLst>
  <pc:docChgLst>
    <pc:chgData name="Stephen Millmore" userId="S::stm31@cam.ac.uk::7b2404fb-f360-4859-a21a-833f72764a74" providerId="AD" clId="Web-{AC5BE080-7AFE-A759-8C1B-70B5776C495C}"/>
    <pc:docChg chg="addSld modSld">
      <pc:chgData name="Stephen Millmore" userId="S::stm31@cam.ac.uk::7b2404fb-f360-4859-a21a-833f72764a74" providerId="AD" clId="Web-{AC5BE080-7AFE-A759-8C1B-70B5776C495C}" dt="2023-11-02T18:00:44.110" v="405" actId="20577"/>
      <pc:docMkLst>
        <pc:docMk/>
      </pc:docMkLst>
      <pc:sldChg chg="addSp modSp">
        <pc:chgData name="Stephen Millmore" userId="S::stm31@cam.ac.uk::7b2404fb-f360-4859-a21a-833f72764a74" providerId="AD" clId="Web-{AC5BE080-7AFE-A759-8C1B-70B5776C495C}" dt="2023-11-02T17:55:27.085" v="184" actId="1076"/>
        <pc:sldMkLst>
          <pc:docMk/>
          <pc:sldMk cId="1815472239" sldId="427"/>
        </pc:sldMkLst>
        <pc:picChg chg="add mod modCrop">
          <ac:chgData name="Stephen Millmore" userId="S::stm31@cam.ac.uk::7b2404fb-f360-4859-a21a-833f72764a74" providerId="AD" clId="Web-{AC5BE080-7AFE-A759-8C1B-70B5776C495C}" dt="2023-11-02T17:55:27.085" v="184" actId="1076"/>
          <ac:picMkLst>
            <pc:docMk/>
            <pc:sldMk cId="1815472239" sldId="427"/>
            <ac:picMk id="4" creationId="{EB331D68-7609-3782-B20F-8F3A4462C8B3}"/>
          </ac:picMkLst>
        </pc:picChg>
      </pc:sldChg>
      <pc:sldChg chg="addSp delSp modSp">
        <pc:chgData name="Stephen Millmore" userId="S::stm31@cam.ac.uk::7b2404fb-f360-4859-a21a-833f72764a74" providerId="AD" clId="Web-{AC5BE080-7AFE-A759-8C1B-70B5776C495C}" dt="2023-11-02T17:54:44.521" v="178"/>
        <pc:sldMkLst>
          <pc:docMk/>
          <pc:sldMk cId="1229263079" sldId="432"/>
        </pc:sldMkLst>
        <pc:picChg chg="add del mod modCrop">
          <ac:chgData name="Stephen Millmore" userId="S::stm31@cam.ac.uk::7b2404fb-f360-4859-a21a-833f72764a74" providerId="AD" clId="Web-{AC5BE080-7AFE-A759-8C1B-70B5776C495C}" dt="2023-11-02T17:54:44.521" v="178"/>
          <ac:picMkLst>
            <pc:docMk/>
            <pc:sldMk cId="1229263079" sldId="432"/>
            <ac:picMk id="4" creationId="{C95CE92A-4A5E-0BEE-F804-F06145791C02}"/>
          </ac:picMkLst>
        </pc:picChg>
      </pc:sldChg>
      <pc:sldChg chg="addSp modSp">
        <pc:chgData name="Stephen Millmore" userId="S::stm31@cam.ac.uk::7b2404fb-f360-4859-a21a-833f72764a74" providerId="AD" clId="Web-{AC5BE080-7AFE-A759-8C1B-70B5776C495C}" dt="2023-11-02T17:56:18.367" v="189" actId="1076"/>
        <pc:sldMkLst>
          <pc:docMk/>
          <pc:sldMk cId="1943761932" sldId="434"/>
        </pc:sldMkLst>
        <pc:picChg chg="add mod modCrop">
          <ac:chgData name="Stephen Millmore" userId="S::stm31@cam.ac.uk::7b2404fb-f360-4859-a21a-833f72764a74" providerId="AD" clId="Web-{AC5BE080-7AFE-A759-8C1B-70B5776C495C}" dt="2023-11-02T17:56:18.367" v="189" actId="1076"/>
          <ac:picMkLst>
            <pc:docMk/>
            <pc:sldMk cId="1943761932" sldId="434"/>
            <ac:picMk id="6" creationId="{15BF1F64-DDEC-5694-6E4C-FE55E7301A0F}"/>
          </ac:picMkLst>
        </pc:picChg>
      </pc:sldChg>
      <pc:sldChg chg="addSp delSp modSp">
        <pc:chgData name="Stephen Millmore" userId="S::stm31@cam.ac.uk::7b2404fb-f360-4859-a21a-833f72764a74" providerId="AD" clId="Web-{AC5BE080-7AFE-A759-8C1B-70B5776C495C}" dt="2023-11-02T17:56:43.603" v="191" actId="1076"/>
        <pc:sldMkLst>
          <pc:docMk/>
          <pc:sldMk cId="1506970965" sldId="436"/>
        </pc:sldMkLst>
        <pc:spChg chg="mod">
          <ac:chgData name="Stephen Millmore" userId="S::stm31@cam.ac.uk::7b2404fb-f360-4859-a21a-833f72764a74" providerId="AD" clId="Web-{AC5BE080-7AFE-A759-8C1B-70B5776C495C}" dt="2023-11-02T17:43:33.202" v="10" actId="20577"/>
          <ac:spMkLst>
            <pc:docMk/>
            <pc:sldMk cId="1506970965" sldId="436"/>
            <ac:spMk id="3" creationId="{69EC1D8A-C277-16B1-20EC-6260B0088281}"/>
          </ac:spMkLst>
        </pc:spChg>
        <pc:picChg chg="add del mod">
          <ac:chgData name="Stephen Millmore" userId="S::stm31@cam.ac.uk::7b2404fb-f360-4859-a21a-833f72764a74" providerId="AD" clId="Web-{AC5BE080-7AFE-A759-8C1B-70B5776C495C}" dt="2023-11-02T17:44:37.689" v="25"/>
          <ac:picMkLst>
            <pc:docMk/>
            <pc:sldMk cId="1506970965" sldId="436"/>
            <ac:picMk id="4" creationId="{B8B986FF-1C42-24E4-F922-1FF0EE963DE9}"/>
          </ac:picMkLst>
        </pc:picChg>
        <pc:picChg chg="add">
          <ac:chgData name="Stephen Millmore" userId="S::stm31@cam.ac.uk::7b2404fb-f360-4859-a21a-833f72764a74" providerId="AD" clId="Web-{AC5BE080-7AFE-A759-8C1B-70B5776C495C}" dt="2023-11-02T17:44:41.361" v="26"/>
          <ac:picMkLst>
            <pc:docMk/>
            <pc:sldMk cId="1506970965" sldId="436"/>
            <ac:picMk id="6" creationId="{4AAEE6D0-A9E5-2BDA-FE16-49910286F358}"/>
          </ac:picMkLst>
        </pc:picChg>
        <pc:picChg chg="add mod">
          <ac:chgData name="Stephen Millmore" userId="S::stm31@cam.ac.uk::7b2404fb-f360-4859-a21a-833f72764a74" providerId="AD" clId="Web-{AC5BE080-7AFE-A759-8C1B-70B5776C495C}" dt="2023-11-02T17:56:43.603" v="191" actId="1076"/>
          <ac:picMkLst>
            <pc:docMk/>
            <pc:sldMk cId="1506970965" sldId="436"/>
            <ac:picMk id="8" creationId="{1A03EC04-930D-6A4A-51F3-430C72C1E099}"/>
          </ac:picMkLst>
        </pc:picChg>
      </pc:sldChg>
      <pc:sldChg chg="addSp delSp modSp add replId">
        <pc:chgData name="Stephen Millmore" userId="S::stm31@cam.ac.uk::7b2404fb-f360-4859-a21a-833f72764a74" providerId="AD" clId="Web-{AC5BE080-7AFE-A759-8C1B-70B5776C495C}" dt="2023-11-02T17:59:17.170" v="344" actId="20577"/>
        <pc:sldMkLst>
          <pc:docMk/>
          <pc:sldMk cId="1662503675" sldId="437"/>
        </pc:sldMkLst>
        <pc:spChg chg="mod">
          <ac:chgData name="Stephen Millmore" userId="S::stm31@cam.ac.uk::7b2404fb-f360-4859-a21a-833f72764a74" providerId="AD" clId="Web-{AC5BE080-7AFE-A759-8C1B-70B5776C495C}" dt="2023-11-02T17:44:09.625" v="20" actId="20577"/>
          <ac:spMkLst>
            <pc:docMk/>
            <pc:sldMk cId="1662503675" sldId="437"/>
            <ac:spMk id="2" creationId="{0A9AA9CE-1500-9B3F-5C5F-374DC594457B}"/>
          </ac:spMkLst>
        </pc:spChg>
        <pc:spChg chg="mod">
          <ac:chgData name="Stephen Millmore" userId="S::stm31@cam.ac.uk::7b2404fb-f360-4859-a21a-833f72764a74" providerId="AD" clId="Web-{AC5BE080-7AFE-A759-8C1B-70B5776C495C}" dt="2023-11-02T17:59:17.170" v="344" actId="20577"/>
          <ac:spMkLst>
            <pc:docMk/>
            <pc:sldMk cId="1662503675" sldId="437"/>
            <ac:spMk id="3" creationId="{69EC1D8A-C277-16B1-20EC-6260B0088281}"/>
          </ac:spMkLst>
        </pc:spChg>
        <pc:picChg chg="del">
          <ac:chgData name="Stephen Millmore" userId="S::stm31@cam.ac.uk::7b2404fb-f360-4859-a21a-833f72764a74" providerId="AD" clId="Web-{AC5BE080-7AFE-A759-8C1B-70B5776C495C}" dt="2023-11-02T17:44:15.313" v="21"/>
          <ac:picMkLst>
            <pc:docMk/>
            <pc:sldMk cId="1662503675" sldId="437"/>
            <ac:picMk id="4" creationId="{B8B986FF-1C42-24E4-F922-1FF0EE963DE9}"/>
          </ac:picMkLst>
        </pc:picChg>
        <pc:picChg chg="add del mod">
          <ac:chgData name="Stephen Millmore" userId="S::stm31@cam.ac.uk::7b2404fb-f360-4859-a21a-833f72764a74" providerId="AD" clId="Web-{AC5BE080-7AFE-A759-8C1B-70B5776C495C}" dt="2023-11-02T17:44:44.564" v="27"/>
          <ac:picMkLst>
            <pc:docMk/>
            <pc:sldMk cId="1662503675" sldId="437"/>
            <ac:picMk id="5" creationId="{3BF32C22-3E93-6552-804F-A44AD220F1D6}"/>
          </ac:picMkLst>
        </pc:picChg>
        <pc:picChg chg="add mod">
          <ac:chgData name="Stephen Millmore" userId="S::stm31@cam.ac.uk::7b2404fb-f360-4859-a21a-833f72764a74" providerId="AD" clId="Web-{AC5BE080-7AFE-A759-8C1B-70B5776C495C}" dt="2023-11-02T17:46:42.989" v="69" actId="1076"/>
          <ac:picMkLst>
            <pc:docMk/>
            <pc:sldMk cId="1662503675" sldId="437"/>
            <ac:picMk id="6" creationId="{343BA73D-CA15-C147-2B61-6699D170927E}"/>
          </ac:picMkLst>
        </pc:picChg>
        <pc:picChg chg="add del mod">
          <ac:chgData name="Stephen Millmore" userId="S::stm31@cam.ac.uk::7b2404fb-f360-4859-a21a-833f72764a74" providerId="AD" clId="Web-{AC5BE080-7AFE-A759-8C1B-70B5776C495C}" dt="2023-11-02T17:57:37.542" v="241"/>
          <ac:picMkLst>
            <pc:docMk/>
            <pc:sldMk cId="1662503675" sldId="437"/>
            <ac:picMk id="7" creationId="{2F1E4C44-DD31-13F5-F9AA-8595B957D40B}"/>
          </ac:picMkLst>
        </pc:picChg>
        <pc:picChg chg="add del mod">
          <ac:chgData name="Stephen Millmore" userId="S::stm31@cam.ac.uk::7b2404fb-f360-4859-a21a-833f72764a74" providerId="AD" clId="Web-{AC5BE080-7AFE-A759-8C1B-70B5776C495C}" dt="2023-11-02T17:57:37.542" v="240"/>
          <ac:picMkLst>
            <pc:docMk/>
            <pc:sldMk cId="1662503675" sldId="437"/>
            <ac:picMk id="8" creationId="{C12D7D6A-E2EA-1047-B327-1151A4F32CBE}"/>
          </ac:picMkLst>
        </pc:picChg>
        <pc:picChg chg="add del mod">
          <ac:chgData name="Stephen Millmore" userId="S::stm31@cam.ac.uk::7b2404fb-f360-4859-a21a-833f72764a74" providerId="AD" clId="Web-{AC5BE080-7AFE-A759-8C1B-70B5776C495C}" dt="2023-11-02T17:57:37.542" v="239"/>
          <ac:picMkLst>
            <pc:docMk/>
            <pc:sldMk cId="1662503675" sldId="437"/>
            <ac:picMk id="10" creationId="{FC442D97-EB97-7E87-6CF8-4D3591C65B06}"/>
          </ac:picMkLst>
        </pc:picChg>
        <pc:picChg chg="add del mod modCrop">
          <ac:chgData name="Stephen Millmore" userId="S::stm31@cam.ac.uk::7b2404fb-f360-4859-a21a-833f72764a74" providerId="AD" clId="Web-{AC5BE080-7AFE-A759-8C1B-70B5776C495C}" dt="2023-11-02T17:57:37.542" v="238"/>
          <ac:picMkLst>
            <pc:docMk/>
            <pc:sldMk cId="1662503675" sldId="437"/>
            <ac:picMk id="11" creationId="{7A8E49EE-BFD5-11DC-9930-ED6DD03957F7}"/>
          </ac:picMkLst>
        </pc:picChg>
        <pc:picChg chg="add mod modCrop">
          <ac:chgData name="Stephen Millmore" userId="S::stm31@cam.ac.uk::7b2404fb-f360-4859-a21a-833f72764a74" providerId="AD" clId="Web-{AC5BE080-7AFE-A759-8C1B-70B5776C495C}" dt="2023-11-02T17:56:59.009" v="195"/>
          <ac:picMkLst>
            <pc:docMk/>
            <pc:sldMk cId="1662503675" sldId="437"/>
            <ac:picMk id="13" creationId="{F8A0B54F-6059-85E6-B90D-C9EAD70A93AD}"/>
          </ac:picMkLst>
        </pc:picChg>
      </pc:sldChg>
      <pc:sldChg chg="delSp modSp add replId">
        <pc:chgData name="Stephen Millmore" userId="S::stm31@cam.ac.uk::7b2404fb-f360-4859-a21a-833f72764a74" providerId="AD" clId="Web-{AC5BE080-7AFE-A759-8C1B-70B5776C495C}" dt="2023-11-02T18:00:44.110" v="405" actId="20577"/>
        <pc:sldMkLst>
          <pc:docMk/>
          <pc:sldMk cId="1455138180" sldId="438"/>
        </pc:sldMkLst>
        <pc:spChg chg="mod">
          <ac:chgData name="Stephen Millmore" userId="S::stm31@cam.ac.uk::7b2404fb-f360-4859-a21a-833f72764a74" providerId="AD" clId="Web-{AC5BE080-7AFE-A759-8C1B-70B5776C495C}" dt="2023-11-02T17:59:51.796" v="352" actId="20577"/>
          <ac:spMkLst>
            <pc:docMk/>
            <pc:sldMk cId="1455138180" sldId="438"/>
            <ac:spMk id="2" creationId="{0A9AA9CE-1500-9B3F-5C5F-374DC594457B}"/>
          </ac:spMkLst>
        </pc:spChg>
        <pc:spChg chg="mod">
          <ac:chgData name="Stephen Millmore" userId="S::stm31@cam.ac.uk::7b2404fb-f360-4859-a21a-833f72764a74" providerId="AD" clId="Web-{AC5BE080-7AFE-A759-8C1B-70B5776C495C}" dt="2023-11-02T18:00:44.110" v="405" actId="20577"/>
          <ac:spMkLst>
            <pc:docMk/>
            <pc:sldMk cId="1455138180" sldId="438"/>
            <ac:spMk id="3" creationId="{69EC1D8A-C277-16B1-20EC-6260B0088281}"/>
          </ac:spMkLst>
        </pc:spChg>
        <pc:picChg chg="del">
          <ac:chgData name="Stephen Millmore" userId="S::stm31@cam.ac.uk::7b2404fb-f360-4859-a21a-833f72764a74" providerId="AD" clId="Web-{AC5BE080-7AFE-A759-8C1B-70B5776C495C}" dt="2023-11-02T17:59:55.781" v="354"/>
          <ac:picMkLst>
            <pc:docMk/>
            <pc:sldMk cId="1455138180" sldId="438"/>
            <ac:picMk id="6" creationId="{343BA73D-CA15-C147-2B61-6699D170927E}"/>
          </ac:picMkLst>
        </pc:picChg>
        <pc:picChg chg="del">
          <ac:chgData name="Stephen Millmore" userId="S::stm31@cam.ac.uk::7b2404fb-f360-4859-a21a-833f72764a74" providerId="AD" clId="Web-{AC5BE080-7AFE-A759-8C1B-70B5776C495C}" dt="2023-11-02T18:00:06.578" v="357"/>
          <ac:picMkLst>
            <pc:docMk/>
            <pc:sldMk cId="1455138180" sldId="438"/>
            <ac:picMk id="13" creationId="{F8A0B54F-6059-85E6-B90D-C9EAD70A93AD}"/>
          </ac:picMkLst>
        </pc:picChg>
      </pc:sldChg>
    </pc:docChg>
  </pc:docChgLst>
  <pc:docChgLst>
    <pc:chgData name="Stephen Millmore" userId="S::stm31@cam.ac.uk::7b2404fb-f360-4859-a21a-833f72764a74" providerId="AD" clId="Web-{E67EF2F4-45AE-2F0F-B02F-C1C8DFD215C2}"/>
    <pc:docChg chg="addSld modSld">
      <pc:chgData name="Stephen Millmore" userId="S::stm31@cam.ac.uk::7b2404fb-f360-4859-a21a-833f72764a74" providerId="AD" clId="Web-{E67EF2F4-45AE-2F0F-B02F-C1C8DFD215C2}" dt="2023-11-09T15:08:39.091" v="1562" actId="1076"/>
      <pc:docMkLst>
        <pc:docMk/>
      </pc:docMkLst>
      <pc:sldChg chg="addSp delSp modSp addAnim delAnim">
        <pc:chgData name="Stephen Millmore" userId="S::stm31@cam.ac.uk::7b2404fb-f360-4859-a21a-833f72764a74" providerId="AD" clId="Web-{E67EF2F4-45AE-2F0F-B02F-C1C8DFD215C2}" dt="2023-11-09T14:29:09.645" v="409"/>
        <pc:sldMkLst>
          <pc:docMk/>
          <pc:sldMk cId="2015204985" sldId="464"/>
        </pc:sldMkLst>
        <pc:spChg chg="mod">
          <ac:chgData name="Stephen Millmore" userId="S::stm31@cam.ac.uk::7b2404fb-f360-4859-a21a-833f72764a74" providerId="AD" clId="Web-{E67EF2F4-45AE-2F0F-B02F-C1C8DFD215C2}" dt="2023-11-09T14:24:24.627" v="355" actId="20577"/>
          <ac:spMkLst>
            <pc:docMk/>
            <pc:sldMk cId="2015204985" sldId="464"/>
            <ac:spMk id="3" creationId="{69EC1D8A-C277-16B1-20EC-6260B0088281}"/>
          </ac:spMkLst>
        </pc:spChg>
        <pc:spChg chg="add mod">
          <ac:chgData name="Stephen Millmore" userId="S::stm31@cam.ac.uk::7b2404fb-f360-4859-a21a-833f72764a74" providerId="AD" clId="Web-{E67EF2F4-45AE-2F0F-B02F-C1C8DFD215C2}" dt="2023-11-09T14:25:49.430" v="362"/>
          <ac:spMkLst>
            <pc:docMk/>
            <pc:sldMk cId="2015204985" sldId="464"/>
            <ac:spMk id="7" creationId="{CFDD2F76-9180-86A5-CDC7-655BA5D53E1C}"/>
          </ac:spMkLst>
        </pc:spChg>
        <pc:spChg chg="add mod">
          <ac:chgData name="Stephen Millmore" userId="S::stm31@cam.ac.uk::7b2404fb-f360-4859-a21a-833f72764a74" providerId="AD" clId="Web-{E67EF2F4-45AE-2F0F-B02F-C1C8DFD215C2}" dt="2023-11-09T14:26:06.087" v="368" actId="1076"/>
          <ac:spMkLst>
            <pc:docMk/>
            <pc:sldMk cId="2015204985" sldId="464"/>
            <ac:spMk id="8" creationId="{FD1C034E-E61E-87CB-1390-2FB95DBA0F85}"/>
          </ac:spMkLst>
        </pc:spChg>
        <pc:spChg chg="add mod">
          <ac:chgData name="Stephen Millmore" userId="S::stm31@cam.ac.uk::7b2404fb-f360-4859-a21a-833f72764a74" providerId="AD" clId="Web-{E67EF2F4-45AE-2F0F-B02F-C1C8DFD215C2}" dt="2023-11-09T14:26:42.370" v="392" actId="14100"/>
          <ac:spMkLst>
            <pc:docMk/>
            <pc:sldMk cId="2015204985" sldId="464"/>
            <ac:spMk id="9" creationId="{0E15B823-A671-15C9-EA5C-C189FCCF18C1}"/>
          </ac:spMkLst>
        </pc:spChg>
        <pc:picChg chg="add mod">
          <ac:chgData name="Stephen Millmore" userId="S::stm31@cam.ac.uk::7b2404fb-f360-4859-a21a-833f72764a74" providerId="AD" clId="Web-{E67EF2F4-45AE-2F0F-B02F-C1C8DFD215C2}" dt="2023-11-09T14:21:56.524" v="260" actId="1076"/>
          <ac:picMkLst>
            <pc:docMk/>
            <pc:sldMk cId="2015204985" sldId="464"/>
            <ac:picMk id="4" creationId="{AF777296-4D35-880E-C41E-CBCC176E12D5}"/>
          </ac:picMkLst>
        </pc:picChg>
        <pc:picChg chg="add mod modCrop">
          <ac:chgData name="Stephen Millmore" userId="S::stm31@cam.ac.uk::7b2404fb-f360-4859-a21a-833f72764a74" providerId="AD" clId="Web-{E67EF2F4-45AE-2F0F-B02F-C1C8DFD215C2}" dt="2023-11-09T14:23:46.125" v="317"/>
          <ac:picMkLst>
            <pc:docMk/>
            <pc:sldMk cId="2015204985" sldId="464"/>
            <ac:picMk id="5" creationId="{84D046C8-6B7E-3EF3-CE63-579B36AB351B}"/>
          </ac:picMkLst>
        </pc:picChg>
        <pc:picChg chg="add mod">
          <ac:chgData name="Stephen Millmore" userId="S::stm31@cam.ac.uk::7b2404fb-f360-4859-a21a-833f72764a74" providerId="AD" clId="Web-{E67EF2F4-45AE-2F0F-B02F-C1C8DFD215C2}" dt="2023-11-09T14:24:47.488" v="360" actId="1076"/>
          <ac:picMkLst>
            <pc:docMk/>
            <pc:sldMk cId="2015204985" sldId="464"/>
            <ac:picMk id="6" creationId="{D65E8B10-DAF5-023F-09D1-70F405F6F020}"/>
          </ac:picMkLst>
        </pc:picChg>
        <pc:picChg chg="add mod">
          <ac:chgData name="Stephen Millmore" userId="S::stm31@cam.ac.uk::7b2404fb-f360-4859-a21a-833f72764a74" providerId="AD" clId="Web-{E67EF2F4-45AE-2F0F-B02F-C1C8DFD215C2}" dt="2023-11-09T14:27:48.406" v="401" actId="1076"/>
          <ac:picMkLst>
            <pc:docMk/>
            <pc:sldMk cId="2015204985" sldId="464"/>
            <ac:picMk id="12" creationId="{5FFCED0E-4F29-BEC2-2381-16951B4AF0BD}"/>
          </ac:picMkLst>
        </pc:picChg>
        <pc:cxnChg chg="add mod">
          <ac:chgData name="Stephen Millmore" userId="S::stm31@cam.ac.uk::7b2404fb-f360-4859-a21a-833f72764a74" providerId="AD" clId="Web-{E67EF2F4-45AE-2F0F-B02F-C1C8DFD215C2}" dt="2023-11-09T14:27:10.841" v="397"/>
          <ac:cxnSpMkLst>
            <pc:docMk/>
            <pc:sldMk cId="2015204985" sldId="464"/>
            <ac:cxnSpMk id="10" creationId="{A960F0F1-7A3A-FA56-2625-C4B9D2458F65}"/>
          </ac:cxnSpMkLst>
        </pc:cxnChg>
        <pc:cxnChg chg="add mod">
          <ac:chgData name="Stephen Millmore" userId="S::stm31@cam.ac.uk::7b2404fb-f360-4859-a21a-833f72764a74" providerId="AD" clId="Web-{E67EF2F4-45AE-2F0F-B02F-C1C8DFD215C2}" dt="2023-11-09T14:27:16.138" v="399" actId="1076"/>
          <ac:cxnSpMkLst>
            <pc:docMk/>
            <pc:sldMk cId="2015204985" sldId="464"/>
            <ac:cxnSpMk id="11" creationId="{F763996A-5BA8-2AC7-58FD-680699D84F60}"/>
          </ac:cxnSpMkLst>
        </pc:cxnChg>
        <pc:cxnChg chg="add mod">
          <ac:chgData name="Stephen Millmore" userId="S::stm31@cam.ac.uk::7b2404fb-f360-4859-a21a-833f72764a74" providerId="AD" clId="Web-{E67EF2F4-45AE-2F0F-B02F-C1C8DFD215C2}" dt="2023-11-09T14:28:06.016" v="405" actId="14100"/>
          <ac:cxnSpMkLst>
            <pc:docMk/>
            <pc:sldMk cId="2015204985" sldId="464"/>
            <ac:cxnSpMk id="13" creationId="{2BF34C43-07F8-6328-764D-5C8F03FCF960}"/>
          </ac:cxnSpMkLst>
        </pc:cxnChg>
        <pc:cxnChg chg="add del">
          <ac:chgData name="Stephen Millmore" userId="S::stm31@cam.ac.uk::7b2404fb-f360-4859-a21a-833f72764a74" providerId="AD" clId="Web-{E67EF2F4-45AE-2F0F-B02F-C1C8DFD215C2}" dt="2023-11-09T14:29:09.645" v="409"/>
          <ac:cxnSpMkLst>
            <pc:docMk/>
            <pc:sldMk cId="2015204985" sldId="464"/>
            <ac:cxnSpMk id="15" creationId="{437E71EF-64DF-20F6-F064-68198B114545}"/>
          </ac:cxnSpMkLst>
        </pc:cxnChg>
      </pc:sldChg>
      <pc:sldChg chg="addSp delSp modSp">
        <pc:chgData name="Stephen Millmore" userId="S::stm31@cam.ac.uk::7b2404fb-f360-4859-a21a-833f72764a74" providerId="AD" clId="Web-{E67EF2F4-45AE-2F0F-B02F-C1C8DFD215C2}" dt="2023-11-09T14:18:28.152" v="101" actId="20577"/>
        <pc:sldMkLst>
          <pc:docMk/>
          <pc:sldMk cId="360236265" sldId="465"/>
        </pc:sldMkLst>
        <pc:spChg chg="mod">
          <ac:chgData name="Stephen Millmore" userId="S::stm31@cam.ac.uk::7b2404fb-f360-4859-a21a-833f72764a74" providerId="AD" clId="Web-{E67EF2F4-45AE-2F0F-B02F-C1C8DFD215C2}" dt="2023-11-09T14:18:28.152" v="101" actId="20577"/>
          <ac:spMkLst>
            <pc:docMk/>
            <pc:sldMk cId="360236265" sldId="465"/>
            <ac:spMk id="3" creationId="{69EC1D8A-C277-16B1-20EC-6260B0088281}"/>
          </ac:spMkLst>
        </pc:spChg>
        <pc:picChg chg="del">
          <ac:chgData name="Stephen Millmore" userId="S::stm31@cam.ac.uk::7b2404fb-f360-4859-a21a-833f72764a74" providerId="AD" clId="Web-{E67EF2F4-45AE-2F0F-B02F-C1C8DFD215C2}" dt="2023-11-09T14:15:20.484" v="0"/>
          <ac:picMkLst>
            <pc:docMk/>
            <pc:sldMk cId="360236265" sldId="465"/>
            <ac:picMk id="4" creationId="{373A6173-BAE5-660F-4C2B-AC5416E274B2}"/>
          </ac:picMkLst>
        </pc:picChg>
        <pc:picChg chg="add mod">
          <ac:chgData name="Stephen Millmore" userId="S::stm31@cam.ac.uk::7b2404fb-f360-4859-a21a-833f72764a74" providerId="AD" clId="Web-{E67EF2F4-45AE-2F0F-B02F-C1C8DFD215C2}" dt="2023-11-09T14:15:26.750" v="2" actId="1076"/>
          <ac:picMkLst>
            <pc:docMk/>
            <pc:sldMk cId="360236265" sldId="465"/>
            <ac:picMk id="5" creationId="{381F5A9C-B9F5-5ACA-B782-B06284B4A991}"/>
          </ac:picMkLst>
        </pc:picChg>
        <pc:picChg chg="add mod">
          <ac:chgData name="Stephen Millmore" userId="S::stm31@cam.ac.uk::7b2404fb-f360-4859-a21a-833f72764a74" providerId="AD" clId="Web-{E67EF2F4-45AE-2F0F-B02F-C1C8DFD215C2}" dt="2023-11-09T14:17:54.056" v="60" actId="1076"/>
          <ac:picMkLst>
            <pc:docMk/>
            <pc:sldMk cId="360236265" sldId="465"/>
            <ac:picMk id="6" creationId="{B98765D6-3433-D94E-375C-3CE6A718C92D}"/>
          </ac:picMkLst>
        </pc:picChg>
      </pc:sldChg>
      <pc:sldChg chg="addSp delSp modSp add">
        <pc:chgData name="Stephen Millmore" userId="S::stm31@cam.ac.uk::7b2404fb-f360-4859-a21a-833f72764a74" providerId="AD" clId="Web-{E67EF2F4-45AE-2F0F-B02F-C1C8DFD215C2}" dt="2023-11-09T14:46:39.305" v="661" actId="20577"/>
        <pc:sldMkLst>
          <pc:docMk/>
          <pc:sldMk cId="3000806419" sldId="466"/>
        </pc:sldMkLst>
        <pc:spChg chg="mod">
          <ac:chgData name="Stephen Millmore" userId="S::stm31@cam.ac.uk::7b2404fb-f360-4859-a21a-833f72764a74" providerId="AD" clId="Web-{E67EF2F4-45AE-2F0F-B02F-C1C8DFD215C2}" dt="2023-11-09T14:42:20.883" v="425" actId="20577"/>
          <ac:spMkLst>
            <pc:docMk/>
            <pc:sldMk cId="3000806419" sldId="466"/>
            <ac:spMk id="2" creationId="{0A9AA9CE-1500-9B3F-5C5F-374DC594457B}"/>
          </ac:spMkLst>
        </pc:spChg>
        <pc:spChg chg="mod">
          <ac:chgData name="Stephen Millmore" userId="S::stm31@cam.ac.uk::7b2404fb-f360-4859-a21a-833f72764a74" providerId="AD" clId="Web-{E67EF2F4-45AE-2F0F-B02F-C1C8DFD215C2}" dt="2023-11-09T14:46:39.305" v="661" actId="20577"/>
          <ac:spMkLst>
            <pc:docMk/>
            <pc:sldMk cId="3000806419" sldId="466"/>
            <ac:spMk id="3" creationId="{69EC1D8A-C277-16B1-20EC-6260B0088281}"/>
          </ac:spMkLst>
        </pc:spChg>
        <pc:picChg chg="add mod">
          <ac:chgData name="Stephen Millmore" userId="S::stm31@cam.ac.uk::7b2404fb-f360-4859-a21a-833f72764a74" providerId="AD" clId="Web-{E67EF2F4-45AE-2F0F-B02F-C1C8DFD215C2}" dt="2023-11-09T14:45:52.646" v="595" actId="1076"/>
          <ac:picMkLst>
            <pc:docMk/>
            <pc:sldMk cId="3000806419" sldId="466"/>
            <ac:picMk id="4" creationId="{88E7E14F-5E2E-F82D-2161-764404982E93}"/>
          </ac:picMkLst>
        </pc:picChg>
        <pc:picChg chg="del">
          <ac:chgData name="Stephen Millmore" userId="S::stm31@cam.ac.uk::7b2404fb-f360-4859-a21a-833f72764a74" providerId="AD" clId="Web-{E67EF2F4-45AE-2F0F-B02F-C1C8DFD215C2}" dt="2023-11-09T14:44:18.765" v="518"/>
          <ac:picMkLst>
            <pc:docMk/>
            <pc:sldMk cId="3000806419" sldId="466"/>
            <ac:picMk id="5" creationId="{381F5A9C-B9F5-5ACA-B782-B06284B4A991}"/>
          </ac:picMkLst>
        </pc:picChg>
        <pc:picChg chg="del">
          <ac:chgData name="Stephen Millmore" userId="S::stm31@cam.ac.uk::7b2404fb-f360-4859-a21a-833f72764a74" providerId="AD" clId="Web-{E67EF2F4-45AE-2F0F-B02F-C1C8DFD215C2}" dt="2023-11-09T14:44:18.765" v="517"/>
          <ac:picMkLst>
            <pc:docMk/>
            <pc:sldMk cId="3000806419" sldId="466"/>
            <ac:picMk id="6" creationId="{B98765D6-3433-D94E-375C-3CE6A718C92D}"/>
          </ac:picMkLst>
        </pc:picChg>
      </pc:sldChg>
      <pc:sldChg chg="addSp delSp modSp add">
        <pc:chgData name="Stephen Millmore" userId="S::stm31@cam.ac.uk::7b2404fb-f360-4859-a21a-833f72764a74" providerId="AD" clId="Web-{E67EF2F4-45AE-2F0F-B02F-C1C8DFD215C2}" dt="2023-11-09T14:52:36.359" v="947" actId="20577"/>
        <pc:sldMkLst>
          <pc:docMk/>
          <pc:sldMk cId="961281746" sldId="467"/>
        </pc:sldMkLst>
        <pc:spChg chg="mod">
          <ac:chgData name="Stephen Millmore" userId="S::stm31@cam.ac.uk::7b2404fb-f360-4859-a21a-833f72764a74" providerId="AD" clId="Web-{E67EF2F4-45AE-2F0F-B02F-C1C8DFD215C2}" dt="2023-11-09T14:52:36.359" v="947" actId="20577"/>
          <ac:spMkLst>
            <pc:docMk/>
            <pc:sldMk cId="961281746" sldId="467"/>
            <ac:spMk id="3" creationId="{69EC1D8A-C277-16B1-20EC-6260B0088281}"/>
          </ac:spMkLst>
        </pc:spChg>
        <pc:picChg chg="del">
          <ac:chgData name="Stephen Millmore" userId="S::stm31@cam.ac.uk::7b2404fb-f360-4859-a21a-833f72764a74" providerId="AD" clId="Web-{E67EF2F4-45AE-2F0F-B02F-C1C8DFD215C2}" dt="2023-11-09T14:48:24.202" v="697"/>
          <ac:picMkLst>
            <pc:docMk/>
            <pc:sldMk cId="961281746" sldId="467"/>
            <ac:picMk id="4" creationId="{88E7E14F-5E2E-F82D-2161-764404982E93}"/>
          </ac:picMkLst>
        </pc:picChg>
        <pc:picChg chg="add mod">
          <ac:chgData name="Stephen Millmore" userId="S::stm31@cam.ac.uk::7b2404fb-f360-4859-a21a-833f72764a74" providerId="AD" clId="Web-{E67EF2F4-45AE-2F0F-B02F-C1C8DFD215C2}" dt="2023-11-09T14:49:20.768" v="733" actId="1076"/>
          <ac:picMkLst>
            <pc:docMk/>
            <pc:sldMk cId="961281746" sldId="467"/>
            <ac:picMk id="5" creationId="{F4EB8138-4357-9EA7-A267-A912F0826559}"/>
          </ac:picMkLst>
        </pc:picChg>
        <pc:picChg chg="add mod">
          <ac:chgData name="Stephen Millmore" userId="S::stm31@cam.ac.uk::7b2404fb-f360-4859-a21a-833f72764a74" providerId="AD" clId="Web-{E67EF2F4-45AE-2F0F-B02F-C1C8DFD215C2}" dt="2023-11-09T14:49:47.036" v="739" actId="1076"/>
          <ac:picMkLst>
            <pc:docMk/>
            <pc:sldMk cId="961281746" sldId="467"/>
            <ac:picMk id="6" creationId="{0C54FC0F-5C8A-E8E3-3D3F-031AD9822367}"/>
          </ac:picMkLst>
        </pc:picChg>
      </pc:sldChg>
      <pc:sldChg chg="addSp delSp modSp add">
        <pc:chgData name="Stephen Millmore" userId="S::stm31@cam.ac.uk::7b2404fb-f360-4859-a21a-833f72764a74" providerId="AD" clId="Web-{E67EF2F4-45AE-2F0F-B02F-C1C8DFD215C2}" dt="2023-11-09T14:54:31.960" v="976" actId="20577"/>
        <pc:sldMkLst>
          <pc:docMk/>
          <pc:sldMk cId="3591761862" sldId="468"/>
        </pc:sldMkLst>
        <pc:spChg chg="mod">
          <ac:chgData name="Stephen Millmore" userId="S::stm31@cam.ac.uk::7b2404fb-f360-4859-a21a-833f72764a74" providerId="AD" clId="Web-{E67EF2F4-45AE-2F0F-B02F-C1C8DFD215C2}" dt="2023-11-09T14:52:49.360" v="954" actId="20577"/>
          <ac:spMkLst>
            <pc:docMk/>
            <pc:sldMk cId="3591761862" sldId="468"/>
            <ac:spMk id="2" creationId="{0A9AA9CE-1500-9B3F-5C5F-374DC594457B}"/>
          </ac:spMkLst>
        </pc:spChg>
        <pc:spChg chg="mod">
          <ac:chgData name="Stephen Millmore" userId="S::stm31@cam.ac.uk::7b2404fb-f360-4859-a21a-833f72764a74" providerId="AD" clId="Web-{E67EF2F4-45AE-2F0F-B02F-C1C8DFD215C2}" dt="2023-11-09T14:54:31.960" v="976" actId="20577"/>
          <ac:spMkLst>
            <pc:docMk/>
            <pc:sldMk cId="3591761862" sldId="468"/>
            <ac:spMk id="3" creationId="{69EC1D8A-C277-16B1-20EC-6260B0088281}"/>
          </ac:spMkLst>
        </pc:spChg>
        <pc:picChg chg="add mod">
          <ac:chgData name="Stephen Millmore" userId="S::stm31@cam.ac.uk::7b2404fb-f360-4859-a21a-833f72764a74" providerId="AD" clId="Web-{E67EF2F4-45AE-2F0F-B02F-C1C8DFD215C2}" dt="2023-11-09T14:53:59.958" v="973" actId="1076"/>
          <ac:picMkLst>
            <pc:docMk/>
            <pc:sldMk cId="3591761862" sldId="468"/>
            <ac:picMk id="4" creationId="{AB20C945-3F29-61CD-A501-8431F14FDF45}"/>
          </ac:picMkLst>
        </pc:picChg>
        <pc:picChg chg="del">
          <ac:chgData name="Stephen Millmore" userId="S::stm31@cam.ac.uk::7b2404fb-f360-4859-a21a-833f72764a74" providerId="AD" clId="Web-{E67EF2F4-45AE-2F0F-B02F-C1C8DFD215C2}" dt="2023-11-09T14:52:51.657" v="955"/>
          <ac:picMkLst>
            <pc:docMk/>
            <pc:sldMk cId="3591761862" sldId="468"/>
            <ac:picMk id="5" creationId="{F4EB8138-4357-9EA7-A267-A912F0826559}"/>
          </ac:picMkLst>
        </pc:picChg>
        <pc:picChg chg="del">
          <ac:chgData name="Stephen Millmore" userId="S::stm31@cam.ac.uk::7b2404fb-f360-4859-a21a-833f72764a74" providerId="AD" clId="Web-{E67EF2F4-45AE-2F0F-B02F-C1C8DFD215C2}" dt="2023-11-09T14:52:53.422" v="956"/>
          <ac:picMkLst>
            <pc:docMk/>
            <pc:sldMk cId="3591761862" sldId="468"/>
            <ac:picMk id="6" creationId="{0C54FC0F-5C8A-E8E3-3D3F-031AD9822367}"/>
          </ac:picMkLst>
        </pc:picChg>
      </pc:sldChg>
      <pc:sldChg chg="addSp delSp modSp add">
        <pc:chgData name="Stephen Millmore" userId="S::stm31@cam.ac.uk::7b2404fb-f360-4859-a21a-833f72764a74" providerId="AD" clId="Web-{E67EF2F4-45AE-2F0F-B02F-C1C8DFD215C2}" dt="2023-11-09T14:56:14.060" v="1010" actId="1076"/>
        <pc:sldMkLst>
          <pc:docMk/>
          <pc:sldMk cId="3284973861" sldId="469"/>
        </pc:sldMkLst>
        <pc:spChg chg="mod">
          <ac:chgData name="Stephen Millmore" userId="S::stm31@cam.ac.uk::7b2404fb-f360-4859-a21a-833f72764a74" providerId="AD" clId="Web-{E67EF2F4-45AE-2F0F-B02F-C1C8DFD215C2}" dt="2023-11-09T14:54:43.335" v="980" actId="20577"/>
          <ac:spMkLst>
            <pc:docMk/>
            <pc:sldMk cId="3284973861" sldId="469"/>
            <ac:spMk id="2" creationId="{0A9AA9CE-1500-9B3F-5C5F-374DC594457B}"/>
          </ac:spMkLst>
        </pc:spChg>
        <pc:spChg chg="mod">
          <ac:chgData name="Stephen Millmore" userId="S::stm31@cam.ac.uk::7b2404fb-f360-4859-a21a-833f72764a74" providerId="AD" clId="Web-{E67EF2F4-45AE-2F0F-B02F-C1C8DFD215C2}" dt="2023-11-09T14:55:56.184" v="1004" actId="20577"/>
          <ac:spMkLst>
            <pc:docMk/>
            <pc:sldMk cId="3284973861" sldId="469"/>
            <ac:spMk id="3" creationId="{69EC1D8A-C277-16B1-20EC-6260B0088281}"/>
          </ac:spMkLst>
        </pc:spChg>
        <pc:picChg chg="del">
          <ac:chgData name="Stephen Millmore" userId="S::stm31@cam.ac.uk::7b2404fb-f360-4859-a21a-833f72764a74" providerId="AD" clId="Web-{E67EF2F4-45AE-2F0F-B02F-C1C8DFD215C2}" dt="2023-11-09T14:55:13.072" v="988"/>
          <ac:picMkLst>
            <pc:docMk/>
            <pc:sldMk cId="3284973861" sldId="469"/>
            <ac:picMk id="4" creationId="{AB20C945-3F29-61CD-A501-8431F14FDF45}"/>
          </ac:picMkLst>
        </pc:picChg>
        <pc:picChg chg="add mod">
          <ac:chgData name="Stephen Millmore" userId="S::stm31@cam.ac.uk::7b2404fb-f360-4859-a21a-833f72764a74" providerId="AD" clId="Web-{E67EF2F4-45AE-2F0F-B02F-C1C8DFD215C2}" dt="2023-11-09T14:56:14.060" v="1010" actId="1076"/>
          <ac:picMkLst>
            <pc:docMk/>
            <pc:sldMk cId="3284973861" sldId="469"/>
            <ac:picMk id="5" creationId="{F4AE933D-42DB-709B-BEB7-3EBBCABBEAA2}"/>
          </ac:picMkLst>
        </pc:picChg>
      </pc:sldChg>
      <pc:sldChg chg="delSp modSp add">
        <pc:chgData name="Stephen Millmore" userId="S::stm31@cam.ac.uk::7b2404fb-f360-4859-a21a-833f72764a74" providerId="AD" clId="Web-{E67EF2F4-45AE-2F0F-B02F-C1C8DFD215C2}" dt="2023-11-09T14:58:34.803" v="1099" actId="20577"/>
        <pc:sldMkLst>
          <pc:docMk/>
          <pc:sldMk cId="3560959721" sldId="470"/>
        </pc:sldMkLst>
        <pc:spChg chg="mod">
          <ac:chgData name="Stephen Millmore" userId="S::stm31@cam.ac.uk::7b2404fb-f360-4859-a21a-833f72764a74" providerId="AD" clId="Web-{E67EF2F4-45AE-2F0F-B02F-C1C8DFD215C2}" dt="2023-11-09T14:56:41.155" v="1013" actId="20577"/>
          <ac:spMkLst>
            <pc:docMk/>
            <pc:sldMk cId="3560959721" sldId="470"/>
            <ac:spMk id="2" creationId="{0A9AA9CE-1500-9B3F-5C5F-374DC594457B}"/>
          </ac:spMkLst>
        </pc:spChg>
        <pc:spChg chg="mod">
          <ac:chgData name="Stephen Millmore" userId="S::stm31@cam.ac.uk::7b2404fb-f360-4859-a21a-833f72764a74" providerId="AD" clId="Web-{E67EF2F4-45AE-2F0F-B02F-C1C8DFD215C2}" dt="2023-11-09T14:58:34.803" v="1099" actId="20577"/>
          <ac:spMkLst>
            <pc:docMk/>
            <pc:sldMk cId="3560959721" sldId="470"/>
            <ac:spMk id="3" creationId="{69EC1D8A-C277-16B1-20EC-6260B0088281}"/>
          </ac:spMkLst>
        </pc:spChg>
        <pc:picChg chg="del">
          <ac:chgData name="Stephen Millmore" userId="S::stm31@cam.ac.uk::7b2404fb-f360-4859-a21a-833f72764a74" providerId="AD" clId="Web-{E67EF2F4-45AE-2F0F-B02F-C1C8DFD215C2}" dt="2023-11-09T14:56:45.077" v="1014"/>
          <ac:picMkLst>
            <pc:docMk/>
            <pc:sldMk cId="3560959721" sldId="470"/>
            <ac:picMk id="5" creationId="{F4AE933D-42DB-709B-BEB7-3EBBCABBEAA2}"/>
          </ac:picMkLst>
        </pc:picChg>
      </pc:sldChg>
      <pc:sldChg chg="modSp add">
        <pc:chgData name="Stephen Millmore" userId="S::stm31@cam.ac.uk::7b2404fb-f360-4859-a21a-833f72764a74" providerId="AD" clId="Web-{E67EF2F4-45AE-2F0F-B02F-C1C8DFD215C2}" dt="2023-11-09T15:02:07.160" v="1352" actId="20577"/>
        <pc:sldMkLst>
          <pc:docMk/>
          <pc:sldMk cId="105106066" sldId="471"/>
        </pc:sldMkLst>
        <pc:spChg chg="mod">
          <ac:chgData name="Stephen Millmore" userId="S::stm31@cam.ac.uk::7b2404fb-f360-4859-a21a-833f72764a74" providerId="AD" clId="Web-{E67EF2F4-45AE-2F0F-B02F-C1C8DFD215C2}" dt="2023-11-09T14:58:50.726" v="1105" actId="20577"/>
          <ac:spMkLst>
            <pc:docMk/>
            <pc:sldMk cId="105106066" sldId="471"/>
            <ac:spMk id="2" creationId="{0A9AA9CE-1500-9B3F-5C5F-374DC594457B}"/>
          </ac:spMkLst>
        </pc:spChg>
        <pc:spChg chg="mod">
          <ac:chgData name="Stephen Millmore" userId="S::stm31@cam.ac.uk::7b2404fb-f360-4859-a21a-833f72764a74" providerId="AD" clId="Web-{E67EF2F4-45AE-2F0F-B02F-C1C8DFD215C2}" dt="2023-11-09T15:02:07.160" v="1352" actId="20577"/>
          <ac:spMkLst>
            <pc:docMk/>
            <pc:sldMk cId="105106066" sldId="471"/>
            <ac:spMk id="3" creationId="{69EC1D8A-C277-16B1-20EC-6260B0088281}"/>
          </ac:spMkLst>
        </pc:spChg>
      </pc:sldChg>
      <pc:sldChg chg="modSp add">
        <pc:chgData name="Stephen Millmore" userId="S::stm31@cam.ac.uk::7b2404fb-f360-4859-a21a-833f72764a74" providerId="AD" clId="Web-{E67EF2F4-45AE-2F0F-B02F-C1C8DFD215C2}" dt="2023-11-09T15:03:54.464" v="1455" actId="20577"/>
        <pc:sldMkLst>
          <pc:docMk/>
          <pc:sldMk cId="635919191" sldId="472"/>
        </pc:sldMkLst>
        <pc:spChg chg="mod">
          <ac:chgData name="Stephen Millmore" userId="S::stm31@cam.ac.uk::7b2404fb-f360-4859-a21a-833f72764a74" providerId="AD" clId="Web-{E67EF2F4-45AE-2F0F-B02F-C1C8DFD215C2}" dt="2023-11-09T15:02:17.130" v="1362" actId="20577"/>
          <ac:spMkLst>
            <pc:docMk/>
            <pc:sldMk cId="635919191" sldId="472"/>
            <ac:spMk id="2" creationId="{0A9AA9CE-1500-9B3F-5C5F-374DC594457B}"/>
          </ac:spMkLst>
        </pc:spChg>
        <pc:spChg chg="mod">
          <ac:chgData name="Stephen Millmore" userId="S::stm31@cam.ac.uk::7b2404fb-f360-4859-a21a-833f72764a74" providerId="AD" clId="Web-{E67EF2F4-45AE-2F0F-B02F-C1C8DFD215C2}" dt="2023-11-09T15:03:54.464" v="1455" actId="20577"/>
          <ac:spMkLst>
            <pc:docMk/>
            <pc:sldMk cId="635919191" sldId="472"/>
            <ac:spMk id="3" creationId="{69EC1D8A-C277-16B1-20EC-6260B0088281}"/>
          </ac:spMkLst>
        </pc:spChg>
      </pc:sldChg>
      <pc:sldChg chg="addSp modSp add">
        <pc:chgData name="Stephen Millmore" userId="S::stm31@cam.ac.uk::7b2404fb-f360-4859-a21a-833f72764a74" providerId="AD" clId="Web-{E67EF2F4-45AE-2F0F-B02F-C1C8DFD215C2}" dt="2023-11-09T15:07:02.788" v="1525" actId="20577"/>
        <pc:sldMkLst>
          <pc:docMk/>
          <pc:sldMk cId="326680552" sldId="473"/>
        </pc:sldMkLst>
        <pc:spChg chg="mod">
          <ac:chgData name="Stephen Millmore" userId="S::stm31@cam.ac.uk::7b2404fb-f360-4859-a21a-833f72764a74" providerId="AD" clId="Web-{E67EF2F4-45AE-2F0F-B02F-C1C8DFD215C2}" dt="2023-11-09T15:04:14.746" v="1457" actId="20577"/>
          <ac:spMkLst>
            <pc:docMk/>
            <pc:sldMk cId="326680552" sldId="473"/>
            <ac:spMk id="2" creationId="{0A9AA9CE-1500-9B3F-5C5F-374DC594457B}"/>
          </ac:spMkLst>
        </pc:spChg>
        <pc:spChg chg="mod">
          <ac:chgData name="Stephen Millmore" userId="S::stm31@cam.ac.uk::7b2404fb-f360-4859-a21a-833f72764a74" providerId="AD" clId="Web-{E67EF2F4-45AE-2F0F-B02F-C1C8DFD215C2}" dt="2023-11-09T15:07:02.788" v="1525" actId="20577"/>
          <ac:spMkLst>
            <pc:docMk/>
            <pc:sldMk cId="326680552" sldId="473"/>
            <ac:spMk id="3" creationId="{69EC1D8A-C277-16B1-20EC-6260B0088281}"/>
          </ac:spMkLst>
        </pc:spChg>
        <pc:picChg chg="add mod modCrop">
          <ac:chgData name="Stephen Millmore" userId="S::stm31@cam.ac.uk::7b2404fb-f360-4859-a21a-833f72764a74" providerId="AD" clId="Web-{E67EF2F4-45AE-2F0F-B02F-C1C8DFD215C2}" dt="2023-11-09T15:05:52.456" v="1480" actId="1076"/>
          <ac:picMkLst>
            <pc:docMk/>
            <pc:sldMk cId="326680552" sldId="473"/>
            <ac:picMk id="4" creationId="{D6CD914D-C2E4-DA43-A59E-7080D5173223}"/>
          </ac:picMkLst>
        </pc:picChg>
        <pc:picChg chg="add mod modCrop">
          <ac:chgData name="Stephen Millmore" userId="S::stm31@cam.ac.uk::7b2404fb-f360-4859-a21a-833f72764a74" providerId="AD" clId="Web-{E67EF2F4-45AE-2F0F-B02F-C1C8DFD215C2}" dt="2023-11-09T15:06:09.160" v="1489" actId="1076"/>
          <ac:picMkLst>
            <pc:docMk/>
            <pc:sldMk cId="326680552" sldId="473"/>
            <ac:picMk id="5" creationId="{D141A8B7-1185-429C-8095-DD4078EDD788}"/>
          </ac:picMkLst>
        </pc:picChg>
      </pc:sldChg>
      <pc:sldChg chg="delSp modSp add">
        <pc:chgData name="Stephen Millmore" userId="S::stm31@cam.ac.uk::7b2404fb-f360-4859-a21a-833f72764a74" providerId="AD" clId="Web-{E67EF2F4-45AE-2F0F-B02F-C1C8DFD215C2}" dt="2023-11-09T15:08:39.091" v="1562" actId="1076"/>
        <pc:sldMkLst>
          <pc:docMk/>
          <pc:sldMk cId="3452808798" sldId="474"/>
        </pc:sldMkLst>
        <pc:spChg chg="mod">
          <ac:chgData name="Stephen Millmore" userId="S::stm31@cam.ac.uk::7b2404fb-f360-4859-a21a-833f72764a74" providerId="AD" clId="Web-{E67EF2F4-45AE-2F0F-B02F-C1C8DFD215C2}" dt="2023-11-09T15:08:39.091" v="1562" actId="1076"/>
          <ac:spMkLst>
            <pc:docMk/>
            <pc:sldMk cId="3452808798" sldId="474"/>
            <ac:spMk id="3" creationId="{69EC1D8A-C277-16B1-20EC-6260B0088281}"/>
          </ac:spMkLst>
        </pc:spChg>
        <pc:picChg chg="del">
          <ac:chgData name="Stephen Millmore" userId="S::stm31@cam.ac.uk::7b2404fb-f360-4859-a21a-833f72764a74" providerId="AD" clId="Web-{E67EF2F4-45AE-2F0F-B02F-C1C8DFD215C2}" dt="2023-11-09T15:07:32.978" v="1530"/>
          <ac:picMkLst>
            <pc:docMk/>
            <pc:sldMk cId="3452808798" sldId="474"/>
            <ac:picMk id="4" creationId="{D6CD914D-C2E4-DA43-A59E-7080D5173223}"/>
          </ac:picMkLst>
        </pc:picChg>
        <pc:picChg chg="del">
          <ac:chgData name="Stephen Millmore" userId="S::stm31@cam.ac.uk::7b2404fb-f360-4859-a21a-833f72764a74" providerId="AD" clId="Web-{E67EF2F4-45AE-2F0F-B02F-C1C8DFD215C2}" dt="2023-11-09T15:07:32.978" v="1529"/>
          <ac:picMkLst>
            <pc:docMk/>
            <pc:sldMk cId="3452808798" sldId="474"/>
            <ac:picMk id="5" creationId="{D141A8B7-1185-429C-8095-DD4078EDD788}"/>
          </ac:picMkLst>
        </pc:picChg>
      </pc:sldChg>
    </pc:docChg>
  </pc:docChgLst>
  <pc:docChgLst>
    <pc:chgData name="Stephen Millmore" userId="S::stm31@cam.ac.uk::7b2404fb-f360-4859-a21a-833f72764a74" providerId="AD" clId="Web-{688F2F12-39EA-725E-4E93-ACD6AAAE7DFE}"/>
    <pc:docChg chg="addSld delSld modSld sldOrd">
      <pc:chgData name="Stephen Millmore" userId="S::stm31@cam.ac.uk::7b2404fb-f360-4859-a21a-833f72764a74" providerId="AD" clId="Web-{688F2F12-39EA-725E-4E93-ACD6AAAE7DFE}" dt="2023-10-31T18:06:33.678" v="4867" actId="20577"/>
      <pc:docMkLst>
        <pc:docMk/>
      </pc:docMkLst>
      <pc:sldChg chg="del">
        <pc:chgData name="Stephen Millmore" userId="S::stm31@cam.ac.uk::7b2404fb-f360-4859-a21a-833f72764a74" providerId="AD" clId="Web-{688F2F12-39EA-725E-4E93-ACD6AAAE7DFE}" dt="2023-10-31T13:37:00.612" v="1331"/>
        <pc:sldMkLst>
          <pc:docMk/>
          <pc:sldMk cId="3077344225" sldId="346"/>
        </pc:sldMkLst>
      </pc:sldChg>
      <pc:sldChg chg="del">
        <pc:chgData name="Stephen Millmore" userId="S::stm31@cam.ac.uk::7b2404fb-f360-4859-a21a-833f72764a74" providerId="AD" clId="Web-{688F2F12-39EA-725E-4E93-ACD6AAAE7DFE}" dt="2023-10-31T13:37:00.612" v="1330"/>
        <pc:sldMkLst>
          <pc:docMk/>
          <pc:sldMk cId="3567834053" sldId="347"/>
        </pc:sldMkLst>
      </pc:sldChg>
      <pc:sldChg chg="del">
        <pc:chgData name="Stephen Millmore" userId="S::stm31@cam.ac.uk::7b2404fb-f360-4859-a21a-833f72764a74" providerId="AD" clId="Web-{688F2F12-39EA-725E-4E93-ACD6AAAE7DFE}" dt="2023-10-31T13:37:00.612" v="1329"/>
        <pc:sldMkLst>
          <pc:docMk/>
          <pc:sldMk cId="3356476788" sldId="348"/>
        </pc:sldMkLst>
      </pc:sldChg>
      <pc:sldChg chg="del">
        <pc:chgData name="Stephen Millmore" userId="S::stm31@cam.ac.uk::7b2404fb-f360-4859-a21a-833f72764a74" providerId="AD" clId="Web-{688F2F12-39EA-725E-4E93-ACD6AAAE7DFE}" dt="2023-10-31T13:37:00.597" v="1328"/>
        <pc:sldMkLst>
          <pc:docMk/>
          <pc:sldMk cId="2131398240" sldId="349"/>
        </pc:sldMkLst>
      </pc:sldChg>
      <pc:sldChg chg="del">
        <pc:chgData name="Stephen Millmore" userId="S::stm31@cam.ac.uk::7b2404fb-f360-4859-a21a-833f72764a74" providerId="AD" clId="Web-{688F2F12-39EA-725E-4E93-ACD6AAAE7DFE}" dt="2023-10-31T13:37:02.769" v="1332"/>
        <pc:sldMkLst>
          <pc:docMk/>
          <pc:sldMk cId="2877500773" sldId="350"/>
        </pc:sldMkLst>
      </pc:sldChg>
      <pc:sldChg chg="addSp delSp modSp">
        <pc:chgData name="Stephen Millmore" userId="S::stm31@cam.ac.uk::7b2404fb-f360-4859-a21a-833f72764a74" providerId="AD" clId="Web-{688F2F12-39EA-725E-4E93-ACD6AAAE7DFE}" dt="2023-10-31T13:48:16.659" v="1721" actId="20577"/>
        <pc:sldMkLst>
          <pc:docMk/>
          <pc:sldMk cId="2823665145" sldId="351"/>
        </pc:sldMkLst>
        <pc:spChg chg="mod">
          <ac:chgData name="Stephen Millmore" userId="S::stm31@cam.ac.uk::7b2404fb-f360-4859-a21a-833f72764a74" providerId="AD" clId="Web-{688F2F12-39EA-725E-4E93-ACD6AAAE7DFE}" dt="2023-10-31T13:37:26.255" v="1347" actId="20577"/>
          <ac:spMkLst>
            <pc:docMk/>
            <pc:sldMk cId="2823665145" sldId="351"/>
            <ac:spMk id="2" creationId="{0A9AA9CE-1500-9B3F-5C5F-374DC594457B}"/>
          </ac:spMkLst>
        </pc:spChg>
        <pc:spChg chg="mod">
          <ac:chgData name="Stephen Millmore" userId="S::stm31@cam.ac.uk::7b2404fb-f360-4859-a21a-833f72764a74" providerId="AD" clId="Web-{688F2F12-39EA-725E-4E93-ACD6AAAE7DFE}" dt="2023-10-31T13:48:16.659" v="1721" actId="20577"/>
          <ac:spMkLst>
            <pc:docMk/>
            <pc:sldMk cId="2823665145" sldId="351"/>
            <ac:spMk id="3" creationId="{69EC1D8A-C277-16B1-20EC-6260B0088281}"/>
          </ac:spMkLst>
        </pc:spChg>
        <pc:picChg chg="add mod modCrop">
          <ac:chgData name="Stephen Millmore" userId="S::stm31@cam.ac.uk::7b2404fb-f360-4859-a21a-833f72764a74" providerId="AD" clId="Web-{688F2F12-39EA-725E-4E93-ACD6AAAE7DFE}" dt="2023-10-31T13:38:40.369" v="1390" actId="1076"/>
          <ac:picMkLst>
            <pc:docMk/>
            <pc:sldMk cId="2823665145" sldId="351"/>
            <ac:picMk id="4" creationId="{AF111791-A7F2-39F0-FF64-024238B740BB}"/>
          </ac:picMkLst>
        </pc:picChg>
        <pc:picChg chg="add mod modCrop">
          <ac:chgData name="Stephen Millmore" userId="S::stm31@cam.ac.uk::7b2404fb-f360-4859-a21a-833f72764a74" providerId="AD" clId="Web-{688F2F12-39EA-725E-4E93-ACD6AAAE7DFE}" dt="2023-10-31T13:39:14.403" v="1399" actId="1076"/>
          <ac:picMkLst>
            <pc:docMk/>
            <pc:sldMk cId="2823665145" sldId="351"/>
            <ac:picMk id="5" creationId="{AE71BE9B-FF8E-DBC4-FD03-5BDB5574E80A}"/>
          </ac:picMkLst>
        </pc:picChg>
        <pc:picChg chg="add del mod modCrop">
          <ac:chgData name="Stephen Millmore" userId="S::stm31@cam.ac.uk::7b2404fb-f360-4859-a21a-833f72764a74" providerId="AD" clId="Web-{688F2F12-39EA-725E-4E93-ACD6AAAE7DFE}" dt="2023-10-31T13:42:07.805" v="1429"/>
          <ac:picMkLst>
            <pc:docMk/>
            <pc:sldMk cId="2823665145" sldId="351"/>
            <ac:picMk id="6" creationId="{E9DF9C55-CE36-BF30-68AE-5D44C6E0B923}"/>
          </ac:picMkLst>
        </pc:picChg>
        <pc:picChg chg="add mod modCrop">
          <ac:chgData name="Stephen Millmore" userId="S::stm31@cam.ac.uk::7b2404fb-f360-4859-a21a-833f72764a74" providerId="AD" clId="Web-{688F2F12-39EA-725E-4E93-ACD6AAAE7DFE}" dt="2023-10-31T13:43:22.123" v="1442" actId="1076"/>
          <ac:picMkLst>
            <pc:docMk/>
            <pc:sldMk cId="2823665145" sldId="351"/>
            <ac:picMk id="7" creationId="{363AEDDB-0A76-76C1-7226-6BD6E4B96E61}"/>
          </ac:picMkLst>
        </pc:picChg>
        <pc:picChg chg="add mod modCrop">
          <ac:chgData name="Stephen Millmore" userId="S::stm31@cam.ac.uk::7b2404fb-f360-4859-a21a-833f72764a74" providerId="AD" clId="Web-{688F2F12-39EA-725E-4E93-ACD6AAAE7DFE}" dt="2023-10-31T13:43:52.063" v="1455" actId="1076"/>
          <ac:picMkLst>
            <pc:docMk/>
            <pc:sldMk cId="2823665145" sldId="351"/>
            <ac:picMk id="8" creationId="{7AA154E8-FE86-DFBE-04B8-4276C450DE98}"/>
          </ac:picMkLst>
        </pc:picChg>
        <pc:picChg chg="add mod">
          <ac:chgData name="Stephen Millmore" userId="S::stm31@cam.ac.uk::7b2404fb-f360-4859-a21a-833f72764a74" providerId="AD" clId="Web-{688F2F12-39EA-725E-4E93-ACD6AAAE7DFE}" dt="2023-10-31T13:42:13.775" v="1430" actId="1076"/>
          <ac:picMkLst>
            <pc:docMk/>
            <pc:sldMk cId="2823665145" sldId="351"/>
            <ac:picMk id="9" creationId="{8875528F-2609-DBB1-5B17-D803F4A7A455}"/>
          </ac:picMkLst>
        </pc:picChg>
        <pc:picChg chg="add mod">
          <ac:chgData name="Stephen Millmore" userId="S::stm31@cam.ac.uk::7b2404fb-f360-4859-a21a-833f72764a74" providerId="AD" clId="Web-{688F2F12-39EA-725E-4E93-ACD6AAAE7DFE}" dt="2023-10-31T13:43:18.717" v="1441" actId="1076"/>
          <ac:picMkLst>
            <pc:docMk/>
            <pc:sldMk cId="2823665145" sldId="351"/>
            <ac:picMk id="10" creationId="{960DFC80-A078-668E-E2E1-95F9C17BC75D}"/>
          </ac:picMkLst>
        </pc:picChg>
      </pc:sldChg>
      <pc:sldChg chg="del">
        <pc:chgData name="Stephen Millmore" userId="S::stm31@cam.ac.uk::7b2404fb-f360-4859-a21a-833f72764a74" providerId="AD" clId="Web-{688F2F12-39EA-725E-4E93-ACD6AAAE7DFE}" dt="2023-10-31T13:37:09.472" v="1336"/>
        <pc:sldMkLst>
          <pc:docMk/>
          <pc:sldMk cId="3420034168" sldId="352"/>
        </pc:sldMkLst>
      </pc:sldChg>
      <pc:sldChg chg="del">
        <pc:chgData name="Stephen Millmore" userId="S::stm31@cam.ac.uk::7b2404fb-f360-4859-a21a-833f72764a74" providerId="AD" clId="Web-{688F2F12-39EA-725E-4E93-ACD6AAAE7DFE}" dt="2023-10-31T13:37:09.472" v="1335"/>
        <pc:sldMkLst>
          <pc:docMk/>
          <pc:sldMk cId="1488535815" sldId="353"/>
        </pc:sldMkLst>
      </pc:sldChg>
      <pc:sldChg chg="del">
        <pc:chgData name="Stephen Millmore" userId="S::stm31@cam.ac.uk::7b2404fb-f360-4859-a21a-833f72764a74" providerId="AD" clId="Web-{688F2F12-39EA-725E-4E93-ACD6AAAE7DFE}" dt="2023-10-31T13:37:09.472" v="1334"/>
        <pc:sldMkLst>
          <pc:docMk/>
          <pc:sldMk cId="2639501691" sldId="354"/>
        </pc:sldMkLst>
      </pc:sldChg>
      <pc:sldChg chg="del">
        <pc:chgData name="Stephen Millmore" userId="S::stm31@cam.ac.uk::7b2404fb-f360-4859-a21a-833f72764a74" providerId="AD" clId="Web-{688F2F12-39EA-725E-4E93-ACD6AAAE7DFE}" dt="2023-10-31T13:37:09.457" v="1333"/>
        <pc:sldMkLst>
          <pc:docMk/>
          <pc:sldMk cId="3873249735" sldId="355"/>
        </pc:sldMkLst>
      </pc:sldChg>
      <pc:sldChg chg="del">
        <pc:chgData name="Stephen Millmore" userId="S::stm31@cam.ac.uk::7b2404fb-f360-4859-a21a-833f72764a74" providerId="AD" clId="Web-{688F2F12-39EA-725E-4E93-ACD6AAAE7DFE}" dt="2023-10-31T13:37:12.238" v="1338"/>
        <pc:sldMkLst>
          <pc:docMk/>
          <pc:sldMk cId="3374809560" sldId="356"/>
        </pc:sldMkLst>
      </pc:sldChg>
      <pc:sldChg chg="del">
        <pc:chgData name="Stephen Millmore" userId="S::stm31@cam.ac.uk::7b2404fb-f360-4859-a21a-833f72764a74" providerId="AD" clId="Web-{688F2F12-39EA-725E-4E93-ACD6AAAE7DFE}" dt="2023-10-31T13:37:12.238" v="1337"/>
        <pc:sldMkLst>
          <pc:docMk/>
          <pc:sldMk cId="1811618166" sldId="357"/>
        </pc:sldMkLst>
      </pc:sldChg>
      <pc:sldChg chg="addSp modSp add replId">
        <pc:chgData name="Stephen Millmore" userId="S::stm31@cam.ac.uk::7b2404fb-f360-4859-a21a-833f72764a74" providerId="AD" clId="Web-{688F2F12-39EA-725E-4E93-ACD6AAAE7DFE}" dt="2023-10-31T11:27:28.450" v="345" actId="20577"/>
        <pc:sldMkLst>
          <pc:docMk/>
          <pc:sldMk cId="2628422531" sldId="421"/>
        </pc:sldMkLst>
        <pc:spChg chg="mod">
          <ac:chgData name="Stephen Millmore" userId="S::stm31@cam.ac.uk::7b2404fb-f360-4859-a21a-833f72764a74" providerId="AD" clId="Web-{688F2F12-39EA-725E-4E93-ACD6AAAE7DFE}" dt="2023-10-31T11:16:16.898" v="3" actId="20577"/>
          <ac:spMkLst>
            <pc:docMk/>
            <pc:sldMk cId="2628422531" sldId="421"/>
            <ac:spMk id="2" creationId="{0A9AA9CE-1500-9B3F-5C5F-374DC594457B}"/>
          </ac:spMkLst>
        </pc:spChg>
        <pc:spChg chg="mod">
          <ac:chgData name="Stephen Millmore" userId="S::stm31@cam.ac.uk::7b2404fb-f360-4859-a21a-833f72764a74" providerId="AD" clId="Web-{688F2F12-39EA-725E-4E93-ACD6AAAE7DFE}" dt="2023-10-31T11:27:28.450" v="345" actId="20577"/>
          <ac:spMkLst>
            <pc:docMk/>
            <pc:sldMk cId="2628422531" sldId="421"/>
            <ac:spMk id="3" creationId="{69EC1D8A-C277-16B1-20EC-6260B0088281}"/>
          </ac:spMkLst>
        </pc:spChg>
        <pc:picChg chg="add mod modCrop">
          <ac:chgData name="Stephen Millmore" userId="S::stm31@cam.ac.uk::7b2404fb-f360-4859-a21a-833f72764a74" providerId="AD" clId="Web-{688F2F12-39EA-725E-4E93-ACD6AAAE7DFE}" dt="2023-10-31T11:17:55.714" v="72" actId="1076"/>
          <ac:picMkLst>
            <pc:docMk/>
            <pc:sldMk cId="2628422531" sldId="421"/>
            <ac:picMk id="4" creationId="{725ED05E-C9C0-2CFC-ADF1-C56FE00BECFA}"/>
          </ac:picMkLst>
        </pc:picChg>
        <pc:picChg chg="add mod modCrop">
          <ac:chgData name="Stephen Millmore" userId="S::stm31@cam.ac.uk::7b2404fb-f360-4859-a21a-833f72764a74" providerId="AD" clId="Web-{688F2F12-39EA-725E-4E93-ACD6AAAE7DFE}" dt="2023-10-31T11:18:10.339" v="75" actId="1076"/>
          <ac:picMkLst>
            <pc:docMk/>
            <pc:sldMk cId="2628422531" sldId="421"/>
            <ac:picMk id="5" creationId="{18405271-E399-9219-6F88-360D8F7F6981}"/>
          </ac:picMkLst>
        </pc:picChg>
        <pc:picChg chg="add mod">
          <ac:chgData name="Stephen Millmore" userId="S::stm31@cam.ac.uk::7b2404fb-f360-4859-a21a-833f72764a74" providerId="AD" clId="Web-{688F2F12-39EA-725E-4E93-ACD6AAAE7DFE}" dt="2023-10-31T11:20:11.702" v="131" actId="1076"/>
          <ac:picMkLst>
            <pc:docMk/>
            <pc:sldMk cId="2628422531" sldId="421"/>
            <ac:picMk id="6" creationId="{B1B01367-CEC0-3E50-B4E6-D851FA236CE3}"/>
          </ac:picMkLst>
        </pc:picChg>
        <pc:picChg chg="add mod modCrop">
          <ac:chgData name="Stephen Millmore" userId="S::stm31@cam.ac.uk::7b2404fb-f360-4859-a21a-833f72764a74" providerId="AD" clId="Web-{688F2F12-39EA-725E-4E93-ACD6AAAE7DFE}" dt="2023-10-31T11:22:18.034" v="208"/>
          <ac:picMkLst>
            <pc:docMk/>
            <pc:sldMk cId="2628422531" sldId="421"/>
            <ac:picMk id="7" creationId="{79F72D94-B078-2F15-2957-92096C8AA6C5}"/>
          </ac:picMkLst>
        </pc:picChg>
        <pc:picChg chg="add mod modCrop">
          <ac:chgData name="Stephen Millmore" userId="S::stm31@cam.ac.uk::7b2404fb-f360-4859-a21a-833f72764a74" providerId="AD" clId="Web-{688F2F12-39EA-725E-4E93-ACD6AAAE7DFE}" dt="2023-10-31T11:22:44.238" v="217" actId="1076"/>
          <ac:picMkLst>
            <pc:docMk/>
            <pc:sldMk cId="2628422531" sldId="421"/>
            <ac:picMk id="8" creationId="{FCAFAAA8-DA9F-DF59-7A2C-65D8C68E105B}"/>
          </ac:picMkLst>
        </pc:picChg>
        <pc:picChg chg="add mod modCrop">
          <ac:chgData name="Stephen Millmore" userId="S::stm31@cam.ac.uk::7b2404fb-f360-4859-a21a-833f72764a74" providerId="AD" clId="Web-{688F2F12-39EA-725E-4E93-ACD6AAAE7DFE}" dt="2023-10-31T11:23:23.270" v="252" actId="1076"/>
          <ac:picMkLst>
            <pc:docMk/>
            <pc:sldMk cId="2628422531" sldId="421"/>
            <ac:picMk id="9" creationId="{23C8A391-04E5-04D7-6FC4-CC06C672CB8B}"/>
          </ac:picMkLst>
        </pc:picChg>
        <pc:picChg chg="add mod">
          <ac:chgData name="Stephen Millmore" userId="S::stm31@cam.ac.uk::7b2404fb-f360-4859-a21a-833f72764a74" providerId="AD" clId="Web-{688F2F12-39EA-725E-4E93-ACD6AAAE7DFE}" dt="2023-10-31T11:24:56.680" v="276" actId="1076"/>
          <ac:picMkLst>
            <pc:docMk/>
            <pc:sldMk cId="2628422531" sldId="421"/>
            <ac:picMk id="10" creationId="{EB62ED40-904B-846C-492E-66147B3B95F2}"/>
          </ac:picMkLst>
        </pc:picChg>
        <pc:picChg chg="add mod">
          <ac:chgData name="Stephen Millmore" userId="S::stm31@cam.ac.uk::7b2404fb-f360-4859-a21a-833f72764a74" providerId="AD" clId="Web-{688F2F12-39EA-725E-4E93-ACD6AAAE7DFE}" dt="2023-10-31T11:25:33.806" v="324" actId="1076"/>
          <ac:picMkLst>
            <pc:docMk/>
            <pc:sldMk cId="2628422531" sldId="421"/>
            <ac:picMk id="11" creationId="{18B4DD5B-5318-B272-91C2-6824A215A7CE}"/>
          </ac:picMkLst>
        </pc:picChg>
      </pc:sldChg>
      <pc:sldChg chg="addSp delSp modSp add replId">
        <pc:chgData name="Stephen Millmore" userId="S::stm31@cam.ac.uk::7b2404fb-f360-4859-a21a-833f72764a74" providerId="AD" clId="Web-{688F2F12-39EA-725E-4E93-ACD6AAAE7DFE}" dt="2023-10-31T12:26:13.870" v="543" actId="20577"/>
        <pc:sldMkLst>
          <pc:docMk/>
          <pc:sldMk cId="3680958204" sldId="422"/>
        </pc:sldMkLst>
        <pc:spChg chg="mod">
          <ac:chgData name="Stephen Millmore" userId="S::stm31@cam.ac.uk::7b2404fb-f360-4859-a21a-833f72764a74" providerId="AD" clId="Web-{688F2F12-39EA-725E-4E93-ACD6AAAE7DFE}" dt="2023-10-31T11:54:56.473" v="352" actId="20577"/>
          <ac:spMkLst>
            <pc:docMk/>
            <pc:sldMk cId="3680958204" sldId="422"/>
            <ac:spMk id="2" creationId="{0A9AA9CE-1500-9B3F-5C5F-374DC594457B}"/>
          </ac:spMkLst>
        </pc:spChg>
        <pc:spChg chg="mod">
          <ac:chgData name="Stephen Millmore" userId="S::stm31@cam.ac.uk::7b2404fb-f360-4859-a21a-833f72764a74" providerId="AD" clId="Web-{688F2F12-39EA-725E-4E93-ACD6AAAE7DFE}" dt="2023-10-31T11:55:17.834" v="370" actId="20577"/>
          <ac:spMkLst>
            <pc:docMk/>
            <pc:sldMk cId="3680958204" sldId="422"/>
            <ac:spMk id="3" creationId="{69EC1D8A-C277-16B1-20EC-6260B0088281}"/>
          </ac:spMkLst>
        </pc:spChg>
        <pc:spChg chg="mod">
          <ac:chgData name="Stephen Millmore" userId="S::stm31@cam.ac.uk::7b2404fb-f360-4859-a21a-833f72764a74" providerId="AD" clId="Web-{688F2F12-39EA-725E-4E93-ACD6AAAE7DFE}" dt="2023-10-31T12:26:13.870" v="543" actId="20577"/>
          <ac:spMkLst>
            <pc:docMk/>
            <pc:sldMk cId="3680958204" sldId="422"/>
            <ac:spMk id="19" creationId="{4A7A3B68-8AC5-48EA-5631-756D17696004}"/>
          </ac:spMkLst>
        </pc:spChg>
        <pc:picChg chg="del">
          <ac:chgData name="Stephen Millmore" userId="S::stm31@cam.ac.uk::7b2404fb-f360-4859-a21a-833f72764a74" providerId="AD" clId="Web-{688F2F12-39EA-725E-4E93-ACD6AAAE7DFE}" dt="2023-10-31T11:56:52.903" v="420"/>
          <ac:picMkLst>
            <pc:docMk/>
            <pc:sldMk cId="3680958204" sldId="422"/>
            <ac:picMk id="6" creationId="{BD6C259F-2822-D3B4-20A6-1954E11EAA58}"/>
          </ac:picMkLst>
        </pc:picChg>
        <pc:picChg chg="add mod">
          <ac:chgData name="Stephen Millmore" userId="S::stm31@cam.ac.uk::7b2404fb-f360-4859-a21a-833f72764a74" providerId="AD" clId="Web-{688F2F12-39EA-725E-4E93-ACD6AAAE7DFE}" dt="2023-10-31T11:56:48.590" v="418" actId="1076"/>
          <ac:picMkLst>
            <pc:docMk/>
            <pc:sldMk cId="3680958204" sldId="422"/>
            <ac:picMk id="8" creationId="{05C97CF9-1199-453E-ED25-2D9C6A986C7D}"/>
          </ac:picMkLst>
        </pc:picChg>
        <pc:picChg chg="add mod">
          <ac:chgData name="Stephen Millmore" userId="S::stm31@cam.ac.uk::7b2404fb-f360-4859-a21a-833f72764a74" providerId="AD" clId="Web-{688F2F12-39EA-725E-4E93-ACD6AAAE7DFE}" dt="2023-10-31T11:56:56.294" v="421" actId="1076"/>
          <ac:picMkLst>
            <pc:docMk/>
            <pc:sldMk cId="3680958204" sldId="422"/>
            <ac:picMk id="11" creationId="{2AAB2707-DD13-C4BC-9AAF-ABE777EFC0DC}"/>
          </ac:picMkLst>
        </pc:picChg>
        <pc:picChg chg="add mod modCrop">
          <ac:chgData name="Stephen Millmore" userId="S::stm31@cam.ac.uk::7b2404fb-f360-4859-a21a-833f72764a74" providerId="AD" clId="Web-{688F2F12-39EA-725E-4E93-ACD6AAAE7DFE}" dt="2023-10-31T12:11:34.668" v="501" actId="1076"/>
          <ac:picMkLst>
            <pc:docMk/>
            <pc:sldMk cId="3680958204" sldId="422"/>
            <ac:picMk id="12" creationId="{76468CC6-9F94-6FB0-1E09-C0FC9C6C04B8}"/>
          </ac:picMkLst>
        </pc:picChg>
        <pc:picChg chg="add mod modCrop">
          <ac:chgData name="Stephen Millmore" userId="S::stm31@cam.ac.uk::7b2404fb-f360-4859-a21a-833f72764a74" providerId="AD" clId="Web-{688F2F12-39EA-725E-4E93-ACD6AAAE7DFE}" dt="2023-10-31T12:11:58.966" v="509" actId="1076"/>
          <ac:picMkLst>
            <pc:docMk/>
            <pc:sldMk cId="3680958204" sldId="422"/>
            <ac:picMk id="14" creationId="{FAB0F5AE-ACA7-5C12-6B00-2590FE9D8DC0}"/>
          </ac:picMkLst>
        </pc:picChg>
      </pc:sldChg>
      <pc:sldChg chg="addSp delSp modSp add replId">
        <pc:chgData name="Stephen Millmore" userId="S::stm31@cam.ac.uk::7b2404fb-f360-4859-a21a-833f72764a74" providerId="AD" clId="Web-{688F2F12-39EA-725E-4E93-ACD6AAAE7DFE}" dt="2023-10-31T12:40:29.710" v="909" actId="1076"/>
        <pc:sldMkLst>
          <pc:docMk/>
          <pc:sldMk cId="759145236" sldId="423"/>
        </pc:sldMkLst>
        <pc:spChg chg="mod">
          <ac:chgData name="Stephen Millmore" userId="S::stm31@cam.ac.uk::7b2404fb-f360-4859-a21a-833f72764a74" providerId="AD" clId="Web-{688F2F12-39EA-725E-4E93-ACD6AAAE7DFE}" dt="2023-10-31T12:26:24.370" v="557" actId="20577"/>
          <ac:spMkLst>
            <pc:docMk/>
            <pc:sldMk cId="759145236" sldId="423"/>
            <ac:spMk id="2" creationId="{0A9AA9CE-1500-9B3F-5C5F-374DC594457B}"/>
          </ac:spMkLst>
        </pc:spChg>
        <pc:spChg chg="mod">
          <ac:chgData name="Stephen Millmore" userId="S::stm31@cam.ac.uk::7b2404fb-f360-4859-a21a-833f72764a74" providerId="AD" clId="Web-{688F2F12-39EA-725E-4E93-ACD6AAAE7DFE}" dt="2023-10-31T12:40:20.397" v="908" actId="20577"/>
          <ac:spMkLst>
            <pc:docMk/>
            <pc:sldMk cId="759145236" sldId="423"/>
            <ac:spMk id="3" creationId="{69EC1D8A-C277-16B1-20EC-6260B0088281}"/>
          </ac:spMkLst>
        </pc:spChg>
        <pc:picChg chg="del">
          <ac:chgData name="Stephen Millmore" userId="S::stm31@cam.ac.uk::7b2404fb-f360-4859-a21a-833f72764a74" providerId="AD" clId="Web-{688F2F12-39EA-725E-4E93-ACD6AAAE7DFE}" dt="2023-10-31T12:27:16.499" v="619"/>
          <ac:picMkLst>
            <pc:docMk/>
            <pc:sldMk cId="759145236" sldId="423"/>
            <ac:picMk id="4" creationId="{725ED05E-C9C0-2CFC-ADF1-C56FE00BECFA}"/>
          </ac:picMkLst>
        </pc:picChg>
        <pc:picChg chg="del">
          <ac:chgData name="Stephen Millmore" userId="S::stm31@cam.ac.uk::7b2404fb-f360-4859-a21a-833f72764a74" providerId="AD" clId="Web-{688F2F12-39EA-725E-4E93-ACD6AAAE7DFE}" dt="2023-10-31T12:27:17.421" v="620"/>
          <ac:picMkLst>
            <pc:docMk/>
            <pc:sldMk cId="759145236" sldId="423"/>
            <ac:picMk id="5" creationId="{18405271-E399-9219-6F88-360D8F7F6981}"/>
          </ac:picMkLst>
        </pc:picChg>
        <pc:picChg chg="del">
          <ac:chgData name="Stephen Millmore" userId="S::stm31@cam.ac.uk::7b2404fb-f360-4859-a21a-833f72764a74" providerId="AD" clId="Web-{688F2F12-39EA-725E-4E93-ACD6AAAE7DFE}" dt="2023-10-31T12:27:51.126" v="658"/>
          <ac:picMkLst>
            <pc:docMk/>
            <pc:sldMk cId="759145236" sldId="423"/>
            <ac:picMk id="6" creationId="{B1B01367-CEC0-3E50-B4E6-D851FA236CE3}"/>
          </ac:picMkLst>
        </pc:picChg>
        <pc:picChg chg="del mod">
          <ac:chgData name="Stephen Millmore" userId="S::stm31@cam.ac.uk::7b2404fb-f360-4859-a21a-833f72764a74" providerId="AD" clId="Web-{688F2F12-39EA-725E-4E93-ACD6AAAE7DFE}" dt="2023-10-31T12:30:20.527" v="705"/>
          <ac:picMkLst>
            <pc:docMk/>
            <pc:sldMk cId="759145236" sldId="423"/>
            <ac:picMk id="7" creationId="{79F72D94-B078-2F15-2957-92096C8AA6C5}"/>
          </ac:picMkLst>
        </pc:picChg>
        <pc:picChg chg="del mod">
          <ac:chgData name="Stephen Millmore" userId="S::stm31@cam.ac.uk::7b2404fb-f360-4859-a21a-833f72764a74" providerId="AD" clId="Web-{688F2F12-39EA-725E-4E93-ACD6AAAE7DFE}" dt="2023-10-31T12:30:20.527" v="704"/>
          <ac:picMkLst>
            <pc:docMk/>
            <pc:sldMk cId="759145236" sldId="423"/>
            <ac:picMk id="8" creationId="{FCAFAAA8-DA9F-DF59-7A2C-65D8C68E105B}"/>
          </ac:picMkLst>
        </pc:picChg>
        <pc:picChg chg="del">
          <ac:chgData name="Stephen Millmore" userId="S::stm31@cam.ac.uk::7b2404fb-f360-4859-a21a-833f72764a74" providerId="AD" clId="Web-{688F2F12-39EA-725E-4E93-ACD6AAAE7DFE}" dt="2023-10-31T12:30:22.934" v="706"/>
          <ac:picMkLst>
            <pc:docMk/>
            <pc:sldMk cId="759145236" sldId="423"/>
            <ac:picMk id="9" creationId="{23C8A391-04E5-04D7-6FC4-CC06C672CB8B}"/>
          </ac:picMkLst>
        </pc:picChg>
        <pc:picChg chg="del mod">
          <ac:chgData name="Stephen Millmore" userId="S::stm31@cam.ac.uk::7b2404fb-f360-4859-a21a-833f72764a74" providerId="AD" clId="Web-{688F2F12-39EA-725E-4E93-ACD6AAAE7DFE}" dt="2023-10-31T12:30:20.527" v="703"/>
          <ac:picMkLst>
            <pc:docMk/>
            <pc:sldMk cId="759145236" sldId="423"/>
            <ac:picMk id="10" creationId="{EB62ED40-904B-846C-492E-66147B3B95F2}"/>
          </ac:picMkLst>
        </pc:picChg>
        <pc:picChg chg="del">
          <ac:chgData name="Stephen Millmore" userId="S::stm31@cam.ac.uk::7b2404fb-f360-4859-a21a-833f72764a74" providerId="AD" clId="Web-{688F2F12-39EA-725E-4E93-ACD6AAAE7DFE}" dt="2023-10-31T12:30:20.527" v="702"/>
          <ac:picMkLst>
            <pc:docMk/>
            <pc:sldMk cId="759145236" sldId="423"/>
            <ac:picMk id="11" creationId="{18B4DD5B-5318-B272-91C2-6824A215A7CE}"/>
          </ac:picMkLst>
        </pc:picChg>
        <pc:picChg chg="add mod">
          <ac:chgData name="Stephen Millmore" userId="S::stm31@cam.ac.uk::7b2404fb-f360-4859-a21a-833f72764a74" providerId="AD" clId="Web-{688F2F12-39EA-725E-4E93-ACD6AAAE7DFE}" dt="2023-10-31T12:28:22.410" v="666" actId="1076"/>
          <ac:picMkLst>
            <pc:docMk/>
            <pc:sldMk cId="759145236" sldId="423"/>
            <ac:picMk id="12" creationId="{2C590934-358F-A9F1-83CD-D6E5B93BBE7A}"/>
          </ac:picMkLst>
        </pc:picChg>
        <pc:picChg chg="add mod modCrop">
          <ac:chgData name="Stephen Millmore" userId="S::stm31@cam.ac.uk::7b2404fb-f360-4859-a21a-833f72764a74" providerId="AD" clId="Web-{688F2F12-39EA-725E-4E93-ACD6AAAE7DFE}" dt="2023-10-31T12:40:29.710" v="909" actId="1076"/>
          <ac:picMkLst>
            <pc:docMk/>
            <pc:sldMk cId="759145236" sldId="423"/>
            <ac:picMk id="13" creationId="{B13AF8C1-230C-1019-2952-28A04C528211}"/>
          </ac:picMkLst>
        </pc:picChg>
      </pc:sldChg>
      <pc:sldChg chg="addSp delSp modSp add replId">
        <pc:chgData name="Stephen Millmore" userId="S::stm31@cam.ac.uk::7b2404fb-f360-4859-a21a-833f72764a74" providerId="AD" clId="Web-{688F2F12-39EA-725E-4E93-ACD6AAAE7DFE}" dt="2023-10-31T12:53:23.624" v="1248" actId="20577"/>
        <pc:sldMkLst>
          <pc:docMk/>
          <pc:sldMk cId="2168681479" sldId="424"/>
        </pc:sldMkLst>
        <pc:spChg chg="mod">
          <ac:chgData name="Stephen Millmore" userId="S::stm31@cam.ac.uk::7b2404fb-f360-4859-a21a-833f72764a74" providerId="AD" clId="Web-{688F2F12-39EA-725E-4E93-ACD6AAAE7DFE}" dt="2023-10-31T12:38:57.751" v="849" actId="20577"/>
          <ac:spMkLst>
            <pc:docMk/>
            <pc:sldMk cId="2168681479" sldId="424"/>
            <ac:spMk id="2" creationId="{0A9AA9CE-1500-9B3F-5C5F-374DC594457B}"/>
          </ac:spMkLst>
        </pc:spChg>
        <pc:spChg chg="mod">
          <ac:chgData name="Stephen Millmore" userId="S::stm31@cam.ac.uk::7b2404fb-f360-4859-a21a-833f72764a74" providerId="AD" clId="Web-{688F2F12-39EA-725E-4E93-ACD6AAAE7DFE}" dt="2023-10-31T12:53:23.624" v="1248" actId="20577"/>
          <ac:spMkLst>
            <pc:docMk/>
            <pc:sldMk cId="2168681479" sldId="424"/>
            <ac:spMk id="3" creationId="{69EC1D8A-C277-16B1-20EC-6260B0088281}"/>
          </ac:spMkLst>
        </pc:spChg>
        <pc:picChg chg="add mod">
          <ac:chgData name="Stephen Millmore" userId="S::stm31@cam.ac.uk::7b2404fb-f360-4859-a21a-833f72764a74" providerId="AD" clId="Web-{688F2F12-39EA-725E-4E93-ACD6AAAE7DFE}" dt="2023-10-31T12:44:38.243" v="969" actId="1076"/>
          <ac:picMkLst>
            <pc:docMk/>
            <pc:sldMk cId="2168681479" sldId="424"/>
            <ac:picMk id="4" creationId="{7519D3C6-92CF-B54D-2C7E-331F92CAA97E}"/>
          </ac:picMkLst>
        </pc:picChg>
        <pc:picChg chg="add mod">
          <ac:chgData name="Stephen Millmore" userId="S::stm31@cam.ac.uk::7b2404fb-f360-4859-a21a-833f72764a74" providerId="AD" clId="Web-{688F2F12-39EA-725E-4E93-ACD6AAAE7DFE}" dt="2023-10-31T12:45:33.075" v="991" actId="1076"/>
          <ac:picMkLst>
            <pc:docMk/>
            <pc:sldMk cId="2168681479" sldId="424"/>
            <ac:picMk id="5" creationId="{88BC1205-C101-1AD5-F81F-C7B99B4FEED3}"/>
          </ac:picMkLst>
        </pc:picChg>
        <pc:picChg chg="add mod">
          <ac:chgData name="Stephen Millmore" userId="S::stm31@cam.ac.uk::7b2404fb-f360-4859-a21a-833f72764a74" providerId="AD" clId="Web-{688F2F12-39EA-725E-4E93-ACD6AAAE7DFE}" dt="2023-10-31T12:46:24.423" v="1021" actId="1076"/>
          <ac:picMkLst>
            <pc:docMk/>
            <pc:sldMk cId="2168681479" sldId="424"/>
            <ac:picMk id="6" creationId="{8BE210C0-0F4C-C1C5-F6DA-28475BDDA480}"/>
          </ac:picMkLst>
        </pc:picChg>
        <pc:picChg chg="add mod modCrop">
          <ac:chgData name="Stephen Millmore" userId="S::stm31@cam.ac.uk::7b2404fb-f360-4859-a21a-833f72764a74" providerId="AD" clId="Web-{688F2F12-39EA-725E-4E93-ACD6AAAE7DFE}" dt="2023-10-31T12:53:07.951" v="1242" actId="1076"/>
          <ac:picMkLst>
            <pc:docMk/>
            <pc:sldMk cId="2168681479" sldId="424"/>
            <ac:picMk id="7" creationId="{7115295A-BFA8-7D72-0B18-9FA4C04D4828}"/>
          </ac:picMkLst>
        </pc:picChg>
        <pc:picChg chg="add mod modCrop">
          <ac:chgData name="Stephen Millmore" userId="S::stm31@cam.ac.uk::7b2404fb-f360-4859-a21a-833f72764a74" providerId="AD" clId="Web-{688F2F12-39EA-725E-4E93-ACD6AAAE7DFE}" dt="2023-10-31T12:53:19.248" v="1246" actId="1076"/>
          <ac:picMkLst>
            <pc:docMk/>
            <pc:sldMk cId="2168681479" sldId="424"/>
            <ac:picMk id="8" creationId="{D47C74DA-4C2E-9455-8F71-EA5414CDE095}"/>
          </ac:picMkLst>
        </pc:picChg>
        <pc:picChg chg="del">
          <ac:chgData name="Stephen Millmore" userId="S::stm31@cam.ac.uk::7b2404fb-f360-4859-a21a-833f72764a74" providerId="AD" clId="Web-{688F2F12-39EA-725E-4E93-ACD6AAAE7DFE}" dt="2023-10-31T12:44:36.337" v="968"/>
          <ac:picMkLst>
            <pc:docMk/>
            <pc:sldMk cId="2168681479" sldId="424"/>
            <ac:picMk id="12" creationId="{2C590934-358F-A9F1-83CD-D6E5B93BBE7A}"/>
          </ac:picMkLst>
        </pc:picChg>
        <pc:picChg chg="del">
          <ac:chgData name="Stephen Millmore" userId="S::stm31@cam.ac.uk::7b2404fb-f360-4859-a21a-833f72764a74" providerId="AD" clId="Web-{688F2F12-39EA-725E-4E93-ACD6AAAE7DFE}" dt="2023-10-31T12:46:51.846" v="1024"/>
          <ac:picMkLst>
            <pc:docMk/>
            <pc:sldMk cId="2168681479" sldId="424"/>
            <ac:picMk id="13" creationId="{B13AF8C1-230C-1019-2952-28A04C528211}"/>
          </ac:picMkLst>
        </pc:picChg>
      </pc:sldChg>
      <pc:sldChg chg="addSp delSp modSp add replId addAnim">
        <pc:chgData name="Stephen Millmore" userId="S::stm31@cam.ac.uk::7b2404fb-f360-4859-a21a-833f72764a74" providerId="AD" clId="Web-{688F2F12-39EA-725E-4E93-ACD6AAAE7DFE}" dt="2023-10-31T12:56:14.839" v="1323" actId="20577"/>
        <pc:sldMkLst>
          <pc:docMk/>
          <pc:sldMk cId="510329004" sldId="425"/>
        </pc:sldMkLst>
        <pc:spChg chg="mod">
          <ac:chgData name="Stephen Millmore" userId="S::stm31@cam.ac.uk::7b2404fb-f360-4859-a21a-833f72764a74" providerId="AD" clId="Web-{688F2F12-39EA-725E-4E93-ACD6AAAE7DFE}" dt="2023-10-31T12:50:44.285" v="1135" actId="20577"/>
          <ac:spMkLst>
            <pc:docMk/>
            <pc:sldMk cId="510329004" sldId="425"/>
            <ac:spMk id="2" creationId="{0A9AA9CE-1500-9B3F-5C5F-374DC594457B}"/>
          </ac:spMkLst>
        </pc:spChg>
        <pc:spChg chg="mod">
          <ac:chgData name="Stephen Millmore" userId="S::stm31@cam.ac.uk::7b2404fb-f360-4859-a21a-833f72764a74" providerId="AD" clId="Web-{688F2F12-39EA-725E-4E93-ACD6AAAE7DFE}" dt="2023-10-31T12:53:29.687" v="1249" actId="20577"/>
          <ac:spMkLst>
            <pc:docMk/>
            <pc:sldMk cId="510329004" sldId="425"/>
            <ac:spMk id="3" creationId="{69EC1D8A-C277-16B1-20EC-6260B0088281}"/>
          </ac:spMkLst>
        </pc:spChg>
        <pc:spChg chg="add mod">
          <ac:chgData name="Stephen Millmore" userId="S::stm31@cam.ac.uk::7b2404fb-f360-4859-a21a-833f72764a74" providerId="AD" clId="Web-{688F2F12-39EA-725E-4E93-ACD6AAAE7DFE}" dt="2023-10-31T12:56:14.839" v="1323" actId="20577"/>
          <ac:spMkLst>
            <pc:docMk/>
            <pc:sldMk cId="510329004" sldId="425"/>
            <ac:spMk id="13" creationId="{E1F05040-4006-AB92-9371-6E1F5AFA808B}"/>
          </ac:spMkLst>
        </pc:spChg>
        <pc:picChg chg="del">
          <ac:chgData name="Stephen Millmore" userId="S::stm31@cam.ac.uk::7b2404fb-f360-4859-a21a-833f72764a74" providerId="AD" clId="Web-{688F2F12-39EA-725E-4E93-ACD6AAAE7DFE}" dt="2023-10-31T12:52:22.682" v="1232"/>
          <ac:picMkLst>
            <pc:docMk/>
            <pc:sldMk cId="510329004" sldId="425"/>
            <ac:picMk id="4" creationId="{7519D3C6-92CF-B54D-2C7E-331F92CAA97E}"/>
          </ac:picMkLst>
        </pc:picChg>
        <pc:picChg chg="del">
          <ac:chgData name="Stephen Millmore" userId="S::stm31@cam.ac.uk::7b2404fb-f360-4859-a21a-833f72764a74" providerId="AD" clId="Web-{688F2F12-39EA-725E-4E93-ACD6AAAE7DFE}" dt="2023-10-31T12:52:22.682" v="1231"/>
          <ac:picMkLst>
            <pc:docMk/>
            <pc:sldMk cId="510329004" sldId="425"/>
            <ac:picMk id="5" creationId="{88BC1205-C101-1AD5-F81F-C7B99B4FEED3}"/>
          </ac:picMkLst>
        </pc:picChg>
        <pc:picChg chg="del">
          <ac:chgData name="Stephen Millmore" userId="S::stm31@cam.ac.uk::7b2404fb-f360-4859-a21a-833f72764a74" providerId="AD" clId="Web-{688F2F12-39EA-725E-4E93-ACD6AAAE7DFE}" dt="2023-10-31T12:52:22.682" v="1230"/>
          <ac:picMkLst>
            <pc:docMk/>
            <pc:sldMk cId="510329004" sldId="425"/>
            <ac:picMk id="6" creationId="{8BE210C0-0F4C-C1C5-F6DA-28475BDDA480}"/>
          </ac:picMkLst>
        </pc:picChg>
        <pc:picChg chg="del">
          <ac:chgData name="Stephen Millmore" userId="S::stm31@cam.ac.uk::7b2404fb-f360-4859-a21a-833f72764a74" providerId="AD" clId="Web-{688F2F12-39EA-725E-4E93-ACD6AAAE7DFE}" dt="2023-10-31T12:52:22.682" v="1229"/>
          <ac:picMkLst>
            <pc:docMk/>
            <pc:sldMk cId="510329004" sldId="425"/>
            <ac:picMk id="7" creationId="{7115295A-BFA8-7D72-0B18-9FA4C04D4828}"/>
          </ac:picMkLst>
        </pc:picChg>
        <pc:picChg chg="add mod">
          <ac:chgData name="Stephen Millmore" userId="S::stm31@cam.ac.uk::7b2404fb-f360-4859-a21a-833f72764a74" providerId="AD" clId="Web-{688F2F12-39EA-725E-4E93-ACD6AAAE7DFE}" dt="2023-10-31T12:51:06.895" v="1148" actId="1076"/>
          <ac:picMkLst>
            <pc:docMk/>
            <pc:sldMk cId="510329004" sldId="425"/>
            <ac:picMk id="9" creationId="{CCA7E02D-9E49-F71E-4C3E-83D697576AC5}"/>
          </ac:picMkLst>
        </pc:picChg>
        <pc:picChg chg="add mod">
          <ac:chgData name="Stephen Millmore" userId="S::stm31@cam.ac.uk::7b2404fb-f360-4859-a21a-833f72764a74" providerId="AD" clId="Web-{688F2F12-39EA-725E-4E93-ACD6AAAE7DFE}" dt="2023-10-31T12:51:06.911" v="1149" actId="1076"/>
          <ac:picMkLst>
            <pc:docMk/>
            <pc:sldMk cId="510329004" sldId="425"/>
            <ac:picMk id="11" creationId="{A53DDFBD-8901-5B5C-4AC0-D0C079BC7F94}"/>
          </ac:picMkLst>
        </pc:picChg>
      </pc:sldChg>
      <pc:sldChg chg="modSp add replId">
        <pc:chgData name="Stephen Millmore" userId="S::stm31@cam.ac.uk::7b2404fb-f360-4859-a21a-833f72764a74" providerId="AD" clId="Web-{688F2F12-39EA-725E-4E93-ACD6AAAE7DFE}" dt="2023-10-31T12:56:41.513" v="1327" actId="20577"/>
        <pc:sldMkLst>
          <pc:docMk/>
          <pc:sldMk cId="3979221642" sldId="426"/>
        </pc:sldMkLst>
        <pc:spChg chg="mod">
          <ac:chgData name="Stephen Millmore" userId="S::stm31@cam.ac.uk::7b2404fb-f360-4859-a21a-833f72764a74" providerId="AD" clId="Web-{688F2F12-39EA-725E-4E93-ACD6AAAE7DFE}" dt="2023-10-31T12:56:41.513" v="1327" actId="20577"/>
          <ac:spMkLst>
            <pc:docMk/>
            <pc:sldMk cId="3979221642" sldId="426"/>
            <ac:spMk id="4099" creationId="{A869C384-EAEC-447D-BE1A-AEAD569499E4}"/>
          </ac:spMkLst>
        </pc:spChg>
      </pc:sldChg>
      <pc:sldChg chg="addSp delSp modSp add replId addAnim modAnim">
        <pc:chgData name="Stephen Millmore" userId="S::stm31@cam.ac.uk::7b2404fb-f360-4859-a21a-833f72764a74" providerId="AD" clId="Web-{688F2F12-39EA-725E-4E93-ACD6AAAE7DFE}" dt="2023-10-31T14:08:56.996" v="1919" actId="1076"/>
        <pc:sldMkLst>
          <pc:docMk/>
          <pc:sldMk cId="1815472239" sldId="427"/>
        </pc:sldMkLst>
        <pc:spChg chg="mod">
          <ac:chgData name="Stephen Millmore" userId="S::stm31@cam.ac.uk::7b2404fb-f360-4859-a21a-833f72764a74" providerId="AD" clId="Web-{688F2F12-39EA-725E-4E93-ACD6AAAE7DFE}" dt="2023-10-31T13:49:19.882" v="1729" actId="20577"/>
          <ac:spMkLst>
            <pc:docMk/>
            <pc:sldMk cId="1815472239" sldId="427"/>
            <ac:spMk id="2" creationId="{0A9AA9CE-1500-9B3F-5C5F-374DC594457B}"/>
          </ac:spMkLst>
        </pc:spChg>
        <pc:spChg chg="mod">
          <ac:chgData name="Stephen Millmore" userId="S::stm31@cam.ac.uk::7b2404fb-f360-4859-a21a-833f72764a74" providerId="AD" clId="Web-{688F2F12-39EA-725E-4E93-ACD6AAAE7DFE}" dt="2023-10-31T13:50:03.276" v="1763" actId="1076"/>
          <ac:spMkLst>
            <pc:docMk/>
            <pc:sldMk cId="1815472239" sldId="427"/>
            <ac:spMk id="3" creationId="{69EC1D8A-C277-16B1-20EC-6260B0088281}"/>
          </ac:spMkLst>
        </pc:spChg>
        <pc:spChg chg="add mod">
          <ac:chgData name="Stephen Millmore" userId="S::stm31@cam.ac.uk::7b2404fb-f360-4859-a21a-833f72764a74" providerId="AD" clId="Web-{688F2F12-39EA-725E-4E93-ACD6AAAE7DFE}" dt="2023-10-31T13:51:23.078" v="1771"/>
          <ac:spMkLst>
            <pc:docMk/>
            <pc:sldMk cId="1815472239" sldId="427"/>
            <ac:spMk id="11" creationId="{4ABC977A-1A8A-FDCA-BEAA-0D1472DC9093}"/>
          </ac:spMkLst>
        </pc:spChg>
        <pc:spChg chg="add del mod">
          <ac:chgData name="Stephen Millmore" userId="S::stm31@cam.ac.uk::7b2404fb-f360-4859-a21a-833f72764a74" providerId="AD" clId="Web-{688F2F12-39EA-725E-4E93-ACD6AAAE7DFE}" dt="2023-10-31T13:51:37.173" v="1774"/>
          <ac:spMkLst>
            <pc:docMk/>
            <pc:sldMk cId="1815472239" sldId="427"/>
            <ac:spMk id="13" creationId="{7A4D9924-C647-3345-990D-6A8605989E9E}"/>
          </ac:spMkLst>
        </pc:spChg>
        <pc:spChg chg="add mod">
          <ac:chgData name="Stephen Millmore" userId="S::stm31@cam.ac.uk::7b2404fb-f360-4859-a21a-833f72764a74" providerId="AD" clId="Web-{688F2F12-39EA-725E-4E93-ACD6AAAE7DFE}" dt="2023-10-31T13:51:52.268" v="1782" actId="14100"/>
          <ac:spMkLst>
            <pc:docMk/>
            <pc:sldMk cId="1815472239" sldId="427"/>
            <ac:spMk id="14" creationId="{A29601AB-51ED-DAF1-C934-DC1EECD91EA2}"/>
          </ac:spMkLst>
        </pc:spChg>
        <pc:spChg chg="add mod">
          <ac:chgData name="Stephen Millmore" userId="S::stm31@cam.ac.uk::7b2404fb-f360-4859-a21a-833f72764a74" providerId="AD" clId="Web-{688F2F12-39EA-725E-4E93-ACD6AAAE7DFE}" dt="2023-10-31T13:52:52.741" v="1800" actId="14100"/>
          <ac:spMkLst>
            <pc:docMk/>
            <pc:sldMk cId="1815472239" sldId="427"/>
            <ac:spMk id="17" creationId="{2B6601C7-9BCE-5AD0-D468-16BD1D032320}"/>
          </ac:spMkLst>
        </pc:spChg>
        <pc:spChg chg="add mod">
          <ac:chgData name="Stephen Millmore" userId="S::stm31@cam.ac.uk::7b2404fb-f360-4859-a21a-833f72764a74" providerId="AD" clId="Web-{688F2F12-39EA-725E-4E93-ACD6AAAE7DFE}" dt="2023-10-31T13:53:31.306" v="1820" actId="20577"/>
          <ac:spMkLst>
            <pc:docMk/>
            <pc:sldMk cId="1815472239" sldId="427"/>
            <ac:spMk id="19" creationId="{187F67A0-DF23-6574-9E81-22FBBB3B9920}"/>
          </ac:spMkLst>
        </pc:spChg>
        <pc:spChg chg="add mod">
          <ac:chgData name="Stephen Millmore" userId="S::stm31@cam.ac.uk::7b2404fb-f360-4859-a21a-833f72764a74" providerId="AD" clId="Web-{688F2F12-39EA-725E-4E93-ACD6AAAE7DFE}" dt="2023-10-31T13:53:01.226" v="1802" actId="1076"/>
          <ac:spMkLst>
            <pc:docMk/>
            <pc:sldMk cId="1815472239" sldId="427"/>
            <ac:spMk id="23" creationId="{FD360CEF-00FF-8647-7F73-E0E8B0C7935F}"/>
          </ac:spMkLst>
        </pc:spChg>
        <pc:spChg chg="add mod">
          <ac:chgData name="Stephen Millmore" userId="S::stm31@cam.ac.uk::7b2404fb-f360-4859-a21a-833f72764a74" providerId="AD" clId="Web-{688F2F12-39EA-725E-4E93-ACD6AAAE7DFE}" dt="2023-10-31T14:01:01.056" v="1852" actId="20577"/>
          <ac:spMkLst>
            <pc:docMk/>
            <pc:sldMk cId="1815472239" sldId="427"/>
            <ac:spMk id="27" creationId="{A1AEA5C5-5E8A-6324-B1E3-FF3FB2F0F527}"/>
          </ac:spMkLst>
        </pc:spChg>
        <pc:spChg chg="add mod">
          <ac:chgData name="Stephen Millmore" userId="S::stm31@cam.ac.uk::7b2404fb-f360-4859-a21a-833f72764a74" providerId="AD" clId="Web-{688F2F12-39EA-725E-4E93-ACD6AAAE7DFE}" dt="2023-10-31T14:00:27.632" v="1832" actId="14100"/>
          <ac:spMkLst>
            <pc:docMk/>
            <pc:sldMk cId="1815472239" sldId="427"/>
            <ac:spMk id="29" creationId="{A53A41D2-EE8D-FB04-E775-13F971D41764}"/>
          </ac:spMkLst>
        </pc:spChg>
        <pc:spChg chg="add mod">
          <ac:chgData name="Stephen Millmore" userId="S::stm31@cam.ac.uk::7b2404fb-f360-4859-a21a-833f72764a74" providerId="AD" clId="Web-{688F2F12-39EA-725E-4E93-ACD6AAAE7DFE}" dt="2023-10-31T14:03:33.958" v="1858" actId="1076"/>
          <ac:spMkLst>
            <pc:docMk/>
            <pc:sldMk cId="1815472239" sldId="427"/>
            <ac:spMk id="32" creationId="{820CCCF7-B4BC-EF05-159A-01F46B06038C}"/>
          </ac:spMkLst>
        </pc:spChg>
        <pc:spChg chg="add mod">
          <ac:chgData name="Stephen Millmore" userId="S::stm31@cam.ac.uk::7b2404fb-f360-4859-a21a-833f72764a74" providerId="AD" clId="Web-{688F2F12-39EA-725E-4E93-ACD6AAAE7DFE}" dt="2023-10-31T14:03:43.568" v="1870" actId="14100"/>
          <ac:spMkLst>
            <pc:docMk/>
            <pc:sldMk cId="1815472239" sldId="427"/>
            <ac:spMk id="34" creationId="{0CC4537C-A659-6421-5064-841277DFEBFD}"/>
          </ac:spMkLst>
        </pc:spChg>
        <pc:spChg chg="add mod">
          <ac:chgData name="Stephen Millmore" userId="S::stm31@cam.ac.uk::7b2404fb-f360-4859-a21a-833f72764a74" providerId="AD" clId="Web-{688F2F12-39EA-725E-4E93-ACD6AAAE7DFE}" dt="2023-10-31T14:04:16.226" v="1875" actId="14100"/>
          <ac:spMkLst>
            <pc:docMk/>
            <pc:sldMk cId="1815472239" sldId="427"/>
            <ac:spMk id="36" creationId="{C7F0D69D-FC04-94DC-F3FD-0AF6296AEAEE}"/>
          </ac:spMkLst>
        </pc:spChg>
        <pc:spChg chg="add mod">
          <ac:chgData name="Stephen Millmore" userId="S::stm31@cam.ac.uk::7b2404fb-f360-4859-a21a-833f72764a74" providerId="AD" clId="Web-{688F2F12-39EA-725E-4E93-ACD6AAAE7DFE}" dt="2023-10-31T14:04:58.635" v="1881" actId="1076"/>
          <ac:spMkLst>
            <pc:docMk/>
            <pc:sldMk cId="1815472239" sldId="427"/>
            <ac:spMk id="42" creationId="{1B0E1E74-240D-E372-CE62-1B9A3C86005A}"/>
          </ac:spMkLst>
        </pc:spChg>
        <pc:spChg chg="add mod">
          <ac:chgData name="Stephen Millmore" userId="S::stm31@cam.ac.uk::7b2404fb-f360-4859-a21a-833f72764a74" providerId="AD" clId="Web-{688F2F12-39EA-725E-4E93-ACD6AAAE7DFE}" dt="2023-10-31T14:05:17.590" v="1886" actId="1076"/>
          <ac:spMkLst>
            <pc:docMk/>
            <pc:sldMk cId="1815472239" sldId="427"/>
            <ac:spMk id="43" creationId="{FEC58047-E7D8-ACEE-17A7-5F99DD074159}"/>
          </ac:spMkLst>
        </pc:spChg>
        <pc:spChg chg="add mod">
          <ac:chgData name="Stephen Millmore" userId="S::stm31@cam.ac.uk::7b2404fb-f360-4859-a21a-833f72764a74" providerId="AD" clId="Web-{688F2F12-39EA-725E-4E93-ACD6AAAE7DFE}" dt="2023-10-31T14:07:35.849" v="1892" actId="20577"/>
          <ac:spMkLst>
            <pc:docMk/>
            <pc:sldMk cId="1815472239" sldId="427"/>
            <ac:spMk id="45" creationId="{E0441E6C-B108-1802-53CC-3DCE301EB8D6}"/>
          </ac:spMkLst>
        </pc:spChg>
        <pc:spChg chg="add mod">
          <ac:chgData name="Stephen Millmore" userId="S::stm31@cam.ac.uk::7b2404fb-f360-4859-a21a-833f72764a74" providerId="AD" clId="Web-{688F2F12-39EA-725E-4E93-ACD6AAAE7DFE}" dt="2023-10-31T14:07:51.272" v="1894" actId="14100"/>
          <ac:spMkLst>
            <pc:docMk/>
            <pc:sldMk cId="1815472239" sldId="427"/>
            <ac:spMk id="47" creationId="{5CCD353A-EB89-6934-D1F3-E556C3CEAE8B}"/>
          </ac:spMkLst>
        </pc:spChg>
        <pc:spChg chg="add mod">
          <ac:chgData name="Stephen Millmore" userId="S::stm31@cam.ac.uk::7b2404fb-f360-4859-a21a-833f72764a74" providerId="AD" clId="Web-{688F2F12-39EA-725E-4E93-ACD6AAAE7DFE}" dt="2023-10-31T14:08:56.996" v="1919" actId="1076"/>
          <ac:spMkLst>
            <pc:docMk/>
            <pc:sldMk cId="1815472239" sldId="427"/>
            <ac:spMk id="51" creationId="{24836EC0-2B2A-B07D-074D-A6162CC1FD68}"/>
          </ac:spMkLst>
        </pc:spChg>
        <pc:spChg chg="add mod">
          <ac:chgData name="Stephen Millmore" userId="S::stm31@cam.ac.uk::7b2404fb-f360-4859-a21a-833f72764a74" providerId="AD" clId="Web-{688F2F12-39EA-725E-4E93-ACD6AAAE7DFE}" dt="2023-10-31T14:08:34.119" v="1907" actId="14100"/>
          <ac:spMkLst>
            <pc:docMk/>
            <pc:sldMk cId="1815472239" sldId="427"/>
            <ac:spMk id="53" creationId="{2038440F-1408-7315-CFDE-04EB2C2EF144}"/>
          </ac:spMkLst>
        </pc:spChg>
        <pc:picChg chg="del">
          <ac:chgData name="Stephen Millmore" userId="S::stm31@cam.ac.uk::7b2404fb-f360-4859-a21a-833f72764a74" providerId="AD" clId="Web-{688F2F12-39EA-725E-4E93-ACD6AAAE7DFE}" dt="2023-10-31T13:49:32.665" v="1736"/>
          <ac:picMkLst>
            <pc:docMk/>
            <pc:sldMk cId="1815472239" sldId="427"/>
            <ac:picMk id="4" creationId="{AF111791-A7F2-39F0-FF64-024238B740BB}"/>
          </ac:picMkLst>
        </pc:picChg>
        <pc:picChg chg="del">
          <ac:chgData name="Stephen Millmore" userId="S::stm31@cam.ac.uk::7b2404fb-f360-4859-a21a-833f72764a74" providerId="AD" clId="Web-{688F2F12-39EA-725E-4E93-ACD6AAAE7DFE}" dt="2023-10-31T13:49:32.665" v="1735"/>
          <ac:picMkLst>
            <pc:docMk/>
            <pc:sldMk cId="1815472239" sldId="427"/>
            <ac:picMk id="5" creationId="{AE71BE9B-FF8E-DBC4-FD03-5BDB5574E80A}"/>
          </ac:picMkLst>
        </pc:picChg>
        <pc:picChg chg="add mod">
          <ac:chgData name="Stephen Millmore" userId="S::stm31@cam.ac.uk::7b2404fb-f360-4859-a21a-833f72764a74" providerId="AD" clId="Web-{688F2F12-39EA-725E-4E93-ACD6AAAE7DFE}" dt="2023-10-31T13:50:24.793" v="1767" actId="1076"/>
          <ac:picMkLst>
            <pc:docMk/>
            <pc:sldMk cId="1815472239" sldId="427"/>
            <ac:picMk id="6" creationId="{5EE20AFF-C704-B6C2-15B1-BF4A98FCC0CB}"/>
          </ac:picMkLst>
        </pc:picChg>
        <pc:picChg chg="del">
          <ac:chgData name="Stephen Millmore" userId="S::stm31@cam.ac.uk::7b2404fb-f360-4859-a21a-833f72764a74" providerId="AD" clId="Web-{688F2F12-39EA-725E-4E93-ACD6AAAE7DFE}" dt="2023-10-31T13:49:32.665" v="1734"/>
          <ac:picMkLst>
            <pc:docMk/>
            <pc:sldMk cId="1815472239" sldId="427"/>
            <ac:picMk id="7" creationId="{363AEDDB-0A76-76C1-7226-6BD6E4B96E61}"/>
          </ac:picMkLst>
        </pc:picChg>
        <pc:picChg chg="del">
          <ac:chgData name="Stephen Millmore" userId="S::stm31@cam.ac.uk::7b2404fb-f360-4859-a21a-833f72764a74" providerId="AD" clId="Web-{688F2F12-39EA-725E-4E93-ACD6AAAE7DFE}" dt="2023-10-31T13:49:32.665" v="1733"/>
          <ac:picMkLst>
            <pc:docMk/>
            <pc:sldMk cId="1815472239" sldId="427"/>
            <ac:picMk id="8" creationId="{7AA154E8-FE86-DFBE-04B8-4276C450DE98}"/>
          </ac:picMkLst>
        </pc:picChg>
        <pc:picChg chg="del">
          <ac:chgData name="Stephen Millmore" userId="S::stm31@cam.ac.uk::7b2404fb-f360-4859-a21a-833f72764a74" providerId="AD" clId="Web-{688F2F12-39EA-725E-4E93-ACD6AAAE7DFE}" dt="2023-10-31T13:49:28.211" v="1731"/>
          <ac:picMkLst>
            <pc:docMk/>
            <pc:sldMk cId="1815472239" sldId="427"/>
            <ac:picMk id="9" creationId="{8875528F-2609-DBB1-5B17-D803F4A7A455}"/>
          </ac:picMkLst>
        </pc:picChg>
        <pc:picChg chg="del">
          <ac:chgData name="Stephen Millmore" userId="S::stm31@cam.ac.uk::7b2404fb-f360-4859-a21a-833f72764a74" providerId="AD" clId="Web-{688F2F12-39EA-725E-4E93-ACD6AAAE7DFE}" dt="2023-10-31T13:49:29.024" v="1732"/>
          <ac:picMkLst>
            <pc:docMk/>
            <pc:sldMk cId="1815472239" sldId="427"/>
            <ac:picMk id="10" creationId="{960DFC80-A078-668E-E2E1-95F9C17BC75D}"/>
          </ac:picMkLst>
        </pc:picChg>
        <pc:cxnChg chg="add mod">
          <ac:chgData name="Stephen Millmore" userId="S::stm31@cam.ac.uk::7b2404fb-f360-4859-a21a-833f72764a74" providerId="AD" clId="Web-{688F2F12-39EA-725E-4E93-ACD6AAAE7DFE}" dt="2023-10-31T13:52:12.176" v="1787"/>
          <ac:cxnSpMkLst>
            <pc:docMk/>
            <pc:sldMk cId="1815472239" sldId="427"/>
            <ac:cxnSpMk id="15" creationId="{C51CDEB1-91DF-D3DF-B431-7C6B86211EBF}"/>
          </ac:cxnSpMkLst>
        </pc:cxnChg>
        <pc:cxnChg chg="add mod">
          <ac:chgData name="Stephen Millmore" userId="S::stm31@cam.ac.uk::7b2404fb-f360-4859-a21a-833f72764a74" providerId="AD" clId="Web-{688F2F12-39EA-725E-4E93-ACD6AAAE7DFE}" dt="2023-10-31T13:53:36.525" v="1821" actId="14100"/>
          <ac:cxnSpMkLst>
            <pc:docMk/>
            <pc:sldMk cId="1815472239" sldId="427"/>
            <ac:cxnSpMk id="21" creationId="{C7FC6EB7-A1A9-E889-D620-290B421B4660}"/>
          </ac:cxnSpMkLst>
        </pc:cxnChg>
        <pc:cxnChg chg="add mod">
          <ac:chgData name="Stephen Millmore" userId="S::stm31@cam.ac.uk::7b2404fb-f360-4859-a21a-833f72764a74" providerId="AD" clId="Web-{688F2F12-39EA-725E-4E93-ACD6AAAE7DFE}" dt="2023-10-31T13:53:39.369" v="1822" actId="14100"/>
          <ac:cxnSpMkLst>
            <pc:docMk/>
            <pc:sldMk cId="1815472239" sldId="427"/>
            <ac:cxnSpMk id="25" creationId="{7207DB78-0BA0-8FC6-D4AF-2B437379E4A9}"/>
          </ac:cxnSpMkLst>
        </pc:cxnChg>
        <pc:cxnChg chg="add mod">
          <ac:chgData name="Stephen Millmore" userId="S::stm31@cam.ac.uk::7b2404fb-f360-4859-a21a-833f72764a74" providerId="AD" clId="Web-{688F2F12-39EA-725E-4E93-ACD6AAAE7DFE}" dt="2023-10-31T14:00:35.961" v="1834" actId="14100"/>
          <ac:cxnSpMkLst>
            <pc:docMk/>
            <pc:sldMk cId="1815472239" sldId="427"/>
            <ac:cxnSpMk id="31" creationId="{9462EF80-E251-7FD2-6D90-DBAD1AAC07F1}"/>
          </ac:cxnSpMkLst>
        </pc:cxnChg>
        <pc:cxnChg chg="add mod">
          <ac:chgData name="Stephen Millmore" userId="S::stm31@cam.ac.uk::7b2404fb-f360-4859-a21a-833f72764a74" providerId="AD" clId="Web-{688F2F12-39EA-725E-4E93-ACD6AAAE7DFE}" dt="2023-10-31T14:04:28.758" v="1876" actId="14100"/>
          <ac:cxnSpMkLst>
            <pc:docMk/>
            <pc:sldMk cId="1815472239" sldId="427"/>
            <ac:cxnSpMk id="38" creationId="{D43BCDB9-DCF1-BECF-1C3C-621201AF45AC}"/>
          </ac:cxnSpMkLst>
        </pc:cxnChg>
        <pc:cxnChg chg="add mod">
          <ac:chgData name="Stephen Millmore" userId="S::stm31@cam.ac.uk::7b2404fb-f360-4859-a21a-833f72764a74" providerId="AD" clId="Web-{688F2F12-39EA-725E-4E93-ACD6AAAE7DFE}" dt="2023-10-31T14:04:51.322" v="1879" actId="14100"/>
          <ac:cxnSpMkLst>
            <pc:docMk/>
            <pc:sldMk cId="1815472239" sldId="427"/>
            <ac:cxnSpMk id="40" creationId="{4476F860-C009-3DAC-4FF7-5E3FAD03B4AA}"/>
          </ac:cxnSpMkLst>
        </pc:cxnChg>
        <pc:cxnChg chg="add mod">
          <ac:chgData name="Stephen Millmore" userId="S::stm31@cam.ac.uk::7b2404fb-f360-4859-a21a-833f72764a74" providerId="AD" clId="Web-{688F2F12-39EA-725E-4E93-ACD6AAAE7DFE}" dt="2023-10-31T14:07:58.460" v="1896" actId="14100"/>
          <ac:cxnSpMkLst>
            <pc:docMk/>
            <pc:sldMk cId="1815472239" sldId="427"/>
            <ac:cxnSpMk id="49" creationId="{371E2D4D-ED20-155F-77BB-E747BE09CBA4}"/>
          </ac:cxnSpMkLst>
        </pc:cxnChg>
        <pc:cxnChg chg="add mod">
          <ac:chgData name="Stephen Millmore" userId="S::stm31@cam.ac.uk::7b2404fb-f360-4859-a21a-833f72764a74" providerId="AD" clId="Web-{688F2F12-39EA-725E-4E93-ACD6AAAE7DFE}" dt="2023-10-31T14:08:52.261" v="1918" actId="1076"/>
          <ac:cxnSpMkLst>
            <pc:docMk/>
            <pc:sldMk cId="1815472239" sldId="427"/>
            <ac:cxnSpMk id="55" creationId="{CC55D30A-BEAF-32AB-53F3-E187B04723EC}"/>
          </ac:cxnSpMkLst>
        </pc:cxnChg>
      </pc:sldChg>
      <pc:sldChg chg="delSp modSp add replId">
        <pc:chgData name="Stephen Millmore" userId="S::stm31@cam.ac.uk::7b2404fb-f360-4859-a21a-833f72764a74" providerId="AD" clId="Web-{688F2F12-39EA-725E-4E93-ACD6AAAE7DFE}" dt="2023-10-31T16:49:09.343" v="2261" actId="20577"/>
        <pc:sldMkLst>
          <pc:docMk/>
          <pc:sldMk cId="3472213540" sldId="428"/>
        </pc:sldMkLst>
        <pc:spChg chg="mod">
          <ac:chgData name="Stephen Millmore" userId="S::stm31@cam.ac.uk::7b2404fb-f360-4859-a21a-833f72764a74" providerId="AD" clId="Web-{688F2F12-39EA-725E-4E93-ACD6AAAE7DFE}" dt="2023-10-31T14:10:01.688" v="1926" actId="20577"/>
          <ac:spMkLst>
            <pc:docMk/>
            <pc:sldMk cId="3472213540" sldId="428"/>
            <ac:spMk id="2" creationId="{0A9AA9CE-1500-9B3F-5C5F-374DC594457B}"/>
          </ac:spMkLst>
        </pc:spChg>
        <pc:spChg chg="mod">
          <ac:chgData name="Stephen Millmore" userId="S::stm31@cam.ac.uk::7b2404fb-f360-4859-a21a-833f72764a74" providerId="AD" clId="Web-{688F2F12-39EA-725E-4E93-ACD6AAAE7DFE}" dt="2023-10-31T16:49:09.343" v="2261" actId="20577"/>
          <ac:spMkLst>
            <pc:docMk/>
            <pc:sldMk cId="3472213540" sldId="428"/>
            <ac:spMk id="3" creationId="{69EC1D8A-C277-16B1-20EC-6260B0088281}"/>
          </ac:spMkLst>
        </pc:spChg>
        <pc:picChg chg="del">
          <ac:chgData name="Stephen Millmore" userId="S::stm31@cam.ac.uk::7b2404fb-f360-4859-a21a-833f72764a74" providerId="AD" clId="Web-{688F2F12-39EA-725E-4E93-ACD6AAAE7DFE}" dt="2023-10-31T14:10:11.548" v="1933"/>
          <ac:picMkLst>
            <pc:docMk/>
            <pc:sldMk cId="3472213540" sldId="428"/>
            <ac:picMk id="4" creationId="{AF111791-A7F2-39F0-FF64-024238B740BB}"/>
          </ac:picMkLst>
        </pc:picChg>
        <pc:picChg chg="del">
          <ac:chgData name="Stephen Millmore" userId="S::stm31@cam.ac.uk::7b2404fb-f360-4859-a21a-833f72764a74" providerId="AD" clId="Web-{688F2F12-39EA-725E-4E93-ACD6AAAE7DFE}" dt="2023-10-31T14:10:11.548" v="1932"/>
          <ac:picMkLst>
            <pc:docMk/>
            <pc:sldMk cId="3472213540" sldId="428"/>
            <ac:picMk id="5" creationId="{AE71BE9B-FF8E-DBC4-FD03-5BDB5574E80A}"/>
          </ac:picMkLst>
        </pc:picChg>
        <pc:picChg chg="del">
          <ac:chgData name="Stephen Millmore" userId="S::stm31@cam.ac.uk::7b2404fb-f360-4859-a21a-833f72764a74" providerId="AD" clId="Web-{688F2F12-39EA-725E-4E93-ACD6AAAE7DFE}" dt="2023-10-31T14:10:11.548" v="1931"/>
          <ac:picMkLst>
            <pc:docMk/>
            <pc:sldMk cId="3472213540" sldId="428"/>
            <ac:picMk id="7" creationId="{363AEDDB-0A76-76C1-7226-6BD6E4B96E61}"/>
          </ac:picMkLst>
        </pc:picChg>
        <pc:picChg chg="del">
          <ac:chgData name="Stephen Millmore" userId="S::stm31@cam.ac.uk::7b2404fb-f360-4859-a21a-833f72764a74" providerId="AD" clId="Web-{688F2F12-39EA-725E-4E93-ACD6AAAE7DFE}" dt="2023-10-31T14:10:11.548" v="1930"/>
          <ac:picMkLst>
            <pc:docMk/>
            <pc:sldMk cId="3472213540" sldId="428"/>
            <ac:picMk id="8" creationId="{7AA154E8-FE86-DFBE-04B8-4276C450DE98}"/>
          </ac:picMkLst>
        </pc:picChg>
        <pc:picChg chg="del">
          <ac:chgData name="Stephen Millmore" userId="S::stm31@cam.ac.uk::7b2404fb-f360-4859-a21a-833f72764a74" providerId="AD" clId="Web-{688F2F12-39EA-725E-4E93-ACD6AAAE7DFE}" dt="2023-10-31T14:10:11.548" v="1929"/>
          <ac:picMkLst>
            <pc:docMk/>
            <pc:sldMk cId="3472213540" sldId="428"/>
            <ac:picMk id="9" creationId="{8875528F-2609-DBB1-5B17-D803F4A7A455}"/>
          </ac:picMkLst>
        </pc:picChg>
        <pc:picChg chg="del">
          <ac:chgData name="Stephen Millmore" userId="S::stm31@cam.ac.uk::7b2404fb-f360-4859-a21a-833f72764a74" providerId="AD" clId="Web-{688F2F12-39EA-725E-4E93-ACD6AAAE7DFE}" dt="2023-10-31T14:10:11.548" v="1928"/>
          <ac:picMkLst>
            <pc:docMk/>
            <pc:sldMk cId="3472213540" sldId="428"/>
            <ac:picMk id="10" creationId="{960DFC80-A078-668E-E2E1-95F9C17BC75D}"/>
          </ac:picMkLst>
        </pc:picChg>
      </pc:sldChg>
      <pc:sldChg chg="modSp add replId">
        <pc:chgData name="Stephen Millmore" userId="S::stm31@cam.ac.uk::7b2404fb-f360-4859-a21a-833f72764a74" providerId="AD" clId="Web-{688F2F12-39EA-725E-4E93-ACD6AAAE7DFE}" dt="2023-10-31T16:54:23.664" v="2622" actId="20577"/>
        <pc:sldMkLst>
          <pc:docMk/>
          <pc:sldMk cId="809164046" sldId="429"/>
        </pc:sldMkLst>
        <pc:spChg chg="mod">
          <ac:chgData name="Stephen Millmore" userId="S::stm31@cam.ac.uk::7b2404fb-f360-4859-a21a-833f72764a74" providerId="AD" clId="Web-{688F2F12-39EA-725E-4E93-ACD6AAAE7DFE}" dt="2023-10-31T16:49:20.484" v="2263" actId="20577"/>
          <ac:spMkLst>
            <pc:docMk/>
            <pc:sldMk cId="809164046" sldId="429"/>
            <ac:spMk id="2" creationId="{0A9AA9CE-1500-9B3F-5C5F-374DC594457B}"/>
          </ac:spMkLst>
        </pc:spChg>
        <pc:spChg chg="mod">
          <ac:chgData name="Stephen Millmore" userId="S::stm31@cam.ac.uk::7b2404fb-f360-4859-a21a-833f72764a74" providerId="AD" clId="Web-{688F2F12-39EA-725E-4E93-ACD6AAAE7DFE}" dt="2023-10-31T16:54:23.664" v="2622" actId="20577"/>
          <ac:spMkLst>
            <pc:docMk/>
            <pc:sldMk cId="809164046" sldId="429"/>
            <ac:spMk id="3" creationId="{69EC1D8A-C277-16B1-20EC-6260B0088281}"/>
          </ac:spMkLst>
        </pc:spChg>
      </pc:sldChg>
      <pc:sldChg chg="addSp delSp modSp add replId">
        <pc:chgData name="Stephen Millmore" userId="S::stm31@cam.ac.uk::7b2404fb-f360-4859-a21a-833f72764a74" providerId="AD" clId="Web-{688F2F12-39EA-725E-4E93-ACD6AAAE7DFE}" dt="2023-10-31T17:03:49.739" v="2986"/>
        <pc:sldMkLst>
          <pc:docMk/>
          <pc:sldMk cId="3354566263" sldId="430"/>
        </pc:sldMkLst>
        <pc:spChg chg="mod">
          <ac:chgData name="Stephen Millmore" userId="S::stm31@cam.ac.uk::7b2404fb-f360-4859-a21a-833f72764a74" providerId="AD" clId="Web-{688F2F12-39EA-725E-4E93-ACD6AAAE7DFE}" dt="2023-10-31T16:54:40.650" v="2646" actId="20577"/>
          <ac:spMkLst>
            <pc:docMk/>
            <pc:sldMk cId="3354566263" sldId="430"/>
            <ac:spMk id="2" creationId="{0A9AA9CE-1500-9B3F-5C5F-374DC594457B}"/>
          </ac:spMkLst>
        </pc:spChg>
        <pc:spChg chg="mod">
          <ac:chgData name="Stephen Millmore" userId="S::stm31@cam.ac.uk::7b2404fb-f360-4859-a21a-833f72764a74" providerId="AD" clId="Web-{688F2F12-39EA-725E-4E93-ACD6AAAE7DFE}" dt="2023-10-31T17:03:44.895" v="2984" actId="20577"/>
          <ac:spMkLst>
            <pc:docMk/>
            <pc:sldMk cId="3354566263" sldId="430"/>
            <ac:spMk id="3" creationId="{69EC1D8A-C277-16B1-20EC-6260B0088281}"/>
          </ac:spMkLst>
        </pc:spChg>
        <pc:spChg chg="del">
          <ac:chgData name="Stephen Millmore" userId="S::stm31@cam.ac.uk::7b2404fb-f360-4859-a21a-833f72764a74" providerId="AD" clId="Web-{688F2F12-39EA-725E-4E93-ACD6AAAE7DFE}" dt="2023-10-31T17:02:39.186" v="2938"/>
          <ac:spMkLst>
            <pc:docMk/>
            <pc:sldMk cId="3354566263" sldId="430"/>
            <ac:spMk id="12" creationId="{BA56F1F6-E787-E9C1-D768-E95226F8AB43}"/>
          </ac:spMkLst>
        </pc:spChg>
        <pc:picChg chg="add mod modCrop">
          <ac:chgData name="Stephen Millmore" userId="S::stm31@cam.ac.uk::7b2404fb-f360-4859-a21a-833f72764a74" providerId="AD" clId="Web-{688F2F12-39EA-725E-4E93-ACD6AAAE7DFE}" dt="2023-10-31T17:02:53.750" v="2948" actId="1076"/>
          <ac:picMkLst>
            <pc:docMk/>
            <pc:sldMk cId="3354566263" sldId="430"/>
            <ac:picMk id="4" creationId="{2C307D87-05A8-C5CC-7DA1-58AE4A9E49F2}"/>
          </ac:picMkLst>
        </pc:picChg>
        <pc:picChg chg="add mod modCrop">
          <ac:chgData name="Stephen Millmore" userId="S::stm31@cam.ac.uk::7b2404fb-f360-4859-a21a-833f72764a74" providerId="AD" clId="Web-{688F2F12-39EA-725E-4E93-ACD6AAAE7DFE}" dt="2023-10-31T17:02:34.780" v="2937" actId="1076"/>
          <ac:picMkLst>
            <pc:docMk/>
            <pc:sldMk cId="3354566263" sldId="430"/>
            <ac:picMk id="5" creationId="{A214191C-1363-1D49-8066-07C0B2F68B82}"/>
          </ac:picMkLst>
        </pc:picChg>
        <pc:picChg chg="add del">
          <ac:chgData name="Stephen Millmore" userId="S::stm31@cam.ac.uk::7b2404fb-f360-4859-a21a-833f72764a74" providerId="AD" clId="Web-{688F2F12-39EA-725E-4E93-ACD6AAAE7DFE}" dt="2023-10-31T17:03:49.739" v="2986"/>
          <ac:picMkLst>
            <pc:docMk/>
            <pc:sldMk cId="3354566263" sldId="430"/>
            <ac:picMk id="6" creationId="{D8B435A4-4397-A81A-B984-C015F68B9944}"/>
          </ac:picMkLst>
        </pc:picChg>
      </pc:sldChg>
      <pc:sldChg chg="addSp delSp modSp add ord replId addAnim modAnim">
        <pc:chgData name="Stephen Millmore" userId="S::stm31@cam.ac.uk::7b2404fb-f360-4859-a21a-833f72764a74" providerId="AD" clId="Web-{688F2F12-39EA-725E-4E93-ACD6AAAE7DFE}" dt="2023-10-31T17:13:28.423" v="3560"/>
        <pc:sldMkLst>
          <pc:docMk/>
          <pc:sldMk cId="2283316031" sldId="431"/>
        </pc:sldMkLst>
        <pc:spChg chg="mod">
          <ac:chgData name="Stephen Millmore" userId="S::stm31@cam.ac.uk::7b2404fb-f360-4859-a21a-833f72764a74" providerId="AD" clId="Web-{688F2F12-39EA-725E-4E93-ACD6AAAE7DFE}" dt="2023-10-31T17:10:19.997" v="3505" actId="20577"/>
          <ac:spMkLst>
            <pc:docMk/>
            <pc:sldMk cId="2283316031" sldId="431"/>
            <ac:spMk id="2" creationId="{0A9AA9CE-1500-9B3F-5C5F-374DC594457B}"/>
          </ac:spMkLst>
        </pc:spChg>
        <pc:spChg chg="mod">
          <ac:chgData name="Stephen Millmore" userId="S::stm31@cam.ac.uk::7b2404fb-f360-4859-a21a-833f72764a74" providerId="AD" clId="Web-{688F2F12-39EA-725E-4E93-ACD6AAAE7DFE}" dt="2023-10-31T17:08:20.619" v="3492" actId="20577"/>
          <ac:spMkLst>
            <pc:docMk/>
            <pc:sldMk cId="2283316031" sldId="431"/>
            <ac:spMk id="3" creationId="{69EC1D8A-C277-16B1-20EC-6260B0088281}"/>
          </ac:spMkLst>
        </pc:spChg>
        <pc:spChg chg="add mod">
          <ac:chgData name="Stephen Millmore" userId="S::stm31@cam.ac.uk::7b2404fb-f360-4859-a21a-833f72764a74" providerId="AD" clId="Web-{688F2F12-39EA-725E-4E93-ACD6AAAE7DFE}" dt="2023-10-31T17:11:00.310" v="3516" actId="1076"/>
          <ac:spMkLst>
            <pc:docMk/>
            <pc:sldMk cId="2283316031" sldId="431"/>
            <ac:spMk id="11" creationId="{E53500DE-F25B-8403-2D4D-962CBF2297C4}"/>
          </ac:spMkLst>
        </pc:spChg>
        <pc:spChg chg="add mod">
          <ac:chgData name="Stephen Millmore" userId="S::stm31@cam.ac.uk::7b2404fb-f360-4859-a21a-833f72764a74" providerId="AD" clId="Web-{688F2F12-39EA-725E-4E93-ACD6AAAE7DFE}" dt="2023-10-31T17:11:42.702" v="3532" actId="14100"/>
          <ac:spMkLst>
            <pc:docMk/>
            <pc:sldMk cId="2283316031" sldId="431"/>
            <ac:spMk id="13" creationId="{1F4E10B7-869B-6BDC-9C68-AB19A3278C4E}"/>
          </ac:spMkLst>
        </pc:spChg>
        <pc:spChg chg="add mod">
          <ac:chgData name="Stephen Millmore" userId="S::stm31@cam.ac.uk::7b2404fb-f360-4859-a21a-833f72764a74" providerId="AD" clId="Web-{688F2F12-39EA-725E-4E93-ACD6AAAE7DFE}" dt="2023-10-31T17:11:57.374" v="3544" actId="1076"/>
          <ac:spMkLst>
            <pc:docMk/>
            <pc:sldMk cId="2283316031" sldId="431"/>
            <ac:spMk id="17" creationId="{8040906F-0C91-7868-9A7F-143F62DEF5F3}"/>
          </ac:spMkLst>
        </pc:spChg>
        <pc:spChg chg="add mod">
          <ac:chgData name="Stephen Millmore" userId="S::stm31@cam.ac.uk::7b2404fb-f360-4859-a21a-833f72764a74" providerId="AD" clId="Web-{688F2F12-39EA-725E-4E93-ACD6AAAE7DFE}" dt="2023-10-31T17:12:12.015" v="3556" actId="14100"/>
          <ac:spMkLst>
            <pc:docMk/>
            <pc:sldMk cId="2283316031" sldId="431"/>
            <ac:spMk id="19" creationId="{5E6D891D-DE3A-8ADC-83F0-4D97400A1D0E}"/>
          </ac:spMkLst>
        </pc:spChg>
        <pc:picChg chg="del">
          <ac:chgData name="Stephen Millmore" userId="S::stm31@cam.ac.uk::7b2404fb-f360-4859-a21a-833f72764a74" providerId="AD" clId="Web-{688F2F12-39EA-725E-4E93-ACD6AAAE7DFE}" dt="2023-10-31T17:08:28.713" v="3496"/>
          <ac:picMkLst>
            <pc:docMk/>
            <pc:sldMk cId="2283316031" sldId="431"/>
            <ac:picMk id="4" creationId="{2C307D87-05A8-C5CC-7DA1-58AE4A9E49F2}"/>
          </ac:picMkLst>
        </pc:picChg>
        <pc:picChg chg="del">
          <ac:chgData name="Stephen Millmore" userId="S::stm31@cam.ac.uk::7b2404fb-f360-4859-a21a-833f72764a74" providerId="AD" clId="Web-{688F2F12-39EA-725E-4E93-ACD6AAAE7DFE}" dt="2023-10-31T17:08:28.713" v="3495"/>
          <ac:picMkLst>
            <pc:docMk/>
            <pc:sldMk cId="2283316031" sldId="431"/>
            <ac:picMk id="5" creationId="{A214191C-1363-1D49-8066-07C0B2F68B82}"/>
          </ac:picMkLst>
        </pc:picChg>
        <pc:picChg chg="add mod">
          <ac:chgData name="Stephen Millmore" userId="S::stm31@cam.ac.uk::7b2404fb-f360-4859-a21a-833f72764a74" providerId="AD" clId="Web-{688F2F12-39EA-725E-4E93-ACD6AAAE7DFE}" dt="2023-10-31T17:07:05.367" v="3466" actId="1076"/>
          <ac:picMkLst>
            <pc:docMk/>
            <pc:sldMk cId="2283316031" sldId="431"/>
            <ac:picMk id="7" creationId="{DE729FD8-3BB1-1987-D2F5-758D8D7A5106}"/>
          </ac:picMkLst>
        </pc:picChg>
        <pc:picChg chg="add mod">
          <ac:chgData name="Stephen Millmore" userId="S::stm31@cam.ac.uk::7b2404fb-f360-4859-a21a-833f72764a74" providerId="AD" clId="Web-{688F2F12-39EA-725E-4E93-ACD6AAAE7DFE}" dt="2023-10-31T17:07:55.243" v="3485" actId="1076"/>
          <ac:picMkLst>
            <pc:docMk/>
            <pc:sldMk cId="2283316031" sldId="431"/>
            <ac:picMk id="8" creationId="{7D288CD6-9E47-3E82-CBA3-E26CE4A06F39}"/>
          </ac:picMkLst>
        </pc:picChg>
        <pc:picChg chg="add mod">
          <ac:chgData name="Stephen Millmore" userId="S::stm31@cam.ac.uk::7b2404fb-f360-4859-a21a-833f72764a74" providerId="AD" clId="Web-{688F2F12-39EA-725E-4E93-ACD6AAAE7DFE}" dt="2023-10-31T17:08:32.057" v="3497" actId="1076"/>
          <ac:picMkLst>
            <pc:docMk/>
            <pc:sldMk cId="2283316031" sldId="431"/>
            <ac:picMk id="9" creationId="{6C88EC97-386D-5E46-387B-7D816E93BDEB}"/>
          </ac:picMkLst>
        </pc:picChg>
        <pc:cxnChg chg="add mod">
          <ac:chgData name="Stephen Millmore" userId="S::stm31@cam.ac.uk::7b2404fb-f360-4859-a21a-833f72764a74" providerId="AD" clId="Web-{688F2F12-39EA-725E-4E93-ACD6AAAE7DFE}" dt="2023-10-31T17:11:24.670" v="3523" actId="14100"/>
          <ac:cxnSpMkLst>
            <pc:docMk/>
            <pc:sldMk cId="2283316031" sldId="431"/>
            <ac:cxnSpMk id="15" creationId="{169207E4-8D5A-9605-4BF2-B87C192937FA}"/>
          </ac:cxnSpMkLst>
        </pc:cxnChg>
        <pc:cxnChg chg="add mod">
          <ac:chgData name="Stephen Millmore" userId="S::stm31@cam.ac.uk::7b2404fb-f360-4859-a21a-833f72764a74" providerId="AD" clId="Web-{688F2F12-39EA-725E-4E93-ACD6AAAE7DFE}" dt="2023-10-31T17:12:24.797" v="3558" actId="14100"/>
          <ac:cxnSpMkLst>
            <pc:docMk/>
            <pc:sldMk cId="2283316031" sldId="431"/>
            <ac:cxnSpMk id="21" creationId="{43EC6913-E716-887D-6FBF-A4DE5023A9F3}"/>
          </ac:cxnSpMkLst>
        </pc:cxnChg>
      </pc:sldChg>
      <pc:sldChg chg="delSp modSp add replId delAnim">
        <pc:chgData name="Stephen Millmore" userId="S::stm31@cam.ac.uk::7b2404fb-f360-4859-a21a-833f72764a74" providerId="AD" clId="Web-{688F2F12-39EA-725E-4E93-ACD6AAAE7DFE}" dt="2023-10-31T17:19:05.150" v="3831" actId="20577"/>
        <pc:sldMkLst>
          <pc:docMk/>
          <pc:sldMk cId="1229263079" sldId="432"/>
        </pc:sldMkLst>
        <pc:spChg chg="mod">
          <ac:chgData name="Stephen Millmore" userId="S::stm31@cam.ac.uk::7b2404fb-f360-4859-a21a-833f72764a74" providerId="AD" clId="Web-{688F2F12-39EA-725E-4E93-ACD6AAAE7DFE}" dt="2023-10-31T17:19:05.150" v="3831" actId="20577"/>
          <ac:spMkLst>
            <pc:docMk/>
            <pc:sldMk cId="1229263079" sldId="432"/>
            <ac:spMk id="3" creationId="{69EC1D8A-C277-16B1-20EC-6260B0088281}"/>
          </ac:spMkLst>
        </pc:spChg>
        <pc:spChg chg="del">
          <ac:chgData name="Stephen Millmore" userId="S::stm31@cam.ac.uk::7b2404fb-f360-4859-a21a-833f72764a74" providerId="AD" clId="Web-{688F2F12-39EA-725E-4E93-ACD6AAAE7DFE}" dt="2023-10-31T17:14:08.065" v="3570"/>
          <ac:spMkLst>
            <pc:docMk/>
            <pc:sldMk cId="1229263079" sldId="432"/>
            <ac:spMk id="11" creationId="{E53500DE-F25B-8403-2D4D-962CBF2297C4}"/>
          </ac:spMkLst>
        </pc:spChg>
        <pc:spChg chg="del">
          <ac:chgData name="Stephen Millmore" userId="S::stm31@cam.ac.uk::7b2404fb-f360-4859-a21a-833f72764a74" providerId="AD" clId="Web-{688F2F12-39EA-725E-4E93-ACD6AAAE7DFE}" dt="2023-10-31T17:14:08.065" v="3569"/>
          <ac:spMkLst>
            <pc:docMk/>
            <pc:sldMk cId="1229263079" sldId="432"/>
            <ac:spMk id="13" creationId="{1F4E10B7-869B-6BDC-9C68-AB19A3278C4E}"/>
          </ac:spMkLst>
        </pc:spChg>
        <pc:spChg chg="del">
          <ac:chgData name="Stephen Millmore" userId="S::stm31@cam.ac.uk::7b2404fb-f360-4859-a21a-833f72764a74" providerId="AD" clId="Web-{688F2F12-39EA-725E-4E93-ACD6AAAE7DFE}" dt="2023-10-31T17:14:08.065" v="3567"/>
          <ac:spMkLst>
            <pc:docMk/>
            <pc:sldMk cId="1229263079" sldId="432"/>
            <ac:spMk id="17" creationId="{8040906F-0C91-7868-9A7F-143F62DEF5F3}"/>
          </ac:spMkLst>
        </pc:spChg>
        <pc:spChg chg="del">
          <ac:chgData name="Stephen Millmore" userId="S::stm31@cam.ac.uk::7b2404fb-f360-4859-a21a-833f72764a74" providerId="AD" clId="Web-{688F2F12-39EA-725E-4E93-ACD6AAAE7DFE}" dt="2023-10-31T17:14:08.065" v="3566"/>
          <ac:spMkLst>
            <pc:docMk/>
            <pc:sldMk cId="1229263079" sldId="432"/>
            <ac:spMk id="19" creationId="{5E6D891D-DE3A-8ADC-83F0-4D97400A1D0E}"/>
          </ac:spMkLst>
        </pc:spChg>
        <pc:picChg chg="del">
          <ac:chgData name="Stephen Millmore" userId="S::stm31@cam.ac.uk::7b2404fb-f360-4859-a21a-833f72764a74" providerId="AD" clId="Web-{688F2F12-39EA-725E-4E93-ACD6AAAE7DFE}" dt="2023-10-31T17:14:08.065" v="3572"/>
          <ac:picMkLst>
            <pc:docMk/>
            <pc:sldMk cId="1229263079" sldId="432"/>
            <ac:picMk id="7" creationId="{DE729FD8-3BB1-1987-D2F5-758D8D7A5106}"/>
          </ac:picMkLst>
        </pc:picChg>
        <pc:picChg chg="del">
          <ac:chgData name="Stephen Millmore" userId="S::stm31@cam.ac.uk::7b2404fb-f360-4859-a21a-833f72764a74" providerId="AD" clId="Web-{688F2F12-39EA-725E-4E93-ACD6AAAE7DFE}" dt="2023-10-31T17:14:08.065" v="3571"/>
          <ac:picMkLst>
            <pc:docMk/>
            <pc:sldMk cId="1229263079" sldId="432"/>
            <ac:picMk id="8" creationId="{7D288CD6-9E47-3E82-CBA3-E26CE4A06F39}"/>
          </ac:picMkLst>
        </pc:picChg>
        <pc:picChg chg="mod">
          <ac:chgData name="Stephen Millmore" userId="S::stm31@cam.ac.uk::7b2404fb-f360-4859-a21a-833f72764a74" providerId="AD" clId="Web-{688F2F12-39EA-725E-4E93-ACD6AAAE7DFE}" dt="2023-10-31T17:14:01.549" v="3563" actId="1076"/>
          <ac:picMkLst>
            <pc:docMk/>
            <pc:sldMk cId="1229263079" sldId="432"/>
            <ac:picMk id="9" creationId="{6C88EC97-386D-5E46-387B-7D816E93BDEB}"/>
          </ac:picMkLst>
        </pc:picChg>
        <pc:cxnChg chg="del">
          <ac:chgData name="Stephen Millmore" userId="S::stm31@cam.ac.uk::7b2404fb-f360-4859-a21a-833f72764a74" providerId="AD" clId="Web-{688F2F12-39EA-725E-4E93-ACD6AAAE7DFE}" dt="2023-10-31T17:14:08.065" v="3568"/>
          <ac:cxnSpMkLst>
            <pc:docMk/>
            <pc:sldMk cId="1229263079" sldId="432"/>
            <ac:cxnSpMk id="15" creationId="{169207E4-8D5A-9605-4BF2-B87C192937FA}"/>
          </ac:cxnSpMkLst>
        </pc:cxnChg>
        <pc:cxnChg chg="del">
          <ac:chgData name="Stephen Millmore" userId="S::stm31@cam.ac.uk::7b2404fb-f360-4859-a21a-833f72764a74" providerId="AD" clId="Web-{688F2F12-39EA-725E-4E93-ACD6AAAE7DFE}" dt="2023-10-31T17:14:08.049" v="3565"/>
          <ac:cxnSpMkLst>
            <pc:docMk/>
            <pc:sldMk cId="1229263079" sldId="432"/>
            <ac:cxnSpMk id="21" creationId="{43EC6913-E716-887D-6FBF-A4DE5023A9F3}"/>
          </ac:cxnSpMkLst>
        </pc:cxnChg>
      </pc:sldChg>
      <pc:sldChg chg="delSp modSp add replId">
        <pc:chgData name="Stephen Millmore" userId="S::stm31@cam.ac.uk::7b2404fb-f360-4859-a21a-833f72764a74" providerId="AD" clId="Web-{688F2F12-39EA-725E-4E93-ACD6AAAE7DFE}" dt="2023-10-31T17:28:25.303" v="4153" actId="20577"/>
        <pc:sldMkLst>
          <pc:docMk/>
          <pc:sldMk cId="1387629020" sldId="433"/>
        </pc:sldMkLst>
        <pc:spChg chg="mod">
          <ac:chgData name="Stephen Millmore" userId="S::stm31@cam.ac.uk::7b2404fb-f360-4859-a21a-833f72764a74" providerId="AD" clId="Web-{688F2F12-39EA-725E-4E93-ACD6AAAE7DFE}" dt="2023-10-31T17:19:18.838" v="3840" actId="20577"/>
          <ac:spMkLst>
            <pc:docMk/>
            <pc:sldMk cId="1387629020" sldId="433"/>
            <ac:spMk id="2" creationId="{0A9AA9CE-1500-9B3F-5C5F-374DC594457B}"/>
          </ac:spMkLst>
        </pc:spChg>
        <pc:spChg chg="mod">
          <ac:chgData name="Stephen Millmore" userId="S::stm31@cam.ac.uk::7b2404fb-f360-4859-a21a-833f72764a74" providerId="AD" clId="Web-{688F2F12-39EA-725E-4E93-ACD6AAAE7DFE}" dt="2023-10-31T17:28:25.303" v="4153" actId="20577"/>
          <ac:spMkLst>
            <pc:docMk/>
            <pc:sldMk cId="1387629020" sldId="433"/>
            <ac:spMk id="3" creationId="{69EC1D8A-C277-16B1-20EC-6260B0088281}"/>
          </ac:spMkLst>
        </pc:spChg>
        <pc:picChg chg="del">
          <ac:chgData name="Stephen Millmore" userId="S::stm31@cam.ac.uk::7b2404fb-f360-4859-a21a-833f72764a74" providerId="AD" clId="Web-{688F2F12-39EA-725E-4E93-ACD6AAAE7DFE}" dt="2023-10-31T17:19:20.791" v="3841"/>
          <ac:picMkLst>
            <pc:docMk/>
            <pc:sldMk cId="1387629020" sldId="433"/>
            <ac:picMk id="9" creationId="{6C88EC97-386D-5E46-387B-7D816E93BDEB}"/>
          </ac:picMkLst>
        </pc:picChg>
      </pc:sldChg>
      <pc:sldChg chg="addSp modSp add replId">
        <pc:chgData name="Stephen Millmore" userId="S::stm31@cam.ac.uk::7b2404fb-f360-4859-a21a-833f72764a74" providerId="AD" clId="Web-{688F2F12-39EA-725E-4E93-ACD6AAAE7DFE}" dt="2023-10-31T17:36:41.799" v="4485" actId="1076"/>
        <pc:sldMkLst>
          <pc:docMk/>
          <pc:sldMk cId="1943761932" sldId="434"/>
        </pc:sldMkLst>
        <pc:spChg chg="mod">
          <ac:chgData name="Stephen Millmore" userId="S::stm31@cam.ac.uk::7b2404fb-f360-4859-a21a-833f72764a74" providerId="AD" clId="Web-{688F2F12-39EA-725E-4E93-ACD6AAAE7DFE}" dt="2023-10-31T17:28:41.132" v="4167" actId="20577"/>
          <ac:spMkLst>
            <pc:docMk/>
            <pc:sldMk cId="1943761932" sldId="434"/>
            <ac:spMk id="2" creationId="{0A9AA9CE-1500-9B3F-5C5F-374DC594457B}"/>
          </ac:spMkLst>
        </pc:spChg>
        <pc:spChg chg="mod">
          <ac:chgData name="Stephen Millmore" userId="S::stm31@cam.ac.uk::7b2404fb-f360-4859-a21a-833f72764a74" providerId="AD" clId="Web-{688F2F12-39EA-725E-4E93-ACD6AAAE7DFE}" dt="2023-10-31T17:36:38.846" v="4484" actId="1076"/>
          <ac:spMkLst>
            <pc:docMk/>
            <pc:sldMk cId="1943761932" sldId="434"/>
            <ac:spMk id="3" creationId="{69EC1D8A-C277-16B1-20EC-6260B0088281}"/>
          </ac:spMkLst>
        </pc:spChg>
        <pc:picChg chg="add mod">
          <ac:chgData name="Stephen Millmore" userId="S::stm31@cam.ac.uk::7b2404fb-f360-4859-a21a-833f72764a74" providerId="AD" clId="Web-{688F2F12-39EA-725E-4E93-ACD6AAAE7DFE}" dt="2023-10-31T17:36:41.799" v="4485" actId="1076"/>
          <ac:picMkLst>
            <pc:docMk/>
            <pc:sldMk cId="1943761932" sldId="434"/>
            <ac:picMk id="4" creationId="{3F1DB9ED-93C0-77D7-66E3-F330702AEFA2}"/>
          </ac:picMkLst>
        </pc:picChg>
      </pc:sldChg>
      <pc:sldChg chg="delSp modSp add replId">
        <pc:chgData name="Stephen Millmore" userId="S::stm31@cam.ac.uk::7b2404fb-f360-4859-a21a-833f72764a74" providerId="AD" clId="Web-{688F2F12-39EA-725E-4E93-ACD6AAAE7DFE}" dt="2023-10-31T17:43:51.669" v="4787" actId="20577"/>
        <pc:sldMkLst>
          <pc:docMk/>
          <pc:sldMk cId="2883359530" sldId="435"/>
        </pc:sldMkLst>
        <pc:spChg chg="mod">
          <ac:chgData name="Stephen Millmore" userId="S::stm31@cam.ac.uk::7b2404fb-f360-4859-a21a-833f72764a74" providerId="AD" clId="Web-{688F2F12-39EA-725E-4E93-ACD6AAAE7DFE}" dt="2023-10-31T17:43:51.669" v="4787" actId="20577"/>
          <ac:spMkLst>
            <pc:docMk/>
            <pc:sldMk cId="2883359530" sldId="435"/>
            <ac:spMk id="3" creationId="{69EC1D8A-C277-16B1-20EC-6260B0088281}"/>
          </ac:spMkLst>
        </pc:spChg>
        <pc:picChg chg="del">
          <ac:chgData name="Stephen Millmore" userId="S::stm31@cam.ac.uk::7b2404fb-f360-4859-a21a-833f72764a74" providerId="AD" clId="Web-{688F2F12-39EA-725E-4E93-ACD6AAAE7DFE}" dt="2023-10-31T17:38:12.708" v="4521"/>
          <ac:picMkLst>
            <pc:docMk/>
            <pc:sldMk cId="2883359530" sldId="435"/>
            <ac:picMk id="4" creationId="{3F1DB9ED-93C0-77D7-66E3-F330702AEFA2}"/>
          </ac:picMkLst>
        </pc:picChg>
      </pc:sldChg>
      <pc:sldChg chg="modSp add replId">
        <pc:chgData name="Stephen Millmore" userId="S::stm31@cam.ac.uk::7b2404fb-f360-4859-a21a-833f72764a74" providerId="AD" clId="Web-{688F2F12-39EA-725E-4E93-ACD6AAAE7DFE}" dt="2023-10-31T18:06:33.678" v="4867" actId="20577"/>
        <pc:sldMkLst>
          <pc:docMk/>
          <pc:sldMk cId="1506970965" sldId="436"/>
        </pc:sldMkLst>
        <pc:spChg chg="mod">
          <ac:chgData name="Stephen Millmore" userId="S::stm31@cam.ac.uk::7b2404fb-f360-4859-a21a-833f72764a74" providerId="AD" clId="Web-{688F2F12-39EA-725E-4E93-ACD6AAAE7DFE}" dt="2023-10-31T17:44:09.013" v="4795" actId="20577"/>
          <ac:spMkLst>
            <pc:docMk/>
            <pc:sldMk cId="1506970965" sldId="436"/>
            <ac:spMk id="2" creationId="{0A9AA9CE-1500-9B3F-5C5F-374DC594457B}"/>
          </ac:spMkLst>
        </pc:spChg>
        <pc:spChg chg="mod">
          <ac:chgData name="Stephen Millmore" userId="S::stm31@cam.ac.uk::7b2404fb-f360-4859-a21a-833f72764a74" providerId="AD" clId="Web-{688F2F12-39EA-725E-4E93-ACD6AAAE7DFE}" dt="2023-10-31T18:06:33.678" v="4867" actId="20577"/>
          <ac:spMkLst>
            <pc:docMk/>
            <pc:sldMk cId="1506970965" sldId="436"/>
            <ac:spMk id="3" creationId="{69EC1D8A-C277-16B1-20EC-6260B0088281}"/>
          </ac:spMkLst>
        </pc:spChg>
      </pc:sldChg>
    </pc:docChg>
  </pc:docChgLst>
  <pc:docChgLst>
    <pc:chgData name="Stephen Millmore" userId="S::stm31@cam.ac.uk::7b2404fb-f360-4859-a21a-833f72764a74" providerId="AD" clId="Web-{F947C83B-DBE9-3128-07DD-31B8781C3018}"/>
    <pc:docChg chg="addSld delSld modSld sldOrd">
      <pc:chgData name="Stephen Millmore" userId="S::stm31@cam.ac.uk::7b2404fb-f360-4859-a21a-833f72764a74" providerId="AD" clId="Web-{F947C83B-DBE9-3128-07DD-31B8781C3018}" dt="2023-10-31T11:03:49.786" v="2640" actId="20577"/>
      <pc:docMkLst>
        <pc:docMk/>
      </pc:docMkLst>
      <pc:sldChg chg="modSp">
        <pc:chgData name="Stephen Millmore" userId="S::stm31@cam.ac.uk::7b2404fb-f360-4859-a21a-833f72764a74" providerId="AD" clId="Web-{F947C83B-DBE9-3128-07DD-31B8781C3018}" dt="2023-10-31T09:17:05.826" v="10" actId="20577"/>
        <pc:sldMkLst>
          <pc:docMk/>
          <pc:sldMk cId="0" sldId="256"/>
        </pc:sldMkLst>
        <pc:spChg chg="mod">
          <ac:chgData name="Stephen Millmore" userId="S::stm31@cam.ac.uk::7b2404fb-f360-4859-a21a-833f72764a74" providerId="AD" clId="Web-{F947C83B-DBE9-3128-07DD-31B8781C3018}" dt="2023-10-31T09:17:05.826" v="10" actId="20577"/>
          <ac:spMkLst>
            <pc:docMk/>
            <pc:sldMk cId="0" sldId="256"/>
            <ac:spMk id="3074" creationId="{F7415F0D-5CE4-4FEC-AEE3-DA8FE2AE2C8F}"/>
          </ac:spMkLst>
        </pc:spChg>
      </pc:sldChg>
      <pc:sldChg chg="modSp">
        <pc:chgData name="Stephen Millmore" userId="S::stm31@cam.ac.uk::7b2404fb-f360-4859-a21a-833f72764a74" providerId="AD" clId="Web-{F947C83B-DBE9-3128-07DD-31B8781C3018}" dt="2023-10-31T09:17:51.811" v="50" actId="20577"/>
        <pc:sldMkLst>
          <pc:docMk/>
          <pc:sldMk cId="0" sldId="257"/>
        </pc:sldMkLst>
        <pc:spChg chg="mod">
          <ac:chgData name="Stephen Millmore" userId="S::stm31@cam.ac.uk::7b2404fb-f360-4859-a21a-833f72764a74" providerId="AD" clId="Web-{F947C83B-DBE9-3128-07DD-31B8781C3018}" dt="2023-10-31T09:17:51.811" v="50" actId="20577"/>
          <ac:spMkLst>
            <pc:docMk/>
            <pc:sldMk cId="0" sldId="257"/>
            <ac:spMk id="4099" creationId="{A869C384-EAEC-447D-BE1A-AEAD569499E4}"/>
          </ac:spMkLst>
        </pc:spChg>
      </pc:sldChg>
      <pc:sldChg chg="modSp ord">
        <pc:chgData name="Stephen Millmore" userId="S::stm31@cam.ac.uk::7b2404fb-f360-4859-a21a-833f72764a74" providerId="AD" clId="Web-{F947C83B-DBE9-3128-07DD-31B8781C3018}" dt="2023-10-31T09:26:26.496" v="348" actId="20577"/>
        <pc:sldMkLst>
          <pc:docMk/>
          <pc:sldMk cId="1830497930" sldId="265"/>
        </pc:sldMkLst>
        <pc:spChg chg="mod">
          <ac:chgData name="Stephen Millmore" userId="S::stm31@cam.ac.uk::7b2404fb-f360-4859-a21a-833f72764a74" providerId="AD" clId="Web-{F947C83B-DBE9-3128-07DD-31B8781C3018}" dt="2023-10-31T09:18:55.141" v="66" actId="20577"/>
          <ac:spMkLst>
            <pc:docMk/>
            <pc:sldMk cId="1830497930" sldId="265"/>
            <ac:spMk id="2" creationId="{0A9AA9CE-1500-9B3F-5C5F-374DC594457B}"/>
          </ac:spMkLst>
        </pc:spChg>
        <pc:spChg chg="mod">
          <ac:chgData name="Stephen Millmore" userId="S::stm31@cam.ac.uk::7b2404fb-f360-4859-a21a-833f72764a74" providerId="AD" clId="Web-{F947C83B-DBE9-3128-07DD-31B8781C3018}" dt="2023-10-31T09:26:26.496" v="348" actId="20577"/>
          <ac:spMkLst>
            <pc:docMk/>
            <pc:sldMk cId="1830497930" sldId="265"/>
            <ac:spMk id="3" creationId="{69EC1D8A-C277-16B1-20EC-6260B0088281}"/>
          </ac:spMkLst>
        </pc:spChg>
      </pc:sldChg>
      <pc:sldChg chg="del">
        <pc:chgData name="Stephen Millmore" userId="S::stm31@cam.ac.uk::7b2404fb-f360-4859-a21a-833f72764a74" providerId="AD" clId="Web-{F947C83B-DBE9-3128-07DD-31B8781C3018}" dt="2023-10-31T09:18:12.265" v="55"/>
        <pc:sldMkLst>
          <pc:docMk/>
          <pc:sldMk cId="3599517510" sldId="330"/>
        </pc:sldMkLst>
      </pc:sldChg>
      <pc:sldChg chg="del">
        <pc:chgData name="Stephen Millmore" userId="S::stm31@cam.ac.uk::7b2404fb-f360-4859-a21a-833f72764a74" providerId="AD" clId="Web-{F947C83B-DBE9-3128-07DD-31B8781C3018}" dt="2023-10-31T09:18:09.906" v="54"/>
        <pc:sldMkLst>
          <pc:docMk/>
          <pc:sldMk cId="2448937603" sldId="343"/>
        </pc:sldMkLst>
      </pc:sldChg>
      <pc:sldChg chg="delSp modSp">
        <pc:chgData name="Stephen Millmore" userId="S::stm31@cam.ac.uk::7b2404fb-f360-4859-a21a-833f72764a74" providerId="AD" clId="Web-{F947C83B-DBE9-3128-07DD-31B8781C3018}" dt="2023-10-31T09:38:46.013" v="731" actId="20577"/>
        <pc:sldMkLst>
          <pc:docMk/>
          <pc:sldMk cId="2938035590" sldId="344"/>
        </pc:sldMkLst>
        <pc:spChg chg="mod">
          <ac:chgData name="Stephen Millmore" userId="S::stm31@cam.ac.uk::7b2404fb-f360-4859-a21a-833f72764a74" providerId="AD" clId="Web-{F947C83B-DBE9-3128-07DD-31B8781C3018}" dt="2023-10-31T09:32:16.441" v="486" actId="20577"/>
          <ac:spMkLst>
            <pc:docMk/>
            <pc:sldMk cId="2938035590" sldId="344"/>
            <ac:spMk id="2" creationId="{0A9AA9CE-1500-9B3F-5C5F-374DC594457B}"/>
          </ac:spMkLst>
        </pc:spChg>
        <pc:spChg chg="mod">
          <ac:chgData name="Stephen Millmore" userId="S::stm31@cam.ac.uk::7b2404fb-f360-4859-a21a-833f72764a74" providerId="AD" clId="Web-{F947C83B-DBE9-3128-07DD-31B8781C3018}" dt="2023-10-31T09:38:46.013" v="731" actId="20577"/>
          <ac:spMkLst>
            <pc:docMk/>
            <pc:sldMk cId="2938035590" sldId="344"/>
            <ac:spMk id="3" creationId="{69EC1D8A-C277-16B1-20EC-6260B0088281}"/>
          </ac:spMkLst>
        </pc:spChg>
        <pc:spChg chg="del">
          <ac:chgData name="Stephen Millmore" userId="S::stm31@cam.ac.uk::7b2404fb-f360-4859-a21a-833f72764a74" providerId="AD" clId="Web-{F947C83B-DBE9-3128-07DD-31B8781C3018}" dt="2023-10-31T09:32:22.613" v="487"/>
          <ac:spMkLst>
            <pc:docMk/>
            <pc:sldMk cId="2938035590" sldId="344"/>
            <ac:spMk id="12" creationId="{BA56F1F6-E787-E9C1-D768-E95226F8AB43}"/>
          </ac:spMkLst>
        </pc:spChg>
      </pc:sldChg>
      <pc:sldChg chg="addSp delSp modSp delAnim">
        <pc:chgData name="Stephen Millmore" userId="S::stm31@cam.ac.uk::7b2404fb-f360-4859-a21a-833f72764a74" providerId="AD" clId="Web-{F947C83B-DBE9-3128-07DD-31B8781C3018}" dt="2023-10-31T10:33:48.704" v="2380" actId="20577"/>
        <pc:sldMkLst>
          <pc:docMk/>
          <pc:sldMk cId="725240774" sldId="345"/>
        </pc:sldMkLst>
        <pc:spChg chg="mod">
          <ac:chgData name="Stephen Millmore" userId="S::stm31@cam.ac.uk::7b2404fb-f360-4859-a21a-833f72764a74" providerId="AD" clId="Web-{F947C83B-DBE9-3128-07DD-31B8781C3018}" dt="2023-10-31T10:18:58.322" v="1964" actId="20577"/>
          <ac:spMkLst>
            <pc:docMk/>
            <pc:sldMk cId="725240774" sldId="345"/>
            <ac:spMk id="2" creationId="{0A9AA9CE-1500-9B3F-5C5F-374DC594457B}"/>
          </ac:spMkLst>
        </pc:spChg>
        <pc:spChg chg="mod">
          <ac:chgData name="Stephen Millmore" userId="S::stm31@cam.ac.uk::7b2404fb-f360-4859-a21a-833f72764a74" providerId="AD" clId="Web-{F947C83B-DBE9-3128-07DD-31B8781C3018}" dt="2023-10-31T10:21:37.951" v="2044" actId="14100"/>
          <ac:spMkLst>
            <pc:docMk/>
            <pc:sldMk cId="725240774" sldId="345"/>
            <ac:spMk id="3" creationId="{69EC1D8A-C277-16B1-20EC-6260B0088281}"/>
          </ac:spMkLst>
        </pc:spChg>
        <pc:spChg chg="add mod">
          <ac:chgData name="Stephen Millmore" userId="S::stm31@cam.ac.uk::7b2404fb-f360-4859-a21a-833f72764a74" providerId="AD" clId="Web-{F947C83B-DBE9-3128-07DD-31B8781C3018}" dt="2023-10-31T10:22:55.984" v="2054"/>
          <ac:spMkLst>
            <pc:docMk/>
            <pc:sldMk cId="725240774" sldId="345"/>
            <ac:spMk id="7" creationId="{C2B05B81-7E64-0335-C5E8-B39B6AAD3C38}"/>
          </ac:spMkLst>
        </pc:spChg>
        <pc:spChg chg="del">
          <ac:chgData name="Stephen Millmore" userId="S::stm31@cam.ac.uk::7b2404fb-f360-4859-a21a-833f72764a74" providerId="AD" clId="Web-{F947C83B-DBE9-3128-07DD-31B8781C3018}" dt="2023-10-31T10:18:42.024" v="1946"/>
          <ac:spMkLst>
            <pc:docMk/>
            <pc:sldMk cId="725240774" sldId="345"/>
            <ac:spMk id="8" creationId="{E625BD18-9723-2CDE-A687-1397831A17E0}"/>
          </ac:spMkLst>
        </pc:spChg>
        <pc:spChg chg="add mod">
          <ac:chgData name="Stephen Millmore" userId="S::stm31@cam.ac.uk::7b2404fb-f360-4859-a21a-833f72764a74" providerId="AD" clId="Web-{F947C83B-DBE9-3128-07DD-31B8781C3018}" dt="2023-10-31T10:27:01.412" v="2075"/>
          <ac:spMkLst>
            <pc:docMk/>
            <pc:sldMk cId="725240774" sldId="345"/>
            <ac:spMk id="10" creationId="{40352E52-86C6-C726-ADFC-B427E9E0987F}"/>
          </ac:spMkLst>
        </pc:spChg>
        <pc:spChg chg="del">
          <ac:chgData name="Stephen Millmore" userId="S::stm31@cam.ac.uk::7b2404fb-f360-4859-a21a-833f72764a74" providerId="AD" clId="Web-{F947C83B-DBE9-3128-07DD-31B8781C3018}" dt="2023-10-31T10:18:42.024" v="1949"/>
          <ac:spMkLst>
            <pc:docMk/>
            <pc:sldMk cId="725240774" sldId="345"/>
            <ac:spMk id="12" creationId="{BA56F1F6-E787-E9C1-D768-E95226F8AB43}"/>
          </ac:spMkLst>
        </pc:spChg>
        <pc:spChg chg="add mod">
          <ac:chgData name="Stephen Millmore" userId="S::stm31@cam.ac.uk::7b2404fb-f360-4859-a21a-833f72764a74" providerId="AD" clId="Web-{F947C83B-DBE9-3128-07DD-31B8781C3018}" dt="2023-10-31T10:27:35.522" v="2077" actId="14100"/>
          <ac:spMkLst>
            <pc:docMk/>
            <pc:sldMk cId="725240774" sldId="345"/>
            <ac:spMk id="13" creationId="{A8D905B6-E2F5-6444-CBCE-9607E378E23A}"/>
          </ac:spMkLst>
        </pc:spChg>
        <pc:spChg chg="add mod">
          <ac:chgData name="Stephen Millmore" userId="S::stm31@cam.ac.uk::7b2404fb-f360-4859-a21a-833f72764a74" providerId="AD" clId="Web-{F947C83B-DBE9-3128-07DD-31B8781C3018}" dt="2023-10-31T10:29:36.526" v="2093" actId="20577"/>
          <ac:spMkLst>
            <pc:docMk/>
            <pc:sldMk cId="725240774" sldId="345"/>
            <ac:spMk id="16" creationId="{F3E032A6-7BA1-6C61-4D6A-99FA5DB7B761}"/>
          </ac:spMkLst>
        </pc:spChg>
        <pc:spChg chg="add del">
          <ac:chgData name="Stephen Millmore" userId="S::stm31@cam.ac.uk::7b2404fb-f360-4859-a21a-833f72764a74" providerId="AD" clId="Web-{F947C83B-DBE9-3128-07DD-31B8781C3018}" dt="2023-10-31T10:29:49.573" v="2095"/>
          <ac:spMkLst>
            <pc:docMk/>
            <pc:sldMk cId="725240774" sldId="345"/>
            <ac:spMk id="17" creationId="{BFCA38D0-8D34-C221-A3EA-7A4BDD6D2406}"/>
          </ac:spMkLst>
        </pc:spChg>
        <pc:spChg chg="add mod">
          <ac:chgData name="Stephen Millmore" userId="S::stm31@cam.ac.uk::7b2404fb-f360-4859-a21a-833f72764a74" providerId="AD" clId="Web-{F947C83B-DBE9-3128-07DD-31B8781C3018}" dt="2023-10-31T10:33:48.704" v="2380" actId="20577"/>
          <ac:spMkLst>
            <pc:docMk/>
            <pc:sldMk cId="725240774" sldId="345"/>
            <ac:spMk id="19" creationId="{4A7A3B68-8AC5-48EA-5631-756D17696004}"/>
          </ac:spMkLst>
        </pc:spChg>
        <pc:picChg chg="del">
          <ac:chgData name="Stephen Millmore" userId="S::stm31@cam.ac.uk::7b2404fb-f360-4859-a21a-833f72764a74" providerId="AD" clId="Web-{F947C83B-DBE9-3128-07DD-31B8781C3018}" dt="2023-10-31T10:18:44.915" v="1950"/>
          <ac:picMkLst>
            <pc:docMk/>
            <pc:sldMk cId="725240774" sldId="345"/>
            <ac:picMk id="4" creationId="{41FBDD08-6B0E-E99B-C406-60EC00962FBE}"/>
          </ac:picMkLst>
        </pc:picChg>
        <pc:picChg chg="del">
          <ac:chgData name="Stephen Millmore" userId="S::stm31@cam.ac.uk::7b2404fb-f360-4859-a21a-833f72764a74" providerId="AD" clId="Web-{F947C83B-DBE9-3128-07DD-31B8781C3018}" dt="2023-10-31T10:18:42.024" v="1948"/>
          <ac:picMkLst>
            <pc:docMk/>
            <pc:sldMk cId="725240774" sldId="345"/>
            <ac:picMk id="5" creationId="{891BE4AA-CCAC-B6A0-3077-06F90DAD46A3}"/>
          </ac:picMkLst>
        </pc:picChg>
        <pc:picChg chg="del">
          <ac:chgData name="Stephen Millmore" userId="S::stm31@cam.ac.uk::7b2404fb-f360-4859-a21a-833f72764a74" providerId="AD" clId="Web-{F947C83B-DBE9-3128-07DD-31B8781C3018}" dt="2023-10-31T10:18:42.024" v="1947"/>
          <ac:picMkLst>
            <pc:docMk/>
            <pc:sldMk cId="725240774" sldId="345"/>
            <ac:picMk id="6" creationId="{46EB6EDC-D174-1C28-1E77-B09877D1BAAA}"/>
          </ac:picMkLst>
        </pc:picChg>
        <pc:picChg chg="del">
          <ac:chgData name="Stephen Millmore" userId="S::stm31@cam.ac.uk::7b2404fb-f360-4859-a21a-833f72764a74" providerId="AD" clId="Web-{F947C83B-DBE9-3128-07DD-31B8781C3018}" dt="2023-10-31T10:18:42.024" v="1945"/>
          <ac:picMkLst>
            <pc:docMk/>
            <pc:sldMk cId="725240774" sldId="345"/>
            <ac:picMk id="9" creationId="{E41CDAF6-FE83-9AE1-8163-259246302BC5}"/>
          </ac:picMkLst>
        </pc:picChg>
        <pc:picChg chg="add del mod modCrop">
          <ac:chgData name="Stephen Millmore" userId="S::stm31@cam.ac.uk::7b2404fb-f360-4859-a21a-833f72764a74" providerId="AD" clId="Web-{F947C83B-DBE9-3128-07DD-31B8781C3018}" dt="2023-10-31T10:25:06.144" v="2069"/>
          <ac:picMkLst>
            <pc:docMk/>
            <pc:sldMk cId="725240774" sldId="345"/>
            <ac:picMk id="11" creationId="{79F4500D-855A-95E0-135D-4913E4AF0527}"/>
          </ac:picMkLst>
        </pc:picChg>
        <pc:cxnChg chg="add mod">
          <ac:chgData name="Stephen Millmore" userId="S::stm31@cam.ac.uk::7b2404fb-f360-4859-a21a-833f72764a74" providerId="AD" clId="Web-{F947C83B-DBE9-3128-07DD-31B8781C3018}" dt="2023-10-31T10:28:09.601" v="2082"/>
          <ac:cxnSpMkLst>
            <pc:docMk/>
            <pc:sldMk cId="725240774" sldId="345"/>
            <ac:cxnSpMk id="14" creationId="{A5D8D575-BB95-E1BF-D031-95A0F652C101}"/>
          </ac:cxnSpMkLst>
        </pc:cxnChg>
        <pc:cxnChg chg="add mod">
          <ac:chgData name="Stephen Millmore" userId="S::stm31@cam.ac.uk::7b2404fb-f360-4859-a21a-833f72764a74" providerId="AD" clId="Web-{F947C83B-DBE9-3128-07DD-31B8781C3018}" dt="2023-10-31T10:29:20.556" v="2088" actId="1076"/>
          <ac:cxnSpMkLst>
            <pc:docMk/>
            <pc:sldMk cId="725240774" sldId="345"/>
            <ac:cxnSpMk id="15" creationId="{48044424-29B9-84D3-2512-A93BB128EA79}"/>
          </ac:cxnSpMkLst>
        </pc:cxnChg>
      </pc:sldChg>
      <pc:sldChg chg="modSp add replId">
        <pc:chgData name="Stephen Millmore" userId="S::stm31@cam.ac.uk::7b2404fb-f360-4859-a21a-833f72764a74" providerId="AD" clId="Web-{F947C83B-DBE9-3128-07DD-31B8781C3018}" dt="2023-10-31T09:18:06.343" v="53" actId="20577"/>
        <pc:sldMkLst>
          <pc:docMk/>
          <pc:sldMk cId="4028150603" sldId="416"/>
        </pc:sldMkLst>
        <pc:spChg chg="mod">
          <ac:chgData name="Stephen Millmore" userId="S::stm31@cam.ac.uk::7b2404fb-f360-4859-a21a-833f72764a74" providerId="AD" clId="Web-{F947C83B-DBE9-3128-07DD-31B8781C3018}" dt="2023-10-31T09:18:06.343" v="53" actId="20577"/>
          <ac:spMkLst>
            <pc:docMk/>
            <pc:sldMk cId="4028150603" sldId="416"/>
            <ac:spMk id="4099" creationId="{A869C384-EAEC-447D-BE1A-AEAD569499E4}"/>
          </ac:spMkLst>
        </pc:spChg>
      </pc:sldChg>
      <pc:sldChg chg="modSp add replId">
        <pc:chgData name="Stephen Millmore" userId="S::stm31@cam.ac.uk::7b2404fb-f360-4859-a21a-833f72764a74" providerId="AD" clId="Web-{F947C83B-DBE9-3128-07DD-31B8781C3018}" dt="2023-10-31T09:47:17.088" v="1123" actId="20577"/>
        <pc:sldMkLst>
          <pc:docMk/>
          <pc:sldMk cId="2037374838" sldId="417"/>
        </pc:sldMkLst>
        <pc:spChg chg="mod">
          <ac:chgData name="Stephen Millmore" userId="S::stm31@cam.ac.uk::7b2404fb-f360-4859-a21a-833f72764a74" providerId="AD" clId="Web-{F947C83B-DBE9-3128-07DD-31B8781C3018}" dt="2023-10-31T09:38:54.388" v="735" actId="20577"/>
          <ac:spMkLst>
            <pc:docMk/>
            <pc:sldMk cId="2037374838" sldId="417"/>
            <ac:spMk id="2" creationId="{0A9AA9CE-1500-9B3F-5C5F-374DC594457B}"/>
          </ac:spMkLst>
        </pc:spChg>
        <pc:spChg chg="mod">
          <ac:chgData name="Stephen Millmore" userId="S::stm31@cam.ac.uk::7b2404fb-f360-4859-a21a-833f72764a74" providerId="AD" clId="Web-{F947C83B-DBE9-3128-07DD-31B8781C3018}" dt="2023-10-31T09:47:17.088" v="1123" actId="20577"/>
          <ac:spMkLst>
            <pc:docMk/>
            <pc:sldMk cId="2037374838" sldId="417"/>
            <ac:spMk id="3" creationId="{69EC1D8A-C277-16B1-20EC-6260B0088281}"/>
          </ac:spMkLst>
        </pc:spChg>
      </pc:sldChg>
      <pc:sldChg chg="modSp add replId">
        <pc:chgData name="Stephen Millmore" userId="S::stm31@cam.ac.uk::7b2404fb-f360-4859-a21a-833f72764a74" providerId="AD" clId="Web-{F947C83B-DBE9-3128-07DD-31B8781C3018}" dt="2023-10-31T10:07:04.070" v="1522" actId="20577"/>
        <pc:sldMkLst>
          <pc:docMk/>
          <pc:sldMk cId="3383942227" sldId="418"/>
        </pc:sldMkLst>
        <pc:spChg chg="mod">
          <ac:chgData name="Stephen Millmore" userId="S::stm31@cam.ac.uk::7b2404fb-f360-4859-a21a-833f72764a74" providerId="AD" clId="Web-{F947C83B-DBE9-3128-07DD-31B8781C3018}" dt="2023-10-31T09:59:19.183" v="1147" actId="20577"/>
          <ac:spMkLst>
            <pc:docMk/>
            <pc:sldMk cId="3383942227" sldId="418"/>
            <ac:spMk id="2" creationId="{0A9AA9CE-1500-9B3F-5C5F-374DC594457B}"/>
          </ac:spMkLst>
        </pc:spChg>
        <pc:spChg chg="mod">
          <ac:chgData name="Stephen Millmore" userId="S::stm31@cam.ac.uk::7b2404fb-f360-4859-a21a-833f72764a74" providerId="AD" clId="Web-{F947C83B-DBE9-3128-07DD-31B8781C3018}" dt="2023-10-31T10:07:04.070" v="1522" actId="20577"/>
          <ac:spMkLst>
            <pc:docMk/>
            <pc:sldMk cId="3383942227" sldId="418"/>
            <ac:spMk id="3" creationId="{69EC1D8A-C277-16B1-20EC-6260B0088281}"/>
          </ac:spMkLst>
        </pc:spChg>
      </pc:sldChg>
      <pc:sldChg chg="modSp add replId">
        <pc:chgData name="Stephen Millmore" userId="S::stm31@cam.ac.uk::7b2404fb-f360-4859-a21a-833f72764a74" providerId="AD" clId="Web-{F947C83B-DBE9-3128-07DD-31B8781C3018}" dt="2023-10-31T10:18:35.274" v="1944" actId="20577"/>
        <pc:sldMkLst>
          <pc:docMk/>
          <pc:sldMk cId="3708240551" sldId="419"/>
        </pc:sldMkLst>
        <pc:spChg chg="mod">
          <ac:chgData name="Stephen Millmore" userId="S::stm31@cam.ac.uk::7b2404fb-f360-4859-a21a-833f72764a74" providerId="AD" clId="Web-{F947C83B-DBE9-3128-07DD-31B8781C3018}" dt="2023-10-31T10:07:18.664" v="1538" actId="20577"/>
          <ac:spMkLst>
            <pc:docMk/>
            <pc:sldMk cId="3708240551" sldId="419"/>
            <ac:spMk id="2" creationId="{0A9AA9CE-1500-9B3F-5C5F-374DC594457B}"/>
          </ac:spMkLst>
        </pc:spChg>
        <pc:spChg chg="mod">
          <ac:chgData name="Stephen Millmore" userId="S::stm31@cam.ac.uk::7b2404fb-f360-4859-a21a-833f72764a74" providerId="AD" clId="Web-{F947C83B-DBE9-3128-07DD-31B8781C3018}" dt="2023-10-31T10:18:35.274" v="1944" actId="20577"/>
          <ac:spMkLst>
            <pc:docMk/>
            <pc:sldMk cId="3708240551" sldId="419"/>
            <ac:spMk id="3" creationId="{69EC1D8A-C277-16B1-20EC-6260B0088281}"/>
          </ac:spMkLst>
        </pc:spChg>
      </pc:sldChg>
      <pc:sldChg chg="addSp delSp modSp add replId">
        <pc:chgData name="Stephen Millmore" userId="S::stm31@cam.ac.uk::7b2404fb-f360-4859-a21a-833f72764a74" providerId="AD" clId="Web-{F947C83B-DBE9-3128-07DD-31B8781C3018}" dt="2023-10-31T11:03:49.786" v="2640" actId="20577"/>
        <pc:sldMkLst>
          <pc:docMk/>
          <pc:sldMk cId="3002285019" sldId="420"/>
        </pc:sldMkLst>
        <pc:spChg chg="mod">
          <ac:chgData name="Stephen Millmore" userId="S::stm31@cam.ac.uk::7b2404fb-f360-4859-a21a-833f72764a74" providerId="AD" clId="Web-{F947C83B-DBE9-3128-07DD-31B8781C3018}" dt="2023-10-31T11:03:49.786" v="2640" actId="20577"/>
          <ac:spMkLst>
            <pc:docMk/>
            <pc:sldMk cId="3002285019" sldId="420"/>
            <ac:spMk id="2" creationId="{0A9AA9CE-1500-9B3F-5C5F-374DC594457B}"/>
          </ac:spMkLst>
        </pc:spChg>
        <pc:spChg chg="mod">
          <ac:chgData name="Stephen Millmore" userId="S::stm31@cam.ac.uk::7b2404fb-f360-4859-a21a-833f72764a74" providerId="AD" clId="Web-{F947C83B-DBE9-3128-07DD-31B8781C3018}" dt="2023-10-31T10:59:41.530" v="2459" actId="20577"/>
          <ac:spMkLst>
            <pc:docMk/>
            <pc:sldMk cId="3002285019" sldId="420"/>
            <ac:spMk id="3" creationId="{69EC1D8A-C277-16B1-20EC-6260B0088281}"/>
          </ac:spMkLst>
        </pc:spChg>
        <pc:spChg chg="add mod">
          <ac:chgData name="Stephen Millmore" userId="S::stm31@cam.ac.uk::7b2404fb-f360-4859-a21a-833f72764a74" providerId="AD" clId="Web-{F947C83B-DBE9-3128-07DD-31B8781C3018}" dt="2023-10-31T10:56:14.135" v="2392" actId="1076"/>
          <ac:spMkLst>
            <pc:docMk/>
            <pc:sldMk cId="3002285019" sldId="420"/>
            <ac:spMk id="4" creationId="{4FC9BAAC-28BE-1DE2-1005-A38A16241C82}"/>
          </ac:spMkLst>
        </pc:spChg>
        <pc:spChg chg="add mod">
          <ac:chgData name="Stephen Millmore" userId="S::stm31@cam.ac.uk::7b2404fb-f360-4859-a21a-833f72764a74" providerId="AD" clId="Web-{F947C83B-DBE9-3128-07DD-31B8781C3018}" dt="2023-10-31T10:56:14.135" v="2393" actId="1076"/>
          <ac:spMkLst>
            <pc:docMk/>
            <pc:sldMk cId="3002285019" sldId="420"/>
            <ac:spMk id="5" creationId="{426B1B37-574A-616F-64A7-CCBDE27E20BF}"/>
          </ac:spMkLst>
        </pc:spChg>
        <pc:spChg chg="del">
          <ac:chgData name="Stephen Millmore" userId="S::stm31@cam.ac.uk::7b2404fb-f360-4859-a21a-833f72764a74" providerId="AD" clId="Web-{F947C83B-DBE9-3128-07DD-31B8781C3018}" dt="2023-10-31T10:55:52.822" v="2385"/>
          <ac:spMkLst>
            <pc:docMk/>
            <pc:sldMk cId="3002285019" sldId="420"/>
            <ac:spMk id="7" creationId="{C2B05B81-7E64-0335-C5E8-B39B6AAD3C38}"/>
          </ac:spMkLst>
        </pc:spChg>
        <pc:spChg chg="mod">
          <ac:chgData name="Stephen Millmore" userId="S::stm31@cam.ac.uk::7b2404fb-f360-4859-a21a-833f72764a74" providerId="AD" clId="Web-{F947C83B-DBE9-3128-07DD-31B8781C3018}" dt="2023-10-31T10:56:20.869" v="2394" actId="14100"/>
          <ac:spMkLst>
            <pc:docMk/>
            <pc:sldMk cId="3002285019" sldId="420"/>
            <ac:spMk id="13" creationId="{A8D905B6-E2F5-6444-CBCE-9607E378E23A}"/>
          </ac:spMkLst>
        </pc:spChg>
        <pc:spChg chg="del">
          <ac:chgData name="Stephen Millmore" userId="S::stm31@cam.ac.uk::7b2404fb-f360-4859-a21a-833f72764a74" providerId="AD" clId="Web-{F947C83B-DBE9-3128-07DD-31B8781C3018}" dt="2023-10-31T10:55:48.228" v="2382"/>
          <ac:spMkLst>
            <pc:docMk/>
            <pc:sldMk cId="3002285019" sldId="420"/>
            <ac:spMk id="16" creationId="{F3E032A6-7BA1-6C61-4D6A-99FA5DB7B761}"/>
          </ac:spMkLst>
        </pc:spChg>
        <pc:spChg chg="add del mod">
          <ac:chgData name="Stephen Millmore" userId="S::stm31@cam.ac.uk::7b2404fb-f360-4859-a21a-833f72764a74" providerId="AD" clId="Web-{F947C83B-DBE9-3128-07DD-31B8781C3018}" dt="2023-10-31T11:03:40.348" v="2635" actId="20577"/>
          <ac:spMkLst>
            <pc:docMk/>
            <pc:sldMk cId="3002285019" sldId="420"/>
            <ac:spMk id="19" creationId="{4A7A3B68-8AC5-48EA-5631-756D17696004}"/>
          </ac:spMkLst>
        </pc:spChg>
        <pc:picChg chg="add mod">
          <ac:chgData name="Stephen Millmore" userId="S::stm31@cam.ac.uk::7b2404fb-f360-4859-a21a-833f72764a74" providerId="AD" clId="Web-{F947C83B-DBE9-3128-07DD-31B8781C3018}" dt="2023-10-31T11:01:54.377" v="2526" actId="14100"/>
          <ac:picMkLst>
            <pc:docMk/>
            <pc:sldMk cId="3002285019" sldId="420"/>
            <ac:picMk id="6" creationId="{BD6C259F-2822-D3B4-20A6-1954E11EAA58}"/>
          </ac:picMkLst>
        </pc:picChg>
        <pc:cxnChg chg="del">
          <ac:chgData name="Stephen Millmore" userId="S::stm31@cam.ac.uk::7b2404fb-f360-4859-a21a-833f72764a74" providerId="AD" clId="Web-{F947C83B-DBE9-3128-07DD-31B8781C3018}" dt="2023-10-31T10:55:48.228" v="2384"/>
          <ac:cxnSpMkLst>
            <pc:docMk/>
            <pc:sldMk cId="3002285019" sldId="420"/>
            <ac:cxnSpMk id="14" creationId="{A5D8D575-BB95-E1BF-D031-95A0F652C101}"/>
          </ac:cxnSpMkLst>
        </pc:cxnChg>
        <pc:cxnChg chg="del">
          <ac:chgData name="Stephen Millmore" userId="S::stm31@cam.ac.uk::7b2404fb-f360-4859-a21a-833f72764a74" providerId="AD" clId="Web-{F947C83B-DBE9-3128-07DD-31B8781C3018}" dt="2023-10-31T10:55:48.228" v="2383"/>
          <ac:cxnSpMkLst>
            <pc:docMk/>
            <pc:sldMk cId="3002285019" sldId="420"/>
            <ac:cxnSpMk id="15" creationId="{48044424-29B9-84D3-2512-A93BB128EA79}"/>
          </ac:cxnSpMkLst>
        </pc:cxnChg>
      </pc:sldChg>
    </pc:docChg>
  </pc:docChgLst>
  <pc:docChgLst>
    <pc:chgData name="Stephen Millmore" userId="7b2404fb-f360-4859-a21a-833f72764a74" providerId="ADAL" clId="{C90C6E47-0229-441F-AEF8-7F2AAF4DCD8C}"/>
    <pc:docChg chg="undo redo custSel modSld">
      <pc:chgData name="Stephen Millmore" userId="7b2404fb-f360-4859-a21a-833f72764a74" providerId="ADAL" clId="{C90C6E47-0229-441F-AEF8-7F2AAF4DCD8C}" dt="2023-11-21T16:57:03.768" v="1290" actId="20577"/>
      <pc:docMkLst>
        <pc:docMk/>
      </pc:docMkLst>
      <pc:sldChg chg="modSp mod">
        <pc:chgData name="Stephen Millmore" userId="7b2404fb-f360-4859-a21a-833f72764a74" providerId="ADAL" clId="{C90C6E47-0229-441F-AEF8-7F2AAF4DCD8C}" dt="2023-11-21T15:58:43.645" v="0" actId="2711"/>
        <pc:sldMkLst>
          <pc:docMk/>
          <pc:sldMk cId="1830497930" sldId="265"/>
        </pc:sldMkLst>
        <pc:spChg chg="mod">
          <ac:chgData name="Stephen Millmore" userId="7b2404fb-f360-4859-a21a-833f72764a74" providerId="ADAL" clId="{C90C6E47-0229-441F-AEF8-7F2AAF4DCD8C}" dt="2023-11-21T15:58:43.645" v="0" actId="2711"/>
          <ac:spMkLst>
            <pc:docMk/>
            <pc:sldMk cId="1830497930" sldId="265"/>
            <ac:spMk id="3" creationId="{69EC1D8A-C277-16B1-20EC-6260B0088281}"/>
          </ac:spMkLst>
        </pc:spChg>
      </pc:sldChg>
      <pc:sldChg chg="delSp modSp mod">
        <pc:chgData name="Stephen Millmore" userId="7b2404fb-f360-4859-a21a-833f72764a74" providerId="ADAL" clId="{C90C6E47-0229-441F-AEF8-7F2AAF4DCD8C}" dt="2023-11-21T16:04:20.095" v="257" actId="478"/>
        <pc:sldMkLst>
          <pc:docMk/>
          <pc:sldMk cId="725240774" sldId="345"/>
        </pc:sldMkLst>
        <pc:spChg chg="mod">
          <ac:chgData name="Stephen Millmore" userId="7b2404fb-f360-4859-a21a-833f72764a74" providerId="ADAL" clId="{C90C6E47-0229-441F-AEF8-7F2AAF4DCD8C}" dt="2023-11-21T16:03:41.003" v="255" actId="207"/>
          <ac:spMkLst>
            <pc:docMk/>
            <pc:sldMk cId="725240774" sldId="345"/>
            <ac:spMk id="10" creationId="{40352E52-86C6-C726-ADFC-B427E9E0987F}"/>
          </ac:spMkLst>
        </pc:spChg>
        <pc:spChg chg="del mod">
          <ac:chgData name="Stephen Millmore" userId="7b2404fb-f360-4859-a21a-833f72764a74" providerId="ADAL" clId="{C90C6E47-0229-441F-AEF8-7F2AAF4DCD8C}" dt="2023-11-21T16:04:20.095" v="257" actId="478"/>
          <ac:spMkLst>
            <pc:docMk/>
            <pc:sldMk cId="725240774" sldId="345"/>
            <ac:spMk id="13" creationId="{A8D905B6-E2F5-6444-CBCE-9607E378E23A}"/>
          </ac:spMkLst>
        </pc:spChg>
      </pc:sldChg>
      <pc:sldChg chg="modSp mod">
        <pc:chgData name="Stephen Millmore" userId="7b2404fb-f360-4859-a21a-833f72764a74" providerId="ADAL" clId="{C90C6E47-0229-441F-AEF8-7F2AAF4DCD8C}" dt="2023-11-21T16:12:09.684" v="748" actId="1038"/>
        <pc:sldMkLst>
          <pc:docMk/>
          <pc:sldMk cId="2823665145" sldId="351"/>
        </pc:sldMkLst>
        <pc:picChg chg="mod">
          <ac:chgData name="Stephen Millmore" userId="7b2404fb-f360-4859-a21a-833f72764a74" providerId="ADAL" clId="{C90C6E47-0229-441F-AEF8-7F2AAF4DCD8C}" dt="2023-11-21T16:11:42.172" v="669" actId="1036"/>
          <ac:picMkLst>
            <pc:docMk/>
            <pc:sldMk cId="2823665145" sldId="351"/>
            <ac:picMk id="4" creationId="{AF111791-A7F2-39F0-FF64-024238B740BB}"/>
          </ac:picMkLst>
        </pc:picChg>
        <pc:picChg chg="mod">
          <ac:chgData name="Stephen Millmore" userId="7b2404fb-f360-4859-a21a-833f72764a74" providerId="ADAL" clId="{C90C6E47-0229-441F-AEF8-7F2AAF4DCD8C}" dt="2023-11-21T16:11:47.523" v="693" actId="1036"/>
          <ac:picMkLst>
            <pc:docMk/>
            <pc:sldMk cId="2823665145" sldId="351"/>
            <ac:picMk id="5" creationId="{AE71BE9B-FF8E-DBC4-FD03-5BDB5574E80A}"/>
          </ac:picMkLst>
        </pc:picChg>
        <pc:picChg chg="mod">
          <ac:chgData name="Stephen Millmore" userId="7b2404fb-f360-4859-a21a-833f72764a74" providerId="ADAL" clId="{C90C6E47-0229-441F-AEF8-7F2AAF4DCD8C}" dt="2023-11-21T16:12:04.084" v="729" actId="1038"/>
          <ac:picMkLst>
            <pc:docMk/>
            <pc:sldMk cId="2823665145" sldId="351"/>
            <ac:picMk id="7" creationId="{363AEDDB-0A76-76C1-7226-6BD6E4B96E61}"/>
          </ac:picMkLst>
        </pc:picChg>
        <pc:picChg chg="mod">
          <ac:chgData name="Stephen Millmore" userId="7b2404fb-f360-4859-a21a-833f72764a74" providerId="ADAL" clId="{C90C6E47-0229-441F-AEF8-7F2AAF4DCD8C}" dt="2023-11-21T16:12:09.684" v="748" actId="1038"/>
          <ac:picMkLst>
            <pc:docMk/>
            <pc:sldMk cId="2823665145" sldId="351"/>
            <ac:picMk id="8" creationId="{7AA154E8-FE86-DFBE-04B8-4276C450DE98}"/>
          </ac:picMkLst>
        </pc:picChg>
        <pc:picChg chg="mod">
          <ac:chgData name="Stephen Millmore" userId="7b2404fb-f360-4859-a21a-833f72764a74" providerId="ADAL" clId="{C90C6E47-0229-441F-AEF8-7F2AAF4DCD8C}" dt="2023-11-21T16:11:57.225" v="715" actId="1038"/>
          <ac:picMkLst>
            <pc:docMk/>
            <pc:sldMk cId="2823665145" sldId="351"/>
            <ac:picMk id="9" creationId="{8875528F-2609-DBB1-5B17-D803F4A7A455}"/>
          </ac:picMkLst>
        </pc:picChg>
        <pc:picChg chg="mod">
          <ac:chgData name="Stephen Millmore" userId="7b2404fb-f360-4859-a21a-833f72764a74" providerId="ADAL" clId="{C90C6E47-0229-441F-AEF8-7F2AAF4DCD8C}" dt="2023-11-21T16:12:00.745" v="718" actId="1036"/>
          <ac:picMkLst>
            <pc:docMk/>
            <pc:sldMk cId="2823665145" sldId="351"/>
            <ac:picMk id="10" creationId="{960DFC80-A078-668E-E2E1-95F9C17BC75D}"/>
          </ac:picMkLst>
        </pc:picChg>
      </pc:sldChg>
      <pc:sldChg chg="modSp mod">
        <pc:chgData name="Stephen Millmore" userId="7b2404fb-f360-4859-a21a-833f72764a74" providerId="ADAL" clId="{C90C6E47-0229-441F-AEF8-7F2AAF4DCD8C}" dt="2023-11-21T16:00:10.549" v="13" actId="20577"/>
        <pc:sldMkLst>
          <pc:docMk/>
          <pc:sldMk cId="3383942227" sldId="418"/>
        </pc:sldMkLst>
        <pc:spChg chg="mod">
          <ac:chgData name="Stephen Millmore" userId="7b2404fb-f360-4859-a21a-833f72764a74" providerId="ADAL" clId="{C90C6E47-0229-441F-AEF8-7F2AAF4DCD8C}" dt="2023-11-21T16:00:10.549" v="13" actId="20577"/>
          <ac:spMkLst>
            <pc:docMk/>
            <pc:sldMk cId="3383942227" sldId="418"/>
            <ac:spMk id="3" creationId="{69EC1D8A-C277-16B1-20EC-6260B0088281}"/>
          </ac:spMkLst>
        </pc:spChg>
      </pc:sldChg>
      <pc:sldChg chg="addSp delSp modSp mod">
        <pc:chgData name="Stephen Millmore" userId="7b2404fb-f360-4859-a21a-833f72764a74" providerId="ADAL" clId="{C90C6E47-0229-441F-AEF8-7F2AAF4DCD8C}" dt="2023-11-21T16:06:10.170" v="407" actId="6549"/>
        <pc:sldMkLst>
          <pc:docMk/>
          <pc:sldMk cId="3002285019" sldId="420"/>
        </pc:sldMkLst>
        <pc:spChg chg="del">
          <ac:chgData name="Stephen Millmore" userId="7b2404fb-f360-4859-a21a-833f72764a74" providerId="ADAL" clId="{C90C6E47-0229-441F-AEF8-7F2AAF4DCD8C}" dt="2023-11-21T16:04:50.498" v="259" actId="478"/>
          <ac:spMkLst>
            <pc:docMk/>
            <pc:sldMk cId="3002285019" sldId="420"/>
            <ac:spMk id="4" creationId="{4FC9BAAC-28BE-1DE2-1005-A38A16241C82}"/>
          </ac:spMkLst>
        </pc:spChg>
        <pc:spChg chg="del">
          <ac:chgData name="Stephen Millmore" userId="7b2404fb-f360-4859-a21a-833f72764a74" providerId="ADAL" clId="{C90C6E47-0229-441F-AEF8-7F2AAF4DCD8C}" dt="2023-11-21T16:04:53.373" v="261" actId="478"/>
          <ac:spMkLst>
            <pc:docMk/>
            <pc:sldMk cId="3002285019" sldId="420"/>
            <ac:spMk id="5" creationId="{426B1B37-574A-616F-64A7-CCBDE27E20BF}"/>
          </ac:spMkLst>
        </pc:spChg>
        <pc:spChg chg="add mod">
          <ac:chgData name="Stephen Millmore" userId="7b2404fb-f360-4859-a21a-833f72764a74" providerId="ADAL" clId="{C90C6E47-0229-441F-AEF8-7F2AAF4DCD8C}" dt="2023-11-21T16:04:56.894" v="262" actId="1076"/>
          <ac:spMkLst>
            <pc:docMk/>
            <pc:sldMk cId="3002285019" sldId="420"/>
            <ac:spMk id="7" creationId="{CA054871-1503-9346-15DD-D97C3126CDDF}"/>
          </ac:spMkLst>
        </pc:spChg>
        <pc:spChg chg="add mod">
          <ac:chgData name="Stephen Millmore" userId="7b2404fb-f360-4859-a21a-833f72764a74" providerId="ADAL" clId="{C90C6E47-0229-441F-AEF8-7F2AAF4DCD8C}" dt="2023-11-21T16:05:47.936" v="404" actId="1076"/>
          <ac:spMkLst>
            <pc:docMk/>
            <pc:sldMk cId="3002285019" sldId="420"/>
            <ac:spMk id="8" creationId="{600A70FB-6A0A-80FF-EEE3-830495CA788A}"/>
          </ac:spMkLst>
        </pc:spChg>
        <pc:spChg chg="del">
          <ac:chgData name="Stephen Millmore" userId="7b2404fb-f360-4859-a21a-833f72764a74" providerId="ADAL" clId="{C90C6E47-0229-441F-AEF8-7F2AAF4DCD8C}" dt="2023-11-21T16:05:43.787" v="403" actId="478"/>
          <ac:spMkLst>
            <pc:docMk/>
            <pc:sldMk cId="3002285019" sldId="420"/>
            <ac:spMk id="10" creationId="{40352E52-86C6-C726-ADFC-B427E9E0987F}"/>
          </ac:spMkLst>
        </pc:spChg>
        <pc:spChg chg="del">
          <ac:chgData name="Stephen Millmore" userId="7b2404fb-f360-4859-a21a-833f72764a74" providerId="ADAL" clId="{C90C6E47-0229-441F-AEF8-7F2AAF4DCD8C}" dt="2023-11-21T16:05:43.787" v="403" actId="478"/>
          <ac:spMkLst>
            <pc:docMk/>
            <pc:sldMk cId="3002285019" sldId="420"/>
            <ac:spMk id="13" creationId="{A8D905B6-E2F5-6444-CBCE-9607E378E23A}"/>
          </ac:spMkLst>
        </pc:spChg>
        <pc:spChg chg="mod">
          <ac:chgData name="Stephen Millmore" userId="7b2404fb-f360-4859-a21a-833f72764a74" providerId="ADAL" clId="{C90C6E47-0229-441F-AEF8-7F2AAF4DCD8C}" dt="2023-11-21T16:06:10.170" v="407" actId="6549"/>
          <ac:spMkLst>
            <pc:docMk/>
            <pc:sldMk cId="3002285019" sldId="420"/>
            <ac:spMk id="19" creationId="{4A7A3B68-8AC5-48EA-5631-756D17696004}"/>
          </ac:spMkLst>
        </pc:spChg>
        <pc:picChg chg="mod">
          <ac:chgData name="Stephen Millmore" userId="7b2404fb-f360-4859-a21a-833f72764a74" providerId="ADAL" clId="{C90C6E47-0229-441F-AEF8-7F2AAF4DCD8C}" dt="2023-11-21T16:05:59.510" v="405"/>
          <ac:picMkLst>
            <pc:docMk/>
            <pc:sldMk cId="3002285019" sldId="420"/>
            <ac:picMk id="6" creationId="{BD6C259F-2822-D3B4-20A6-1954E11EAA58}"/>
          </ac:picMkLst>
        </pc:picChg>
      </pc:sldChg>
      <pc:sldChg chg="modSp mod">
        <pc:chgData name="Stephen Millmore" userId="7b2404fb-f360-4859-a21a-833f72764a74" providerId="ADAL" clId="{C90C6E47-0229-441F-AEF8-7F2AAF4DCD8C}" dt="2023-11-21T16:07:33.189" v="483" actId="1038"/>
        <pc:sldMkLst>
          <pc:docMk/>
          <pc:sldMk cId="2628422531" sldId="421"/>
        </pc:sldMkLst>
        <pc:picChg chg="mod">
          <ac:chgData name="Stephen Millmore" userId="7b2404fb-f360-4859-a21a-833f72764a74" providerId="ADAL" clId="{C90C6E47-0229-441F-AEF8-7F2AAF4DCD8C}" dt="2023-11-21T16:06:53.538" v="410" actId="1076"/>
          <ac:picMkLst>
            <pc:docMk/>
            <pc:sldMk cId="2628422531" sldId="421"/>
            <ac:picMk id="4" creationId="{725ED05E-C9C0-2CFC-ADF1-C56FE00BECFA}"/>
          </ac:picMkLst>
        </pc:picChg>
        <pc:picChg chg="mod">
          <ac:chgData name="Stephen Millmore" userId="7b2404fb-f360-4859-a21a-833f72764a74" providerId="ADAL" clId="{C90C6E47-0229-441F-AEF8-7F2AAF4DCD8C}" dt="2023-11-21T16:06:56.994" v="411" actId="1076"/>
          <ac:picMkLst>
            <pc:docMk/>
            <pc:sldMk cId="2628422531" sldId="421"/>
            <ac:picMk id="5" creationId="{18405271-E399-9219-6F88-360D8F7F6981}"/>
          </ac:picMkLst>
        </pc:picChg>
        <pc:picChg chg="mod">
          <ac:chgData name="Stephen Millmore" userId="7b2404fb-f360-4859-a21a-833f72764a74" providerId="ADAL" clId="{C90C6E47-0229-441F-AEF8-7F2AAF4DCD8C}" dt="2023-11-21T16:07:05.934" v="418" actId="1036"/>
          <ac:picMkLst>
            <pc:docMk/>
            <pc:sldMk cId="2628422531" sldId="421"/>
            <ac:picMk id="6" creationId="{B1B01367-CEC0-3E50-B4E6-D851FA236CE3}"/>
          </ac:picMkLst>
        </pc:picChg>
        <pc:picChg chg="mod">
          <ac:chgData name="Stephen Millmore" userId="7b2404fb-f360-4859-a21a-833f72764a74" providerId="ADAL" clId="{C90C6E47-0229-441F-AEF8-7F2AAF4DCD8C}" dt="2023-11-21T16:07:16.933" v="430" actId="1036"/>
          <ac:picMkLst>
            <pc:docMk/>
            <pc:sldMk cId="2628422531" sldId="421"/>
            <ac:picMk id="7" creationId="{79F72D94-B078-2F15-2957-92096C8AA6C5}"/>
          </ac:picMkLst>
        </pc:picChg>
        <pc:picChg chg="mod">
          <ac:chgData name="Stephen Millmore" userId="7b2404fb-f360-4859-a21a-833f72764a74" providerId="ADAL" clId="{C90C6E47-0229-441F-AEF8-7F2AAF4DCD8C}" dt="2023-11-21T16:07:25.255" v="466" actId="1037"/>
          <ac:picMkLst>
            <pc:docMk/>
            <pc:sldMk cId="2628422531" sldId="421"/>
            <ac:picMk id="8" creationId="{FCAFAAA8-DA9F-DF59-7A2C-65D8C68E105B}"/>
          </ac:picMkLst>
        </pc:picChg>
        <pc:picChg chg="mod">
          <ac:chgData name="Stephen Millmore" userId="7b2404fb-f360-4859-a21a-833f72764a74" providerId="ADAL" clId="{C90C6E47-0229-441F-AEF8-7F2AAF4DCD8C}" dt="2023-11-21T16:07:33.189" v="483" actId="1038"/>
          <ac:picMkLst>
            <pc:docMk/>
            <pc:sldMk cId="2628422531" sldId="421"/>
            <ac:picMk id="9" creationId="{23C8A391-04E5-04D7-6FC4-CC06C672CB8B}"/>
          </ac:picMkLst>
        </pc:picChg>
      </pc:sldChg>
      <pc:sldChg chg="addSp delSp modSp mod">
        <pc:chgData name="Stephen Millmore" userId="7b2404fb-f360-4859-a21a-833f72764a74" providerId="ADAL" clId="{C90C6E47-0229-441F-AEF8-7F2AAF4DCD8C}" dt="2023-11-21T16:08:55.706" v="549" actId="1038"/>
        <pc:sldMkLst>
          <pc:docMk/>
          <pc:sldMk cId="3680958204" sldId="422"/>
        </pc:sldMkLst>
        <pc:spChg chg="del">
          <ac:chgData name="Stephen Millmore" userId="7b2404fb-f360-4859-a21a-833f72764a74" providerId="ADAL" clId="{C90C6E47-0229-441F-AEF8-7F2AAF4DCD8C}" dt="2023-11-21T16:08:02.845" v="484" actId="478"/>
          <ac:spMkLst>
            <pc:docMk/>
            <pc:sldMk cId="3680958204" sldId="422"/>
            <ac:spMk id="4" creationId="{4FC9BAAC-28BE-1DE2-1005-A38A16241C82}"/>
          </ac:spMkLst>
        </pc:spChg>
        <pc:spChg chg="del">
          <ac:chgData name="Stephen Millmore" userId="7b2404fb-f360-4859-a21a-833f72764a74" providerId="ADAL" clId="{C90C6E47-0229-441F-AEF8-7F2AAF4DCD8C}" dt="2023-11-21T16:08:02.845" v="484" actId="478"/>
          <ac:spMkLst>
            <pc:docMk/>
            <pc:sldMk cId="3680958204" sldId="422"/>
            <ac:spMk id="5" creationId="{426B1B37-574A-616F-64A7-CCBDE27E20BF}"/>
          </ac:spMkLst>
        </pc:spChg>
        <pc:spChg chg="add mod">
          <ac:chgData name="Stephen Millmore" userId="7b2404fb-f360-4859-a21a-833f72764a74" providerId="ADAL" clId="{C90C6E47-0229-441F-AEF8-7F2AAF4DCD8C}" dt="2023-11-21T16:08:03.710" v="485"/>
          <ac:spMkLst>
            <pc:docMk/>
            <pc:sldMk cId="3680958204" sldId="422"/>
            <ac:spMk id="6" creationId="{2108B8CE-00AB-832A-9CB5-574850027897}"/>
          </ac:spMkLst>
        </pc:spChg>
        <pc:spChg chg="add mod">
          <ac:chgData name="Stephen Millmore" userId="7b2404fb-f360-4859-a21a-833f72764a74" providerId="ADAL" clId="{C90C6E47-0229-441F-AEF8-7F2AAF4DCD8C}" dt="2023-11-21T16:08:03.710" v="485"/>
          <ac:spMkLst>
            <pc:docMk/>
            <pc:sldMk cId="3680958204" sldId="422"/>
            <ac:spMk id="7" creationId="{F1DCFD34-DFF0-E699-B0EF-169F0570EF94}"/>
          </ac:spMkLst>
        </pc:spChg>
        <pc:spChg chg="del">
          <ac:chgData name="Stephen Millmore" userId="7b2404fb-f360-4859-a21a-833f72764a74" providerId="ADAL" clId="{C90C6E47-0229-441F-AEF8-7F2AAF4DCD8C}" dt="2023-11-21T16:08:02.845" v="484" actId="478"/>
          <ac:spMkLst>
            <pc:docMk/>
            <pc:sldMk cId="3680958204" sldId="422"/>
            <ac:spMk id="10" creationId="{40352E52-86C6-C726-ADFC-B427E9E0987F}"/>
          </ac:spMkLst>
        </pc:spChg>
        <pc:spChg chg="del">
          <ac:chgData name="Stephen Millmore" userId="7b2404fb-f360-4859-a21a-833f72764a74" providerId="ADAL" clId="{C90C6E47-0229-441F-AEF8-7F2AAF4DCD8C}" dt="2023-11-21T16:08:02.845" v="484" actId="478"/>
          <ac:spMkLst>
            <pc:docMk/>
            <pc:sldMk cId="3680958204" sldId="422"/>
            <ac:spMk id="13" creationId="{A8D905B6-E2F5-6444-CBCE-9607E378E23A}"/>
          </ac:spMkLst>
        </pc:spChg>
        <pc:picChg chg="mod">
          <ac:chgData name="Stephen Millmore" userId="7b2404fb-f360-4859-a21a-833f72764a74" providerId="ADAL" clId="{C90C6E47-0229-441F-AEF8-7F2AAF4DCD8C}" dt="2023-11-21T16:08:25.924" v="526" actId="1038"/>
          <ac:picMkLst>
            <pc:docMk/>
            <pc:sldMk cId="3680958204" sldId="422"/>
            <ac:picMk id="8" creationId="{05C97CF9-1199-453E-ED25-2D9C6A986C7D}"/>
          </ac:picMkLst>
        </pc:picChg>
        <pc:picChg chg="mod">
          <ac:chgData name="Stephen Millmore" userId="7b2404fb-f360-4859-a21a-833f72764a74" providerId="ADAL" clId="{C90C6E47-0229-441F-AEF8-7F2AAF4DCD8C}" dt="2023-11-21T16:08:33.722" v="533" actId="1035"/>
          <ac:picMkLst>
            <pc:docMk/>
            <pc:sldMk cId="3680958204" sldId="422"/>
            <ac:picMk id="11" creationId="{2AAB2707-DD13-C4BC-9AAF-ABE777EFC0DC}"/>
          </ac:picMkLst>
        </pc:picChg>
        <pc:picChg chg="mod">
          <ac:chgData name="Stephen Millmore" userId="7b2404fb-f360-4859-a21a-833f72764a74" providerId="ADAL" clId="{C90C6E47-0229-441F-AEF8-7F2AAF4DCD8C}" dt="2023-11-21T16:08:51.338" v="538" actId="1038"/>
          <ac:picMkLst>
            <pc:docMk/>
            <pc:sldMk cId="3680958204" sldId="422"/>
            <ac:picMk id="12" creationId="{76468CC6-9F94-6FB0-1E09-C0FC9C6C04B8}"/>
          </ac:picMkLst>
        </pc:picChg>
        <pc:picChg chg="mod">
          <ac:chgData name="Stephen Millmore" userId="7b2404fb-f360-4859-a21a-833f72764a74" providerId="ADAL" clId="{C90C6E47-0229-441F-AEF8-7F2AAF4DCD8C}" dt="2023-11-21T16:08:55.706" v="549" actId="1038"/>
          <ac:picMkLst>
            <pc:docMk/>
            <pc:sldMk cId="3680958204" sldId="422"/>
            <ac:picMk id="14" creationId="{FAB0F5AE-ACA7-5C12-6B00-2590FE9D8DC0}"/>
          </ac:picMkLst>
        </pc:picChg>
      </pc:sldChg>
      <pc:sldChg chg="modSp mod">
        <pc:chgData name="Stephen Millmore" userId="7b2404fb-f360-4859-a21a-833f72764a74" providerId="ADAL" clId="{C90C6E47-0229-441F-AEF8-7F2AAF4DCD8C}" dt="2023-11-21T16:09:25.378" v="589" actId="1036"/>
        <pc:sldMkLst>
          <pc:docMk/>
          <pc:sldMk cId="759145236" sldId="423"/>
        </pc:sldMkLst>
        <pc:picChg chg="mod">
          <ac:chgData name="Stephen Millmore" userId="7b2404fb-f360-4859-a21a-833f72764a74" providerId="ADAL" clId="{C90C6E47-0229-441F-AEF8-7F2AAF4DCD8C}" dt="2023-11-21T16:09:25.378" v="589" actId="1036"/>
          <ac:picMkLst>
            <pc:docMk/>
            <pc:sldMk cId="759145236" sldId="423"/>
            <ac:picMk id="13" creationId="{B13AF8C1-230C-1019-2952-28A04C528211}"/>
          </ac:picMkLst>
        </pc:picChg>
      </pc:sldChg>
      <pc:sldChg chg="modSp mod">
        <pc:chgData name="Stephen Millmore" userId="7b2404fb-f360-4859-a21a-833f72764a74" providerId="ADAL" clId="{C90C6E47-0229-441F-AEF8-7F2AAF4DCD8C}" dt="2023-11-21T16:10:27.722" v="609" actId="14100"/>
        <pc:sldMkLst>
          <pc:docMk/>
          <pc:sldMk cId="2168681479" sldId="424"/>
        </pc:sldMkLst>
        <pc:picChg chg="mod">
          <ac:chgData name="Stephen Millmore" userId="7b2404fb-f360-4859-a21a-833f72764a74" providerId="ADAL" clId="{C90C6E47-0229-441F-AEF8-7F2AAF4DCD8C}" dt="2023-11-21T16:10:18.222" v="595" actId="1038"/>
          <ac:picMkLst>
            <pc:docMk/>
            <pc:sldMk cId="2168681479" sldId="424"/>
            <ac:picMk id="5" creationId="{88BC1205-C101-1AD5-F81F-C7B99B4FEED3}"/>
          </ac:picMkLst>
        </pc:picChg>
        <pc:picChg chg="mod">
          <ac:chgData name="Stephen Millmore" userId="7b2404fb-f360-4859-a21a-833f72764a74" providerId="ADAL" clId="{C90C6E47-0229-441F-AEF8-7F2AAF4DCD8C}" dt="2023-11-21T16:10:21.438" v="603" actId="1038"/>
          <ac:picMkLst>
            <pc:docMk/>
            <pc:sldMk cId="2168681479" sldId="424"/>
            <ac:picMk id="7" creationId="{7115295A-BFA8-7D72-0B18-9FA4C04D4828}"/>
          </ac:picMkLst>
        </pc:picChg>
        <pc:picChg chg="mod">
          <ac:chgData name="Stephen Millmore" userId="7b2404fb-f360-4859-a21a-833f72764a74" providerId="ADAL" clId="{C90C6E47-0229-441F-AEF8-7F2AAF4DCD8C}" dt="2023-11-21T16:10:27.722" v="609" actId="14100"/>
          <ac:picMkLst>
            <pc:docMk/>
            <pc:sldMk cId="2168681479" sldId="424"/>
            <ac:picMk id="8" creationId="{D47C74DA-4C2E-9455-8F71-EA5414CDE095}"/>
          </ac:picMkLst>
        </pc:picChg>
      </pc:sldChg>
      <pc:sldChg chg="modSp mod">
        <pc:chgData name="Stephen Millmore" userId="7b2404fb-f360-4859-a21a-833f72764a74" providerId="ADAL" clId="{C90C6E47-0229-441F-AEF8-7F2AAF4DCD8C}" dt="2023-11-21T16:11:12.755" v="653" actId="1038"/>
        <pc:sldMkLst>
          <pc:docMk/>
          <pc:sldMk cId="510329004" sldId="425"/>
        </pc:sldMkLst>
        <pc:picChg chg="mod">
          <ac:chgData name="Stephen Millmore" userId="7b2404fb-f360-4859-a21a-833f72764a74" providerId="ADAL" clId="{C90C6E47-0229-441F-AEF8-7F2AAF4DCD8C}" dt="2023-11-21T16:11:04.555" v="629" actId="1035"/>
          <ac:picMkLst>
            <pc:docMk/>
            <pc:sldMk cId="510329004" sldId="425"/>
            <ac:picMk id="9" creationId="{CCA7E02D-9E49-F71E-4C3E-83D697576AC5}"/>
          </ac:picMkLst>
        </pc:picChg>
        <pc:picChg chg="mod">
          <ac:chgData name="Stephen Millmore" userId="7b2404fb-f360-4859-a21a-833f72764a74" providerId="ADAL" clId="{C90C6E47-0229-441F-AEF8-7F2AAF4DCD8C}" dt="2023-11-21T16:11:12.755" v="653" actId="1038"/>
          <ac:picMkLst>
            <pc:docMk/>
            <pc:sldMk cId="510329004" sldId="425"/>
            <ac:picMk id="11" creationId="{A53DDFBD-8901-5B5C-4AC0-D0C079BC7F94}"/>
          </ac:picMkLst>
        </pc:picChg>
      </pc:sldChg>
      <pc:sldChg chg="modSp mod">
        <pc:chgData name="Stephen Millmore" userId="7b2404fb-f360-4859-a21a-833f72764a74" providerId="ADAL" clId="{C90C6E47-0229-441F-AEF8-7F2AAF4DCD8C}" dt="2023-11-21T16:13:03.543" v="749" actId="14100"/>
        <pc:sldMkLst>
          <pc:docMk/>
          <pc:sldMk cId="1815472239" sldId="427"/>
        </pc:sldMkLst>
        <pc:spChg chg="mod">
          <ac:chgData name="Stephen Millmore" userId="7b2404fb-f360-4859-a21a-833f72764a74" providerId="ADAL" clId="{C90C6E47-0229-441F-AEF8-7F2AAF4DCD8C}" dt="2023-11-21T16:13:03.543" v="749" actId="14100"/>
          <ac:spMkLst>
            <pc:docMk/>
            <pc:sldMk cId="1815472239" sldId="427"/>
            <ac:spMk id="34" creationId="{0CC4537C-A659-6421-5064-841277DFEBFD}"/>
          </ac:spMkLst>
        </pc:spChg>
      </pc:sldChg>
      <pc:sldChg chg="modSp mod">
        <pc:chgData name="Stephen Millmore" userId="7b2404fb-f360-4859-a21a-833f72764a74" providerId="ADAL" clId="{C90C6E47-0229-441F-AEF8-7F2AAF4DCD8C}" dt="2023-11-21T16:14:37.933" v="783" actId="1038"/>
        <pc:sldMkLst>
          <pc:docMk/>
          <pc:sldMk cId="3354566263" sldId="430"/>
        </pc:sldMkLst>
        <pc:picChg chg="mod">
          <ac:chgData name="Stephen Millmore" userId="7b2404fb-f360-4859-a21a-833f72764a74" providerId="ADAL" clId="{C90C6E47-0229-441F-AEF8-7F2AAF4DCD8C}" dt="2023-11-21T16:14:37.933" v="783" actId="1038"/>
          <ac:picMkLst>
            <pc:docMk/>
            <pc:sldMk cId="3354566263" sldId="430"/>
            <ac:picMk id="4" creationId="{2C307D87-05A8-C5CC-7DA1-58AE4A9E49F2}"/>
          </ac:picMkLst>
        </pc:picChg>
        <pc:picChg chg="mod">
          <ac:chgData name="Stephen Millmore" userId="7b2404fb-f360-4859-a21a-833f72764a74" providerId="ADAL" clId="{C90C6E47-0229-441F-AEF8-7F2AAF4DCD8C}" dt="2023-11-21T16:14:31.777" v="763" actId="1038"/>
          <ac:picMkLst>
            <pc:docMk/>
            <pc:sldMk cId="3354566263" sldId="430"/>
            <ac:picMk id="5" creationId="{A214191C-1363-1D49-8066-07C0B2F68B82}"/>
          </ac:picMkLst>
        </pc:picChg>
      </pc:sldChg>
      <pc:sldChg chg="modSp mod">
        <pc:chgData name="Stephen Millmore" userId="7b2404fb-f360-4859-a21a-833f72764a74" providerId="ADAL" clId="{C90C6E47-0229-441F-AEF8-7F2AAF4DCD8C}" dt="2023-11-21T16:15:54.658" v="840" actId="1037"/>
        <pc:sldMkLst>
          <pc:docMk/>
          <pc:sldMk cId="2283316031" sldId="431"/>
        </pc:sldMkLst>
        <pc:spChg chg="mod">
          <ac:chgData name="Stephen Millmore" userId="7b2404fb-f360-4859-a21a-833f72764a74" providerId="ADAL" clId="{C90C6E47-0229-441F-AEF8-7F2AAF4DCD8C}" dt="2023-11-21T16:15:05.442" v="787" actId="20577"/>
          <ac:spMkLst>
            <pc:docMk/>
            <pc:sldMk cId="2283316031" sldId="431"/>
            <ac:spMk id="3" creationId="{69EC1D8A-C277-16B1-20EC-6260B0088281}"/>
          </ac:spMkLst>
        </pc:spChg>
        <pc:picChg chg="mod">
          <ac:chgData name="Stephen Millmore" userId="7b2404fb-f360-4859-a21a-833f72764a74" providerId="ADAL" clId="{C90C6E47-0229-441F-AEF8-7F2AAF4DCD8C}" dt="2023-11-21T16:15:54.658" v="840" actId="1037"/>
          <ac:picMkLst>
            <pc:docMk/>
            <pc:sldMk cId="2283316031" sldId="431"/>
            <ac:picMk id="7" creationId="{DE729FD8-3BB1-1987-D2F5-758D8D7A5106}"/>
          </ac:picMkLst>
        </pc:picChg>
        <pc:picChg chg="mod">
          <ac:chgData name="Stephen Millmore" userId="7b2404fb-f360-4859-a21a-833f72764a74" providerId="ADAL" clId="{C90C6E47-0229-441F-AEF8-7F2AAF4DCD8C}" dt="2023-11-21T16:15:45.442" v="807" actId="1038"/>
          <ac:picMkLst>
            <pc:docMk/>
            <pc:sldMk cId="2283316031" sldId="431"/>
            <ac:picMk id="8" creationId="{7D288CD6-9E47-3E82-CBA3-E26CE4A06F39}"/>
          </ac:picMkLst>
        </pc:picChg>
      </pc:sldChg>
      <pc:sldChg chg="modSp mod">
        <pc:chgData name="Stephen Millmore" userId="7b2404fb-f360-4859-a21a-833f72764a74" providerId="ADAL" clId="{C90C6E47-0229-441F-AEF8-7F2AAF4DCD8C}" dt="2023-11-21T16:30:31.133" v="841" actId="2711"/>
        <pc:sldMkLst>
          <pc:docMk/>
          <pc:sldMk cId="2275329284" sldId="440"/>
        </pc:sldMkLst>
        <pc:spChg chg="mod">
          <ac:chgData name="Stephen Millmore" userId="7b2404fb-f360-4859-a21a-833f72764a74" providerId="ADAL" clId="{C90C6E47-0229-441F-AEF8-7F2AAF4DCD8C}" dt="2023-11-21T16:30:31.133" v="841" actId="2711"/>
          <ac:spMkLst>
            <pc:docMk/>
            <pc:sldMk cId="2275329284" sldId="440"/>
            <ac:spMk id="3" creationId="{69EC1D8A-C277-16B1-20EC-6260B0088281}"/>
          </ac:spMkLst>
        </pc:spChg>
      </pc:sldChg>
      <pc:sldChg chg="modSp mod">
        <pc:chgData name="Stephen Millmore" userId="7b2404fb-f360-4859-a21a-833f72764a74" providerId="ADAL" clId="{C90C6E47-0229-441F-AEF8-7F2AAF4DCD8C}" dt="2023-11-21T16:31:26.034" v="890" actId="20577"/>
        <pc:sldMkLst>
          <pc:docMk/>
          <pc:sldMk cId="3955787260" sldId="441"/>
        </pc:sldMkLst>
        <pc:spChg chg="mod">
          <ac:chgData name="Stephen Millmore" userId="7b2404fb-f360-4859-a21a-833f72764a74" providerId="ADAL" clId="{C90C6E47-0229-441F-AEF8-7F2AAF4DCD8C}" dt="2023-11-21T16:31:26.034" v="890" actId="20577"/>
          <ac:spMkLst>
            <pc:docMk/>
            <pc:sldMk cId="3955787260" sldId="441"/>
            <ac:spMk id="3" creationId="{69EC1D8A-C277-16B1-20EC-6260B0088281}"/>
          </ac:spMkLst>
        </pc:spChg>
        <pc:picChg chg="mod">
          <ac:chgData name="Stephen Millmore" userId="7b2404fb-f360-4859-a21a-833f72764a74" providerId="ADAL" clId="{C90C6E47-0229-441F-AEF8-7F2AAF4DCD8C}" dt="2023-11-21T16:31:02.833" v="858" actId="1036"/>
          <ac:picMkLst>
            <pc:docMk/>
            <pc:sldMk cId="3955787260" sldId="441"/>
            <ac:picMk id="4" creationId="{29B5FC86-E56C-004E-A62C-21E72EB8BD0F}"/>
          </ac:picMkLst>
        </pc:picChg>
        <pc:picChg chg="mod">
          <ac:chgData name="Stephen Millmore" userId="7b2404fb-f360-4859-a21a-833f72764a74" providerId="ADAL" clId="{C90C6E47-0229-441F-AEF8-7F2AAF4DCD8C}" dt="2023-11-21T16:31:12.895" v="884" actId="1035"/>
          <ac:picMkLst>
            <pc:docMk/>
            <pc:sldMk cId="3955787260" sldId="441"/>
            <ac:picMk id="5" creationId="{F1026706-579B-F3F0-028E-221FFB3C0B1A}"/>
          </ac:picMkLst>
        </pc:picChg>
        <pc:picChg chg="mod">
          <ac:chgData name="Stephen Millmore" userId="7b2404fb-f360-4859-a21a-833f72764a74" providerId="ADAL" clId="{C90C6E47-0229-441F-AEF8-7F2AAF4DCD8C}" dt="2023-11-21T16:31:21.095" v="888" actId="1037"/>
          <ac:picMkLst>
            <pc:docMk/>
            <pc:sldMk cId="3955787260" sldId="441"/>
            <ac:picMk id="6" creationId="{9EEDA3D0-2C3F-65FF-0CF9-CE13ACC178E4}"/>
          </ac:picMkLst>
        </pc:picChg>
      </pc:sldChg>
      <pc:sldChg chg="modSp mod">
        <pc:chgData name="Stephen Millmore" userId="7b2404fb-f360-4859-a21a-833f72764a74" providerId="ADAL" clId="{C90C6E47-0229-441F-AEF8-7F2AAF4DCD8C}" dt="2023-11-21T16:33:21.558" v="928" actId="1076"/>
        <pc:sldMkLst>
          <pc:docMk/>
          <pc:sldMk cId="1258678786" sldId="442"/>
        </pc:sldMkLst>
        <pc:picChg chg="mod">
          <ac:chgData name="Stephen Millmore" userId="7b2404fb-f360-4859-a21a-833f72764a74" providerId="ADAL" clId="{C90C6E47-0229-441F-AEF8-7F2AAF4DCD8C}" dt="2023-11-21T16:33:21.558" v="928" actId="1076"/>
          <ac:picMkLst>
            <pc:docMk/>
            <pc:sldMk cId="1258678786" sldId="442"/>
            <ac:picMk id="7" creationId="{6606DAA7-75E6-3F6C-7DA4-9450EA4F6792}"/>
          </ac:picMkLst>
        </pc:picChg>
        <pc:picChg chg="mod">
          <ac:chgData name="Stephen Millmore" userId="7b2404fb-f360-4859-a21a-833f72764a74" providerId="ADAL" clId="{C90C6E47-0229-441F-AEF8-7F2AAF4DCD8C}" dt="2023-11-21T16:31:54.652" v="926" actId="1038"/>
          <ac:picMkLst>
            <pc:docMk/>
            <pc:sldMk cId="1258678786" sldId="442"/>
            <ac:picMk id="8" creationId="{6712DB17-9A6F-97D2-E3F2-21399933A8AE}"/>
          </ac:picMkLst>
        </pc:picChg>
        <pc:picChg chg="mod modCrop">
          <ac:chgData name="Stephen Millmore" userId="7b2404fb-f360-4859-a21a-833f72764a74" providerId="ADAL" clId="{C90C6E47-0229-441F-AEF8-7F2AAF4DCD8C}" dt="2023-11-21T16:33:14.238" v="927" actId="732"/>
          <ac:picMkLst>
            <pc:docMk/>
            <pc:sldMk cId="1258678786" sldId="442"/>
            <ac:picMk id="9" creationId="{B5A1E0D4-ED59-AEC3-4A17-39237AA97243}"/>
          </ac:picMkLst>
        </pc:picChg>
      </pc:sldChg>
      <pc:sldChg chg="addSp modSp mod modAnim">
        <pc:chgData name="Stephen Millmore" userId="7b2404fb-f360-4859-a21a-833f72764a74" providerId="ADAL" clId="{C90C6E47-0229-441F-AEF8-7F2AAF4DCD8C}" dt="2023-11-21T16:35:09.678" v="998"/>
        <pc:sldMkLst>
          <pc:docMk/>
          <pc:sldMk cId="2254957294" sldId="444"/>
        </pc:sldMkLst>
        <pc:spChg chg="add mod">
          <ac:chgData name="Stephen Millmore" userId="7b2404fb-f360-4859-a21a-833f72764a74" providerId="ADAL" clId="{C90C6E47-0229-441F-AEF8-7F2AAF4DCD8C}" dt="2023-11-21T16:35:07.419" v="997" actId="14100"/>
          <ac:spMkLst>
            <pc:docMk/>
            <pc:sldMk cId="2254957294" sldId="444"/>
            <ac:spMk id="4" creationId="{175F2599-AEE4-67ED-DB2F-86E49EF622B3}"/>
          </ac:spMkLst>
        </pc:spChg>
        <pc:picChg chg="mod">
          <ac:chgData name="Stephen Millmore" userId="7b2404fb-f360-4859-a21a-833f72764a74" providerId="ADAL" clId="{C90C6E47-0229-441F-AEF8-7F2AAF4DCD8C}" dt="2023-11-21T16:34:22.982" v="934" actId="1037"/>
          <ac:picMkLst>
            <pc:docMk/>
            <pc:sldMk cId="2254957294" sldId="444"/>
            <ac:picMk id="8" creationId="{875537F4-58D4-3418-B327-3AFE2C7BB614}"/>
          </ac:picMkLst>
        </pc:picChg>
      </pc:sldChg>
      <pc:sldChg chg="modSp mod">
        <pc:chgData name="Stephen Millmore" userId="7b2404fb-f360-4859-a21a-833f72764a74" providerId="ADAL" clId="{C90C6E47-0229-441F-AEF8-7F2AAF4DCD8C}" dt="2023-11-21T16:36:05.951" v="1028" actId="1036"/>
        <pc:sldMkLst>
          <pc:docMk/>
          <pc:sldMk cId="3019223432" sldId="445"/>
        </pc:sldMkLst>
        <pc:picChg chg="mod">
          <ac:chgData name="Stephen Millmore" userId="7b2404fb-f360-4859-a21a-833f72764a74" providerId="ADAL" clId="{C90C6E47-0229-441F-AEF8-7F2AAF4DCD8C}" dt="2023-11-21T16:36:05.951" v="1028" actId="1036"/>
          <ac:picMkLst>
            <pc:docMk/>
            <pc:sldMk cId="3019223432" sldId="445"/>
            <ac:picMk id="4" creationId="{AEA6B9A0-3525-311B-43C2-09248338914B}"/>
          </ac:picMkLst>
        </pc:picChg>
        <pc:picChg chg="mod">
          <ac:chgData name="Stephen Millmore" userId="7b2404fb-f360-4859-a21a-833f72764a74" providerId="ADAL" clId="{C90C6E47-0229-441F-AEF8-7F2AAF4DCD8C}" dt="2023-11-21T16:35:58.124" v="1010" actId="1036"/>
          <ac:picMkLst>
            <pc:docMk/>
            <pc:sldMk cId="3019223432" sldId="445"/>
            <ac:picMk id="5" creationId="{F48A2476-6661-0A8C-230D-CA418C7A2576}"/>
          </ac:picMkLst>
        </pc:picChg>
      </pc:sldChg>
      <pc:sldChg chg="modSp mod">
        <pc:chgData name="Stephen Millmore" userId="7b2404fb-f360-4859-a21a-833f72764a74" providerId="ADAL" clId="{C90C6E47-0229-441F-AEF8-7F2AAF4DCD8C}" dt="2023-11-21T16:36:24.257" v="1030" actId="6549"/>
        <pc:sldMkLst>
          <pc:docMk/>
          <pc:sldMk cId="2705661822" sldId="447"/>
        </pc:sldMkLst>
        <pc:spChg chg="mod">
          <ac:chgData name="Stephen Millmore" userId="7b2404fb-f360-4859-a21a-833f72764a74" providerId="ADAL" clId="{C90C6E47-0229-441F-AEF8-7F2AAF4DCD8C}" dt="2023-11-21T16:36:24.257" v="1030" actId="6549"/>
          <ac:spMkLst>
            <pc:docMk/>
            <pc:sldMk cId="2705661822" sldId="447"/>
            <ac:spMk id="3" creationId="{69EC1D8A-C277-16B1-20EC-6260B0088281}"/>
          </ac:spMkLst>
        </pc:spChg>
        <pc:picChg chg="mod">
          <ac:chgData name="Stephen Millmore" userId="7b2404fb-f360-4859-a21a-833f72764a74" providerId="ADAL" clId="{C90C6E47-0229-441F-AEF8-7F2AAF4DCD8C}" dt="2023-11-21T16:36:22.452" v="1029" actId="1076"/>
          <ac:picMkLst>
            <pc:docMk/>
            <pc:sldMk cId="2705661822" sldId="447"/>
            <ac:picMk id="4" creationId="{C22CB64C-23C9-334B-370E-8069ED910EC8}"/>
          </ac:picMkLst>
        </pc:picChg>
      </pc:sldChg>
      <pc:sldChg chg="modSp mod">
        <pc:chgData name="Stephen Millmore" userId="7b2404fb-f360-4859-a21a-833f72764a74" providerId="ADAL" clId="{C90C6E47-0229-441F-AEF8-7F2AAF4DCD8C}" dt="2023-11-21T16:36:40.860" v="1040" actId="1036"/>
        <pc:sldMkLst>
          <pc:docMk/>
          <pc:sldMk cId="1495172432" sldId="448"/>
        </pc:sldMkLst>
        <pc:spChg chg="mod">
          <ac:chgData name="Stephen Millmore" userId="7b2404fb-f360-4859-a21a-833f72764a74" providerId="ADAL" clId="{C90C6E47-0229-441F-AEF8-7F2AAF4DCD8C}" dt="2023-11-21T16:36:40.860" v="1040" actId="1036"/>
          <ac:spMkLst>
            <pc:docMk/>
            <pc:sldMk cId="1495172432" sldId="448"/>
            <ac:spMk id="7" creationId="{33460F07-631D-0916-9CC9-FE3E5F02E7D2}"/>
          </ac:spMkLst>
        </pc:spChg>
        <pc:spChg chg="mod">
          <ac:chgData name="Stephen Millmore" userId="7b2404fb-f360-4859-a21a-833f72764a74" providerId="ADAL" clId="{C90C6E47-0229-441F-AEF8-7F2AAF4DCD8C}" dt="2023-11-21T16:36:40.860" v="1040" actId="1036"/>
          <ac:spMkLst>
            <pc:docMk/>
            <pc:sldMk cId="1495172432" sldId="448"/>
            <ac:spMk id="9" creationId="{66AD2AD9-2FF5-4566-C608-E96C7EC2504F}"/>
          </ac:spMkLst>
        </pc:spChg>
        <pc:picChg chg="mod">
          <ac:chgData name="Stephen Millmore" userId="7b2404fb-f360-4859-a21a-833f72764a74" providerId="ADAL" clId="{C90C6E47-0229-441F-AEF8-7F2AAF4DCD8C}" dt="2023-11-21T16:36:40.860" v="1040" actId="1036"/>
          <ac:picMkLst>
            <pc:docMk/>
            <pc:sldMk cId="1495172432" sldId="448"/>
            <ac:picMk id="6" creationId="{F8510791-EF45-9FCC-E051-58A6DB824A1C}"/>
          </ac:picMkLst>
        </pc:picChg>
        <pc:cxnChg chg="mod">
          <ac:chgData name="Stephen Millmore" userId="7b2404fb-f360-4859-a21a-833f72764a74" providerId="ADAL" clId="{C90C6E47-0229-441F-AEF8-7F2AAF4DCD8C}" dt="2023-11-21T16:36:40.860" v="1040" actId="1036"/>
          <ac:cxnSpMkLst>
            <pc:docMk/>
            <pc:sldMk cId="1495172432" sldId="448"/>
            <ac:cxnSpMk id="8" creationId="{60D9CE6B-8461-1646-1BA8-E4D8518A0829}"/>
          </ac:cxnSpMkLst>
        </pc:cxnChg>
      </pc:sldChg>
      <pc:sldChg chg="modSp mod">
        <pc:chgData name="Stephen Millmore" userId="7b2404fb-f360-4859-a21a-833f72764a74" providerId="ADAL" clId="{C90C6E47-0229-441F-AEF8-7F2AAF4DCD8C}" dt="2023-11-21T16:37:28.859" v="1041" actId="2711"/>
        <pc:sldMkLst>
          <pc:docMk/>
          <pc:sldMk cId="1191774933" sldId="450"/>
        </pc:sldMkLst>
        <pc:spChg chg="mod">
          <ac:chgData name="Stephen Millmore" userId="7b2404fb-f360-4859-a21a-833f72764a74" providerId="ADAL" clId="{C90C6E47-0229-441F-AEF8-7F2AAF4DCD8C}" dt="2023-11-21T16:37:28.859" v="1041" actId="2711"/>
          <ac:spMkLst>
            <pc:docMk/>
            <pc:sldMk cId="1191774933" sldId="450"/>
            <ac:spMk id="3" creationId="{69EC1D8A-C277-16B1-20EC-6260B0088281}"/>
          </ac:spMkLst>
        </pc:spChg>
      </pc:sldChg>
      <pc:sldChg chg="modSp mod">
        <pc:chgData name="Stephen Millmore" userId="7b2404fb-f360-4859-a21a-833f72764a74" providerId="ADAL" clId="{C90C6E47-0229-441F-AEF8-7F2AAF4DCD8C}" dt="2023-11-21T16:38:28.692" v="1043" actId="113"/>
        <pc:sldMkLst>
          <pc:docMk/>
          <pc:sldMk cId="983280658" sldId="452"/>
        </pc:sldMkLst>
        <pc:spChg chg="mod">
          <ac:chgData name="Stephen Millmore" userId="7b2404fb-f360-4859-a21a-833f72764a74" providerId="ADAL" clId="{C90C6E47-0229-441F-AEF8-7F2AAF4DCD8C}" dt="2023-11-21T16:38:28.692" v="1043" actId="113"/>
          <ac:spMkLst>
            <pc:docMk/>
            <pc:sldMk cId="983280658" sldId="452"/>
            <ac:spMk id="3" creationId="{69EC1D8A-C277-16B1-20EC-6260B0088281}"/>
          </ac:spMkLst>
        </pc:spChg>
      </pc:sldChg>
      <pc:sldChg chg="modSp mod">
        <pc:chgData name="Stephen Millmore" userId="7b2404fb-f360-4859-a21a-833f72764a74" providerId="ADAL" clId="{C90C6E47-0229-441F-AEF8-7F2AAF4DCD8C}" dt="2023-11-21T16:42:29.868" v="1062" actId="14100"/>
        <pc:sldMkLst>
          <pc:docMk/>
          <pc:sldMk cId="981350532" sldId="454"/>
        </pc:sldMkLst>
        <pc:picChg chg="mod">
          <ac:chgData name="Stephen Millmore" userId="7b2404fb-f360-4859-a21a-833f72764a74" providerId="ADAL" clId="{C90C6E47-0229-441F-AEF8-7F2AAF4DCD8C}" dt="2023-11-21T16:42:29.868" v="1062" actId="14100"/>
          <ac:picMkLst>
            <pc:docMk/>
            <pc:sldMk cId="981350532" sldId="454"/>
            <ac:picMk id="13" creationId="{5A1F065C-4BFC-AD88-2205-36B4E40E5BF2}"/>
          </ac:picMkLst>
        </pc:picChg>
      </pc:sldChg>
      <pc:sldChg chg="modSp mod">
        <pc:chgData name="Stephen Millmore" userId="7b2404fb-f360-4859-a21a-833f72764a74" providerId="ADAL" clId="{C90C6E47-0229-441F-AEF8-7F2AAF4DCD8C}" dt="2023-11-21T16:43:42.877" v="1114" actId="20577"/>
        <pc:sldMkLst>
          <pc:docMk/>
          <pc:sldMk cId="3298996932" sldId="455"/>
        </pc:sldMkLst>
        <pc:spChg chg="mod">
          <ac:chgData name="Stephen Millmore" userId="7b2404fb-f360-4859-a21a-833f72764a74" providerId="ADAL" clId="{C90C6E47-0229-441F-AEF8-7F2AAF4DCD8C}" dt="2023-11-21T16:43:42.877" v="1114" actId="20577"/>
          <ac:spMkLst>
            <pc:docMk/>
            <pc:sldMk cId="3298996932" sldId="455"/>
            <ac:spMk id="3" creationId="{69EC1D8A-C277-16B1-20EC-6260B0088281}"/>
          </ac:spMkLst>
        </pc:spChg>
        <pc:picChg chg="mod">
          <ac:chgData name="Stephen Millmore" userId="7b2404fb-f360-4859-a21a-833f72764a74" providerId="ADAL" clId="{C90C6E47-0229-441F-AEF8-7F2AAF4DCD8C}" dt="2023-11-21T16:42:49.884" v="1073" actId="1036"/>
          <ac:picMkLst>
            <pc:docMk/>
            <pc:sldMk cId="3298996932" sldId="455"/>
            <ac:picMk id="7" creationId="{C1FD4540-ED48-CE45-6CD3-914E496E6C10}"/>
          </ac:picMkLst>
        </pc:picChg>
        <pc:picChg chg="mod">
          <ac:chgData name="Stephen Millmore" userId="7b2404fb-f360-4859-a21a-833f72764a74" providerId="ADAL" clId="{C90C6E47-0229-441F-AEF8-7F2AAF4DCD8C}" dt="2023-11-21T16:43:22.125" v="1100" actId="1037"/>
          <ac:picMkLst>
            <pc:docMk/>
            <pc:sldMk cId="3298996932" sldId="455"/>
            <ac:picMk id="8" creationId="{E16B973E-7263-6008-0FEF-C873AD3AFAB5}"/>
          </ac:picMkLst>
        </pc:picChg>
      </pc:sldChg>
      <pc:sldChg chg="modSp mod">
        <pc:chgData name="Stephen Millmore" userId="7b2404fb-f360-4859-a21a-833f72764a74" providerId="ADAL" clId="{C90C6E47-0229-441F-AEF8-7F2AAF4DCD8C}" dt="2023-11-21T16:45:24.337" v="1120" actId="1037"/>
        <pc:sldMkLst>
          <pc:docMk/>
          <pc:sldMk cId="2221627784" sldId="458"/>
        </pc:sldMkLst>
        <pc:picChg chg="mod">
          <ac:chgData name="Stephen Millmore" userId="7b2404fb-f360-4859-a21a-833f72764a74" providerId="ADAL" clId="{C90C6E47-0229-441F-AEF8-7F2AAF4DCD8C}" dt="2023-11-21T16:45:24.337" v="1120" actId="1037"/>
          <ac:picMkLst>
            <pc:docMk/>
            <pc:sldMk cId="2221627784" sldId="458"/>
            <ac:picMk id="9" creationId="{733C1496-D116-D6ED-6B56-D475CC2CAF02}"/>
          </ac:picMkLst>
        </pc:picChg>
      </pc:sldChg>
      <pc:sldChg chg="modSp mod">
        <pc:chgData name="Stephen Millmore" userId="7b2404fb-f360-4859-a21a-833f72764a74" providerId="ADAL" clId="{C90C6E47-0229-441F-AEF8-7F2AAF4DCD8C}" dt="2023-11-21T16:47:26.316" v="1198" actId="20577"/>
        <pc:sldMkLst>
          <pc:docMk/>
          <pc:sldMk cId="3180693219" sldId="459"/>
        </pc:sldMkLst>
        <pc:spChg chg="mod">
          <ac:chgData name="Stephen Millmore" userId="7b2404fb-f360-4859-a21a-833f72764a74" providerId="ADAL" clId="{C90C6E47-0229-441F-AEF8-7F2AAF4DCD8C}" dt="2023-11-21T16:47:26.316" v="1198" actId="20577"/>
          <ac:spMkLst>
            <pc:docMk/>
            <pc:sldMk cId="3180693219" sldId="459"/>
            <ac:spMk id="3" creationId="{69EC1D8A-C277-16B1-20EC-6260B0088281}"/>
          </ac:spMkLst>
        </pc:spChg>
        <pc:picChg chg="mod">
          <ac:chgData name="Stephen Millmore" userId="7b2404fb-f360-4859-a21a-833f72764a74" providerId="ADAL" clId="{C90C6E47-0229-441F-AEF8-7F2AAF4DCD8C}" dt="2023-11-21T16:46:15.014" v="1157" actId="1035"/>
          <ac:picMkLst>
            <pc:docMk/>
            <pc:sldMk cId="3180693219" sldId="459"/>
            <ac:picMk id="4" creationId="{F3676311-BDC5-33D6-4B8C-A933CD19C145}"/>
          </ac:picMkLst>
        </pc:picChg>
        <pc:picChg chg="mod">
          <ac:chgData name="Stephen Millmore" userId="7b2404fb-f360-4859-a21a-833f72764a74" providerId="ADAL" clId="{C90C6E47-0229-441F-AEF8-7F2AAF4DCD8C}" dt="2023-11-21T16:46:01.359" v="1134" actId="1036"/>
          <ac:picMkLst>
            <pc:docMk/>
            <pc:sldMk cId="3180693219" sldId="459"/>
            <ac:picMk id="6" creationId="{D82CD7A6-9283-E8B0-1E73-CC255E7CE4D8}"/>
          </ac:picMkLst>
        </pc:picChg>
        <pc:picChg chg="mod">
          <ac:chgData name="Stephen Millmore" userId="7b2404fb-f360-4859-a21a-833f72764a74" providerId="ADAL" clId="{C90C6E47-0229-441F-AEF8-7F2AAF4DCD8C}" dt="2023-11-21T16:47:20.868" v="1196" actId="1035"/>
          <ac:picMkLst>
            <pc:docMk/>
            <pc:sldMk cId="3180693219" sldId="459"/>
            <ac:picMk id="13" creationId="{9D65F2AA-51A8-7003-9004-9A9A1145743D}"/>
          </ac:picMkLst>
        </pc:picChg>
      </pc:sldChg>
      <pc:sldChg chg="modSp mod">
        <pc:chgData name="Stephen Millmore" userId="7b2404fb-f360-4859-a21a-833f72764a74" providerId="ADAL" clId="{C90C6E47-0229-441F-AEF8-7F2AAF4DCD8C}" dt="2023-11-21T16:48:46.156" v="1227" actId="1035"/>
        <pc:sldMkLst>
          <pc:docMk/>
          <pc:sldMk cId="3175621574" sldId="460"/>
        </pc:sldMkLst>
        <pc:spChg chg="mod">
          <ac:chgData name="Stephen Millmore" userId="7b2404fb-f360-4859-a21a-833f72764a74" providerId="ADAL" clId="{C90C6E47-0229-441F-AEF8-7F2AAF4DCD8C}" dt="2023-11-21T16:48:40.263" v="1208" actId="6549"/>
          <ac:spMkLst>
            <pc:docMk/>
            <pc:sldMk cId="3175621574" sldId="460"/>
            <ac:spMk id="3" creationId="{69EC1D8A-C277-16B1-20EC-6260B0088281}"/>
          </ac:spMkLst>
        </pc:spChg>
        <pc:picChg chg="mod">
          <ac:chgData name="Stephen Millmore" userId="7b2404fb-f360-4859-a21a-833f72764a74" providerId="ADAL" clId="{C90C6E47-0229-441F-AEF8-7F2AAF4DCD8C}" dt="2023-11-21T16:48:00.656" v="1204" actId="1035"/>
          <ac:picMkLst>
            <pc:docMk/>
            <pc:sldMk cId="3175621574" sldId="460"/>
            <ac:picMk id="10" creationId="{42E1BAEF-EF27-C6DC-ACE0-5C1BDA9AF821}"/>
          </ac:picMkLst>
        </pc:picChg>
        <pc:picChg chg="mod">
          <ac:chgData name="Stephen Millmore" userId="7b2404fb-f360-4859-a21a-833f72764a74" providerId="ADAL" clId="{C90C6E47-0229-441F-AEF8-7F2AAF4DCD8C}" dt="2023-11-21T16:48:46.156" v="1227" actId="1035"/>
          <ac:picMkLst>
            <pc:docMk/>
            <pc:sldMk cId="3175621574" sldId="460"/>
            <ac:picMk id="11" creationId="{C3B81EA1-0A27-04F6-5BAF-019092DEFD74}"/>
          </ac:picMkLst>
        </pc:picChg>
      </pc:sldChg>
      <pc:sldChg chg="modSp mod">
        <pc:chgData name="Stephen Millmore" userId="7b2404fb-f360-4859-a21a-833f72764a74" providerId="ADAL" clId="{C90C6E47-0229-441F-AEF8-7F2AAF4DCD8C}" dt="2023-11-21T16:52:47.007" v="1246" actId="1076"/>
        <pc:sldMkLst>
          <pc:docMk/>
          <pc:sldMk cId="2015204985" sldId="464"/>
        </pc:sldMkLst>
        <pc:picChg chg="mod">
          <ac:chgData name="Stephen Millmore" userId="7b2404fb-f360-4859-a21a-833f72764a74" providerId="ADAL" clId="{C90C6E47-0229-441F-AEF8-7F2AAF4DCD8C}" dt="2023-11-21T16:52:47.007" v="1246" actId="1076"/>
          <ac:picMkLst>
            <pc:docMk/>
            <pc:sldMk cId="2015204985" sldId="464"/>
            <ac:picMk id="4" creationId="{AF777296-4D35-880E-C41E-CBCC176E12D5}"/>
          </ac:picMkLst>
        </pc:picChg>
        <pc:picChg chg="mod">
          <ac:chgData name="Stephen Millmore" userId="7b2404fb-f360-4859-a21a-833f72764a74" providerId="ADAL" clId="{C90C6E47-0229-441F-AEF8-7F2AAF4DCD8C}" dt="2023-11-21T16:52:07.419" v="1240" actId="1035"/>
          <ac:picMkLst>
            <pc:docMk/>
            <pc:sldMk cId="2015204985" sldId="464"/>
            <ac:picMk id="5" creationId="{84D046C8-6B7E-3EF3-CE63-579B36AB351B}"/>
          </ac:picMkLst>
        </pc:picChg>
      </pc:sldChg>
      <pc:sldChg chg="modSp mod">
        <pc:chgData name="Stephen Millmore" userId="7b2404fb-f360-4859-a21a-833f72764a74" providerId="ADAL" clId="{C90C6E47-0229-441F-AEF8-7F2AAF4DCD8C}" dt="2023-11-21T16:56:04.284" v="1286" actId="1038"/>
        <pc:sldMkLst>
          <pc:docMk/>
          <pc:sldMk cId="326680552" sldId="473"/>
        </pc:sldMkLst>
        <pc:picChg chg="mod">
          <ac:chgData name="Stephen Millmore" userId="7b2404fb-f360-4859-a21a-833f72764a74" providerId="ADAL" clId="{C90C6E47-0229-441F-AEF8-7F2AAF4DCD8C}" dt="2023-11-21T16:55:54.211" v="1262" actId="1036"/>
          <ac:picMkLst>
            <pc:docMk/>
            <pc:sldMk cId="326680552" sldId="473"/>
            <ac:picMk id="4" creationId="{D6CD914D-C2E4-DA43-A59E-7080D5173223}"/>
          </ac:picMkLst>
        </pc:picChg>
        <pc:picChg chg="mod">
          <ac:chgData name="Stephen Millmore" userId="7b2404fb-f360-4859-a21a-833f72764a74" providerId="ADAL" clId="{C90C6E47-0229-441F-AEF8-7F2AAF4DCD8C}" dt="2023-11-21T16:56:04.284" v="1286" actId="1038"/>
          <ac:picMkLst>
            <pc:docMk/>
            <pc:sldMk cId="326680552" sldId="473"/>
            <ac:picMk id="5" creationId="{D141A8B7-1185-429C-8095-DD4078EDD788}"/>
          </ac:picMkLst>
        </pc:picChg>
      </pc:sldChg>
      <pc:sldChg chg="modSp mod">
        <pc:chgData name="Stephen Millmore" userId="7b2404fb-f360-4859-a21a-833f72764a74" providerId="ADAL" clId="{C90C6E47-0229-441F-AEF8-7F2AAF4DCD8C}" dt="2023-11-21T16:57:03.768" v="1290" actId="20577"/>
        <pc:sldMkLst>
          <pc:docMk/>
          <pc:sldMk cId="3452808798" sldId="474"/>
        </pc:sldMkLst>
        <pc:spChg chg="mod">
          <ac:chgData name="Stephen Millmore" userId="7b2404fb-f360-4859-a21a-833f72764a74" providerId="ADAL" clId="{C90C6E47-0229-441F-AEF8-7F2AAF4DCD8C}" dt="2023-11-21T16:57:03.768" v="1290" actId="20577"/>
          <ac:spMkLst>
            <pc:docMk/>
            <pc:sldMk cId="3452808798" sldId="474"/>
            <ac:spMk id="3" creationId="{69EC1D8A-C277-16B1-20EC-6260B0088281}"/>
          </ac:spMkLst>
        </pc:spChg>
      </pc:sldChg>
    </pc:docChg>
  </pc:docChgLst>
  <pc:docChgLst>
    <pc:chgData name="Stephen Millmore" userId="S::stm31@cam.ac.uk::7b2404fb-f360-4859-a21a-833f72764a74" providerId="AD" clId="Web-{22D1FF73-A513-1E16-2542-07C56C51A0ED}"/>
    <pc:docChg chg="addSld modSld">
      <pc:chgData name="Stephen Millmore" userId="S::stm31@cam.ac.uk::7b2404fb-f360-4859-a21a-833f72764a74" providerId="AD" clId="Web-{22D1FF73-A513-1E16-2542-07C56C51A0ED}" dt="2023-11-07T17:56:03.376" v="2076" actId="20577"/>
      <pc:docMkLst>
        <pc:docMk/>
      </pc:docMkLst>
      <pc:sldChg chg="modSp">
        <pc:chgData name="Stephen Millmore" userId="S::stm31@cam.ac.uk::7b2404fb-f360-4859-a21a-833f72764a74" providerId="AD" clId="Web-{22D1FF73-A513-1E16-2542-07C56C51A0ED}" dt="2023-11-07T13:05:09.066" v="883" actId="1076"/>
        <pc:sldMkLst>
          <pc:docMk/>
          <pc:sldMk cId="1815472239" sldId="427"/>
        </pc:sldMkLst>
        <pc:picChg chg="mod">
          <ac:chgData name="Stephen Millmore" userId="S::stm31@cam.ac.uk::7b2404fb-f360-4859-a21a-833f72764a74" providerId="AD" clId="Web-{22D1FF73-A513-1E16-2542-07C56C51A0ED}" dt="2023-11-07T13:05:09.066" v="883" actId="1076"/>
          <ac:picMkLst>
            <pc:docMk/>
            <pc:sldMk cId="1815472239" sldId="427"/>
            <ac:picMk id="6" creationId="{5EE20AFF-C704-B6C2-15B1-BF4A98FCC0CB}"/>
          </ac:picMkLst>
        </pc:picChg>
      </pc:sldChg>
      <pc:sldChg chg="modSp add replId">
        <pc:chgData name="Stephen Millmore" userId="S::stm31@cam.ac.uk::7b2404fb-f360-4859-a21a-833f72764a74" providerId="AD" clId="Web-{22D1FF73-A513-1E16-2542-07C56C51A0ED}" dt="2023-11-07T11:56:31.289" v="2" actId="20577"/>
        <pc:sldMkLst>
          <pc:docMk/>
          <pc:sldMk cId="1531935095" sldId="439"/>
        </pc:sldMkLst>
        <pc:spChg chg="mod">
          <ac:chgData name="Stephen Millmore" userId="S::stm31@cam.ac.uk::7b2404fb-f360-4859-a21a-833f72764a74" providerId="AD" clId="Web-{22D1FF73-A513-1E16-2542-07C56C51A0ED}" dt="2023-11-07T11:56:31.289" v="2" actId="20577"/>
          <ac:spMkLst>
            <pc:docMk/>
            <pc:sldMk cId="1531935095" sldId="439"/>
            <ac:spMk id="4099" creationId="{A869C384-EAEC-447D-BE1A-AEAD569499E4}"/>
          </ac:spMkLst>
        </pc:spChg>
      </pc:sldChg>
      <pc:sldChg chg="modSp add replId">
        <pc:chgData name="Stephen Millmore" userId="S::stm31@cam.ac.uk::7b2404fb-f360-4859-a21a-833f72764a74" providerId="AD" clId="Web-{22D1FF73-A513-1E16-2542-07C56C51A0ED}" dt="2023-11-07T12:41:13.498" v="329" actId="20577"/>
        <pc:sldMkLst>
          <pc:docMk/>
          <pc:sldMk cId="2275329284" sldId="440"/>
        </pc:sldMkLst>
        <pc:spChg chg="mod">
          <ac:chgData name="Stephen Millmore" userId="S::stm31@cam.ac.uk::7b2404fb-f360-4859-a21a-833f72764a74" providerId="AD" clId="Web-{22D1FF73-A513-1E16-2542-07C56C51A0ED}" dt="2023-11-07T12:03:18.096" v="16" actId="20577"/>
          <ac:spMkLst>
            <pc:docMk/>
            <pc:sldMk cId="2275329284" sldId="440"/>
            <ac:spMk id="2" creationId="{0A9AA9CE-1500-9B3F-5C5F-374DC594457B}"/>
          </ac:spMkLst>
        </pc:spChg>
        <pc:spChg chg="mod">
          <ac:chgData name="Stephen Millmore" userId="S::stm31@cam.ac.uk::7b2404fb-f360-4859-a21a-833f72764a74" providerId="AD" clId="Web-{22D1FF73-A513-1E16-2542-07C56C51A0ED}" dt="2023-11-07T12:41:13.498" v="329" actId="20577"/>
          <ac:spMkLst>
            <pc:docMk/>
            <pc:sldMk cId="2275329284" sldId="440"/>
            <ac:spMk id="3" creationId="{69EC1D8A-C277-16B1-20EC-6260B0088281}"/>
          </ac:spMkLst>
        </pc:spChg>
      </pc:sldChg>
      <pc:sldChg chg="addSp modSp add replId">
        <pc:chgData name="Stephen Millmore" userId="S::stm31@cam.ac.uk::7b2404fb-f360-4859-a21a-833f72764a74" providerId="AD" clId="Web-{22D1FF73-A513-1E16-2542-07C56C51A0ED}" dt="2023-11-07T12:48:01.747" v="486" actId="20577"/>
        <pc:sldMkLst>
          <pc:docMk/>
          <pc:sldMk cId="3955787260" sldId="441"/>
        </pc:sldMkLst>
        <pc:spChg chg="mod">
          <ac:chgData name="Stephen Millmore" userId="S::stm31@cam.ac.uk::7b2404fb-f360-4859-a21a-833f72764a74" providerId="AD" clId="Web-{22D1FF73-A513-1E16-2542-07C56C51A0ED}" dt="2023-11-07T12:48:01.747" v="486" actId="20577"/>
          <ac:spMkLst>
            <pc:docMk/>
            <pc:sldMk cId="3955787260" sldId="441"/>
            <ac:spMk id="2" creationId="{0A9AA9CE-1500-9B3F-5C5F-374DC594457B}"/>
          </ac:spMkLst>
        </pc:spChg>
        <pc:spChg chg="mod">
          <ac:chgData name="Stephen Millmore" userId="S::stm31@cam.ac.uk::7b2404fb-f360-4859-a21a-833f72764a74" providerId="AD" clId="Web-{22D1FF73-A513-1E16-2542-07C56C51A0ED}" dt="2023-11-07T12:47:01.839" v="477" actId="20577"/>
          <ac:spMkLst>
            <pc:docMk/>
            <pc:sldMk cId="3955787260" sldId="441"/>
            <ac:spMk id="3" creationId="{69EC1D8A-C277-16B1-20EC-6260B0088281}"/>
          </ac:spMkLst>
        </pc:spChg>
        <pc:picChg chg="add mod modCrop">
          <ac:chgData name="Stephen Millmore" userId="S::stm31@cam.ac.uk::7b2404fb-f360-4859-a21a-833f72764a74" providerId="AD" clId="Web-{22D1FF73-A513-1E16-2542-07C56C51A0ED}" dt="2023-11-07T12:45:10.366" v="407" actId="14100"/>
          <ac:picMkLst>
            <pc:docMk/>
            <pc:sldMk cId="3955787260" sldId="441"/>
            <ac:picMk id="4" creationId="{29B5FC86-E56C-004E-A62C-21E72EB8BD0F}"/>
          </ac:picMkLst>
        </pc:picChg>
        <pc:picChg chg="add mod modCrop">
          <ac:chgData name="Stephen Millmore" userId="S::stm31@cam.ac.uk::7b2404fb-f360-4859-a21a-833f72764a74" providerId="AD" clId="Web-{22D1FF73-A513-1E16-2542-07C56C51A0ED}" dt="2023-11-07T12:45:49.211" v="423" actId="1076"/>
          <ac:picMkLst>
            <pc:docMk/>
            <pc:sldMk cId="3955787260" sldId="441"/>
            <ac:picMk id="5" creationId="{F1026706-579B-F3F0-028E-221FFB3C0B1A}"/>
          </ac:picMkLst>
        </pc:picChg>
        <pc:picChg chg="add mod">
          <ac:chgData name="Stephen Millmore" userId="S::stm31@cam.ac.uk::7b2404fb-f360-4859-a21a-833f72764a74" providerId="AD" clId="Web-{22D1FF73-A513-1E16-2542-07C56C51A0ED}" dt="2023-11-07T12:46:26.759" v="436" actId="1076"/>
          <ac:picMkLst>
            <pc:docMk/>
            <pc:sldMk cId="3955787260" sldId="441"/>
            <ac:picMk id="6" creationId="{9EEDA3D0-2C3F-65FF-0CF9-CE13ACC178E4}"/>
          </ac:picMkLst>
        </pc:picChg>
        <pc:picChg chg="add mod">
          <ac:chgData name="Stephen Millmore" userId="S::stm31@cam.ac.uk::7b2404fb-f360-4859-a21a-833f72764a74" providerId="AD" clId="Web-{22D1FF73-A513-1E16-2542-07C56C51A0ED}" dt="2023-11-07T12:47:27.199" v="480" actId="1076"/>
          <ac:picMkLst>
            <pc:docMk/>
            <pc:sldMk cId="3955787260" sldId="441"/>
            <ac:picMk id="7" creationId="{6606DAA7-75E6-3F6C-7DA4-9450EA4F6792}"/>
          </ac:picMkLst>
        </pc:picChg>
      </pc:sldChg>
      <pc:sldChg chg="addSp delSp modSp add replId">
        <pc:chgData name="Stephen Millmore" userId="S::stm31@cam.ac.uk::7b2404fb-f360-4859-a21a-833f72764a74" providerId="AD" clId="Web-{22D1FF73-A513-1E16-2542-07C56C51A0ED}" dt="2023-11-07T12:51:05.348" v="627" actId="1076"/>
        <pc:sldMkLst>
          <pc:docMk/>
          <pc:sldMk cId="1258678786" sldId="442"/>
        </pc:sldMkLst>
        <pc:spChg chg="mod">
          <ac:chgData name="Stephen Millmore" userId="S::stm31@cam.ac.uk::7b2404fb-f360-4859-a21a-833f72764a74" providerId="AD" clId="Web-{22D1FF73-A513-1E16-2542-07C56C51A0ED}" dt="2023-11-07T12:51:02.629" v="626" actId="20577"/>
          <ac:spMkLst>
            <pc:docMk/>
            <pc:sldMk cId="1258678786" sldId="442"/>
            <ac:spMk id="3" creationId="{69EC1D8A-C277-16B1-20EC-6260B0088281}"/>
          </ac:spMkLst>
        </pc:spChg>
        <pc:picChg chg="del">
          <ac:chgData name="Stephen Millmore" userId="S::stm31@cam.ac.uk::7b2404fb-f360-4859-a21a-833f72764a74" providerId="AD" clId="Web-{22D1FF73-A513-1E16-2542-07C56C51A0ED}" dt="2023-11-07T12:48:55.015" v="513"/>
          <ac:picMkLst>
            <pc:docMk/>
            <pc:sldMk cId="1258678786" sldId="442"/>
            <ac:picMk id="4" creationId="{29B5FC86-E56C-004E-A62C-21E72EB8BD0F}"/>
          </ac:picMkLst>
        </pc:picChg>
        <pc:picChg chg="del">
          <ac:chgData name="Stephen Millmore" userId="S::stm31@cam.ac.uk::7b2404fb-f360-4859-a21a-833f72764a74" providerId="AD" clId="Web-{22D1FF73-A513-1E16-2542-07C56C51A0ED}" dt="2023-11-07T12:48:55.015" v="512"/>
          <ac:picMkLst>
            <pc:docMk/>
            <pc:sldMk cId="1258678786" sldId="442"/>
            <ac:picMk id="5" creationId="{F1026706-579B-F3F0-028E-221FFB3C0B1A}"/>
          </ac:picMkLst>
        </pc:picChg>
        <pc:picChg chg="del">
          <ac:chgData name="Stephen Millmore" userId="S::stm31@cam.ac.uk::7b2404fb-f360-4859-a21a-833f72764a74" providerId="AD" clId="Web-{22D1FF73-A513-1E16-2542-07C56C51A0ED}" dt="2023-11-07T12:48:54.999" v="511"/>
          <ac:picMkLst>
            <pc:docMk/>
            <pc:sldMk cId="1258678786" sldId="442"/>
            <ac:picMk id="6" creationId="{9EEDA3D0-2C3F-65FF-0CF9-CE13ACC178E4}"/>
          </ac:picMkLst>
        </pc:picChg>
        <pc:picChg chg="mod">
          <ac:chgData name="Stephen Millmore" userId="S::stm31@cam.ac.uk::7b2404fb-f360-4859-a21a-833f72764a74" providerId="AD" clId="Web-{22D1FF73-A513-1E16-2542-07C56C51A0ED}" dt="2023-11-07T12:51:05.348" v="627" actId="1076"/>
          <ac:picMkLst>
            <pc:docMk/>
            <pc:sldMk cId="1258678786" sldId="442"/>
            <ac:picMk id="7" creationId="{6606DAA7-75E6-3F6C-7DA4-9450EA4F6792}"/>
          </ac:picMkLst>
        </pc:picChg>
        <pc:picChg chg="add mod">
          <ac:chgData name="Stephen Millmore" userId="S::stm31@cam.ac.uk::7b2404fb-f360-4859-a21a-833f72764a74" providerId="AD" clId="Web-{22D1FF73-A513-1E16-2542-07C56C51A0ED}" dt="2023-11-07T12:48:43.280" v="510" actId="1076"/>
          <ac:picMkLst>
            <pc:docMk/>
            <pc:sldMk cId="1258678786" sldId="442"/>
            <ac:picMk id="8" creationId="{6712DB17-9A6F-97D2-E3F2-21399933A8AE}"/>
          </ac:picMkLst>
        </pc:picChg>
        <pc:picChg chg="add mod">
          <ac:chgData name="Stephen Millmore" userId="S::stm31@cam.ac.uk::7b2404fb-f360-4859-a21a-833f72764a74" providerId="AD" clId="Web-{22D1FF73-A513-1E16-2542-07C56C51A0ED}" dt="2023-11-07T12:50:30.175" v="591" actId="1076"/>
          <ac:picMkLst>
            <pc:docMk/>
            <pc:sldMk cId="1258678786" sldId="442"/>
            <ac:picMk id="9" creationId="{B5A1E0D4-ED59-AEC3-4A17-39237AA97243}"/>
          </ac:picMkLst>
        </pc:picChg>
      </pc:sldChg>
      <pc:sldChg chg="addSp modSp add replId">
        <pc:chgData name="Stephen Millmore" userId="S::stm31@cam.ac.uk::7b2404fb-f360-4859-a21a-833f72764a74" providerId="AD" clId="Web-{22D1FF73-A513-1E16-2542-07C56C51A0ED}" dt="2023-11-07T13:00:23.290" v="769" actId="20577"/>
        <pc:sldMkLst>
          <pc:docMk/>
          <pc:sldMk cId="1409489663" sldId="443"/>
        </pc:sldMkLst>
        <pc:spChg chg="mod">
          <ac:chgData name="Stephen Millmore" userId="S::stm31@cam.ac.uk::7b2404fb-f360-4859-a21a-833f72764a74" providerId="AD" clId="Web-{22D1FF73-A513-1E16-2542-07C56C51A0ED}" dt="2023-11-07T12:55:49.468" v="638" actId="20577"/>
          <ac:spMkLst>
            <pc:docMk/>
            <pc:sldMk cId="1409489663" sldId="443"/>
            <ac:spMk id="2" creationId="{0A9AA9CE-1500-9B3F-5C5F-374DC594457B}"/>
          </ac:spMkLst>
        </pc:spChg>
        <pc:spChg chg="mod">
          <ac:chgData name="Stephen Millmore" userId="S::stm31@cam.ac.uk::7b2404fb-f360-4859-a21a-833f72764a74" providerId="AD" clId="Web-{22D1FF73-A513-1E16-2542-07C56C51A0ED}" dt="2023-11-07T13:00:23.290" v="769" actId="20577"/>
          <ac:spMkLst>
            <pc:docMk/>
            <pc:sldMk cId="1409489663" sldId="443"/>
            <ac:spMk id="3" creationId="{69EC1D8A-C277-16B1-20EC-6260B0088281}"/>
          </ac:spMkLst>
        </pc:spChg>
        <pc:picChg chg="add mod">
          <ac:chgData name="Stephen Millmore" userId="S::stm31@cam.ac.uk::7b2404fb-f360-4859-a21a-833f72764a74" providerId="AD" clId="Web-{22D1FF73-A513-1E16-2542-07C56C51A0ED}" dt="2023-11-07T12:59:02.272" v="733" actId="1076"/>
          <ac:picMkLst>
            <pc:docMk/>
            <pc:sldMk cId="1409489663" sldId="443"/>
            <ac:picMk id="4" creationId="{C86423BE-082A-C50D-DF56-D9D65041B6F8}"/>
          </ac:picMkLst>
        </pc:picChg>
        <pc:picChg chg="add mod">
          <ac:chgData name="Stephen Millmore" userId="S::stm31@cam.ac.uk::7b2404fb-f360-4859-a21a-833f72764a74" providerId="AD" clId="Web-{22D1FF73-A513-1E16-2542-07C56C51A0ED}" dt="2023-11-07T12:59:20.913" v="736" actId="1076"/>
          <ac:picMkLst>
            <pc:docMk/>
            <pc:sldMk cId="1409489663" sldId="443"/>
            <ac:picMk id="5" creationId="{3F39D614-6A22-2646-0AC3-250BA5DDBD2F}"/>
          </ac:picMkLst>
        </pc:picChg>
      </pc:sldChg>
      <pc:sldChg chg="addSp delSp modSp add replId">
        <pc:chgData name="Stephen Millmore" userId="S::stm31@cam.ac.uk::7b2404fb-f360-4859-a21a-833f72764a74" providerId="AD" clId="Web-{22D1FF73-A513-1E16-2542-07C56C51A0ED}" dt="2023-11-07T13:05:39.583" v="886" actId="1076"/>
        <pc:sldMkLst>
          <pc:docMk/>
          <pc:sldMk cId="2254957294" sldId="444"/>
        </pc:sldMkLst>
        <pc:spChg chg="mod">
          <ac:chgData name="Stephen Millmore" userId="S::stm31@cam.ac.uk::7b2404fb-f360-4859-a21a-833f72764a74" providerId="AD" clId="Web-{22D1FF73-A513-1E16-2542-07C56C51A0ED}" dt="2023-11-07T13:00:52.885" v="780" actId="20577"/>
          <ac:spMkLst>
            <pc:docMk/>
            <pc:sldMk cId="2254957294" sldId="444"/>
            <ac:spMk id="2" creationId="{0A9AA9CE-1500-9B3F-5C5F-374DC594457B}"/>
          </ac:spMkLst>
        </pc:spChg>
        <pc:spChg chg="mod">
          <ac:chgData name="Stephen Millmore" userId="S::stm31@cam.ac.uk::7b2404fb-f360-4859-a21a-833f72764a74" providerId="AD" clId="Web-{22D1FF73-A513-1E16-2542-07C56C51A0ED}" dt="2023-11-07T13:02:21.138" v="864" actId="20577"/>
          <ac:spMkLst>
            <pc:docMk/>
            <pc:sldMk cId="2254957294" sldId="444"/>
            <ac:spMk id="3" creationId="{69EC1D8A-C277-16B1-20EC-6260B0088281}"/>
          </ac:spMkLst>
        </pc:spChg>
        <pc:picChg chg="del mod">
          <ac:chgData name="Stephen Millmore" userId="S::stm31@cam.ac.uk::7b2404fb-f360-4859-a21a-833f72764a74" providerId="AD" clId="Web-{22D1FF73-A513-1E16-2542-07C56C51A0ED}" dt="2023-11-07T13:02:24.232" v="867"/>
          <ac:picMkLst>
            <pc:docMk/>
            <pc:sldMk cId="2254957294" sldId="444"/>
            <ac:picMk id="4" creationId="{C86423BE-082A-C50D-DF56-D9D65041B6F8}"/>
          </ac:picMkLst>
        </pc:picChg>
        <pc:picChg chg="del">
          <ac:chgData name="Stephen Millmore" userId="S::stm31@cam.ac.uk::7b2404fb-f360-4859-a21a-833f72764a74" providerId="AD" clId="Web-{22D1FF73-A513-1E16-2542-07C56C51A0ED}" dt="2023-11-07T13:02:24.232" v="866"/>
          <ac:picMkLst>
            <pc:docMk/>
            <pc:sldMk cId="2254957294" sldId="444"/>
            <ac:picMk id="5" creationId="{3F39D614-6A22-2646-0AC3-250BA5DDBD2F}"/>
          </ac:picMkLst>
        </pc:picChg>
        <pc:picChg chg="add mod">
          <ac:chgData name="Stephen Millmore" userId="S::stm31@cam.ac.uk::7b2404fb-f360-4859-a21a-833f72764a74" providerId="AD" clId="Web-{22D1FF73-A513-1E16-2542-07C56C51A0ED}" dt="2023-11-07T13:02:53.421" v="872" actId="1076"/>
          <ac:picMkLst>
            <pc:docMk/>
            <pc:sldMk cId="2254957294" sldId="444"/>
            <ac:picMk id="6" creationId="{1B0F66F1-60BF-7532-B100-4B58E29AFF8F}"/>
          </ac:picMkLst>
        </pc:picChg>
        <pc:picChg chg="add del mod modCrop">
          <ac:chgData name="Stephen Millmore" userId="S::stm31@cam.ac.uk::7b2404fb-f360-4859-a21a-833f72764a74" providerId="AD" clId="Web-{22D1FF73-A513-1E16-2542-07C56C51A0ED}" dt="2023-11-07T13:05:33.114" v="884"/>
          <ac:picMkLst>
            <pc:docMk/>
            <pc:sldMk cId="2254957294" sldId="444"/>
            <ac:picMk id="7" creationId="{03CD42EA-56BA-6831-5B06-08F7BD442F84}"/>
          </ac:picMkLst>
        </pc:picChg>
        <pc:picChg chg="add mod">
          <ac:chgData name="Stephen Millmore" userId="S::stm31@cam.ac.uk::7b2404fb-f360-4859-a21a-833f72764a74" providerId="AD" clId="Web-{22D1FF73-A513-1E16-2542-07C56C51A0ED}" dt="2023-11-07T13:05:39.583" v="886" actId="1076"/>
          <ac:picMkLst>
            <pc:docMk/>
            <pc:sldMk cId="2254957294" sldId="444"/>
            <ac:picMk id="8" creationId="{875537F4-58D4-3418-B327-3AFE2C7BB614}"/>
          </ac:picMkLst>
        </pc:picChg>
      </pc:sldChg>
      <pc:sldChg chg="addSp modSp add replId">
        <pc:chgData name="Stephen Millmore" userId="S::stm31@cam.ac.uk::7b2404fb-f360-4859-a21a-833f72764a74" providerId="AD" clId="Web-{22D1FF73-A513-1E16-2542-07C56C51A0ED}" dt="2023-11-07T13:09:48.748" v="971" actId="1076"/>
        <pc:sldMkLst>
          <pc:docMk/>
          <pc:sldMk cId="3019223432" sldId="445"/>
        </pc:sldMkLst>
        <pc:spChg chg="mod">
          <ac:chgData name="Stephen Millmore" userId="S::stm31@cam.ac.uk::7b2404fb-f360-4859-a21a-833f72764a74" providerId="AD" clId="Web-{22D1FF73-A513-1E16-2542-07C56C51A0ED}" dt="2023-11-07T13:06:23.022" v="896" actId="20577"/>
          <ac:spMkLst>
            <pc:docMk/>
            <pc:sldMk cId="3019223432" sldId="445"/>
            <ac:spMk id="2" creationId="{0A9AA9CE-1500-9B3F-5C5F-374DC594457B}"/>
          </ac:spMkLst>
        </pc:spChg>
        <pc:spChg chg="mod">
          <ac:chgData name="Stephen Millmore" userId="S::stm31@cam.ac.uk::7b2404fb-f360-4859-a21a-833f72764a74" providerId="AD" clId="Web-{22D1FF73-A513-1E16-2542-07C56C51A0ED}" dt="2023-11-07T13:08:35.136" v="965" actId="20577"/>
          <ac:spMkLst>
            <pc:docMk/>
            <pc:sldMk cId="3019223432" sldId="445"/>
            <ac:spMk id="3" creationId="{69EC1D8A-C277-16B1-20EC-6260B0088281}"/>
          </ac:spMkLst>
        </pc:spChg>
        <pc:picChg chg="add mod">
          <ac:chgData name="Stephen Millmore" userId="S::stm31@cam.ac.uk::7b2404fb-f360-4859-a21a-833f72764a74" providerId="AD" clId="Web-{22D1FF73-A513-1E16-2542-07C56C51A0ED}" dt="2023-11-07T13:09:05.387" v="967" actId="1076"/>
          <ac:picMkLst>
            <pc:docMk/>
            <pc:sldMk cId="3019223432" sldId="445"/>
            <ac:picMk id="4" creationId="{AEA6B9A0-3525-311B-43C2-09248338914B}"/>
          </ac:picMkLst>
        </pc:picChg>
        <pc:picChg chg="add mod">
          <ac:chgData name="Stephen Millmore" userId="S::stm31@cam.ac.uk::7b2404fb-f360-4859-a21a-833f72764a74" providerId="AD" clId="Web-{22D1FF73-A513-1E16-2542-07C56C51A0ED}" dt="2023-11-07T13:09:48.748" v="971" actId="1076"/>
          <ac:picMkLst>
            <pc:docMk/>
            <pc:sldMk cId="3019223432" sldId="445"/>
            <ac:picMk id="5" creationId="{F48A2476-6661-0A8C-230D-CA418C7A2576}"/>
          </ac:picMkLst>
        </pc:picChg>
      </pc:sldChg>
      <pc:sldChg chg="modSp add replId">
        <pc:chgData name="Stephen Millmore" userId="S::stm31@cam.ac.uk::7b2404fb-f360-4859-a21a-833f72764a74" providerId="AD" clId="Web-{22D1FF73-A513-1E16-2542-07C56C51A0ED}" dt="2023-11-07T13:11:11.314" v="974" actId="20577"/>
        <pc:sldMkLst>
          <pc:docMk/>
          <pc:sldMk cId="1208325761" sldId="446"/>
        </pc:sldMkLst>
        <pc:spChg chg="mod">
          <ac:chgData name="Stephen Millmore" userId="S::stm31@cam.ac.uk::7b2404fb-f360-4859-a21a-833f72764a74" providerId="AD" clId="Web-{22D1FF73-A513-1E16-2542-07C56C51A0ED}" dt="2023-11-07T13:11:11.314" v="974" actId="20577"/>
          <ac:spMkLst>
            <pc:docMk/>
            <pc:sldMk cId="1208325761" sldId="446"/>
            <ac:spMk id="4099" creationId="{A869C384-EAEC-447D-BE1A-AEAD569499E4}"/>
          </ac:spMkLst>
        </pc:spChg>
      </pc:sldChg>
      <pc:sldChg chg="addSp delSp modSp add replId">
        <pc:chgData name="Stephen Millmore" userId="S::stm31@cam.ac.uk::7b2404fb-f360-4859-a21a-833f72764a74" providerId="AD" clId="Web-{22D1FF73-A513-1E16-2542-07C56C51A0ED}" dt="2023-11-07T17:56:03.376" v="2076" actId="20577"/>
        <pc:sldMkLst>
          <pc:docMk/>
          <pc:sldMk cId="2705661822" sldId="447"/>
        </pc:sldMkLst>
        <pc:spChg chg="mod">
          <ac:chgData name="Stephen Millmore" userId="S::stm31@cam.ac.uk::7b2404fb-f360-4859-a21a-833f72764a74" providerId="AD" clId="Web-{22D1FF73-A513-1E16-2542-07C56C51A0ED}" dt="2023-11-07T13:15:10.510" v="979" actId="20577"/>
          <ac:spMkLst>
            <pc:docMk/>
            <pc:sldMk cId="2705661822" sldId="447"/>
            <ac:spMk id="2" creationId="{0A9AA9CE-1500-9B3F-5C5F-374DC594457B}"/>
          </ac:spMkLst>
        </pc:spChg>
        <pc:spChg chg="mod">
          <ac:chgData name="Stephen Millmore" userId="S::stm31@cam.ac.uk::7b2404fb-f360-4859-a21a-833f72764a74" providerId="AD" clId="Web-{22D1FF73-A513-1E16-2542-07C56C51A0ED}" dt="2023-11-07T17:56:03.376" v="2076" actId="20577"/>
          <ac:spMkLst>
            <pc:docMk/>
            <pc:sldMk cId="2705661822" sldId="447"/>
            <ac:spMk id="3" creationId="{69EC1D8A-C277-16B1-20EC-6260B0088281}"/>
          </ac:spMkLst>
        </pc:spChg>
        <pc:picChg chg="add mod">
          <ac:chgData name="Stephen Millmore" userId="S::stm31@cam.ac.uk::7b2404fb-f360-4859-a21a-833f72764a74" providerId="AD" clId="Web-{22D1FF73-A513-1E16-2542-07C56C51A0ED}" dt="2023-11-07T17:55:43.125" v="2044" actId="1076"/>
          <ac:picMkLst>
            <pc:docMk/>
            <pc:sldMk cId="2705661822" sldId="447"/>
            <ac:picMk id="4" creationId="{C22CB64C-23C9-334B-370E-8069ED910EC8}"/>
          </ac:picMkLst>
        </pc:picChg>
        <pc:picChg chg="del">
          <ac:chgData name="Stephen Millmore" userId="S::stm31@cam.ac.uk::7b2404fb-f360-4859-a21a-833f72764a74" providerId="AD" clId="Web-{22D1FF73-A513-1E16-2542-07C56C51A0ED}" dt="2023-11-07T13:15:45.230" v="1008"/>
          <ac:picMkLst>
            <pc:docMk/>
            <pc:sldMk cId="2705661822" sldId="447"/>
            <ac:picMk id="6" creationId="{1B0F66F1-60BF-7532-B100-4B58E29AFF8F}"/>
          </ac:picMkLst>
        </pc:picChg>
        <pc:picChg chg="del">
          <ac:chgData name="Stephen Millmore" userId="S::stm31@cam.ac.uk::7b2404fb-f360-4859-a21a-833f72764a74" providerId="AD" clId="Web-{22D1FF73-A513-1E16-2542-07C56C51A0ED}" dt="2023-11-07T13:15:57.574" v="1011"/>
          <ac:picMkLst>
            <pc:docMk/>
            <pc:sldMk cId="2705661822" sldId="447"/>
            <ac:picMk id="8" creationId="{875537F4-58D4-3418-B327-3AFE2C7BB614}"/>
          </ac:picMkLst>
        </pc:picChg>
      </pc:sldChg>
      <pc:sldChg chg="addSp delSp modSp add replId addAnim">
        <pc:chgData name="Stephen Millmore" userId="S::stm31@cam.ac.uk::7b2404fb-f360-4859-a21a-833f72764a74" providerId="AD" clId="Web-{22D1FF73-A513-1E16-2542-07C56C51A0ED}" dt="2023-11-07T13:21:16.524" v="1332"/>
        <pc:sldMkLst>
          <pc:docMk/>
          <pc:sldMk cId="1495172432" sldId="448"/>
        </pc:sldMkLst>
        <pc:spChg chg="mod">
          <ac:chgData name="Stephen Millmore" userId="S::stm31@cam.ac.uk::7b2404fb-f360-4859-a21a-833f72764a74" providerId="AD" clId="Web-{22D1FF73-A513-1E16-2542-07C56C51A0ED}" dt="2023-11-07T13:16:31.607" v="1024" actId="20577"/>
          <ac:spMkLst>
            <pc:docMk/>
            <pc:sldMk cId="1495172432" sldId="448"/>
            <ac:spMk id="2" creationId="{0A9AA9CE-1500-9B3F-5C5F-374DC594457B}"/>
          </ac:spMkLst>
        </pc:spChg>
        <pc:spChg chg="mod">
          <ac:chgData name="Stephen Millmore" userId="S::stm31@cam.ac.uk::7b2404fb-f360-4859-a21a-833f72764a74" providerId="AD" clId="Web-{22D1FF73-A513-1E16-2542-07C56C51A0ED}" dt="2023-11-07T13:19:45.692" v="1310" actId="20577"/>
          <ac:spMkLst>
            <pc:docMk/>
            <pc:sldMk cId="1495172432" sldId="448"/>
            <ac:spMk id="3" creationId="{69EC1D8A-C277-16B1-20EC-6260B0088281}"/>
          </ac:spMkLst>
        </pc:spChg>
        <pc:spChg chg="add mod">
          <ac:chgData name="Stephen Millmore" userId="S::stm31@cam.ac.uk::7b2404fb-f360-4859-a21a-833f72764a74" providerId="AD" clId="Web-{22D1FF73-A513-1E16-2542-07C56C51A0ED}" dt="2023-11-07T13:20:36.303" v="1318" actId="14100"/>
          <ac:spMkLst>
            <pc:docMk/>
            <pc:sldMk cId="1495172432" sldId="448"/>
            <ac:spMk id="7" creationId="{33460F07-631D-0916-9CC9-FE3E5F02E7D2}"/>
          </ac:spMkLst>
        </pc:spChg>
        <pc:spChg chg="add mod">
          <ac:chgData name="Stephen Millmore" userId="S::stm31@cam.ac.uk::7b2404fb-f360-4859-a21a-833f72764a74" providerId="AD" clId="Web-{22D1FF73-A513-1E16-2542-07C56C51A0ED}" dt="2023-11-07T13:21:11.617" v="1331" actId="20577"/>
          <ac:spMkLst>
            <pc:docMk/>
            <pc:sldMk cId="1495172432" sldId="448"/>
            <ac:spMk id="9" creationId="{66AD2AD9-2FF5-4566-C608-E96C7EC2504F}"/>
          </ac:spMkLst>
        </pc:spChg>
        <pc:picChg chg="del">
          <ac:chgData name="Stephen Millmore" userId="S::stm31@cam.ac.uk::7b2404fb-f360-4859-a21a-833f72764a74" providerId="AD" clId="Web-{22D1FF73-A513-1E16-2542-07C56C51A0ED}" dt="2023-11-07T13:19:47.380" v="1312"/>
          <ac:picMkLst>
            <pc:docMk/>
            <pc:sldMk cId="1495172432" sldId="448"/>
            <ac:picMk id="4" creationId="{AEA6B9A0-3525-311B-43C2-09248338914B}"/>
          </ac:picMkLst>
        </pc:picChg>
        <pc:picChg chg="del">
          <ac:chgData name="Stephen Millmore" userId="S::stm31@cam.ac.uk::7b2404fb-f360-4859-a21a-833f72764a74" providerId="AD" clId="Web-{22D1FF73-A513-1E16-2542-07C56C51A0ED}" dt="2023-11-07T13:19:47.380" v="1311"/>
          <ac:picMkLst>
            <pc:docMk/>
            <pc:sldMk cId="1495172432" sldId="448"/>
            <ac:picMk id="5" creationId="{F48A2476-6661-0A8C-230D-CA418C7A2576}"/>
          </ac:picMkLst>
        </pc:picChg>
        <pc:picChg chg="add mod">
          <ac:chgData name="Stephen Millmore" userId="S::stm31@cam.ac.uk::7b2404fb-f360-4859-a21a-833f72764a74" providerId="AD" clId="Web-{22D1FF73-A513-1E16-2542-07C56C51A0ED}" dt="2023-11-07T13:20:07.193" v="1315" actId="1076"/>
          <ac:picMkLst>
            <pc:docMk/>
            <pc:sldMk cId="1495172432" sldId="448"/>
            <ac:picMk id="6" creationId="{F8510791-EF45-9FCC-E051-58A6DB824A1C}"/>
          </ac:picMkLst>
        </pc:picChg>
        <pc:cxnChg chg="add mod">
          <ac:chgData name="Stephen Millmore" userId="S::stm31@cam.ac.uk::7b2404fb-f360-4859-a21a-833f72764a74" providerId="AD" clId="Web-{22D1FF73-A513-1E16-2542-07C56C51A0ED}" dt="2023-11-07T13:20:52.992" v="1322"/>
          <ac:cxnSpMkLst>
            <pc:docMk/>
            <pc:sldMk cId="1495172432" sldId="448"/>
            <ac:cxnSpMk id="8" creationId="{60D9CE6B-8461-1646-1BA8-E4D8518A0829}"/>
          </ac:cxnSpMkLst>
        </pc:cxnChg>
      </pc:sldChg>
      <pc:sldChg chg="addSp delSp modSp add replId">
        <pc:chgData name="Stephen Millmore" userId="S::stm31@cam.ac.uk::7b2404fb-f360-4859-a21a-833f72764a74" providerId="AD" clId="Web-{22D1FF73-A513-1E16-2542-07C56C51A0ED}" dt="2023-11-07T13:31:37.499" v="1500" actId="20577"/>
        <pc:sldMkLst>
          <pc:docMk/>
          <pc:sldMk cId="4221594912" sldId="449"/>
        </pc:sldMkLst>
        <pc:spChg chg="mod">
          <ac:chgData name="Stephen Millmore" userId="S::stm31@cam.ac.uk::7b2404fb-f360-4859-a21a-833f72764a74" providerId="AD" clId="Web-{22D1FF73-A513-1E16-2542-07C56C51A0ED}" dt="2023-11-07T13:21:58.869" v="1342" actId="20577"/>
          <ac:spMkLst>
            <pc:docMk/>
            <pc:sldMk cId="4221594912" sldId="449"/>
            <ac:spMk id="2" creationId="{0A9AA9CE-1500-9B3F-5C5F-374DC594457B}"/>
          </ac:spMkLst>
        </pc:spChg>
        <pc:spChg chg="mod">
          <ac:chgData name="Stephen Millmore" userId="S::stm31@cam.ac.uk::7b2404fb-f360-4859-a21a-833f72764a74" providerId="AD" clId="Web-{22D1FF73-A513-1E16-2542-07C56C51A0ED}" dt="2023-11-07T13:31:37.499" v="1500" actId="20577"/>
          <ac:spMkLst>
            <pc:docMk/>
            <pc:sldMk cId="4221594912" sldId="449"/>
            <ac:spMk id="3" creationId="{69EC1D8A-C277-16B1-20EC-6260B0088281}"/>
          </ac:spMkLst>
        </pc:spChg>
        <pc:spChg chg="add mod">
          <ac:chgData name="Stephen Millmore" userId="S::stm31@cam.ac.uk::7b2404fb-f360-4859-a21a-833f72764a74" providerId="AD" clId="Web-{22D1FF73-A513-1E16-2542-07C56C51A0ED}" dt="2023-11-07T13:30:20.825" v="1437" actId="14100"/>
          <ac:spMkLst>
            <pc:docMk/>
            <pc:sldMk cId="4221594912" sldId="449"/>
            <ac:spMk id="8" creationId="{E0C18522-A3B9-F034-D815-C322706543C0}"/>
          </ac:spMkLst>
        </pc:spChg>
        <pc:spChg chg="add mod">
          <ac:chgData name="Stephen Millmore" userId="S::stm31@cam.ac.uk::7b2404fb-f360-4859-a21a-833f72764a74" providerId="AD" clId="Web-{22D1FF73-A513-1E16-2542-07C56C51A0ED}" dt="2023-11-07T13:30:57.076" v="1452" actId="20577"/>
          <ac:spMkLst>
            <pc:docMk/>
            <pc:sldMk cId="4221594912" sldId="449"/>
            <ac:spMk id="10" creationId="{60FD3938-21F1-5B48-9200-351BC8929503}"/>
          </ac:spMkLst>
        </pc:spChg>
        <pc:picChg chg="del">
          <ac:chgData name="Stephen Millmore" userId="S::stm31@cam.ac.uk::7b2404fb-f360-4859-a21a-833f72764a74" providerId="AD" clId="Web-{22D1FF73-A513-1E16-2542-07C56C51A0ED}" dt="2023-11-07T13:22:37.323" v="1409"/>
          <ac:picMkLst>
            <pc:docMk/>
            <pc:sldMk cId="4221594912" sldId="449"/>
            <ac:picMk id="4" creationId="{C22CB64C-23C9-334B-370E-8069ED910EC8}"/>
          </ac:picMkLst>
        </pc:picChg>
        <pc:picChg chg="add mod">
          <ac:chgData name="Stephen Millmore" userId="S::stm31@cam.ac.uk::7b2404fb-f360-4859-a21a-833f72764a74" providerId="AD" clId="Web-{22D1FF73-A513-1E16-2542-07C56C51A0ED}" dt="2023-11-07T13:22:56.512" v="1411" actId="1076"/>
          <ac:picMkLst>
            <pc:docMk/>
            <pc:sldMk cId="4221594912" sldId="449"/>
            <ac:picMk id="5" creationId="{5CAF4CE9-1CF3-7CBD-D8E4-F0170DB0F877}"/>
          </ac:picMkLst>
        </pc:picChg>
        <pc:picChg chg="add mod">
          <ac:chgData name="Stephen Millmore" userId="S::stm31@cam.ac.uk::7b2404fb-f360-4859-a21a-833f72764a74" providerId="AD" clId="Web-{22D1FF73-A513-1E16-2542-07C56C51A0ED}" dt="2023-11-07T13:29:12.822" v="1415" actId="14100"/>
          <ac:picMkLst>
            <pc:docMk/>
            <pc:sldMk cId="4221594912" sldId="449"/>
            <ac:picMk id="6" creationId="{E0FD7BF1-CF04-A339-3907-42792AEC2796}"/>
          </ac:picMkLst>
        </pc:picChg>
        <pc:picChg chg="add del mod modCrop">
          <ac:chgData name="Stephen Millmore" userId="S::stm31@cam.ac.uk::7b2404fb-f360-4859-a21a-833f72764a74" providerId="AD" clId="Web-{22D1FF73-A513-1E16-2542-07C56C51A0ED}" dt="2023-11-07T13:29:49.917" v="1424"/>
          <ac:picMkLst>
            <pc:docMk/>
            <pc:sldMk cId="4221594912" sldId="449"/>
            <ac:picMk id="7" creationId="{156BF66F-95E1-807C-1865-A9DD9E71073E}"/>
          </ac:picMkLst>
        </pc:picChg>
        <pc:cxnChg chg="add mod">
          <ac:chgData name="Stephen Millmore" userId="S::stm31@cam.ac.uk::7b2404fb-f360-4859-a21a-833f72764a74" providerId="AD" clId="Web-{22D1FF73-A513-1E16-2542-07C56C51A0ED}" dt="2023-11-07T13:30:40.341" v="1443"/>
          <ac:cxnSpMkLst>
            <pc:docMk/>
            <pc:sldMk cId="4221594912" sldId="449"/>
            <ac:cxnSpMk id="9" creationId="{0CDB3722-4B39-EB9E-565C-3A6D91E2D53B}"/>
          </ac:cxnSpMkLst>
        </pc:cxnChg>
        <pc:cxnChg chg="add mod">
          <ac:chgData name="Stephen Millmore" userId="S::stm31@cam.ac.uk::7b2404fb-f360-4859-a21a-833f72764a74" providerId="AD" clId="Web-{22D1FF73-A513-1E16-2542-07C56C51A0ED}" dt="2023-11-07T13:31:07.170" v="1455" actId="14100"/>
          <ac:cxnSpMkLst>
            <pc:docMk/>
            <pc:sldMk cId="4221594912" sldId="449"/>
            <ac:cxnSpMk id="11" creationId="{F5F6EBA9-EF40-1B7B-D37F-95D4023679CD}"/>
          </ac:cxnSpMkLst>
        </pc:cxnChg>
      </pc:sldChg>
      <pc:sldChg chg="delSp modSp add replId">
        <pc:chgData name="Stephen Millmore" userId="S::stm31@cam.ac.uk::7b2404fb-f360-4859-a21a-833f72764a74" providerId="AD" clId="Web-{22D1FF73-A513-1E16-2542-07C56C51A0ED}" dt="2023-11-07T17:35:26.955" v="1595" actId="1076"/>
        <pc:sldMkLst>
          <pc:docMk/>
          <pc:sldMk cId="1191774933" sldId="450"/>
        </pc:sldMkLst>
        <pc:spChg chg="mod">
          <ac:chgData name="Stephen Millmore" userId="S::stm31@cam.ac.uk::7b2404fb-f360-4859-a21a-833f72764a74" providerId="AD" clId="Web-{22D1FF73-A513-1E16-2542-07C56C51A0ED}" dt="2023-11-07T17:35:25.299" v="1594" actId="20577"/>
          <ac:spMkLst>
            <pc:docMk/>
            <pc:sldMk cId="1191774933" sldId="450"/>
            <ac:spMk id="3" creationId="{69EC1D8A-C277-16B1-20EC-6260B0088281}"/>
          </ac:spMkLst>
        </pc:spChg>
        <pc:spChg chg="del">
          <ac:chgData name="Stephen Millmore" userId="S::stm31@cam.ac.uk::7b2404fb-f360-4859-a21a-833f72764a74" providerId="AD" clId="Web-{22D1FF73-A513-1E16-2542-07C56C51A0ED}" dt="2023-11-07T17:32:51.951" v="1509"/>
          <ac:spMkLst>
            <pc:docMk/>
            <pc:sldMk cId="1191774933" sldId="450"/>
            <ac:spMk id="8" creationId="{E0C18522-A3B9-F034-D815-C322706543C0}"/>
          </ac:spMkLst>
        </pc:spChg>
        <pc:spChg chg="del">
          <ac:chgData name="Stephen Millmore" userId="S::stm31@cam.ac.uk::7b2404fb-f360-4859-a21a-833f72764a74" providerId="AD" clId="Web-{22D1FF73-A513-1E16-2542-07C56C51A0ED}" dt="2023-11-07T17:32:51.951" v="1507"/>
          <ac:spMkLst>
            <pc:docMk/>
            <pc:sldMk cId="1191774933" sldId="450"/>
            <ac:spMk id="10" creationId="{60FD3938-21F1-5B48-9200-351BC8929503}"/>
          </ac:spMkLst>
        </pc:spChg>
        <pc:picChg chg="mod">
          <ac:chgData name="Stephen Millmore" userId="S::stm31@cam.ac.uk::7b2404fb-f360-4859-a21a-833f72764a74" providerId="AD" clId="Web-{22D1FF73-A513-1E16-2542-07C56C51A0ED}" dt="2023-11-07T17:35:26.955" v="1595" actId="1076"/>
          <ac:picMkLst>
            <pc:docMk/>
            <pc:sldMk cId="1191774933" sldId="450"/>
            <ac:picMk id="5" creationId="{5CAF4CE9-1CF3-7CBD-D8E4-F0170DB0F877}"/>
          </ac:picMkLst>
        </pc:picChg>
        <pc:picChg chg="del">
          <ac:chgData name="Stephen Millmore" userId="S::stm31@cam.ac.uk::7b2404fb-f360-4859-a21a-833f72764a74" providerId="AD" clId="Web-{22D1FF73-A513-1E16-2542-07C56C51A0ED}" dt="2023-11-07T17:32:40.389" v="1504"/>
          <ac:picMkLst>
            <pc:docMk/>
            <pc:sldMk cId="1191774933" sldId="450"/>
            <ac:picMk id="6" creationId="{E0FD7BF1-CF04-A339-3907-42792AEC2796}"/>
          </ac:picMkLst>
        </pc:picChg>
        <pc:cxnChg chg="del">
          <ac:chgData name="Stephen Millmore" userId="S::stm31@cam.ac.uk::7b2404fb-f360-4859-a21a-833f72764a74" providerId="AD" clId="Web-{22D1FF73-A513-1E16-2542-07C56C51A0ED}" dt="2023-11-07T17:32:51.951" v="1508"/>
          <ac:cxnSpMkLst>
            <pc:docMk/>
            <pc:sldMk cId="1191774933" sldId="450"/>
            <ac:cxnSpMk id="9" creationId="{0CDB3722-4B39-EB9E-565C-3A6D91E2D53B}"/>
          </ac:cxnSpMkLst>
        </pc:cxnChg>
        <pc:cxnChg chg="del">
          <ac:chgData name="Stephen Millmore" userId="S::stm31@cam.ac.uk::7b2404fb-f360-4859-a21a-833f72764a74" providerId="AD" clId="Web-{22D1FF73-A513-1E16-2542-07C56C51A0ED}" dt="2023-11-07T17:32:51.951" v="1506"/>
          <ac:cxnSpMkLst>
            <pc:docMk/>
            <pc:sldMk cId="1191774933" sldId="450"/>
            <ac:cxnSpMk id="11" creationId="{F5F6EBA9-EF40-1B7B-D37F-95D4023679CD}"/>
          </ac:cxnSpMkLst>
        </pc:cxnChg>
      </pc:sldChg>
      <pc:sldChg chg="delSp modSp add replId">
        <pc:chgData name="Stephen Millmore" userId="S::stm31@cam.ac.uk::7b2404fb-f360-4859-a21a-833f72764a74" providerId="AD" clId="Web-{22D1FF73-A513-1E16-2542-07C56C51A0ED}" dt="2023-11-07T17:39:34.852" v="1707" actId="20577"/>
        <pc:sldMkLst>
          <pc:docMk/>
          <pc:sldMk cId="915420716" sldId="451"/>
        </pc:sldMkLst>
        <pc:spChg chg="mod">
          <ac:chgData name="Stephen Millmore" userId="S::stm31@cam.ac.uk::7b2404fb-f360-4859-a21a-833f72764a74" providerId="AD" clId="Web-{22D1FF73-A513-1E16-2542-07C56C51A0ED}" dt="2023-11-07T17:36:00.128" v="1605" actId="20577"/>
          <ac:spMkLst>
            <pc:docMk/>
            <pc:sldMk cId="915420716" sldId="451"/>
            <ac:spMk id="2" creationId="{0A9AA9CE-1500-9B3F-5C5F-374DC594457B}"/>
          </ac:spMkLst>
        </pc:spChg>
        <pc:spChg chg="mod">
          <ac:chgData name="Stephen Millmore" userId="S::stm31@cam.ac.uk::7b2404fb-f360-4859-a21a-833f72764a74" providerId="AD" clId="Web-{22D1FF73-A513-1E16-2542-07C56C51A0ED}" dt="2023-11-07T17:39:34.852" v="1707" actId="20577"/>
          <ac:spMkLst>
            <pc:docMk/>
            <pc:sldMk cId="915420716" sldId="451"/>
            <ac:spMk id="3" creationId="{69EC1D8A-C277-16B1-20EC-6260B0088281}"/>
          </ac:spMkLst>
        </pc:spChg>
        <pc:picChg chg="del">
          <ac:chgData name="Stephen Millmore" userId="S::stm31@cam.ac.uk::7b2404fb-f360-4859-a21a-833f72764a74" providerId="AD" clId="Web-{22D1FF73-A513-1E16-2542-07C56C51A0ED}" dt="2023-11-07T17:37:54.287" v="1664"/>
          <ac:picMkLst>
            <pc:docMk/>
            <pc:sldMk cId="915420716" sldId="451"/>
            <ac:picMk id="4" creationId="{AEA6B9A0-3525-311B-43C2-09248338914B}"/>
          </ac:picMkLst>
        </pc:picChg>
        <pc:picChg chg="del">
          <ac:chgData name="Stephen Millmore" userId="S::stm31@cam.ac.uk::7b2404fb-f360-4859-a21a-833f72764a74" providerId="AD" clId="Web-{22D1FF73-A513-1E16-2542-07C56C51A0ED}" dt="2023-11-07T17:37:54.287" v="1663"/>
          <ac:picMkLst>
            <pc:docMk/>
            <pc:sldMk cId="915420716" sldId="451"/>
            <ac:picMk id="5" creationId="{F48A2476-6661-0A8C-230D-CA418C7A2576}"/>
          </ac:picMkLst>
        </pc:picChg>
      </pc:sldChg>
      <pc:sldChg chg="modSp add replId">
        <pc:chgData name="Stephen Millmore" userId="S::stm31@cam.ac.uk::7b2404fb-f360-4859-a21a-833f72764a74" providerId="AD" clId="Web-{22D1FF73-A513-1E16-2542-07C56C51A0ED}" dt="2023-11-07T17:44:48.141" v="1921" actId="20577"/>
        <pc:sldMkLst>
          <pc:docMk/>
          <pc:sldMk cId="983280658" sldId="452"/>
        </pc:sldMkLst>
        <pc:spChg chg="mod">
          <ac:chgData name="Stephen Millmore" userId="S::stm31@cam.ac.uk::7b2404fb-f360-4859-a21a-833f72764a74" providerId="AD" clId="Web-{22D1FF73-A513-1E16-2542-07C56C51A0ED}" dt="2023-11-07T17:39:48.274" v="1711" actId="20577"/>
          <ac:spMkLst>
            <pc:docMk/>
            <pc:sldMk cId="983280658" sldId="452"/>
            <ac:spMk id="2" creationId="{0A9AA9CE-1500-9B3F-5C5F-374DC594457B}"/>
          </ac:spMkLst>
        </pc:spChg>
        <pc:spChg chg="mod">
          <ac:chgData name="Stephen Millmore" userId="S::stm31@cam.ac.uk::7b2404fb-f360-4859-a21a-833f72764a74" providerId="AD" clId="Web-{22D1FF73-A513-1E16-2542-07C56C51A0ED}" dt="2023-11-07T17:44:48.141" v="1921" actId="20577"/>
          <ac:spMkLst>
            <pc:docMk/>
            <pc:sldMk cId="983280658" sldId="452"/>
            <ac:spMk id="3" creationId="{69EC1D8A-C277-16B1-20EC-6260B0088281}"/>
          </ac:spMkLst>
        </pc:spChg>
      </pc:sldChg>
      <pc:sldChg chg="addSp modSp add replId addAnim modAnim">
        <pc:chgData name="Stephen Millmore" userId="S::stm31@cam.ac.uk::7b2404fb-f360-4859-a21a-833f72764a74" providerId="AD" clId="Web-{22D1FF73-A513-1E16-2542-07C56C51A0ED}" dt="2023-11-07T17:52:42.339" v="2027"/>
        <pc:sldMkLst>
          <pc:docMk/>
          <pc:sldMk cId="3204909045" sldId="453"/>
        </pc:sldMkLst>
        <pc:spChg chg="mod">
          <ac:chgData name="Stephen Millmore" userId="S::stm31@cam.ac.uk::7b2404fb-f360-4859-a21a-833f72764a74" providerId="AD" clId="Web-{22D1FF73-A513-1E16-2542-07C56C51A0ED}" dt="2023-11-07T17:45:13.141" v="1940" actId="20577"/>
          <ac:spMkLst>
            <pc:docMk/>
            <pc:sldMk cId="3204909045" sldId="453"/>
            <ac:spMk id="2" creationId="{0A9AA9CE-1500-9B3F-5C5F-374DC594457B}"/>
          </ac:spMkLst>
        </pc:spChg>
        <pc:spChg chg="mod">
          <ac:chgData name="Stephen Millmore" userId="S::stm31@cam.ac.uk::7b2404fb-f360-4859-a21a-833f72764a74" providerId="AD" clId="Web-{22D1FF73-A513-1E16-2542-07C56C51A0ED}" dt="2023-11-07T17:46:15.065" v="1960" actId="20577"/>
          <ac:spMkLst>
            <pc:docMk/>
            <pc:sldMk cId="3204909045" sldId="453"/>
            <ac:spMk id="3" creationId="{69EC1D8A-C277-16B1-20EC-6260B0088281}"/>
          </ac:spMkLst>
        </pc:spChg>
        <pc:spChg chg="add mod">
          <ac:chgData name="Stephen Millmore" userId="S::stm31@cam.ac.uk::7b2404fb-f360-4859-a21a-833f72764a74" providerId="AD" clId="Web-{22D1FF73-A513-1E16-2542-07C56C51A0ED}" dt="2023-11-07T17:48:28.036" v="1972" actId="1076"/>
          <ac:spMkLst>
            <pc:docMk/>
            <pc:sldMk cId="3204909045" sldId="453"/>
            <ac:spMk id="6" creationId="{4E29745F-F0CF-FEC2-1DA7-51A2AFC5848F}"/>
          </ac:spMkLst>
        </pc:spChg>
        <pc:spChg chg="add mod">
          <ac:chgData name="Stephen Millmore" userId="S::stm31@cam.ac.uk::7b2404fb-f360-4859-a21a-833f72764a74" providerId="AD" clId="Web-{22D1FF73-A513-1E16-2542-07C56C51A0ED}" dt="2023-11-07T17:49:59.492" v="1996" actId="1076"/>
          <ac:spMkLst>
            <pc:docMk/>
            <pc:sldMk cId="3204909045" sldId="453"/>
            <ac:spMk id="7" creationId="{BAEA1C68-1DF7-D161-7C75-23C3E41EBA5F}"/>
          </ac:spMkLst>
        </pc:spChg>
        <pc:spChg chg="add mod">
          <ac:chgData name="Stephen Millmore" userId="S::stm31@cam.ac.uk::7b2404fb-f360-4859-a21a-833f72764a74" providerId="AD" clId="Web-{22D1FF73-A513-1E16-2542-07C56C51A0ED}" dt="2023-11-07T17:51:37.525" v="2012" actId="1076"/>
          <ac:spMkLst>
            <pc:docMk/>
            <pc:sldMk cId="3204909045" sldId="453"/>
            <ac:spMk id="11" creationId="{9771CBAA-79AB-5882-F0EA-2BFD0ADA825F}"/>
          </ac:spMkLst>
        </pc:spChg>
        <pc:picChg chg="add mod">
          <ac:chgData name="Stephen Millmore" userId="S::stm31@cam.ac.uk::7b2404fb-f360-4859-a21a-833f72764a74" providerId="AD" clId="Web-{22D1FF73-A513-1E16-2542-07C56C51A0ED}" dt="2023-11-07T17:49:04.569" v="1990" actId="1076"/>
          <ac:picMkLst>
            <pc:docMk/>
            <pc:sldMk cId="3204909045" sldId="453"/>
            <ac:picMk id="4" creationId="{3EC7B2B6-EF90-F681-35CE-D22BED3651A6}"/>
          </ac:picMkLst>
        </pc:picChg>
        <pc:picChg chg="add mod">
          <ac:chgData name="Stephen Millmore" userId="S::stm31@cam.ac.uk::7b2404fb-f360-4859-a21a-833f72764a74" providerId="AD" clId="Web-{22D1FF73-A513-1E16-2542-07C56C51A0ED}" dt="2023-11-07T17:47:09.003" v="1968" actId="1076"/>
          <ac:picMkLst>
            <pc:docMk/>
            <pc:sldMk cId="3204909045" sldId="453"/>
            <ac:picMk id="5" creationId="{A0688E6A-B04A-DED8-CABC-8501FC3863A1}"/>
          </ac:picMkLst>
        </pc:picChg>
        <pc:picChg chg="add mod">
          <ac:chgData name="Stephen Millmore" userId="S::stm31@cam.ac.uk::7b2404fb-f360-4859-a21a-833f72764a74" providerId="AD" clId="Web-{22D1FF73-A513-1E16-2542-07C56C51A0ED}" dt="2023-11-07T17:50:04.070" v="1997" actId="1076"/>
          <ac:picMkLst>
            <pc:docMk/>
            <pc:sldMk cId="3204909045" sldId="453"/>
            <ac:picMk id="9" creationId="{593DFE03-3299-0077-6B48-3F8517BA36CA}"/>
          </ac:picMkLst>
        </pc:picChg>
        <pc:picChg chg="add mod">
          <ac:chgData name="Stephen Millmore" userId="S::stm31@cam.ac.uk::7b2404fb-f360-4859-a21a-833f72764a74" providerId="AD" clId="Web-{22D1FF73-A513-1E16-2542-07C56C51A0ED}" dt="2023-11-07T17:51:53.041" v="2018" actId="1076"/>
          <ac:picMkLst>
            <pc:docMk/>
            <pc:sldMk cId="3204909045" sldId="453"/>
            <ac:picMk id="12" creationId="{FFA485CE-06F8-4D62-A669-6517A019D2D1}"/>
          </ac:picMkLst>
        </pc:picChg>
        <pc:cxnChg chg="add mod">
          <ac:chgData name="Stephen Millmore" userId="S::stm31@cam.ac.uk::7b2404fb-f360-4859-a21a-833f72764a74" providerId="AD" clId="Web-{22D1FF73-A513-1E16-2542-07C56C51A0ED}" dt="2023-11-07T17:50:19.945" v="1998" actId="1076"/>
          <ac:cxnSpMkLst>
            <pc:docMk/>
            <pc:sldMk cId="3204909045" sldId="453"/>
            <ac:cxnSpMk id="8" creationId="{79D1EE56-5F8A-CEE3-EEC2-E280EB9724B4}"/>
          </ac:cxnSpMkLst>
        </pc:cxnChg>
        <pc:cxnChg chg="add mod">
          <ac:chgData name="Stephen Millmore" userId="S::stm31@cam.ac.uk::7b2404fb-f360-4859-a21a-833f72764a74" providerId="AD" clId="Web-{22D1FF73-A513-1E16-2542-07C56C51A0ED}" dt="2023-11-07T17:52:05.901" v="2021" actId="14100"/>
          <ac:cxnSpMkLst>
            <pc:docMk/>
            <pc:sldMk cId="3204909045" sldId="453"/>
            <ac:cxnSpMk id="14" creationId="{E320B730-9776-5D6C-7A8C-515B69928214}"/>
          </ac:cxnSpMkLst>
        </pc:cxnChg>
        <pc:cxnChg chg="add mod">
          <ac:chgData name="Stephen Millmore" userId="S::stm31@cam.ac.uk::7b2404fb-f360-4859-a21a-833f72764a74" providerId="AD" clId="Web-{22D1FF73-A513-1E16-2542-07C56C51A0ED}" dt="2023-11-07T17:52:14.995" v="2024" actId="14100"/>
          <ac:cxnSpMkLst>
            <pc:docMk/>
            <pc:sldMk cId="3204909045" sldId="453"/>
            <ac:cxnSpMk id="16" creationId="{D44C9225-5E87-2B97-7533-188B569C61B8}"/>
          </ac:cxnSpMkLst>
        </pc:cxnChg>
      </pc:sldChg>
    </pc:docChg>
  </pc:docChgLst>
  <pc:docChgLst>
    <pc:chgData name="Stephen Millmore" userId="S::stm31@cam.ac.uk::7b2404fb-f360-4859-a21a-833f72764a74" providerId="AD" clId="Web-{BF3A0557-DA67-9CBC-48ED-EE169516E8C4}"/>
    <pc:docChg chg="delSld">
      <pc:chgData name="Stephen Millmore" userId="S::stm31@cam.ac.uk::7b2404fb-f360-4859-a21a-833f72764a74" providerId="AD" clId="Web-{BF3A0557-DA67-9CBC-48ED-EE169516E8C4}" dt="2023-11-06T11:55:50.180" v="13"/>
      <pc:docMkLst>
        <pc:docMk/>
      </pc:docMkLst>
      <pc:sldChg chg="del">
        <pc:chgData name="Stephen Millmore" userId="S::stm31@cam.ac.uk::7b2404fb-f360-4859-a21a-833f72764a74" providerId="AD" clId="Web-{BF3A0557-DA67-9CBC-48ED-EE169516E8C4}" dt="2023-11-06T11:55:50.180" v="13"/>
        <pc:sldMkLst>
          <pc:docMk/>
          <pc:sldMk cId="4246230890" sldId="359"/>
        </pc:sldMkLst>
      </pc:sldChg>
      <pc:sldChg chg="del">
        <pc:chgData name="Stephen Millmore" userId="S::stm31@cam.ac.uk::7b2404fb-f360-4859-a21a-833f72764a74" providerId="AD" clId="Web-{BF3A0557-DA67-9CBC-48ED-EE169516E8C4}" dt="2023-11-06T11:55:50.180" v="12"/>
        <pc:sldMkLst>
          <pc:docMk/>
          <pc:sldMk cId="4035252639" sldId="360"/>
        </pc:sldMkLst>
      </pc:sldChg>
      <pc:sldChg chg="del">
        <pc:chgData name="Stephen Millmore" userId="S::stm31@cam.ac.uk::7b2404fb-f360-4859-a21a-833f72764a74" providerId="AD" clId="Web-{BF3A0557-DA67-9CBC-48ED-EE169516E8C4}" dt="2023-11-06T11:55:50.180" v="11"/>
        <pc:sldMkLst>
          <pc:docMk/>
          <pc:sldMk cId="3306813277" sldId="361"/>
        </pc:sldMkLst>
      </pc:sldChg>
      <pc:sldChg chg="del">
        <pc:chgData name="Stephen Millmore" userId="S::stm31@cam.ac.uk::7b2404fb-f360-4859-a21a-833f72764a74" providerId="AD" clId="Web-{BF3A0557-DA67-9CBC-48ED-EE169516E8C4}" dt="2023-11-06T11:55:50.164" v="10"/>
        <pc:sldMkLst>
          <pc:docMk/>
          <pc:sldMk cId="3536576914" sldId="362"/>
        </pc:sldMkLst>
      </pc:sldChg>
      <pc:sldChg chg="del">
        <pc:chgData name="Stephen Millmore" userId="S::stm31@cam.ac.uk::7b2404fb-f360-4859-a21a-833f72764a74" providerId="AD" clId="Web-{BF3A0557-DA67-9CBC-48ED-EE169516E8C4}" dt="2023-11-06T11:55:50.164" v="9"/>
        <pc:sldMkLst>
          <pc:docMk/>
          <pc:sldMk cId="1592545207" sldId="363"/>
        </pc:sldMkLst>
      </pc:sldChg>
      <pc:sldChg chg="del">
        <pc:chgData name="Stephen Millmore" userId="S::stm31@cam.ac.uk::7b2404fb-f360-4859-a21a-833f72764a74" providerId="AD" clId="Web-{BF3A0557-DA67-9CBC-48ED-EE169516E8C4}" dt="2023-11-06T11:55:50.164" v="8"/>
        <pc:sldMkLst>
          <pc:docMk/>
          <pc:sldMk cId="100905284" sldId="364"/>
        </pc:sldMkLst>
      </pc:sldChg>
      <pc:sldChg chg="del">
        <pc:chgData name="Stephen Millmore" userId="S::stm31@cam.ac.uk::7b2404fb-f360-4859-a21a-833f72764a74" providerId="AD" clId="Web-{BF3A0557-DA67-9CBC-48ED-EE169516E8C4}" dt="2023-11-06T11:55:50.164" v="7"/>
        <pc:sldMkLst>
          <pc:docMk/>
          <pc:sldMk cId="2963248951" sldId="365"/>
        </pc:sldMkLst>
      </pc:sldChg>
      <pc:sldChg chg="del">
        <pc:chgData name="Stephen Millmore" userId="S::stm31@cam.ac.uk::7b2404fb-f360-4859-a21a-833f72764a74" providerId="AD" clId="Web-{BF3A0557-DA67-9CBC-48ED-EE169516E8C4}" dt="2023-11-06T11:55:50.164" v="6"/>
        <pc:sldMkLst>
          <pc:docMk/>
          <pc:sldMk cId="3168639998" sldId="366"/>
        </pc:sldMkLst>
      </pc:sldChg>
      <pc:sldChg chg="del">
        <pc:chgData name="Stephen Millmore" userId="S::stm31@cam.ac.uk::7b2404fb-f360-4859-a21a-833f72764a74" providerId="AD" clId="Web-{BF3A0557-DA67-9CBC-48ED-EE169516E8C4}" dt="2023-11-06T11:55:50.164" v="5"/>
        <pc:sldMkLst>
          <pc:docMk/>
          <pc:sldMk cId="2618479745" sldId="367"/>
        </pc:sldMkLst>
      </pc:sldChg>
      <pc:sldChg chg="del">
        <pc:chgData name="Stephen Millmore" userId="S::stm31@cam.ac.uk::7b2404fb-f360-4859-a21a-833f72764a74" providerId="AD" clId="Web-{BF3A0557-DA67-9CBC-48ED-EE169516E8C4}" dt="2023-11-06T11:55:50.164" v="4"/>
        <pc:sldMkLst>
          <pc:docMk/>
          <pc:sldMk cId="3014942907" sldId="369"/>
        </pc:sldMkLst>
      </pc:sldChg>
      <pc:sldChg chg="del">
        <pc:chgData name="Stephen Millmore" userId="S::stm31@cam.ac.uk::7b2404fb-f360-4859-a21a-833f72764a74" providerId="AD" clId="Web-{BF3A0557-DA67-9CBC-48ED-EE169516E8C4}" dt="2023-11-06T11:55:50.164" v="3"/>
        <pc:sldMkLst>
          <pc:docMk/>
          <pc:sldMk cId="3534097333" sldId="370"/>
        </pc:sldMkLst>
      </pc:sldChg>
      <pc:sldChg chg="del">
        <pc:chgData name="Stephen Millmore" userId="S::stm31@cam.ac.uk::7b2404fb-f360-4859-a21a-833f72764a74" providerId="AD" clId="Web-{BF3A0557-DA67-9CBC-48ED-EE169516E8C4}" dt="2023-11-06T11:55:50.164" v="2"/>
        <pc:sldMkLst>
          <pc:docMk/>
          <pc:sldMk cId="4064818200" sldId="371"/>
        </pc:sldMkLst>
      </pc:sldChg>
      <pc:sldChg chg="del">
        <pc:chgData name="Stephen Millmore" userId="S::stm31@cam.ac.uk::7b2404fb-f360-4859-a21a-833f72764a74" providerId="AD" clId="Web-{BF3A0557-DA67-9CBC-48ED-EE169516E8C4}" dt="2023-11-06T11:55:50.149" v="1"/>
        <pc:sldMkLst>
          <pc:docMk/>
          <pc:sldMk cId="688843196" sldId="372"/>
        </pc:sldMkLst>
      </pc:sldChg>
      <pc:sldChg chg="del">
        <pc:chgData name="Stephen Millmore" userId="S::stm31@cam.ac.uk::7b2404fb-f360-4859-a21a-833f72764a74" providerId="AD" clId="Web-{BF3A0557-DA67-9CBC-48ED-EE169516E8C4}" dt="2023-11-06T11:55:50.149" v="0"/>
        <pc:sldMkLst>
          <pc:docMk/>
          <pc:sldMk cId="1592498405" sldId="37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54829FD-AA8D-402C-B969-9BDD4214046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GB" altLang="en-US"/>
          </a:p>
        </p:txBody>
      </p:sp>
      <p:sp>
        <p:nvSpPr>
          <p:cNvPr id="9219" name="Rectangle 3">
            <a:extLst>
              <a:ext uri="{FF2B5EF4-FFF2-40B4-BE49-F238E27FC236}">
                <a16:creationId xmlns:a16="http://schemas.microsoft.com/office/drawing/2014/main" id="{5705EE3B-642B-4B31-81F1-D1E1046BF93E}"/>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GB" altLang="en-US"/>
          </a:p>
        </p:txBody>
      </p:sp>
      <p:sp>
        <p:nvSpPr>
          <p:cNvPr id="9220" name="Rectangle 4">
            <a:extLst>
              <a:ext uri="{FF2B5EF4-FFF2-40B4-BE49-F238E27FC236}">
                <a16:creationId xmlns:a16="http://schemas.microsoft.com/office/drawing/2014/main" id="{B6EE33C4-7597-4898-BE8A-32CA814848BB}"/>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GB" altLang="en-US"/>
          </a:p>
        </p:txBody>
      </p:sp>
      <p:sp>
        <p:nvSpPr>
          <p:cNvPr id="9221" name="Rectangle 5">
            <a:extLst>
              <a:ext uri="{FF2B5EF4-FFF2-40B4-BE49-F238E27FC236}">
                <a16:creationId xmlns:a16="http://schemas.microsoft.com/office/drawing/2014/main" id="{A05EDBA9-BACD-43D6-BF5D-181E303C3DF6}"/>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B67D7FD-786C-4CB7-8AF4-D718F2B264DC}"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6CA4456-F361-4B44-A308-3E6D964ED5E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GB" altLang="en-US"/>
          </a:p>
        </p:txBody>
      </p:sp>
      <p:sp>
        <p:nvSpPr>
          <p:cNvPr id="8195" name="Rectangle 3">
            <a:extLst>
              <a:ext uri="{FF2B5EF4-FFF2-40B4-BE49-F238E27FC236}">
                <a16:creationId xmlns:a16="http://schemas.microsoft.com/office/drawing/2014/main" id="{08C818F8-B2DF-401F-97D5-3C4C43187B6E}"/>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GB" altLang="en-US"/>
          </a:p>
        </p:txBody>
      </p:sp>
      <p:sp>
        <p:nvSpPr>
          <p:cNvPr id="5124" name="Rectangle 4">
            <a:extLst>
              <a:ext uri="{FF2B5EF4-FFF2-40B4-BE49-F238E27FC236}">
                <a16:creationId xmlns:a16="http://schemas.microsoft.com/office/drawing/2014/main" id="{B359CEE7-979E-4ECA-B60E-F8371A4D883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C80015F8-FF0A-4A7F-ABD6-7BD6E40F6ACE}"/>
              </a:ext>
            </a:extLst>
          </p:cNvPr>
          <p:cNvSpPr>
            <a:spLocks noGrp="1" noChangeArrowheads="1"/>
          </p:cNvSpPr>
          <p:nvPr>
            <p:ph type="body" sz="quarter" idx="3"/>
          </p:nvPr>
        </p:nvSpPr>
        <p:spPr bwMode="auto">
          <a:xfrm>
            <a:off x="1143000" y="4343400"/>
            <a:ext cx="45561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8198" name="Rectangle 6">
            <a:extLst>
              <a:ext uri="{FF2B5EF4-FFF2-40B4-BE49-F238E27FC236}">
                <a16:creationId xmlns:a16="http://schemas.microsoft.com/office/drawing/2014/main" id="{FC8A3E9C-3A05-4F0F-A897-F596674ECFB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GB" altLang="en-US"/>
          </a:p>
        </p:txBody>
      </p:sp>
      <p:sp>
        <p:nvSpPr>
          <p:cNvPr id="8199" name="Rectangle 7">
            <a:extLst>
              <a:ext uri="{FF2B5EF4-FFF2-40B4-BE49-F238E27FC236}">
                <a16:creationId xmlns:a16="http://schemas.microsoft.com/office/drawing/2014/main" id="{419914C5-D7AD-4B98-AE8F-0F6C07EE7AE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EA5AD2E-89E1-4370-8739-344D4E353C41}"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7D363F4-AFB4-4666-B181-6ABB76387421}"/>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5734EB-D06B-4794-9C0B-3CA60BFA27EA}" type="slidenum">
              <a:rPr lang="en-GB" altLang="en-US"/>
              <a:pPr eaLnBrk="1" hangingPunct="1"/>
              <a:t>1</a:t>
            </a:fld>
            <a:endParaRPr lang="en-GB" altLang="en-US"/>
          </a:p>
        </p:txBody>
      </p:sp>
      <p:sp>
        <p:nvSpPr>
          <p:cNvPr id="6147" name="Rectangle 2">
            <a:extLst>
              <a:ext uri="{FF2B5EF4-FFF2-40B4-BE49-F238E27FC236}">
                <a16:creationId xmlns:a16="http://schemas.microsoft.com/office/drawing/2014/main" id="{ABC7FC18-B57B-495C-A9F0-E0D19CB7E12A}"/>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E5DCEC76-4B29-4493-B2CF-E1CC273C2E90}"/>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5625AB8A-B804-4C05-BD28-FB95C54EF652}"/>
              </a:ext>
            </a:extLst>
          </p:cNvPr>
          <p:cNvSpPr>
            <a:spLocks noChangeArrowheads="1"/>
          </p:cNvSpPr>
          <p:nvPr/>
        </p:nvSpPr>
        <p:spPr bwMode="auto">
          <a:xfrm>
            <a:off x="0" y="5365750"/>
            <a:ext cx="9140825" cy="665163"/>
          </a:xfrm>
          <a:prstGeom prst="rect">
            <a:avLst/>
          </a:prstGeom>
          <a:solidFill>
            <a:srgbClr val="003E72"/>
          </a:solidFill>
          <a:ln>
            <a:noFill/>
          </a:ln>
          <a:effectLst/>
          <a:extLst>
            <a:ext uri="{91240B29-F687-4F45-9708-019B960494DF}">
              <a14:hiddenLine xmlns:a14="http://schemas.microsoft.com/office/drawing/2010/main" w="127">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 name="Rectangle 14">
            <a:extLst>
              <a:ext uri="{FF2B5EF4-FFF2-40B4-BE49-F238E27FC236}">
                <a16:creationId xmlns:a16="http://schemas.microsoft.com/office/drawing/2014/main" id="{F7517D6D-681A-4295-9A0D-8CED85D1C217}"/>
              </a:ext>
            </a:extLst>
          </p:cNvPr>
          <p:cNvSpPr>
            <a:spLocks noChangeArrowheads="1"/>
          </p:cNvSpPr>
          <p:nvPr/>
        </p:nvSpPr>
        <p:spPr bwMode="auto">
          <a:xfrm>
            <a:off x="0" y="6030913"/>
            <a:ext cx="9140825" cy="173037"/>
          </a:xfrm>
          <a:prstGeom prst="rect">
            <a:avLst/>
          </a:prstGeom>
          <a:solidFill>
            <a:srgbClr val="6AADE4"/>
          </a:solidFill>
          <a:ln>
            <a:noFill/>
          </a:ln>
          <a:effectLst/>
          <a:extLst>
            <a:ext uri="{91240B29-F687-4F45-9708-019B960494DF}">
              <a14:hiddenLine xmlns:a14="http://schemas.microsoft.com/office/drawing/2010/main" w="127">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2" name="Rectangle 2"/>
          <p:cNvSpPr>
            <a:spLocks noGrp="1" noChangeArrowheads="1"/>
          </p:cNvSpPr>
          <p:nvPr>
            <p:ph type="ctrTitle"/>
          </p:nvPr>
        </p:nvSpPr>
        <p:spPr>
          <a:xfrm>
            <a:off x="384175" y="2016125"/>
            <a:ext cx="8374063" cy="576263"/>
          </a:xfrm>
        </p:spPr>
        <p:txBody>
          <a:bodyPr/>
          <a:lstStyle>
            <a:lvl1pPr>
              <a:defRPr sz="3600"/>
            </a:lvl1pPr>
          </a:lstStyle>
          <a:p>
            <a:pPr lvl="0"/>
            <a:r>
              <a:rPr lang="en-GB" altLang="en-US" noProof="0"/>
              <a:t>Click to edit Master title style</a:t>
            </a:r>
          </a:p>
        </p:txBody>
      </p:sp>
      <p:sp>
        <p:nvSpPr>
          <p:cNvPr id="5123" name="Rectangle 3"/>
          <p:cNvSpPr>
            <a:spLocks noGrp="1" noChangeArrowheads="1"/>
          </p:cNvSpPr>
          <p:nvPr>
            <p:ph type="subTitle" idx="1"/>
          </p:nvPr>
        </p:nvSpPr>
        <p:spPr>
          <a:xfrm>
            <a:off x="384175" y="2774950"/>
            <a:ext cx="8374063" cy="539750"/>
          </a:xfrm>
        </p:spPr>
        <p:txBody>
          <a:bodyPr/>
          <a:lstStyle>
            <a:lvl1pPr marL="0" indent="0">
              <a:buFontTx/>
              <a:buNone/>
              <a:defRPr sz="1800" b="1">
                <a:solidFill>
                  <a:schemeClr val="tx2"/>
                </a:solidFill>
              </a:defRPr>
            </a:lvl1pPr>
          </a:lstStyle>
          <a:p>
            <a:pPr lvl="0"/>
            <a:r>
              <a:rPr lang="en-GB" altLang="en-US" noProof="0"/>
              <a:t>Click to edit Master subtitle style</a:t>
            </a:r>
          </a:p>
        </p:txBody>
      </p:sp>
      <p:sp>
        <p:nvSpPr>
          <p:cNvPr id="6" name="Rectangle 10">
            <a:extLst>
              <a:ext uri="{FF2B5EF4-FFF2-40B4-BE49-F238E27FC236}">
                <a16:creationId xmlns:a16="http://schemas.microsoft.com/office/drawing/2014/main" id="{4E20DC7D-5229-49FD-AE0A-6709536DD943}"/>
              </a:ext>
            </a:extLst>
          </p:cNvPr>
          <p:cNvSpPr>
            <a:spLocks noGrp="1" noChangeArrowheads="1"/>
          </p:cNvSpPr>
          <p:nvPr>
            <p:ph type="sldNum" sz="quarter" idx="10"/>
          </p:nvPr>
        </p:nvSpPr>
        <p:spPr>
          <a:xfrm>
            <a:off x="7862888" y="6448425"/>
            <a:ext cx="900112" cy="179388"/>
          </a:xfrm>
        </p:spPr>
        <p:txBody>
          <a:bodyPr/>
          <a:lstStyle>
            <a:lvl1pPr>
              <a:defRPr>
                <a:solidFill>
                  <a:schemeClr val="tx1"/>
                </a:solidFill>
              </a:defRPr>
            </a:lvl1pPr>
          </a:lstStyle>
          <a:p>
            <a:fld id="{B97AC216-041A-44A4-B5AB-80C1521BAB14}" type="slidenum">
              <a:rPr lang="en-GB" altLang="en-US"/>
              <a:pPr/>
              <a:t>‹#›</a:t>
            </a:fld>
            <a:endParaRPr lang="en-GB" altLang="en-US"/>
          </a:p>
        </p:txBody>
      </p:sp>
    </p:spTree>
    <p:extLst>
      <p:ext uri="{BB962C8B-B14F-4D97-AF65-F5344CB8AC3E}">
        <p14:creationId xmlns:p14="http://schemas.microsoft.com/office/powerpoint/2010/main" val="408421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9C73F3B9-EB4B-48B0-A499-3A6BEF8D4633}"/>
              </a:ext>
            </a:extLst>
          </p:cNvPr>
          <p:cNvSpPr>
            <a:spLocks noGrp="1" noChangeArrowheads="1"/>
          </p:cNvSpPr>
          <p:nvPr>
            <p:ph type="sldNum" sz="quarter" idx="10"/>
          </p:nvPr>
        </p:nvSpPr>
        <p:spPr>
          <a:ln/>
        </p:spPr>
        <p:txBody>
          <a:bodyPr/>
          <a:lstStyle>
            <a:lvl1pPr>
              <a:defRPr/>
            </a:lvl1pPr>
          </a:lstStyle>
          <a:p>
            <a:fld id="{0E00A4F9-908B-416C-9D26-7A92CE4F39D6}" type="slidenum">
              <a:rPr lang="en-GB" altLang="en-US"/>
              <a:pPr/>
              <a:t>‹#›</a:t>
            </a:fld>
            <a:endParaRPr lang="en-GB" altLang="en-US"/>
          </a:p>
        </p:txBody>
      </p:sp>
    </p:spTree>
    <p:extLst>
      <p:ext uri="{BB962C8B-B14F-4D97-AF65-F5344CB8AC3E}">
        <p14:creationId xmlns:p14="http://schemas.microsoft.com/office/powerpoint/2010/main" val="42092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5913" y="398463"/>
            <a:ext cx="2093912" cy="53768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4175" y="398463"/>
            <a:ext cx="6129338" cy="5376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0DF798D2-1C06-4475-BA0D-CA6FB90A27AA}"/>
              </a:ext>
            </a:extLst>
          </p:cNvPr>
          <p:cNvSpPr>
            <a:spLocks noGrp="1" noChangeArrowheads="1"/>
          </p:cNvSpPr>
          <p:nvPr>
            <p:ph type="sldNum" sz="quarter" idx="10"/>
          </p:nvPr>
        </p:nvSpPr>
        <p:spPr>
          <a:ln/>
        </p:spPr>
        <p:txBody>
          <a:bodyPr/>
          <a:lstStyle>
            <a:lvl1pPr>
              <a:defRPr/>
            </a:lvl1pPr>
          </a:lstStyle>
          <a:p>
            <a:fld id="{80954144-9285-4E94-97F5-BA7785277F49}" type="slidenum">
              <a:rPr lang="en-GB" altLang="en-US"/>
              <a:pPr/>
              <a:t>‹#›</a:t>
            </a:fld>
            <a:endParaRPr lang="en-GB" altLang="en-US"/>
          </a:p>
        </p:txBody>
      </p:sp>
    </p:spTree>
    <p:extLst>
      <p:ext uri="{BB962C8B-B14F-4D97-AF65-F5344CB8AC3E}">
        <p14:creationId xmlns:p14="http://schemas.microsoft.com/office/powerpoint/2010/main" val="37850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D9EA17AB-B8D2-4FBB-8F3A-3C36E1D9E0AE}"/>
              </a:ext>
            </a:extLst>
          </p:cNvPr>
          <p:cNvSpPr>
            <a:spLocks noGrp="1" noChangeArrowheads="1"/>
          </p:cNvSpPr>
          <p:nvPr>
            <p:ph type="sldNum" sz="quarter" idx="10"/>
          </p:nvPr>
        </p:nvSpPr>
        <p:spPr>
          <a:ln/>
        </p:spPr>
        <p:txBody>
          <a:bodyPr/>
          <a:lstStyle>
            <a:lvl1pPr>
              <a:defRPr/>
            </a:lvl1pPr>
          </a:lstStyle>
          <a:p>
            <a:fld id="{2A4D10C6-676A-42AD-AF0A-D202E481C773}" type="slidenum">
              <a:rPr lang="en-GB" altLang="en-US"/>
              <a:pPr/>
              <a:t>‹#›</a:t>
            </a:fld>
            <a:endParaRPr lang="en-GB" altLang="en-US"/>
          </a:p>
        </p:txBody>
      </p:sp>
    </p:spTree>
    <p:extLst>
      <p:ext uri="{BB962C8B-B14F-4D97-AF65-F5344CB8AC3E}">
        <p14:creationId xmlns:p14="http://schemas.microsoft.com/office/powerpoint/2010/main" val="234868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0FEBCDE6-F095-448E-A91C-5229FB1878E8}"/>
              </a:ext>
            </a:extLst>
          </p:cNvPr>
          <p:cNvSpPr>
            <a:spLocks noGrp="1" noChangeArrowheads="1"/>
          </p:cNvSpPr>
          <p:nvPr>
            <p:ph type="sldNum" sz="quarter" idx="10"/>
          </p:nvPr>
        </p:nvSpPr>
        <p:spPr>
          <a:ln/>
        </p:spPr>
        <p:txBody>
          <a:bodyPr/>
          <a:lstStyle>
            <a:lvl1pPr>
              <a:defRPr/>
            </a:lvl1pPr>
          </a:lstStyle>
          <a:p>
            <a:fld id="{BE9A6FEA-E865-43B0-9CBB-C1502FF683E7}" type="slidenum">
              <a:rPr lang="en-GB" altLang="en-US"/>
              <a:pPr/>
              <a:t>‹#›</a:t>
            </a:fld>
            <a:endParaRPr lang="en-GB" altLang="en-US"/>
          </a:p>
        </p:txBody>
      </p:sp>
    </p:spTree>
    <p:extLst>
      <p:ext uri="{BB962C8B-B14F-4D97-AF65-F5344CB8AC3E}">
        <p14:creationId xmlns:p14="http://schemas.microsoft.com/office/powerpoint/2010/main" val="122498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4175" y="1708150"/>
            <a:ext cx="4110038"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708150"/>
            <a:ext cx="4111625"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a:extLst>
              <a:ext uri="{FF2B5EF4-FFF2-40B4-BE49-F238E27FC236}">
                <a16:creationId xmlns:a16="http://schemas.microsoft.com/office/drawing/2014/main" id="{C78F397C-52FB-4AEF-A4BD-A1B4D8834BD2}"/>
              </a:ext>
            </a:extLst>
          </p:cNvPr>
          <p:cNvSpPr>
            <a:spLocks noGrp="1" noChangeArrowheads="1"/>
          </p:cNvSpPr>
          <p:nvPr>
            <p:ph type="sldNum" sz="quarter" idx="10"/>
          </p:nvPr>
        </p:nvSpPr>
        <p:spPr>
          <a:ln/>
        </p:spPr>
        <p:txBody>
          <a:bodyPr/>
          <a:lstStyle>
            <a:lvl1pPr>
              <a:defRPr/>
            </a:lvl1pPr>
          </a:lstStyle>
          <a:p>
            <a:fld id="{DF55023D-4CAB-4A05-9EE6-2A94DFF1D144}" type="slidenum">
              <a:rPr lang="en-GB" altLang="en-US"/>
              <a:pPr/>
              <a:t>‹#›</a:t>
            </a:fld>
            <a:endParaRPr lang="en-GB" altLang="en-US"/>
          </a:p>
        </p:txBody>
      </p:sp>
    </p:spTree>
    <p:extLst>
      <p:ext uri="{BB962C8B-B14F-4D97-AF65-F5344CB8AC3E}">
        <p14:creationId xmlns:p14="http://schemas.microsoft.com/office/powerpoint/2010/main" val="360538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979B699-388C-4529-9C82-930F4C829832}"/>
              </a:ext>
            </a:extLst>
          </p:cNvPr>
          <p:cNvSpPr>
            <a:spLocks noGrp="1" noChangeArrowheads="1"/>
          </p:cNvSpPr>
          <p:nvPr>
            <p:ph type="sldNum" sz="quarter" idx="10"/>
          </p:nvPr>
        </p:nvSpPr>
        <p:spPr>
          <a:ln/>
        </p:spPr>
        <p:txBody>
          <a:bodyPr/>
          <a:lstStyle>
            <a:lvl1pPr>
              <a:defRPr/>
            </a:lvl1pPr>
          </a:lstStyle>
          <a:p>
            <a:fld id="{06ADC1E3-72DD-4285-A87B-2DFA9C60E3AA}" type="slidenum">
              <a:rPr lang="en-GB" altLang="en-US"/>
              <a:pPr/>
              <a:t>‹#›</a:t>
            </a:fld>
            <a:endParaRPr lang="en-GB" altLang="en-US"/>
          </a:p>
        </p:txBody>
      </p:sp>
    </p:spTree>
    <p:extLst>
      <p:ext uri="{BB962C8B-B14F-4D97-AF65-F5344CB8AC3E}">
        <p14:creationId xmlns:p14="http://schemas.microsoft.com/office/powerpoint/2010/main" val="119494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6">
            <a:extLst>
              <a:ext uri="{FF2B5EF4-FFF2-40B4-BE49-F238E27FC236}">
                <a16:creationId xmlns:a16="http://schemas.microsoft.com/office/drawing/2014/main" id="{82D588D0-AD0E-4314-A631-95E18A584F58}"/>
              </a:ext>
            </a:extLst>
          </p:cNvPr>
          <p:cNvSpPr>
            <a:spLocks noGrp="1" noChangeArrowheads="1"/>
          </p:cNvSpPr>
          <p:nvPr>
            <p:ph type="sldNum" sz="quarter" idx="10"/>
          </p:nvPr>
        </p:nvSpPr>
        <p:spPr>
          <a:ln/>
        </p:spPr>
        <p:txBody>
          <a:bodyPr/>
          <a:lstStyle>
            <a:lvl1pPr>
              <a:defRPr/>
            </a:lvl1pPr>
          </a:lstStyle>
          <a:p>
            <a:fld id="{3F22CD49-8928-488B-B09F-6730EA983BEA}" type="slidenum">
              <a:rPr lang="en-GB" altLang="en-US"/>
              <a:pPr/>
              <a:t>‹#›</a:t>
            </a:fld>
            <a:endParaRPr lang="en-GB" altLang="en-US"/>
          </a:p>
        </p:txBody>
      </p:sp>
    </p:spTree>
    <p:extLst>
      <p:ext uri="{BB962C8B-B14F-4D97-AF65-F5344CB8AC3E}">
        <p14:creationId xmlns:p14="http://schemas.microsoft.com/office/powerpoint/2010/main" val="103304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35B7FC8-0946-454B-B375-D7BE6401A6E8}"/>
              </a:ext>
            </a:extLst>
          </p:cNvPr>
          <p:cNvSpPr>
            <a:spLocks noGrp="1" noChangeArrowheads="1"/>
          </p:cNvSpPr>
          <p:nvPr>
            <p:ph type="sldNum" sz="quarter" idx="10"/>
          </p:nvPr>
        </p:nvSpPr>
        <p:spPr>
          <a:ln/>
        </p:spPr>
        <p:txBody>
          <a:bodyPr/>
          <a:lstStyle>
            <a:lvl1pPr>
              <a:defRPr/>
            </a:lvl1pPr>
          </a:lstStyle>
          <a:p>
            <a:fld id="{0C66430D-5D7F-4DC0-A9CE-56B173CE581F}" type="slidenum">
              <a:rPr lang="en-GB" altLang="en-US"/>
              <a:pPr/>
              <a:t>‹#›</a:t>
            </a:fld>
            <a:endParaRPr lang="en-GB" altLang="en-US"/>
          </a:p>
        </p:txBody>
      </p:sp>
    </p:spTree>
    <p:extLst>
      <p:ext uri="{BB962C8B-B14F-4D97-AF65-F5344CB8AC3E}">
        <p14:creationId xmlns:p14="http://schemas.microsoft.com/office/powerpoint/2010/main" val="243076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AF1A47D0-EF0C-45FF-A0CB-86F80988FD1C}"/>
              </a:ext>
            </a:extLst>
          </p:cNvPr>
          <p:cNvSpPr>
            <a:spLocks noGrp="1" noChangeArrowheads="1"/>
          </p:cNvSpPr>
          <p:nvPr>
            <p:ph type="sldNum" sz="quarter" idx="10"/>
          </p:nvPr>
        </p:nvSpPr>
        <p:spPr>
          <a:ln/>
        </p:spPr>
        <p:txBody>
          <a:bodyPr/>
          <a:lstStyle>
            <a:lvl1pPr>
              <a:defRPr/>
            </a:lvl1pPr>
          </a:lstStyle>
          <a:p>
            <a:fld id="{FD3112A3-5F43-48B3-9919-6C69ADA7D71A}" type="slidenum">
              <a:rPr lang="en-GB" altLang="en-US"/>
              <a:pPr/>
              <a:t>‹#›</a:t>
            </a:fld>
            <a:endParaRPr lang="en-GB" altLang="en-US"/>
          </a:p>
        </p:txBody>
      </p:sp>
    </p:spTree>
    <p:extLst>
      <p:ext uri="{BB962C8B-B14F-4D97-AF65-F5344CB8AC3E}">
        <p14:creationId xmlns:p14="http://schemas.microsoft.com/office/powerpoint/2010/main" val="119482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239648E4-5F4D-41DA-86F5-AE988A7C1293}"/>
              </a:ext>
            </a:extLst>
          </p:cNvPr>
          <p:cNvSpPr>
            <a:spLocks noGrp="1" noChangeArrowheads="1"/>
          </p:cNvSpPr>
          <p:nvPr>
            <p:ph type="sldNum" sz="quarter" idx="10"/>
          </p:nvPr>
        </p:nvSpPr>
        <p:spPr>
          <a:ln/>
        </p:spPr>
        <p:txBody>
          <a:bodyPr/>
          <a:lstStyle>
            <a:lvl1pPr>
              <a:defRPr/>
            </a:lvl1pPr>
          </a:lstStyle>
          <a:p>
            <a:fld id="{0879EC82-3A38-42F8-B20F-C4BA196B4427}" type="slidenum">
              <a:rPr lang="en-GB" altLang="en-US"/>
              <a:pPr/>
              <a:t>‹#›</a:t>
            </a:fld>
            <a:endParaRPr lang="en-GB" altLang="en-US"/>
          </a:p>
        </p:txBody>
      </p:sp>
    </p:spTree>
    <p:extLst>
      <p:ext uri="{BB962C8B-B14F-4D97-AF65-F5344CB8AC3E}">
        <p14:creationId xmlns:p14="http://schemas.microsoft.com/office/powerpoint/2010/main" val="414436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89B15AB-FD17-404F-A74B-EB6D08463C50}"/>
              </a:ext>
            </a:extLst>
          </p:cNvPr>
          <p:cNvSpPr>
            <a:spLocks noGrp="1" noChangeArrowheads="1"/>
          </p:cNvSpPr>
          <p:nvPr>
            <p:ph type="title"/>
          </p:nvPr>
        </p:nvSpPr>
        <p:spPr bwMode="auto">
          <a:xfrm>
            <a:off x="384175" y="398463"/>
            <a:ext cx="8375650"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45F34970-0ED4-41B5-B528-16141A7588CE}"/>
              </a:ext>
            </a:extLst>
          </p:cNvPr>
          <p:cNvSpPr>
            <a:spLocks noGrp="1" noChangeArrowheads="1"/>
          </p:cNvSpPr>
          <p:nvPr>
            <p:ph type="body" idx="1"/>
          </p:nvPr>
        </p:nvSpPr>
        <p:spPr bwMode="auto">
          <a:xfrm>
            <a:off x="384175" y="1708150"/>
            <a:ext cx="8374063"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30" name="Rectangle 6">
            <a:extLst>
              <a:ext uri="{FF2B5EF4-FFF2-40B4-BE49-F238E27FC236}">
                <a16:creationId xmlns:a16="http://schemas.microsoft.com/office/drawing/2014/main" id="{F1DE82EC-9569-4E10-B1A0-0F2A2411A1CB}"/>
              </a:ext>
            </a:extLst>
          </p:cNvPr>
          <p:cNvSpPr>
            <a:spLocks noGrp="1" noChangeArrowheads="1"/>
          </p:cNvSpPr>
          <p:nvPr>
            <p:ph type="sldNum" sz="quarter" idx="4"/>
          </p:nvPr>
        </p:nvSpPr>
        <p:spPr bwMode="auto">
          <a:xfrm>
            <a:off x="7862888" y="6451600"/>
            <a:ext cx="900112"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000">
                <a:solidFill>
                  <a:schemeClr val="tx2"/>
                </a:solidFill>
              </a:defRPr>
            </a:lvl1pPr>
          </a:lstStyle>
          <a:p>
            <a:fld id="{4CF5641A-EC8F-47E8-B385-FEB744445A42}"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defRPr>
      </a:lvl2pPr>
      <a:lvl3pPr algn="l" rtl="0" eaLnBrk="0" fontAlgn="base" hangingPunct="0">
        <a:spcBef>
          <a:spcPct val="0"/>
        </a:spcBef>
        <a:spcAft>
          <a:spcPct val="0"/>
        </a:spcAft>
        <a:defRPr sz="2600" b="1">
          <a:solidFill>
            <a:schemeClr val="tx2"/>
          </a:solidFill>
          <a:latin typeface="Arial" charset="0"/>
        </a:defRPr>
      </a:lvl3pPr>
      <a:lvl4pPr algn="l" rtl="0" eaLnBrk="0" fontAlgn="base" hangingPunct="0">
        <a:spcBef>
          <a:spcPct val="0"/>
        </a:spcBef>
        <a:spcAft>
          <a:spcPct val="0"/>
        </a:spcAft>
        <a:defRPr sz="2600" b="1">
          <a:solidFill>
            <a:schemeClr val="tx2"/>
          </a:solidFill>
          <a:latin typeface="Arial" charset="0"/>
        </a:defRPr>
      </a:lvl4pPr>
      <a:lvl5pPr algn="l" rtl="0" eaLnBrk="0" fontAlgn="base" hangingPunct="0">
        <a:spcBef>
          <a:spcPct val="0"/>
        </a:spcBef>
        <a:spcAft>
          <a:spcPct val="0"/>
        </a:spcAft>
        <a:defRPr sz="2600" b="1">
          <a:solidFill>
            <a:schemeClr val="tx2"/>
          </a:solidFill>
          <a:latin typeface="Arial" charset="0"/>
        </a:defRPr>
      </a:lvl5pPr>
      <a:lvl6pPr marL="457200" algn="l" rtl="0" fontAlgn="base">
        <a:spcBef>
          <a:spcPct val="0"/>
        </a:spcBef>
        <a:spcAft>
          <a:spcPct val="0"/>
        </a:spcAft>
        <a:defRPr sz="2600" b="1">
          <a:solidFill>
            <a:schemeClr val="tx2"/>
          </a:solidFill>
          <a:latin typeface="Arial" charset="0"/>
        </a:defRPr>
      </a:lvl6pPr>
      <a:lvl7pPr marL="914400" algn="l" rtl="0" fontAlgn="base">
        <a:spcBef>
          <a:spcPct val="0"/>
        </a:spcBef>
        <a:spcAft>
          <a:spcPct val="0"/>
        </a:spcAft>
        <a:defRPr sz="2600" b="1">
          <a:solidFill>
            <a:schemeClr val="tx2"/>
          </a:solidFill>
          <a:latin typeface="Arial" charset="0"/>
        </a:defRPr>
      </a:lvl7pPr>
      <a:lvl8pPr marL="1371600" algn="l" rtl="0" fontAlgn="base">
        <a:spcBef>
          <a:spcPct val="0"/>
        </a:spcBef>
        <a:spcAft>
          <a:spcPct val="0"/>
        </a:spcAft>
        <a:defRPr sz="2600" b="1">
          <a:solidFill>
            <a:schemeClr val="tx2"/>
          </a:solidFill>
          <a:latin typeface="Arial" charset="0"/>
        </a:defRPr>
      </a:lvl8pPr>
      <a:lvl9pPr marL="1828800" algn="l" rtl="0" fontAlgn="base">
        <a:spcBef>
          <a:spcPct val="0"/>
        </a:spcBef>
        <a:spcAft>
          <a:spcPct val="0"/>
        </a:spcAft>
        <a:defRPr sz="2600" b="1">
          <a:solidFill>
            <a:schemeClr val="tx2"/>
          </a:solidFill>
          <a:latin typeface="Arial" charset="0"/>
        </a:defRPr>
      </a:lvl9pPr>
    </p:titleStyle>
    <p:body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4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5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7415F0D-5CE4-4FEC-AEE3-DA8FE2AE2C8F}"/>
              </a:ext>
            </a:extLst>
          </p:cNvPr>
          <p:cNvSpPr>
            <a:spLocks noGrp="1" noChangeArrowheads="1"/>
          </p:cNvSpPr>
          <p:nvPr>
            <p:ph type="ctrTitle"/>
          </p:nvPr>
        </p:nvSpPr>
        <p:spPr>
          <a:xfrm>
            <a:off x="384175" y="2016125"/>
            <a:ext cx="6780113" cy="576263"/>
          </a:xfrm>
        </p:spPr>
        <p:txBody>
          <a:bodyPr/>
          <a:lstStyle/>
          <a:p>
            <a:r>
              <a:rPr lang="en-US" altLang="en-US"/>
              <a:t>Diffuse interface methods</a:t>
            </a:r>
            <a:endParaRPr lang="en-US"/>
          </a:p>
        </p:txBody>
      </p:sp>
      <p:sp>
        <p:nvSpPr>
          <p:cNvPr id="3075" name="Rectangle 3">
            <a:extLst>
              <a:ext uri="{FF2B5EF4-FFF2-40B4-BE49-F238E27FC236}">
                <a16:creationId xmlns:a16="http://schemas.microsoft.com/office/drawing/2014/main" id="{FC013F40-5340-492C-ABA7-CB05D29489E8}"/>
              </a:ext>
            </a:extLst>
          </p:cNvPr>
          <p:cNvSpPr>
            <a:spLocks noGrp="1" noChangeArrowheads="1"/>
          </p:cNvSpPr>
          <p:nvPr>
            <p:ph type="subTitle" idx="1"/>
          </p:nvPr>
        </p:nvSpPr>
        <p:spPr>
          <a:xfrm>
            <a:off x="384174" y="3307428"/>
            <a:ext cx="8374063" cy="539750"/>
          </a:xfrm>
        </p:spPr>
        <p:txBody>
          <a:bodyPr/>
          <a:lstStyle/>
          <a:p>
            <a:pPr eaLnBrk="1" hangingPunct="1"/>
            <a:r>
              <a:rPr lang="en-US" altLang="en-US"/>
              <a:t>Stephen Millmore</a:t>
            </a:r>
          </a:p>
        </p:txBody>
      </p:sp>
      <p:sp>
        <p:nvSpPr>
          <p:cNvPr id="3076" name="Rectangle 4">
            <a:extLst>
              <a:ext uri="{FF2B5EF4-FFF2-40B4-BE49-F238E27FC236}">
                <a16:creationId xmlns:a16="http://schemas.microsoft.com/office/drawing/2014/main" id="{B13D353B-4EE6-45FB-850E-FA83841DBAC4}"/>
              </a:ext>
            </a:extLst>
          </p:cNvPr>
          <p:cNvSpPr>
            <a:spLocks noChangeArrowheads="1"/>
          </p:cNvSpPr>
          <p:nvPr/>
        </p:nvSpPr>
        <p:spPr bwMode="auto">
          <a:xfrm>
            <a:off x="384175" y="5548313"/>
            <a:ext cx="8374063"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b="1">
                <a:solidFill>
                  <a:schemeClr val="tx2"/>
                </a:solidFill>
              </a:rPr>
              <a:t>Laboratory for Scientific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Volume fraction</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822233"/>
          </a:xfrm>
        </p:spPr>
        <p:txBody>
          <a:bodyPr/>
          <a:lstStyle/>
          <a:p>
            <a:r>
              <a:rPr lang="en-US" sz="1800">
                <a:cs typeface="Arial"/>
              </a:rPr>
              <a:t>In these two configurations, we assume that the two materials are in the </a:t>
            </a:r>
            <a:r>
              <a:rPr lang="en-US" sz="1800" b="1">
                <a:cs typeface="Arial"/>
              </a:rPr>
              <a:t>same thermodynamic state</a:t>
            </a:r>
            <a:endParaRPr lang="en-US" sz="1800">
              <a:cs typeface="Arial"/>
            </a:endParaRPr>
          </a:p>
          <a:p>
            <a:pPr marL="0" indent="0">
              <a:buNone/>
            </a:pPr>
            <a:endParaRPr lang="en-US" sz="1800">
              <a:latin typeface="sans-serif"/>
              <a:cs typeface="Arial"/>
            </a:endParaRPr>
          </a:p>
        </p:txBody>
      </p:sp>
      <p:sp>
        <p:nvSpPr>
          <p:cNvPr id="19" name="Content Placeholder 2">
            <a:extLst>
              <a:ext uri="{FF2B5EF4-FFF2-40B4-BE49-F238E27FC236}">
                <a16:creationId xmlns:a16="http://schemas.microsoft.com/office/drawing/2014/main" id="{4A7A3B68-8AC5-48EA-5631-756D17696004}"/>
              </a:ext>
            </a:extLst>
          </p:cNvPr>
          <p:cNvSpPr txBox="1">
            <a:spLocks/>
          </p:cNvSpPr>
          <p:nvPr/>
        </p:nvSpPr>
        <p:spPr bwMode="auto">
          <a:xfrm>
            <a:off x="431067" y="2286474"/>
            <a:ext cx="5648448" cy="3662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US" sz="1800" kern="0" dirty="0">
                <a:cs typeface="Arial"/>
              </a:rPr>
              <a:t>Equivalent to a moving contact discontinuity</a:t>
            </a:r>
          </a:p>
          <a:p>
            <a:r>
              <a:rPr lang="en-US" sz="1800" kern="0" dirty="0">
                <a:latin typeface="Arial"/>
                <a:cs typeface="Arial"/>
              </a:rPr>
              <a:t>In this case, we have a single pressure across all materials, and since                      , we need to have each material's density being measured per-volume-occupied</a:t>
            </a:r>
          </a:p>
          <a:p>
            <a:r>
              <a:rPr lang="en-US" sz="1800" kern="0" dirty="0">
                <a:latin typeface="Arial"/>
                <a:cs typeface="Arial"/>
              </a:rPr>
              <a:t>This means that in order to complete this thermodynamic description of the materials, we need to know how much of each material is in the cell</a:t>
            </a:r>
          </a:p>
          <a:p>
            <a:r>
              <a:rPr lang="en-US" sz="1800" kern="0" dirty="0">
                <a:latin typeface="Arial"/>
                <a:cs typeface="Arial"/>
              </a:rPr>
              <a:t>We need knowledge of the </a:t>
            </a:r>
            <a:r>
              <a:rPr lang="en-US" sz="1800" b="1" kern="0" dirty="0">
                <a:latin typeface="Arial"/>
                <a:cs typeface="Arial"/>
              </a:rPr>
              <a:t>volume fraction</a:t>
            </a:r>
            <a:r>
              <a:rPr lang="en-US" sz="1800" kern="0" dirty="0">
                <a:latin typeface="Arial"/>
                <a:cs typeface="Arial"/>
              </a:rPr>
              <a:t> of each material in the cell</a:t>
            </a:r>
          </a:p>
          <a:p>
            <a:endParaRPr lang="en-US" sz="1800" kern="0" dirty="0">
              <a:latin typeface="Arial"/>
              <a:cs typeface="Arial"/>
            </a:endParaRPr>
          </a:p>
          <a:p>
            <a:pPr marL="0" indent="0">
              <a:buNone/>
            </a:pPr>
            <a:endParaRPr lang="en-US" sz="1800" kern="0" dirty="0">
              <a:latin typeface="sans-serif"/>
              <a:cs typeface="Arial"/>
            </a:endParaRPr>
          </a:p>
        </p:txBody>
      </p:sp>
      <p:pic>
        <p:nvPicPr>
          <p:cNvPr id="6" name="Picture 5">
            <a:extLst>
              <a:ext uri="{FF2B5EF4-FFF2-40B4-BE49-F238E27FC236}">
                <a16:creationId xmlns:a16="http://schemas.microsoft.com/office/drawing/2014/main" id="{BD6C259F-2822-D3B4-20A6-1954E11EAA58}"/>
              </a:ext>
            </a:extLst>
          </p:cNvPr>
          <p:cNvPicPr>
            <a:picLocks noChangeAspect="1"/>
          </p:cNvPicPr>
          <p:nvPr/>
        </p:nvPicPr>
        <p:blipFill>
          <a:blip r:embed="rId2">
            <a:duotone>
              <a:schemeClr val="accent4">
                <a:shade val="45000"/>
                <a:satMod val="135000"/>
              </a:schemeClr>
              <a:prstClr val="white"/>
            </a:duotone>
          </a:blip>
          <a:stretch>
            <a:fillRect/>
          </a:stretch>
        </p:blipFill>
        <p:spPr>
          <a:xfrm>
            <a:off x="2804013" y="3043238"/>
            <a:ext cx="1337897" cy="305533"/>
          </a:xfrm>
          <a:prstGeom prst="rect">
            <a:avLst/>
          </a:prstGeom>
        </p:spPr>
      </p:pic>
      <p:sp>
        <p:nvSpPr>
          <p:cNvPr id="7" name="Rectangle 6">
            <a:extLst>
              <a:ext uri="{FF2B5EF4-FFF2-40B4-BE49-F238E27FC236}">
                <a16:creationId xmlns:a16="http://schemas.microsoft.com/office/drawing/2014/main" id="{CA054871-1503-9346-15DD-D97C3126CDDF}"/>
              </a:ext>
            </a:extLst>
          </p:cNvPr>
          <p:cNvSpPr/>
          <p:nvPr/>
        </p:nvSpPr>
        <p:spPr>
          <a:xfrm rot="5400000">
            <a:off x="6242536" y="1850783"/>
            <a:ext cx="1907930" cy="1916722"/>
          </a:xfrm>
          <a:prstGeom prst="rect">
            <a:avLst/>
          </a:prstGeom>
          <a:gradFill>
            <a:gsLst>
              <a:gs pos="51000">
                <a:schemeClr val="tx1">
                  <a:lumMod val="60000"/>
                  <a:lumOff val="40000"/>
                </a:schemeClr>
              </a:gs>
              <a:gs pos="50000">
                <a:srgbClr val="C00000"/>
              </a:gs>
            </a:gsLst>
            <a:lin ang="5400000" scaled="1"/>
          </a:gra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600A70FB-6A0A-80FF-EEE3-830495CA788A}"/>
              </a:ext>
            </a:extLst>
          </p:cNvPr>
          <p:cNvSpPr/>
          <p:nvPr/>
        </p:nvSpPr>
        <p:spPr>
          <a:xfrm rot="5400000">
            <a:off x="6242536" y="4036296"/>
            <a:ext cx="1907930" cy="1916722"/>
          </a:xfrm>
          <a:prstGeom prst="rect">
            <a:avLst/>
          </a:prstGeom>
          <a:gradFill>
            <a:gsLst>
              <a:gs pos="71000">
                <a:schemeClr val="tx1">
                  <a:lumMod val="60000"/>
                  <a:lumOff val="40000"/>
                </a:schemeClr>
              </a:gs>
              <a:gs pos="70000">
                <a:srgbClr val="C00000"/>
              </a:gs>
            </a:gsLst>
            <a:lin ang="5400000" scaled="1"/>
          </a:gra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0228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Volume fraction</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cs typeface="Arial"/>
              </a:rPr>
              <a:t>The standard convention is that any quantity which is per-region-occupied is given an index, e.g.      and</a:t>
            </a:r>
          </a:p>
          <a:p>
            <a:r>
              <a:rPr lang="en-US" sz="1800" dirty="0">
                <a:cs typeface="Arial"/>
              </a:rPr>
              <a:t>We then have per-cell quantities, such as a total density (or total mass); these are given by quantities without an index, e.g. </a:t>
            </a:r>
          </a:p>
          <a:p>
            <a:r>
              <a:rPr lang="en-US" sz="1800" dirty="0">
                <a:cs typeface="Arial"/>
              </a:rPr>
              <a:t>In order to compute total density, we need to know each material's volume fraction, which is a quantity ranging from 0 to 1</a:t>
            </a:r>
          </a:p>
          <a:p>
            <a:r>
              <a:rPr lang="en-US" sz="1800" dirty="0">
                <a:cs typeface="Arial"/>
              </a:rPr>
              <a:t>There is no standard symbol for volume fraction,               and    are commonly used in the literature – in these lectures I shall attempt to use </a:t>
            </a:r>
          </a:p>
          <a:p>
            <a:r>
              <a:rPr lang="en-US" sz="1800" dirty="0">
                <a:cs typeface="Arial"/>
              </a:rPr>
              <a:t>Since the total mass is just the sum of the individual masses within the volume, it is easy to show that</a:t>
            </a:r>
          </a:p>
          <a:p>
            <a:r>
              <a:rPr lang="en-US" sz="1800" dirty="0">
                <a:cs typeface="Arial"/>
              </a:rPr>
              <a:t>Note that the two volume fractions are actually a single independent quantity, since they are related through</a:t>
            </a:r>
          </a:p>
        </p:txBody>
      </p:sp>
      <p:pic>
        <p:nvPicPr>
          <p:cNvPr id="4" name="Picture 3">
            <a:extLst>
              <a:ext uri="{FF2B5EF4-FFF2-40B4-BE49-F238E27FC236}">
                <a16:creationId xmlns:a16="http://schemas.microsoft.com/office/drawing/2014/main" id="{725ED05E-C9C0-2CFC-ADF1-C56FE00BECFA}"/>
              </a:ext>
            </a:extLst>
          </p:cNvPr>
          <p:cNvPicPr>
            <a:picLocks noChangeAspect="1"/>
          </p:cNvPicPr>
          <p:nvPr/>
        </p:nvPicPr>
        <p:blipFill rotWithShape="1">
          <a:blip r:embed="rId2">
            <a:duotone>
              <a:schemeClr val="accent4">
                <a:shade val="45000"/>
                <a:satMod val="135000"/>
              </a:schemeClr>
              <a:prstClr val="white"/>
            </a:duotone>
          </a:blip>
          <a:srcRect t="13333" r="73731" b="-8889"/>
          <a:stretch/>
        </p:blipFill>
        <p:spPr>
          <a:xfrm>
            <a:off x="2672814" y="1824242"/>
            <a:ext cx="323927" cy="355894"/>
          </a:xfrm>
          <a:prstGeom prst="rect">
            <a:avLst/>
          </a:prstGeom>
        </p:spPr>
      </p:pic>
      <p:pic>
        <p:nvPicPr>
          <p:cNvPr id="5" name="Picture 4">
            <a:extLst>
              <a:ext uri="{FF2B5EF4-FFF2-40B4-BE49-F238E27FC236}">
                <a16:creationId xmlns:a16="http://schemas.microsoft.com/office/drawing/2014/main" id="{18405271-E399-9219-6F88-360D8F7F6981}"/>
              </a:ext>
            </a:extLst>
          </p:cNvPr>
          <p:cNvPicPr>
            <a:picLocks noChangeAspect="1"/>
          </p:cNvPicPr>
          <p:nvPr/>
        </p:nvPicPr>
        <p:blipFill rotWithShape="1">
          <a:blip r:embed="rId2">
            <a:duotone>
              <a:schemeClr val="accent4">
                <a:shade val="45000"/>
                <a:satMod val="135000"/>
              </a:schemeClr>
              <a:prstClr val="white"/>
            </a:duotone>
          </a:blip>
          <a:srcRect l="68874" t="15556" r="-662" b="-2222"/>
          <a:stretch/>
        </p:blipFill>
        <p:spPr>
          <a:xfrm>
            <a:off x="3424603" y="1838366"/>
            <a:ext cx="388727" cy="320333"/>
          </a:xfrm>
          <a:prstGeom prst="rect">
            <a:avLst/>
          </a:prstGeom>
        </p:spPr>
      </p:pic>
      <p:pic>
        <p:nvPicPr>
          <p:cNvPr id="6" name="Picture 5">
            <a:extLst>
              <a:ext uri="{FF2B5EF4-FFF2-40B4-BE49-F238E27FC236}">
                <a16:creationId xmlns:a16="http://schemas.microsoft.com/office/drawing/2014/main" id="{B1B01367-CEC0-3E50-B4E6-D851FA236CE3}"/>
              </a:ext>
            </a:extLst>
          </p:cNvPr>
          <p:cNvPicPr>
            <a:picLocks noChangeAspect="1"/>
          </p:cNvPicPr>
          <p:nvPr/>
        </p:nvPicPr>
        <p:blipFill>
          <a:blip r:embed="rId3">
            <a:duotone>
              <a:schemeClr val="accent4">
                <a:shade val="45000"/>
                <a:satMod val="135000"/>
              </a:schemeClr>
              <a:prstClr val="white"/>
            </a:duotone>
          </a:blip>
          <a:stretch>
            <a:fillRect/>
          </a:stretch>
        </p:blipFill>
        <p:spPr>
          <a:xfrm>
            <a:off x="5145176" y="2602103"/>
            <a:ext cx="277690" cy="277690"/>
          </a:xfrm>
          <a:prstGeom prst="rect">
            <a:avLst/>
          </a:prstGeom>
        </p:spPr>
      </p:pic>
      <p:pic>
        <p:nvPicPr>
          <p:cNvPr id="7" name="Picture 6">
            <a:extLst>
              <a:ext uri="{FF2B5EF4-FFF2-40B4-BE49-F238E27FC236}">
                <a16:creationId xmlns:a16="http://schemas.microsoft.com/office/drawing/2014/main" id="{79F72D94-B078-2F15-2957-92096C8AA6C5}"/>
              </a:ext>
            </a:extLst>
          </p:cNvPr>
          <p:cNvPicPr>
            <a:picLocks noChangeAspect="1"/>
          </p:cNvPicPr>
          <p:nvPr/>
        </p:nvPicPr>
        <p:blipFill rotWithShape="1">
          <a:blip r:embed="rId4">
            <a:duotone>
              <a:schemeClr val="accent4">
                <a:shade val="45000"/>
                <a:satMod val="135000"/>
              </a:schemeClr>
              <a:prstClr val="white"/>
            </a:duotone>
          </a:blip>
          <a:srcRect t="-10345" r="44253" b="3448"/>
          <a:stretch/>
        </p:blipFill>
        <p:spPr>
          <a:xfrm>
            <a:off x="5566108" y="3824550"/>
            <a:ext cx="849180" cy="267863"/>
          </a:xfrm>
          <a:prstGeom prst="rect">
            <a:avLst/>
          </a:prstGeom>
        </p:spPr>
      </p:pic>
      <p:pic>
        <p:nvPicPr>
          <p:cNvPr id="8" name="Picture 7">
            <a:extLst>
              <a:ext uri="{FF2B5EF4-FFF2-40B4-BE49-F238E27FC236}">
                <a16:creationId xmlns:a16="http://schemas.microsoft.com/office/drawing/2014/main" id="{FCAFAAA8-DA9F-DF59-7A2C-65D8C68E105B}"/>
              </a:ext>
            </a:extLst>
          </p:cNvPr>
          <p:cNvPicPr>
            <a:picLocks noChangeAspect="1"/>
          </p:cNvPicPr>
          <p:nvPr/>
        </p:nvPicPr>
        <p:blipFill rotWithShape="1">
          <a:blip r:embed="rId4">
            <a:duotone>
              <a:schemeClr val="accent4">
                <a:shade val="45000"/>
                <a:satMod val="135000"/>
              </a:schemeClr>
              <a:prstClr val="white"/>
            </a:duotone>
          </a:blip>
          <a:srcRect l="85057" r="575" b="3448"/>
          <a:stretch/>
        </p:blipFill>
        <p:spPr>
          <a:xfrm>
            <a:off x="6889555" y="3856369"/>
            <a:ext cx="218863" cy="241941"/>
          </a:xfrm>
          <a:prstGeom prst="rect">
            <a:avLst/>
          </a:prstGeom>
        </p:spPr>
      </p:pic>
      <p:pic>
        <p:nvPicPr>
          <p:cNvPr id="9" name="Picture 8">
            <a:extLst>
              <a:ext uri="{FF2B5EF4-FFF2-40B4-BE49-F238E27FC236}">
                <a16:creationId xmlns:a16="http://schemas.microsoft.com/office/drawing/2014/main" id="{23C8A391-04E5-04D7-6FC4-CC06C672CB8B}"/>
              </a:ext>
            </a:extLst>
          </p:cNvPr>
          <p:cNvPicPr>
            <a:picLocks noChangeAspect="1"/>
          </p:cNvPicPr>
          <p:nvPr/>
        </p:nvPicPr>
        <p:blipFill rotWithShape="1">
          <a:blip r:embed="rId4">
            <a:duotone>
              <a:schemeClr val="accent4">
                <a:shade val="45000"/>
                <a:satMod val="135000"/>
              </a:schemeClr>
              <a:prstClr val="white"/>
            </a:duotone>
          </a:blip>
          <a:srcRect t="-10345" r="85632" b="6896"/>
          <a:stretch/>
        </p:blipFill>
        <p:spPr>
          <a:xfrm>
            <a:off x="6830526" y="4089574"/>
            <a:ext cx="218863" cy="259222"/>
          </a:xfrm>
          <a:prstGeom prst="rect">
            <a:avLst/>
          </a:prstGeom>
        </p:spPr>
      </p:pic>
      <p:pic>
        <p:nvPicPr>
          <p:cNvPr id="10" name="Picture 9">
            <a:extLst>
              <a:ext uri="{FF2B5EF4-FFF2-40B4-BE49-F238E27FC236}">
                <a16:creationId xmlns:a16="http://schemas.microsoft.com/office/drawing/2014/main" id="{EB62ED40-904B-846C-492E-66147B3B95F2}"/>
              </a:ext>
            </a:extLst>
          </p:cNvPr>
          <p:cNvPicPr>
            <a:picLocks noChangeAspect="1"/>
          </p:cNvPicPr>
          <p:nvPr/>
        </p:nvPicPr>
        <p:blipFill>
          <a:blip r:embed="rId5"/>
          <a:stretch>
            <a:fillRect/>
          </a:stretch>
        </p:blipFill>
        <p:spPr>
          <a:xfrm>
            <a:off x="4020283" y="4921861"/>
            <a:ext cx="2228850" cy="390525"/>
          </a:xfrm>
          <a:prstGeom prst="rect">
            <a:avLst/>
          </a:prstGeom>
        </p:spPr>
      </p:pic>
      <p:pic>
        <p:nvPicPr>
          <p:cNvPr id="11" name="Picture 10">
            <a:extLst>
              <a:ext uri="{FF2B5EF4-FFF2-40B4-BE49-F238E27FC236}">
                <a16:creationId xmlns:a16="http://schemas.microsoft.com/office/drawing/2014/main" id="{18B4DD5B-5318-B272-91C2-6824A215A7CE}"/>
              </a:ext>
            </a:extLst>
          </p:cNvPr>
          <p:cNvPicPr>
            <a:picLocks noChangeAspect="1"/>
          </p:cNvPicPr>
          <p:nvPr/>
        </p:nvPicPr>
        <p:blipFill>
          <a:blip r:embed="rId6"/>
          <a:stretch>
            <a:fillRect/>
          </a:stretch>
        </p:blipFill>
        <p:spPr>
          <a:xfrm>
            <a:off x="4297973" y="5744308"/>
            <a:ext cx="1638300" cy="381000"/>
          </a:xfrm>
          <a:prstGeom prst="rect">
            <a:avLst/>
          </a:prstGeom>
        </p:spPr>
      </p:pic>
    </p:spTree>
    <p:extLst>
      <p:ext uri="{BB962C8B-B14F-4D97-AF65-F5344CB8AC3E}">
        <p14:creationId xmlns:p14="http://schemas.microsoft.com/office/powerpoint/2010/main" val="2628422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Conserved quantities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822233"/>
          </a:xfrm>
        </p:spPr>
        <p:txBody>
          <a:bodyPr/>
          <a:lstStyle/>
          <a:p>
            <a:r>
              <a:rPr lang="en-US" sz="1800" dirty="0">
                <a:cs typeface="Arial"/>
              </a:rPr>
              <a:t>Total mass, and hence total density, </a:t>
            </a:r>
            <a:r>
              <a:rPr lang="en-US" sz="1800" b="1" dirty="0">
                <a:cs typeface="Arial"/>
              </a:rPr>
              <a:t>must</a:t>
            </a:r>
            <a:r>
              <a:rPr lang="en-US" sz="1800" dirty="0">
                <a:cs typeface="Arial"/>
              </a:rPr>
              <a:t> be conserved</a:t>
            </a:r>
          </a:p>
          <a:p>
            <a:pPr marL="0" indent="0">
              <a:buNone/>
            </a:pPr>
            <a:endParaRPr lang="en-US" sz="1800">
              <a:latin typeface="sans-serif"/>
              <a:cs typeface="Arial"/>
            </a:endParaRPr>
          </a:p>
        </p:txBody>
      </p:sp>
      <p:sp>
        <p:nvSpPr>
          <p:cNvPr id="19" name="Content Placeholder 2">
            <a:extLst>
              <a:ext uri="{FF2B5EF4-FFF2-40B4-BE49-F238E27FC236}">
                <a16:creationId xmlns:a16="http://schemas.microsoft.com/office/drawing/2014/main" id="{4A7A3B68-8AC5-48EA-5631-756D17696004}"/>
              </a:ext>
            </a:extLst>
          </p:cNvPr>
          <p:cNvSpPr txBox="1">
            <a:spLocks/>
          </p:cNvSpPr>
          <p:nvPr/>
        </p:nvSpPr>
        <p:spPr bwMode="auto">
          <a:xfrm>
            <a:off x="387105" y="2057874"/>
            <a:ext cx="5648448" cy="3662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US" sz="1800" kern="0" dirty="0">
                <a:cs typeface="Arial"/>
              </a:rPr>
              <a:t>And clearly, individual densities are </a:t>
            </a:r>
            <a:r>
              <a:rPr lang="en-US" sz="1800" b="1" kern="0" dirty="0">
                <a:cs typeface="Arial"/>
              </a:rPr>
              <a:t>not</a:t>
            </a:r>
            <a:r>
              <a:rPr lang="en-US" sz="1800" kern="0" dirty="0">
                <a:cs typeface="Arial"/>
              </a:rPr>
              <a:t> conserved – these two configurations both have the same </a:t>
            </a:r>
            <a:br>
              <a:rPr lang="en-US" sz="1800" kern="0" dirty="0">
                <a:cs typeface="Arial"/>
              </a:rPr>
            </a:br>
            <a:r>
              <a:rPr lang="en-US" sz="1800" kern="0" dirty="0">
                <a:cs typeface="Arial"/>
              </a:rPr>
              <a:t>and </a:t>
            </a:r>
            <a:endParaRPr lang="en-US" dirty="0"/>
          </a:p>
          <a:p>
            <a:r>
              <a:rPr lang="en-US" sz="1800" kern="0" dirty="0">
                <a:latin typeface="Arial"/>
                <a:cs typeface="Arial"/>
              </a:rPr>
              <a:t>The </a:t>
            </a:r>
            <a:r>
              <a:rPr lang="en-US" sz="1800" b="1" kern="0" dirty="0">
                <a:latin typeface="Arial"/>
                <a:cs typeface="Arial"/>
              </a:rPr>
              <a:t>individual mass</a:t>
            </a:r>
            <a:r>
              <a:rPr lang="en-US" sz="1800" kern="0" dirty="0">
                <a:latin typeface="Arial"/>
                <a:cs typeface="Arial"/>
              </a:rPr>
              <a:t> of each material must still be conserved </a:t>
            </a:r>
          </a:p>
          <a:p>
            <a:r>
              <a:rPr lang="en-US" sz="1800" kern="0" dirty="0">
                <a:latin typeface="Arial"/>
                <a:cs typeface="Arial"/>
              </a:rPr>
              <a:t>This implies that if there is no mass transfer, then </a:t>
            </a:r>
            <a:br>
              <a:rPr lang="en-US" sz="1800" kern="0" dirty="0">
                <a:latin typeface="Arial"/>
                <a:cs typeface="Arial"/>
              </a:rPr>
            </a:br>
            <a:r>
              <a:rPr lang="en-US" sz="1800" kern="0" dirty="0">
                <a:latin typeface="Arial"/>
                <a:cs typeface="Arial"/>
              </a:rPr>
              <a:t>           and            are conserved</a:t>
            </a:r>
            <a:endParaRPr lang="en-US" dirty="0">
              <a:cs typeface="Arial"/>
            </a:endParaRPr>
          </a:p>
          <a:p>
            <a:r>
              <a:rPr lang="en-US" sz="1800" kern="0" dirty="0">
                <a:latin typeface="Arial"/>
                <a:cs typeface="Arial"/>
              </a:rPr>
              <a:t>But what about the other variables?</a:t>
            </a:r>
          </a:p>
          <a:p>
            <a:endParaRPr lang="en-US" sz="1800" kern="0" dirty="0">
              <a:latin typeface="Arial"/>
              <a:cs typeface="Arial"/>
            </a:endParaRPr>
          </a:p>
          <a:p>
            <a:pPr marL="0" indent="0">
              <a:buNone/>
            </a:pPr>
            <a:endParaRPr lang="en-US" sz="1800" kern="0" dirty="0">
              <a:latin typeface="sans-serif"/>
              <a:cs typeface="Arial"/>
            </a:endParaRPr>
          </a:p>
        </p:txBody>
      </p:sp>
      <p:pic>
        <p:nvPicPr>
          <p:cNvPr id="8" name="Picture 7">
            <a:extLst>
              <a:ext uri="{FF2B5EF4-FFF2-40B4-BE49-F238E27FC236}">
                <a16:creationId xmlns:a16="http://schemas.microsoft.com/office/drawing/2014/main" id="{05C97CF9-1199-453E-ED25-2D9C6A986C7D}"/>
              </a:ext>
            </a:extLst>
          </p:cNvPr>
          <p:cNvPicPr>
            <a:picLocks noChangeAspect="1"/>
          </p:cNvPicPr>
          <p:nvPr/>
        </p:nvPicPr>
        <p:blipFill rotWithShape="1">
          <a:blip r:embed="rId2">
            <a:duotone>
              <a:schemeClr val="accent4">
                <a:shade val="45000"/>
                <a:satMod val="135000"/>
              </a:schemeClr>
              <a:prstClr val="white"/>
            </a:duotone>
          </a:blip>
          <a:srcRect t="13333" r="73731" b="-8889"/>
          <a:stretch/>
        </p:blipFill>
        <p:spPr>
          <a:xfrm>
            <a:off x="5194017" y="2349744"/>
            <a:ext cx="323927" cy="355894"/>
          </a:xfrm>
          <a:prstGeom prst="rect">
            <a:avLst/>
          </a:prstGeom>
        </p:spPr>
      </p:pic>
      <p:pic>
        <p:nvPicPr>
          <p:cNvPr id="11" name="Picture 10">
            <a:extLst>
              <a:ext uri="{FF2B5EF4-FFF2-40B4-BE49-F238E27FC236}">
                <a16:creationId xmlns:a16="http://schemas.microsoft.com/office/drawing/2014/main" id="{2AAB2707-DD13-C4BC-9AAF-ABE777EFC0DC}"/>
              </a:ext>
            </a:extLst>
          </p:cNvPr>
          <p:cNvPicPr>
            <a:picLocks noChangeAspect="1"/>
          </p:cNvPicPr>
          <p:nvPr/>
        </p:nvPicPr>
        <p:blipFill rotWithShape="1">
          <a:blip r:embed="rId2">
            <a:duotone>
              <a:schemeClr val="accent4">
                <a:shade val="45000"/>
                <a:satMod val="135000"/>
              </a:schemeClr>
              <a:prstClr val="white"/>
            </a:duotone>
          </a:blip>
          <a:srcRect l="68874" t="15556" r="-662" b="-2222"/>
          <a:stretch/>
        </p:blipFill>
        <p:spPr>
          <a:xfrm>
            <a:off x="1047749" y="2632487"/>
            <a:ext cx="388727" cy="320333"/>
          </a:xfrm>
          <a:prstGeom prst="rect">
            <a:avLst/>
          </a:prstGeom>
        </p:spPr>
      </p:pic>
      <p:pic>
        <p:nvPicPr>
          <p:cNvPr id="12" name="Picture 11">
            <a:extLst>
              <a:ext uri="{FF2B5EF4-FFF2-40B4-BE49-F238E27FC236}">
                <a16:creationId xmlns:a16="http://schemas.microsoft.com/office/drawing/2014/main" id="{76468CC6-9F94-6FB0-1E09-C0FC9C6C04B8}"/>
              </a:ext>
            </a:extLst>
          </p:cNvPr>
          <p:cNvPicPr>
            <a:picLocks noChangeAspect="1"/>
          </p:cNvPicPr>
          <p:nvPr/>
        </p:nvPicPr>
        <p:blipFill rotWithShape="1">
          <a:blip r:embed="rId3">
            <a:duotone>
              <a:schemeClr val="accent4">
                <a:shade val="45000"/>
                <a:satMod val="135000"/>
              </a:schemeClr>
              <a:prstClr val="white"/>
            </a:duotone>
          </a:blip>
          <a:srcRect l="199" r="65072" b="3125"/>
          <a:stretch/>
        </p:blipFill>
        <p:spPr>
          <a:xfrm>
            <a:off x="684488" y="4130186"/>
            <a:ext cx="636654" cy="268303"/>
          </a:xfrm>
          <a:prstGeom prst="rect">
            <a:avLst/>
          </a:prstGeom>
        </p:spPr>
      </p:pic>
      <p:pic>
        <p:nvPicPr>
          <p:cNvPr id="14" name="Picture 13">
            <a:extLst>
              <a:ext uri="{FF2B5EF4-FFF2-40B4-BE49-F238E27FC236}">
                <a16:creationId xmlns:a16="http://schemas.microsoft.com/office/drawing/2014/main" id="{FAB0F5AE-ACA7-5C12-6B00-2590FE9D8DC0}"/>
              </a:ext>
            </a:extLst>
          </p:cNvPr>
          <p:cNvPicPr>
            <a:picLocks noChangeAspect="1"/>
          </p:cNvPicPr>
          <p:nvPr/>
        </p:nvPicPr>
        <p:blipFill rotWithShape="1">
          <a:blip r:embed="rId3">
            <a:duotone>
              <a:schemeClr val="accent4">
                <a:shade val="45000"/>
                <a:satMod val="135000"/>
              </a:schemeClr>
              <a:prstClr val="white"/>
            </a:duotone>
          </a:blip>
          <a:srcRect l="65550" t="-781" r="478" b="3125"/>
          <a:stretch/>
        </p:blipFill>
        <p:spPr>
          <a:xfrm>
            <a:off x="1783102" y="4127987"/>
            <a:ext cx="622764" cy="270467"/>
          </a:xfrm>
          <a:prstGeom prst="rect">
            <a:avLst/>
          </a:prstGeom>
        </p:spPr>
      </p:pic>
      <p:sp>
        <p:nvSpPr>
          <p:cNvPr id="6" name="Rectangle 5">
            <a:extLst>
              <a:ext uri="{FF2B5EF4-FFF2-40B4-BE49-F238E27FC236}">
                <a16:creationId xmlns:a16="http://schemas.microsoft.com/office/drawing/2014/main" id="{2108B8CE-00AB-832A-9CB5-574850027897}"/>
              </a:ext>
            </a:extLst>
          </p:cNvPr>
          <p:cNvSpPr/>
          <p:nvPr/>
        </p:nvSpPr>
        <p:spPr>
          <a:xfrm rot="5400000">
            <a:off x="6242536" y="1850783"/>
            <a:ext cx="1907930" cy="1916722"/>
          </a:xfrm>
          <a:prstGeom prst="rect">
            <a:avLst/>
          </a:prstGeom>
          <a:gradFill>
            <a:gsLst>
              <a:gs pos="51000">
                <a:schemeClr val="tx1">
                  <a:lumMod val="60000"/>
                  <a:lumOff val="40000"/>
                </a:schemeClr>
              </a:gs>
              <a:gs pos="50000">
                <a:srgbClr val="C00000"/>
              </a:gs>
            </a:gsLst>
            <a:lin ang="5400000" scaled="1"/>
          </a:gra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1DCFD34-DFF0-E699-B0EF-169F0570EF94}"/>
              </a:ext>
            </a:extLst>
          </p:cNvPr>
          <p:cNvSpPr/>
          <p:nvPr/>
        </p:nvSpPr>
        <p:spPr>
          <a:xfrm rot="5400000">
            <a:off x="6242536" y="4036296"/>
            <a:ext cx="1907930" cy="1916722"/>
          </a:xfrm>
          <a:prstGeom prst="rect">
            <a:avLst/>
          </a:prstGeom>
          <a:gradFill>
            <a:gsLst>
              <a:gs pos="71000">
                <a:schemeClr val="tx1">
                  <a:lumMod val="60000"/>
                  <a:lumOff val="40000"/>
                </a:schemeClr>
              </a:gs>
              <a:gs pos="70000">
                <a:srgbClr val="C00000"/>
              </a:gs>
            </a:gsLst>
            <a:lin ang="5400000" scaled="1"/>
          </a:gra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0958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Other conserved variables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cs typeface="Arial"/>
              </a:rPr>
              <a:t>We started with mass and density, because they are easy to </a:t>
            </a:r>
            <a:r>
              <a:rPr lang="en-US" sz="1800" dirty="0" err="1">
                <a:cs typeface="Arial"/>
              </a:rPr>
              <a:t>visualise</a:t>
            </a:r>
            <a:r>
              <a:rPr lang="en-US" sz="1800" dirty="0">
                <a:cs typeface="Arial"/>
              </a:rPr>
              <a:t> and intuitively understand</a:t>
            </a:r>
          </a:p>
          <a:p>
            <a:r>
              <a:rPr lang="en-US" sz="1800" dirty="0">
                <a:cs typeface="Arial"/>
              </a:rPr>
              <a:t>There are equivalent concepts for the total momentum and the total energy in a cell too</a:t>
            </a:r>
          </a:p>
          <a:p>
            <a:endParaRPr lang="en-US" sz="1800" dirty="0">
              <a:cs typeface="Arial"/>
            </a:endParaRPr>
          </a:p>
          <a:p>
            <a:r>
              <a:rPr lang="en-US" sz="1800" dirty="0">
                <a:cs typeface="Arial"/>
              </a:rPr>
              <a:t>The expression of a total quantity in a cell, in terms of the quantities for individual materials, is a </a:t>
            </a:r>
            <a:r>
              <a:rPr lang="en-US" sz="1800" b="1" dirty="0">
                <a:cs typeface="Arial"/>
              </a:rPr>
              <a:t>mixture rule</a:t>
            </a:r>
          </a:p>
          <a:p>
            <a:r>
              <a:rPr lang="en-US" sz="1800" dirty="0">
                <a:cs typeface="Arial"/>
              </a:rPr>
              <a:t>The total density, momentum and energy are </a:t>
            </a:r>
            <a:r>
              <a:rPr lang="en-US" sz="1800" b="1" dirty="0">
                <a:cs typeface="Arial"/>
              </a:rPr>
              <a:t>volume-weighted averages</a:t>
            </a:r>
            <a:r>
              <a:rPr lang="en-US" sz="1800" dirty="0">
                <a:cs typeface="Arial"/>
              </a:rPr>
              <a:t> of the individual material quantities</a:t>
            </a:r>
          </a:p>
          <a:p>
            <a:r>
              <a:rPr lang="en-US" sz="1800" dirty="0">
                <a:cs typeface="Arial"/>
              </a:rPr>
              <a:t>Do we have the same mixture rule for all our </a:t>
            </a:r>
            <a:r>
              <a:rPr lang="en-US" sz="1800" b="1" dirty="0">
                <a:cs typeface="Arial"/>
              </a:rPr>
              <a:t>non-conserved</a:t>
            </a:r>
            <a:r>
              <a:rPr lang="en-US" sz="1800" dirty="0">
                <a:cs typeface="Arial"/>
              </a:rPr>
              <a:t> variables too?</a:t>
            </a:r>
          </a:p>
          <a:p>
            <a:r>
              <a:rPr lang="en-US" sz="1800" dirty="0">
                <a:cs typeface="Arial"/>
              </a:rPr>
              <a:t>And we also need to know if quantities such as           are also conserved. </a:t>
            </a:r>
          </a:p>
        </p:txBody>
      </p:sp>
      <p:pic>
        <p:nvPicPr>
          <p:cNvPr id="12" name="Picture 11">
            <a:extLst>
              <a:ext uri="{FF2B5EF4-FFF2-40B4-BE49-F238E27FC236}">
                <a16:creationId xmlns:a16="http://schemas.microsoft.com/office/drawing/2014/main" id="{2C590934-358F-A9F1-83CD-D6E5B93BBE7A}"/>
              </a:ext>
            </a:extLst>
          </p:cNvPr>
          <p:cNvPicPr>
            <a:picLocks noChangeAspect="1"/>
          </p:cNvPicPr>
          <p:nvPr/>
        </p:nvPicPr>
        <p:blipFill>
          <a:blip r:embed="rId2"/>
          <a:stretch>
            <a:fillRect/>
          </a:stretch>
        </p:blipFill>
        <p:spPr>
          <a:xfrm>
            <a:off x="1828801" y="2862616"/>
            <a:ext cx="5539153" cy="517306"/>
          </a:xfrm>
          <a:prstGeom prst="rect">
            <a:avLst/>
          </a:prstGeom>
        </p:spPr>
      </p:pic>
      <p:pic>
        <p:nvPicPr>
          <p:cNvPr id="13" name="Picture 12" descr="A black text with a white background&#10;&#10;Description automatically generated">
            <a:extLst>
              <a:ext uri="{FF2B5EF4-FFF2-40B4-BE49-F238E27FC236}">
                <a16:creationId xmlns:a16="http://schemas.microsoft.com/office/drawing/2014/main" id="{B13AF8C1-230C-1019-2952-28A04C528211}"/>
              </a:ext>
            </a:extLst>
          </p:cNvPr>
          <p:cNvPicPr>
            <a:picLocks noChangeAspect="1"/>
          </p:cNvPicPr>
          <p:nvPr/>
        </p:nvPicPr>
        <p:blipFill rotWithShape="1">
          <a:blip r:embed="rId2">
            <a:duotone>
              <a:schemeClr val="accent4">
                <a:shade val="45000"/>
                <a:satMod val="135000"/>
              </a:schemeClr>
              <a:prstClr val="white"/>
            </a:duotone>
          </a:blip>
          <a:srcRect l="71542" t="22034" r="16693" b="28813"/>
          <a:stretch/>
        </p:blipFill>
        <p:spPr>
          <a:xfrm>
            <a:off x="5434108" y="5564168"/>
            <a:ext cx="607710" cy="236687"/>
          </a:xfrm>
          <a:prstGeom prst="rect">
            <a:avLst/>
          </a:prstGeom>
        </p:spPr>
      </p:pic>
    </p:spTree>
    <p:extLst>
      <p:ext uri="{BB962C8B-B14F-4D97-AF65-F5344CB8AC3E}">
        <p14:creationId xmlns:p14="http://schemas.microsoft.com/office/powerpoint/2010/main" val="759145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Mixture rules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cs typeface="Arial"/>
              </a:rPr>
              <a:t>It is easy to show that not all quantities obey a volume weighted average</a:t>
            </a:r>
            <a:endParaRPr lang="en-US" dirty="0"/>
          </a:p>
          <a:p>
            <a:r>
              <a:rPr lang="en-US" sz="1800" dirty="0">
                <a:cs typeface="Arial"/>
              </a:rPr>
              <a:t>Consider the total velocity</a:t>
            </a:r>
          </a:p>
          <a:p>
            <a:endParaRPr lang="en-US" sz="1800" dirty="0">
              <a:cs typeface="Arial"/>
            </a:endParaRPr>
          </a:p>
          <a:p>
            <a:endParaRPr lang="en-US" sz="1800" dirty="0">
              <a:cs typeface="Arial"/>
            </a:endParaRPr>
          </a:p>
          <a:p>
            <a:r>
              <a:rPr lang="en-US" sz="1800" dirty="0">
                <a:cs typeface="Arial"/>
              </a:rPr>
              <a:t>Note that, as expected,</a:t>
            </a:r>
          </a:p>
          <a:p>
            <a:r>
              <a:rPr lang="en-US" sz="1800" dirty="0">
                <a:cs typeface="Arial"/>
              </a:rPr>
              <a:t>From this, we see that</a:t>
            </a:r>
          </a:p>
          <a:p>
            <a:endParaRPr lang="en-US" sz="1800" dirty="0">
              <a:cs typeface="Arial"/>
            </a:endParaRPr>
          </a:p>
          <a:p>
            <a:r>
              <a:rPr lang="en-US" sz="1800" dirty="0">
                <a:cs typeface="Arial"/>
              </a:rPr>
              <a:t>The quantities      and       are </a:t>
            </a:r>
            <a:r>
              <a:rPr lang="en-US" sz="1800" b="1" dirty="0">
                <a:cs typeface="Arial"/>
              </a:rPr>
              <a:t>mass fractions</a:t>
            </a:r>
            <a:r>
              <a:rPr lang="en-US" sz="1800" dirty="0">
                <a:cs typeface="Arial"/>
              </a:rPr>
              <a:t>, and velocity is therefore the </a:t>
            </a:r>
            <a:r>
              <a:rPr lang="en-US" sz="1800" b="1" dirty="0">
                <a:cs typeface="Arial"/>
              </a:rPr>
              <a:t>mass weighted average</a:t>
            </a:r>
            <a:r>
              <a:rPr lang="en-US" sz="1800" dirty="0">
                <a:cs typeface="Arial"/>
              </a:rPr>
              <a:t> of the individual velocities</a:t>
            </a:r>
            <a:endParaRPr lang="en-US" sz="1800" b="1" dirty="0">
              <a:cs typeface="Arial"/>
            </a:endParaRPr>
          </a:p>
          <a:p>
            <a:r>
              <a:rPr lang="en-US" sz="1800" dirty="0">
                <a:cs typeface="Arial"/>
              </a:rPr>
              <a:t>Various other weightings for total quantities exist</a:t>
            </a:r>
            <a:endParaRPr lang="en-US" sz="1800" b="1" dirty="0">
              <a:cs typeface="Arial"/>
            </a:endParaRPr>
          </a:p>
          <a:p>
            <a:endParaRPr lang="en-US" sz="1800" dirty="0">
              <a:cs typeface="Arial"/>
            </a:endParaRPr>
          </a:p>
        </p:txBody>
      </p:sp>
      <p:pic>
        <p:nvPicPr>
          <p:cNvPr id="4" name="Picture 3">
            <a:extLst>
              <a:ext uri="{FF2B5EF4-FFF2-40B4-BE49-F238E27FC236}">
                <a16:creationId xmlns:a16="http://schemas.microsoft.com/office/drawing/2014/main" id="{7519D3C6-92CF-B54D-2C7E-331F92CAA97E}"/>
              </a:ext>
            </a:extLst>
          </p:cNvPr>
          <p:cNvPicPr>
            <a:picLocks noChangeAspect="1"/>
          </p:cNvPicPr>
          <p:nvPr/>
        </p:nvPicPr>
        <p:blipFill>
          <a:blip r:embed="rId2"/>
          <a:stretch>
            <a:fillRect/>
          </a:stretch>
        </p:blipFill>
        <p:spPr>
          <a:xfrm>
            <a:off x="2118946" y="2511253"/>
            <a:ext cx="5416061" cy="701286"/>
          </a:xfrm>
          <a:prstGeom prst="rect">
            <a:avLst/>
          </a:prstGeom>
        </p:spPr>
      </p:pic>
      <p:pic>
        <p:nvPicPr>
          <p:cNvPr id="5" name="Picture 4">
            <a:extLst>
              <a:ext uri="{FF2B5EF4-FFF2-40B4-BE49-F238E27FC236}">
                <a16:creationId xmlns:a16="http://schemas.microsoft.com/office/drawing/2014/main" id="{88BC1205-C101-1AD5-F81F-C7B99B4FEED3}"/>
              </a:ext>
            </a:extLst>
          </p:cNvPr>
          <p:cNvPicPr>
            <a:picLocks noChangeAspect="1"/>
          </p:cNvPicPr>
          <p:nvPr/>
        </p:nvPicPr>
        <p:blipFill>
          <a:blip r:embed="rId3">
            <a:duotone>
              <a:schemeClr val="accent4">
                <a:shade val="45000"/>
                <a:satMod val="135000"/>
              </a:schemeClr>
              <a:prstClr val="white"/>
            </a:duotone>
          </a:blip>
          <a:stretch>
            <a:fillRect/>
          </a:stretch>
        </p:blipFill>
        <p:spPr>
          <a:xfrm>
            <a:off x="3005697" y="3476625"/>
            <a:ext cx="1455127" cy="317989"/>
          </a:xfrm>
          <a:prstGeom prst="rect">
            <a:avLst/>
          </a:prstGeom>
        </p:spPr>
      </p:pic>
      <p:pic>
        <p:nvPicPr>
          <p:cNvPr id="6" name="Picture 5">
            <a:extLst>
              <a:ext uri="{FF2B5EF4-FFF2-40B4-BE49-F238E27FC236}">
                <a16:creationId xmlns:a16="http://schemas.microsoft.com/office/drawing/2014/main" id="{8BE210C0-0F4C-C1C5-F6DA-28475BDDA480}"/>
              </a:ext>
            </a:extLst>
          </p:cNvPr>
          <p:cNvPicPr>
            <a:picLocks noChangeAspect="1"/>
          </p:cNvPicPr>
          <p:nvPr/>
        </p:nvPicPr>
        <p:blipFill>
          <a:blip r:embed="rId4"/>
          <a:stretch>
            <a:fillRect/>
          </a:stretch>
        </p:blipFill>
        <p:spPr>
          <a:xfrm>
            <a:off x="2628900" y="4286041"/>
            <a:ext cx="4114800" cy="642256"/>
          </a:xfrm>
          <a:prstGeom prst="rect">
            <a:avLst/>
          </a:prstGeom>
        </p:spPr>
      </p:pic>
      <p:pic>
        <p:nvPicPr>
          <p:cNvPr id="7" name="Picture 6">
            <a:extLst>
              <a:ext uri="{FF2B5EF4-FFF2-40B4-BE49-F238E27FC236}">
                <a16:creationId xmlns:a16="http://schemas.microsoft.com/office/drawing/2014/main" id="{7115295A-BFA8-7D72-0B18-9FA4C04D4828}"/>
              </a:ext>
            </a:extLst>
          </p:cNvPr>
          <p:cNvPicPr>
            <a:picLocks noChangeAspect="1"/>
          </p:cNvPicPr>
          <p:nvPr/>
        </p:nvPicPr>
        <p:blipFill rotWithShape="1">
          <a:blip r:embed="rId5">
            <a:duotone>
              <a:schemeClr val="accent4">
                <a:shade val="45000"/>
                <a:satMod val="135000"/>
              </a:schemeClr>
              <a:prstClr val="white"/>
            </a:duotone>
          </a:blip>
          <a:srcRect r="74074" b="-2941"/>
          <a:stretch/>
        </p:blipFill>
        <p:spPr>
          <a:xfrm>
            <a:off x="2113221" y="4897682"/>
            <a:ext cx="306023" cy="316028"/>
          </a:xfrm>
          <a:prstGeom prst="rect">
            <a:avLst/>
          </a:prstGeom>
        </p:spPr>
      </p:pic>
      <p:pic>
        <p:nvPicPr>
          <p:cNvPr id="8" name="Picture 7">
            <a:extLst>
              <a:ext uri="{FF2B5EF4-FFF2-40B4-BE49-F238E27FC236}">
                <a16:creationId xmlns:a16="http://schemas.microsoft.com/office/drawing/2014/main" id="{D47C74DA-4C2E-9455-8F71-EA5414CDE095}"/>
              </a:ext>
            </a:extLst>
          </p:cNvPr>
          <p:cNvPicPr>
            <a:picLocks noChangeAspect="1"/>
          </p:cNvPicPr>
          <p:nvPr/>
        </p:nvPicPr>
        <p:blipFill rotWithShape="1">
          <a:blip r:embed="rId5">
            <a:duotone>
              <a:schemeClr val="accent4">
                <a:shade val="45000"/>
                <a:satMod val="135000"/>
              </a:schemeClr>
              <a:prstClr val="white"/>
            </a:duotone>
          </a:blip>
          <a:srcRect l="72593" t="4220" r="741" b="-2941"/>
          <a:stretch/>
        </p:blipFill>
        <p:spPr>
          <a:xfrm>
            <a:off x="2869821" y="4901502"/>
            <a:ext cx="347238" cy="334338"/>
          </a:xfrm>
          <a:prstGeom prst="rect">
            <a:avLst/>
          </a:prstGeom>
        </p:spPr>
      </p:pic>
    </p:spTree>
    <p:extLst>
      <p:ext uri="{BB962C8B-B14F-4D97-AF65-F5344CB8AC3E}">
        <p14:creationId xmlns:p14="http://schemas.microsoft.com/office/powerpoint/2010/main" val="2168681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err="1">
                <a:cs typeface="Arial"/>
              </a:rPr>
              <a:t>Behaviour</a:t>
            </a:r>
            <a:r>
              <a:rPr lang="en-US" dirty="0">
                <a:cs typeface="Arial"/>
              </a:rPr>
              <a:t> of the material properties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cs typeface="Arial"/>
              </a:rPr>
              <a:t>The quantities           and            were conserved because we explicitly stated there was no way to transfer mass between materials (no phase change)</a:t>
            </a:r>
            <a:endParaRPr lang="en-US" dirty="0">
              <a:cs typeface="Arial"/>
            </a:endParaRPr>
          </a:p>
          <a:p>
            <a:r>
              <a:rPr lang="en-US" sz="1800" dirty="0">
                <a:cs typeface="Arial"/>
              </a:rPr>
              <a:t>Can we make the same statement about the other quantities?</a:t>
            </a:r>
          </a:p>
          <a:p>
            <a:endParaRPr lang="en-US" sz="1800" b="1" dirty="0">
              <a:cs typeface="Arial"/>
            </a:endParaRPr>
          </a:p>
        </p:txBody>
      </p:sp>
      <p:pic>
        <p:nvPicPr>
          <p:cNvPr id="9" name="Picture 8">
            <a:extLst>
              <a:ext uri="{FF2B5EF4-FFF2-40B4-BE49-F238E27FC236}">
                <a16:creationId xmlns:a16="http://schemas.microsoft.com/office/drawing/2014/main" id="{CCA7E02D-9E49-F71E-4C3E-83D697576AC5}"/>
              </a:ext>
            </a:extLst>
          </p:cNvPr>
          <p:cNvPicPr>
            <a:picLocks noChangeAspect="1"/>
          </p:cNvPicPr>
          <p:nvPr/>
        </p:nvPicPr>
        <p:blipFill rotWithShape="1">
          <a:blip r:embed="rId2">
            <a:duotone>
              <a:schemeClr val="accent4">
                <a:shade val="45000"/>
                <a:satMod val="135000"/>
              </a:schemeClr>
              <a:prstClr val="white"/>
            </a:duotone>
          </a:blip>
          <a:srcRect l="199" r="65072" b="3125"/>
          <a:stretch/>
        </p:blipFill>
        <p:spPr>
          <a:xfrm>
            <a:off x="2125964" y="1579954"/>
            <a:ext cx="636654" cy="268303"/>
          </a:xfrm>
          <a:prstGeom prst="rect">
            <a:avLst/>
          </a:prstGeom>
        </p:spPr>
      </p:pic>
      <p:pic>
        <p:nvPicPr>
          <p:cNvPr id="11" name="Picture 10">
            <a:extLst>
              <a:ext uri="{FF2B5EF4-FFF2-40B4-BE49-F238E27FC236}">
                <a16:creationId xmlns:a16="http://schemas.microsoft.com/office/drawing/2014/main" id="{A53DDFBD-8901-5B5C-4AC0-D0C079BC7F94}"/>
              </a:ext>
            </a:extLst>
          </p:cNvPr>
          <p:cNvPicPr>
            <a:picLocks noChangeAspect="1"/>
          </p:cNvPicPr>
          <p:nvPr/>
        </p:nvPicPr>
        <p:blipFill rotWithShape="1">
          <a:blip r:embed="rId2">
            <a:duotone>
              <a:schemeClr val="accent4">
                <a:shade val="45000"/>
                <a:satMod val="135000"/>
              </a:schemeClr>
              <a:prstClr val="white"/>
            </a:duotone>
          </a:blip>
          <a:srcRect l="65550" t="-781" r="478" b="3125"/>
          <a:stretch/>
        </p:blipFill>
        <p:spPr>
          <a:xfrm>
            <a:off x="3217174" y="1574053"/>
            <a:ext cx="622764" cy="270467"/>
          </a:xfrm>
          <a:prstGeom prst="rect">
            <a:avLst/>
          </a:prstGeom>
        </p:spPr>
      </p:pic>
      <p:sp>
        <p:nvSpPr>
          <p:cNvPr id="13" name="Content Placeholder 2">
            <a:extLst>
              <a:ext uri="{FF2B5EF4-FFF2-40B4-BE49-F238E27FC236}">
                <a16:creationId xmlns:a16="http://schemas.microsoft.com/office/drawing/2014/main" id="{E1F05040-4006-AB92-9371-6E1F5AFA808B}"/>
              </a:ext>
            </a:extLst>
          </p:cNvPr>
          <p:cNvSpPr txBox="1">
            <a:spLocks/>
          </p:cNvSpPr>
          <p:nvPr/>
        </p:nvSpPr>
        <p:spPr bwMode="auto">
          <a:xfrm>
            <a:off x="387106" y="2814013"/>
            <a:ext cx="83740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US" sz="1800" kern="0" dirty="0">
                <a:cs typeface="Arial"/>
              </a:rPr>
              <a:t>Consider a domain which </a:t>
            </a:r>
            <a:r>
              <a:rPr lang="en-US" sz="1800" kern="0" dirty="0">
                <a:ea typeface="+mn-lt"/>
                <a:cs typeface="+mn-lt"/>
              </a:rPr>
              <a:t>is a liquid containing a lot of gas bubbles - if we have a large enough domain, this could be treated as a continuum</a:t>
            </a:r>
            <a:endParaRPr lang="en-US" dirty="0"/>
          </a:p>
          <a:p>
            <a:r>
              <a:rPr lang="en-US" sz="1800" kern="0" dirty="0">
                <a:ea typeface="+mn-lt"/>
                <a:cs typeface="+mn-lt"/>
              </a:rPr>
              <a:t>If we start moving the liquid, do we expect the bubbles to move?</a:t>
            </a:r>
            <a:endParaRPr lang="en-US" dirty="0"/>
          </a:p>
          <a:p>
            <a:r>
              <a:rPr lang="en-US" sz="1800" kern="0" dirty="0">
                <a:ea typeface="+mn-lt"/>
                <a:cs typeface="+mn-lt"/>
              </a:rPr>
              <a:t>Transfer of momentum and energy (e.g. kinetic energy in this case) cannot be neglected (assuming we actually want material interaction)</a:t>
            </a:r>
            <a:endParaRPr lang="en-US" dirty="0"/>
          </a:p>
          <a:p>
            <a:r>
              <a:rPr lang="en-US" sz="1800" kern="0" dirty="0">
                <a:ea typeface="+mn-lt"/>
                <a:cs typeface="+mn-lt"/>
              </a:rPr>
              <a:t>It is also worth noting that one of the advantages of diffuse interface methods is that since they are a natural formulation for phase change or chemical reactions, we may want to drop the assumption that there is no transfer of mass too</a:t>
            </a:r>
            <a:endParaRPr lang="en-US" dirty="0">
              <a:cs typeface="Arial"/>
            </a:endParaRPr>
          </a:p>
          <a:p>
            <a:pPr marL="0" indent="0">
              <a:buNone/>
            </a:pPr>
            <a:endParaRPr lang="en-US" sz="1800" b="1" kern="0" dirty="0">
              <a:cs typeface="Arial"/>
            </a:endParaRPr>
          </a:p>
        </p:txBody>
      </p:sp>
    </p:spTree>
    <p:extLst>
      <p:ext uri="{BB962C8B-B14F-4D97-AF65-F5344CB8AC3E}">
        <p14:creationId xmlns:p14="http://schemas.microsoft.com/office/powerpoint/2010/main" val="51032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a:t>Outline</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idx="1"/>
          </p:nvPr>
        </p:nvSpPr>
        <p:spPr/>
        <p:txBody>
          <a:bodyPr/>
          <a:lstStyle/>
          <a:p>
            <a:pPr eaLnBrk="1" hangingPunct="1"/>
            <a:r>
              <a:rPr lang="en-US" altLang="en-US" dirty="0">
                <a:solidFill>
                  <a:schemeClr val="tx1">
                    <a:lumMod val="40000"/>
                    <a:lumOff val="60000"/>
                  </a:schemeClr>
                </a:solidFill>
              </a:rPr>
              <a:t>Diffuse interface methods</a:t>
            </a:r>
            <a:endParaRPr lang="en-US" altLang="en-US" dirty="0">
              <a:solidFill>
                <a:schemeClr val="tx1">
                  <a:lumMod val="40000"/>
                  <a:lumOff val="60000"/>
                </a:schemeClr>
              </a:solidFill>
              <a:cs typeface="Arial"/>
            </a:endParaRPr>
          </a:p>
          <a:p>
            <a:r>
              <a:rPr lang="en-US" altLang="en-US" dirty="0">
                <a:cs typeface="Arial"/>
              </a:rPr>
              <a:t>Seven-equation models</a:t>
            </a:r>
          </a:p>
          <a:p>
            <a:r>
              <a:rPr lang="en-US" altLang="en-US" dirty="0">
                <a:solidFill>
                  <a:schemeClr val="tx1">
                    <a:lumMod val="40000"/>
                    <a:lumOff val="60000"/>
                  </a:schemeClr>
                </a:solidFill>
                <a:cs typeface="Arial"/>
              </a:rPr>
              <a:t>Six-equation models</a:t>
            </a:r>
          </a:p>
          <a:p>
            <a:r>
              <a:rPr lang="en-US" altLang="en-US" dirty="0">
                <a:solidFill>
                  <a:schemeClr val="tx1">
                    <a:lumMod val="40000"/>
                    <a:lumOff val="60000"/>
                  </a:schemeClr>
                </a:solidFill>
                <a:cs typeface="Arial"/>
              </a:rPr>
              <a:t>Five-equation models</a:t>
            </a:r>
          </a:p>
          <a:p>
            <a:r>
              <a:rPr lang="en-US" altLang="en-US" dirty="0">
                <a:solidFill>
                  <a:schemeClr val="tx1">
                    <a:lumMod val="40000"/>
                    <a:lumOff val="60000"/>
                  </a:schemeClr>
                </a:solidFill>
                <a:cs typeface="Arial"/>
              </a:rPr>
              <a:t>Numerical Methods</a:t>
            </a:r>
          </a:p>
          <a:p>
            <a:endParaRPr lang="en-US" altLang="en-US">
              <a:cs typeface="Arial"/>
            </a:endParaRPr>
          </a:p>
        </p:txBody>
      </p:sp>
    </p:spTree>
    <p:extLst>
      <p:ext uri="{BB962C8B-B14F-4D97-AF65-F5344CB8AC3E}">
        <p14:creationId xmlns:p14="http://schemas.microsoft.com/office/powerpoint/2010/main" val="3979221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Do we have enough information?</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cs typeface="Arial"/>
              </a:rPr>
              <a:t>So far, we have given three conserved variables,           and     , but seven independent quantities,     ,      and        (or       )</a:t>
            </a:r>
          </a:p>
          <a:p>
            <a:r>
              <a:rPr lang="en-US" sz="1800" dirty="0">
                <a:cs typeface="Arial"/>
              </a:rPr>
              <a:t>This is assuming we have equations of state for each material</a:t>
            </a:r>
          </a:p>
          <a:p>
            <a:r>
              <a:rPr lang="en-US" sz="1800" dirty="0">
                <a:cs typeface="Arial"/>
              </a:rPr>
              <a:t>The key to closing the system of equations is that even though individual density, momentum and energy are not conserved, they are </a:t>
            </a:r>
            <a:r>
              <a:rPr lang="en-US" sz="1800" b="1" dirty="0">
                <a:cs typeface="Arial"/>
              </a:rPr>
              <a:t>in balance</a:t>
            </a:r>
          </a:p>
          <a:p>
            <a:r>
              <a:rPr lang="en-US" sz="1800" dirty="0">
                <a:cs typeface="Arial"/>
              </a:rPr>
              <a:t>In other words, the loss of momentum for one material, due to transfer, is the gain in momentum for the other</a:t>
            </a:r>
            <a:endParaRPr lang="en-US" sz="1800" b="1" dirty="0">
              <a:cs typeface="Arial"/>
            </a:endParaRPr>
          </a:p>
          <a:p>
            <a:r>
              <a:rPr lang="en-US" sz="1800" dirty="0">
                <a:cs typeface="Arial"/>
              </a:rPr>
              <a:t>If we know how to describe this transfer, then we can write seven </a:t>
            </a:r>
            <a:r>
              <a:rPr lang="en-US" sz="1800" b="1" dirty="0">
                <a:cs typeface="Arial"/>
              </a:rPr>
              <a:t>balance laws  </a:t>
            </a:r>
            <a:r>
              <a:rPr lang="en-US" sz="1800" dirty="0">
                <a:cs typeface="Arial"/>
              </a:rPr>
              <a:t>for the unknown variables in this system</a:t>
            </a:r>
          </a:p>
          <a:p>
            <a:r>
              <a:rPr lang="en-US" sz="1800" dirty="0">
                <a:cs typeface="Arial"/>
              </a:rPr>
              <a:t>We can think of this as the "conservation law with source terms" approach, but the source terms might well depend on what any two interacting materials are; they could be purely mechanical, but there might be chemistry or other thermodynamics</a:t>
            </a:r>
          </a:p>
          <a:p>
            <a:endParaRPr lang="en-US" sz="1800" dirty="0">
              <a:cs typeface="Arial"/>
            </a:endParaRPr>
          </a:p>
        </p:txBody>
      </p:sp>
      <p:sp>
        <p:nvSpPr>
          <p:cNvPr id="12" name="Content Placeholder 2">
            <a:extLst>
              <a:ext uri="{FF2B5EF4-FFF2-40B4-BE49-F238E27FC236}">
                <a16:creationId xmlns:a16="http://schemas.microsoft.com/office/drawing/2014/main" id="{BA56F1F6-E787-E9C1-D768-E95226F8AB43}"/>
              </a:ext>
            </a:extLst>
          </p:cNvPr>
          <p:cNvSpPr txBox="1">
            <a:spLocks/>
          </p:cNvSpPr>
          <p:nvPr/>
        </p:nvSpPr>
        <p:spPr bwMode="auto">
          <a:xfrm>
            <a:off x="379873" y="4508375"/>
            <a:ext cx="35716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endParaRPr lang="en-US" sz="1800" kern="0">
              <a:cs typeface="Arial"/>
            </a:endParaRPr>
          </a:p>
        </p:txBody>
      </p:sp>
      <p:pic>
        <p:nvPicPr>
          <p:cNvPr id="4" name="Picture 3">
            <a:extLst>
              <a:ext uri="{FF2B5EF4-FFF2-40B4-BE49-F238E27FC236}">
                <a16:creationId xmlns:a16="http://schemas.microsoft.com/office/drawing/2014/main" id="{AF111791-A7F2-39F0-FF64-024238B740BB}"/>
              </a:ext>
            </a:extLst>
          </p:cNvPr>
          <p:cNvPicPr>
            <a:picLocks noChangeAspect="1"/>
          </p:cNvPicPr>
          <p:nvPr/>
        </p:nvPicPr>
        <p:blipFill rotWithShape="1">
          <a:blip r:embed="rId2">
            <a:duotone>
              <a:schemeClr val="accent4">
                <a:shade val="45000"/>
                <a:satMod val="135000"/>
              </a:schemeClr>
              <a:prstClr val="white"/>
            </a:duotone>
          </a:blip>
          <a:srcRect l="-962" t="8108" r="76282" b="-5405"/>
          <a:stretch/>
        </p:blipFill>
        <p:spPr>
          <a:xfrm>
            <a:off x="5601162" y="1569574"/>
            <a:ext cx="677010" cy="313533"/>
          </a:xfrm>
          <a:prstGeom prst="rect">
            <a:avLst/>
          </a:prstGeom>
        </p:spPr>
      </p:pic>
      <p:pic>
        <p:nvPicPr>
          <p:cNvPr id="5" name="Picture 4">
            <a:extLst>
              <a:ext uri="{FF2B5EF4-FFF2-40B4-BE49-F238E27FC236}">
                <a16:creationId xmlns:a16="http://schemas.microsoft.com/office/drawing/2014/main" id="{AE71BE9B-FF8E-DBC4-FD03-5BDB5574E80A}"/>
              </a:ext>
            </a:extLst>
          </p:cNvPr>
          <p:cNvPicPr>
            <a:picLocks noChangeAspect="1"/>
          </p:cNvPicPr>
          <p:nvPr/>
        </p:nvPicPr>
        <p:blipFill rotWithShape="1">
          <a:blip r:embed="rId2">
            <a:duotone>
              <a:schemeClr val="accent4">
                <a:shade val="45000"/>
                <a:satMod val="135000"/>
              </a:schemeClr>
              <a:prstClr val="white"/>
            </a:duotone>
          </a:blip>
          <a:srcRect l="40385" r="50321" b="5405"/>
          <a:stretch/>
        </p:blipFill>
        <p:spPr>
          <a:xfrm>
            <a:off x="6702514" y="1559393"/>
            <a:ext cx="254985" cy="304826"/>
          </a:xfrm>
          <a:prstGeom prst="rect">
            <a:avLst/>
          </a:prstGeom>
        </p:spPr>
      </p:pic>
      <p:pic>
        <p:nvPicPr>
          <p:cNvPr id="7" name="Picture 6">
            <a:extLst>
              <a:ext uri="{FF2B5EF4-FFF2-40B4-BE49-F238E27FC236}">
                <a16:creationId xmlns:a16="http://schemas.microsoft.com/office/drawing/2014/main" id="{363AEDDB-0A76-76C1-7226-6BD6E4B96E61}"/>
              </a:ext>
            </a:extLst>
          </p:cNvPr>
          <p:cNvPicPr>
            <a:picLocks noChangeAspect="1"/>
          </p:cNvPicPr>
          <p:nvPr/>
        </p:nvPicPr>
        <p:blipFill rotWithShape="1">
          <a:blip r:embed="rId3">
            <a:duotone>
              <a:schemeClr val="accent4">
                <a:shade val="45000"/>
                <a:satMod val="135000"/>
              </a:schemeClr>
              <a:prstClr val="white"/>
            </a:duotone>
          </a:blip>
          <a:srcRect l="50336" t="10257" r="36577" b="5128"/>
          <a:stretch/>
        </p:blipFill>
        <p:spPr>
          <a:xfrm>
            <a:off x="4226322" y="1841756"/>
            <a:ext cx="342905" cy="290539"/>
          </a:xfrm>
          <a:prstGeom prst="rect">
            <a:avLst/>
          </a:prstGeom>
        </p:spPr>
      </p:pic>
      <p:pic>
        <p:nvPicPr>
          <p:cNvPr id="8" name="Picture 7">
            <a:extLst>
              <a:ext uri="{FF2B5EF4-FFF2-40B4-BE49-F238E27FC236}">
                <a16:creationId xmlns:a16="http://schemas.microsoft.com/office/drawing/2014/main" id="{7AA154E8-FE86-DFBE-04B8-4276C450DE98}"/>
              </a:ext>
            </a:extLst>
          </p:cNvPr>
          <p:cNvPicPr>
            <a:picLocks noChangeAspect="1"/>
          </p:cNvPicPr>
          <p:nvPr/>
        </p:nvPicPr>
        <p:blipFill rotWithShape="1">
          <a:blip r:embed="rId3">
            <a:duotone>
              <a:schemeClr val="accent4">
                <a:shade val="45000"/>
                <a:satMod val="135000"/>
              </a:schemeClr>
              <a:prstClr val="white"/>
            </a:duotone>
          </a:blip>
          <a:srcRect l="78188" t="10256" r="6711" b="7692"/>
          <a:stretch/>
        </p:blipFill>
        <p:spPr>
          <a:xfrm>
            <a:off x="4959786" y="1840367"/>
            <a:ext cx="395656" cy="281735"/>
          </a:xfrm>
          <a:prstGeom prst="rect">
            <a:avLst/>
          </a:prstGeom>
        </p:spPr>
      </p:pic>
      <p:pic>
        <p:nvPicPr>
          <p:cNvPr id="9" name="Picture 8">
            <a:extLst>
              <a:ext uri="{FF2B5EF4-FFF2-40B4-BE49-F238E27FC236}">
                <a16:creationId xmlns:a16="http://schemas.microsoft.com/office/drawing/2014/main" id="{8875528F-2609-DBB1-5B17-D803F4A7A455}"/>
              </a:ext>
            </a:extLst>
          </p:cNvPr>
          <p:cNvPicPr>
            <a:picLocks noChangeAspect="1"/>
          </p:cNvPicPr>
          <p:nvPr/>
        </p:nvPicPr>
        <p:blipFill>
          <a:blip r:embed="rId4">
            <a:duotone>
              <a:schemeClr val="accent4">
                <a:shade val="45000"/>
                <a:satMod val="135000"/>
              </a:schemeClr>
              <a:prstClr val="white"/>
            </a:duotone>
          </a:blip>
          <a:stretch>
            <a:fillRect/>
          </a:stretch>
        </p:blipFill>
        <p:spPr>
          <a:xfrm>
            <a:off x="3059434" y="1874671"/>
            <a:ext cx="270364" cy="222006"/>
          </a:xfrm>
          <a:prstGeom prst="rect">
            <a:avLst/>
          </a:prstGeom>
        </p:spPr>
      </p:pic>
      <p:pic>
        <p:nvPicPr>
          <p:cNvPr id="10" name="Picture 9">
            <a:extLst>
              <a:ext uri="{FF2B5EF4-FFF2-40B4-BE49-F238E27FC236}">
                <a16:creationId xmlns:a16="http://schemas.microsoft.com/office/drawing/2014/main" id="{960DFC80-A078-668E-E2E1-95F9C17BC75D}"/>
              </a:ext>
            </a:extLst>
          </p:cNvPr>
          <p:cNvPicPr>
            <a:picLocks noChangeAspect="1"/>
          </p:cNvPicPr>
          <p:nvPr/>
        </p:nvPicPr>
        <p:blipFill>
          <a:blip r:embed="rId5">
            <a:duotone>
              <a:schemeClr val="accent4">
                <a:shade val="45000"/>
                <a:satMod val="135000"/>
              </a:schemeClr>
              <a:prstClr val="white"/>
            </a:duotone>
          </a:blip>
          <a:stretch>
            <a:fillRect/>
          </a:stretch>
        </p:blipFill>
        <p:spPr>
          <a:xfrm>
            <a:off x="3429500" y="1910244"/>
            <a:ext cx="271097" cy="193431"/>
          </a:xfrm>
          <a:prstGeom prst="rect">
            <a:avLst/>
          </a:prstGeom>
        </p:spPr>
      </p:pic>
    </p:spTree>
    <p:extLst>
      <p:ext uri="{BB962C8B-B14F-4D97-AF65-F5344CB8AC3E}">
        <p14:creationId xmlns:p14="http://schemas.microsoft.com/office/powerpoint/2010/main" val="2823665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A one-dimensional example</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395520"/>
            <a:ext cx="8374063" cy="1015663"/>
          </a:xfrm>
        </p:spPr>
        <p:txBody>
          <a:bodyPr/>
          <a:lstStyle/>
          <a:p>
            <a:r>
              <a:rPr lang="en-US" sz="1800" dirty="0">
                <a:cs typeface="Arial"/>
              </a:rPr>
              <a:t>This example assumes only mechanical interaction between materials</a:t>
            </a:r>
            <a:endParaRPr lang="en-US" dirty="0">
              <a:cs typeface="Arial"/>
            </a:endParaRPr>
          </a:p>
          <a:p>
            <a:endParaRPr lang="en-US" sz="1800" dirty="0">
              <a:cs typeface="Arial"/>
            </a:endParaRPr>
          </a:p>
        </p:txBody>
      </p:sp>
      <p:sp>
        <p:nvSpPr>
          <p:cNvPr id="12" name="Content Placeholder 2">
            <a:extLst>
              <a:ext uri="{FF2B5EF4-FFF2-40B4-BE49-F238E27FC236}">
                <a16:creationId xmlns:a16="http://schemas.microsoft.com/office/drawing/2014/main" id="{BA56F1F6-E787-E9C1-D768-E95226F8AB43}"/>
              </a:ext>
            </a:extLst>
          </p:cNvPr>
          <p:cNvSpPr txBox="1">
            <a:spLocks/>
          </p:cNvSpPr>
          <p:nvPr/>
        </p:nvSpPr>
        <p:spPr bwMode="auto">
          <a:xfrm>
            <a:off x="379873" y="4508375"/>
            <a:ext cx="35716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endParaRPr lang="en-US" sz="1800" kern="0">
              <a:cs typeface="Arial"/>
            </a:endParaRPr>
          </a:p>
        </p:txBody>
      </p:sp>
      <p:pic>
        <p:nvPicPr>
          <p:cNvPr id="6" name="Picture 5" descr="A math equations on a white background&#10;&#10;Description automatically generated">
            <a:extLst>
              <a:ext uri="{FF2B5EF4-FFF2-40B4-BE49-F238E27FC236}">
                <a16:creationId xmlns:a16="http://schemas.microsoft.com/office/drawing/2014/main" id="{5EE20AFF-C704-B6C2-15B1-BF4A98FCC0CB}"/>
              </a:ext>
            </a:extLst>
          </p:cNvPr>
          <p:cNvPicPr>
            <a:picLocks noChangeAspect="1"/>
          </p:cNvPicPr>
          <p:nvPr/>
        </p:nvPicPr>
        <p:blipFill>
          <a:blip r:embed="rId2"/>
          <a:stretch>
            <a:fillRect/>
          </a:stretch>
        </p:blipFill>
        <p:spPr>
          <a:xfrm>
            <a:off x="975947" y="1808979"/>
            <a:ext cx="7183314" cy="4189610"/>
          </a:xfrm>
          <a:prstGeom prst="rect">
            <a:avLst/>
          </a:prstGeom>
        </p:spPr>
      </p:pic>
      <p:sp>
        <p:nvSpPr>
          <p:cNvPr id="11" name="Rectangle 10">
            <a:extLst>
              <a:ext uri="{FF2B5EF4-FFF2-40B4-BE49-F238E27FC236}">
                <a16:creationId xmlns:a16="http://schemas.microsoft.com/office/drawing/2014/main" id="{4ABC977A-1A8A-FDCA-BEAA-0D1472DC9093}"/>
              </a:ext>
            </a:extLst>
          </p:cNvPr>
          <p:cNvSpPr/>
          <p:nvPr/>
        </p:nvSpPr>
        <p:spPr>
          <a:xfrm>
            <a:off x="4026877" y="3815861"/>
            <a:ext cx="527538" cy="246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A29601AB-51ED-DAF1-C934-DC1EECD91EA2}"/>
              </a:ext>
            </a:extLst>
          </p:cNvPr>
          <p:cNvSpPr txBox="1"/>
          <p:nvPr/>
        </p:nvSpPr>
        <p:spPr>
          <a:xfrm>
            <a:off x="694592" y="1969476"/>
            <a:ext cx="22244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Interfacial averages</a:t>
            </a:r>
            <a:endParaRPr lang="en-GB" dirty="0"/>
          </a:p>
        </p:txBody>
      </p:sp>
      <p:cxnSp>
        <p:nvCxnSpPr>
          <p:cNvPr id="15" name="Straight Arrow Connector 14">
            <a:extLst>
              <a:ext uri="{FF2B5EF4-FFF2-40B4-BE49-F238E27FC236}">
                <a16:creationId xmlns:a16="http://schemas.microsoft.com/office/drawing/2014/main" id="{C51CDEB1-91DF-D3DF-B431-7C6B86211EBF}"/>
              </a:ext>
            </a:extLst>
          </p:cNvPr>
          <p:cNvCxnSpPr/>
          <p:nvPr/>
        </p:nvCxnSpPr>
        <p:spPr>
          <a:xfrm>
            <a:off x="2534383" y="2367328"/>
            <a:ext cx="1459523" cy="14155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B6601C7-9BCE-5AD0-D468-16BD1D032320}"/>
              </a:ext>
            </a:extLst>
          </p:cNvPr>
          <p:cNvSpPr/>
          <p:nvPr/>
        </p:nvSpPr>
        <p:spPr>
          <a:xfrm>
            <a:off x="5287109" y="3730869"/>
            <a:ext cx="404445" cy="3341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87F67A0-DF23-6574-9E81-22FBBB3B9920}"/>
              </a:ext>
            </a:extLst>
          </p:cNvPr>
          <p:cNvSpPr txBox="1"/>
          <p:nvPr/>
        </p:nvSpPr>
        <p:spPr>
          <a:xfrm>
            <a:off x="6157546" y="1858107"/>
            <a:ext cx="22244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Different interfacial averages</a:t>
            </a:r>
            <a:endParaRPr lang="en-GB" dirty="0"/>
          </a:p>
        </p:txBody>
      </p:sp>
      <p:cxnSp>
        <p:nvCxnSpPr>
          <p:cNvPr id="21" name="Straight Arrow Connector 20">
            <a:extLst>
              <a:ext uri="{FF2B5EF4-FFF2-40B4-BE49-F238E27FC236}">
                <a16:creationId xmlns:a16="http://schemas.microsoft.com/office/drawing/2014/main" id="{C7FC6EB7-A1A9-E889-D620-290B421B4660}"/>
              </a:ext>
            </a:extLst>
          </p:cNvPr>
          <p:cNvCxnSpPr/>
          <p:nvPr/>
        </p:nvCxnSpPr>
        <p:spPr>
          <a:xfrm flipH="1">
            <a:off x="5649791" y="2475767"/>
            <a:ext cx="747346" cy="11869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D360CEF-00FF-8647-7F73-E0E8B0C7935F}"/>
              </a:ext>
            </a:extLst>
          </p:cNvPr>
          <p:cNvSpPr/>
          <p:nvPr/>
        </p:nvSpPr>
        <p:spPr>
          <a:xfrm>
            <a:off x="6837486" y="3725007"/>
            <a:ext cx="404445" cy="3341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7207DB78-0BA0-8FC6-D4AF-2B437379E4A9}"/>
              </a:ext>
            </a:extLst>
          </p:cNvPr>
          <p:cNvCxnSpPr/>
          <p:nvPr/>
        </p:nvCxnSpPr>
        <p:spPr>
          <a:xfrm>
            <a:off x="6417652" y="2505074"/>
            <a:ext cx="685800" cy="11605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1AEA5C5-5E8A-6324-B1E3-FF3FB2F0F527}"/>
              </a:ext>
            </a:extLst>
          </p:cNvPr>
          <p:cNvSpPr txBox="1"/>
          <p:nvPr/>
        </p:nvSpPr>
        <p:spPr>
          <a:xfrm>
            <a:off x="120161" y="4217376"/>
            <a:ext cx="22244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Pressure-induced interface movement</a:t>
            </a:r>
            <a:endParaRPr lang="en-US" dirty="0"/>
          </a:p>
        </p:txBody>
      </p:sp>
      <p:sp>
        <p:nvSpPr>
          <p:cNvPr id="29" name="Rectangle 28">
            <a:extLst>
              <a:ext uri="{FF2B5EF4-FFF2-40B4-BE49-F238E27FC236}">
                <a16:creationId xmlns:a16="http://schemas.microsoft.com/office/drawing/2014/main" id="{A53A41D2-EE8D-FB04-E775-13F971D41764}"/>
              </a:ext>
            </a:extLst>
          </p:cNvPr>
          <p:cNvSpPr/>
          <p:nvPr/>
        </p:nvSpPr>
        <p:spPr>
          <a:xfrm>
            <a:off x="5081955" y="4730261"/>
            <a:ext cx="720968" cy="7297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Arrow Connector 30">
            <a:extLst>
              <a:ext uri="{FF2B5EF4-FFF2-40B4-BE49-F238E27FC236}">
                <a16:creationId xmlns:a16="http://schemas.microsoft.com/office/drawing/2014/main" id="{9462EF80-E251-7FD2-6D90-DBAD1AAC07F1}"/>
              </a:ext>
            </a:extLst>
          </p:cNvPr>
          <p:cNvCxnSpPr/>
          <p:nvPr/>
        </p:nvCxnSpPr>
        <p:spPr>
          <a:xfrm>
            <a:off x="2173898" y="4477481"/>
            <a:ext cx="2857500" cy="4923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820CCCF7-B4BC-EF05-159A-01F46B06038C}"/>
              </a:ext>
            </a:extLst>
          </p:cNvPr>
          <p:cNvSpPr txBox="1">
            <a:spLocks/>
          </p:cNvSpPr>
          <p:nvPr/>
        </p:nvSpPr>
        <p:spPr bwMode="auto">
          <a:xfrm>
            <a:off x="7589564" y="2837836"/>
            <a:ext cx="35716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endParaRPr lang="en-US" sz="1800" kern="0">
              <a:cs typeface="Arial"/>
            </a:endParaRPr>
          </a:p>
        </p:txBody>
      </p:sp>
      <p:sp>
        <p:nvSpPr>
          <p:cNvPr id="34" name="TextBox 33">
            <a:extLst>
              <a:ext uri="{FF2B5EF4-FFF2-40B4-BE49-F238E27FC236}">
                <a16:creationId xmlns:a16="http://schemas.microsoft.com/office/drawing/2014/main" id="{0CC4537C-A659-6421-5064-841277DFEBFD}"/>
              </a:ext>
            </a:extLst>
          </p:cNvPr>
          <p:cNvSpPr txBox="1"/>
          <p:nvPr/>
        </p:nvSpPr>
        <p:spPr>
          <a:xfrm>
            <a:off x="7341576" y="2558561"/>
            <a:ext cx="14094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Relaxation terms</a:t>
            </a:r>
            <a:endParaRPr lang="en-US" dirty="0"/>
          </a:p>
        </p:txBody>
      </p:sp>
      <p:sp>
        <p:nvSpPr>
          <p:cNvPr id="36" name="Rectangle 35">
            <a:extLst>
              <a:ext uri="{FF2B5EF4-FFF2-40B4-BE49-F238E27FC236}">
                <a16:creationId xmlns:a16="http://schemas.microsoft.com/office/drawing/2014/main" id="{C7F0D69D-FC04-94DC-F3FD-0AF6296AEAEE}"/>
              </a:ext>
            </a:extLst>
          </p:cNvPr>
          <p:cNvSpPr/>
          <p:nvPr/>
        </p:nvSpPr>
        <p:spPr>
          <a:xfrm>
            <a:off x="4856285" y="2016369"/>
            <a:ext cx="228599" cy="2813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Arrow Connector 37">
            <a:extLst>
              <a:ext uri="{FF2B5EF4-FFF2-40B4-BE49-F238E27FC236}">
                <a16:creationId xmlns:a16="http://schemas.microsoft.com/office/drawing/2014/main" id="{D43BCDB9-DCF1-BECF-1C3C-621201AF45AC}"/>
              </a:ext>
            </a:extLst>
          </p:cNvPr>
          <p:cNvCxnSpPr/>
          <p:nvPr/>
        </p:nvCxnSpPr>
        <p:spPr>
          <a:xfrm flipH="1" flipV="1">
            <a:off x="5183798" y="2308714"/>
            <a:ext cx="2066192" cy="5714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76F860-C009-3DAC-4FF7-5E3FAD03B4AA}"/>
              </a:ext>
            </a:extLst>
          </p:cNvPr>
          <p:cNvCxnSpPr/>
          <p:nvPr/>
        </p:nvCxnSpPr>
        <p:spPr>
          <a:xfrm flipH="1">
            <a:off x="6285767" y="2883143"/>
            <a:ext cx="984739" cy="3341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1B0E1E74-240D-E372-CE62-1B9A3C86005A}"/>
              </a:ext>
            </a:extLst>
          </p:cNvPr>
          <p:cNvSpPr/>
          <p:nvPr/>
        </p:nvSpPr>
        <p:spPr>
          <a:xfrm>
            <a:off x="6019800" y="3144715"/>
            <a:ext cx="228599" cy="2813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Content Placeholder 2">
            <a:extLst>
              <a:ext uri="{FF2B5EF4-FFF2-40B4-BE49-F238E27FC236}">
                <a16:creationId xmlns:a16="http://schemas.microsoft.com/office/drawing/2014/main" id="{FEC58047-E7D8-ACEE-17A7-5F99DD074159}"/>
              </a:ext>
            </a:extLst>
          </p:cNvPr>
          <p:cNvSpPr txBox="1">
            <a:spLocks/>
          </p:cNvSpPr>
          <p:nvPr/>
        </p:nvSpPr>
        <p:spPr bwMode="auto">
          <a:xfrm>
            <a:off x="7079611" y="4420451"/>
            <a:ext cx="35716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endParaRPr lang="en-US" sz="1800" kern="0">
              <a:cs typeface="Arial"/>
            </a:endParaRPr>
          </a:p>
        </p:txBody>
      </p:sp>
      <p:sp>
        <p:nvSpPr>
          <p:cNvPr id="45" name="TextBox 44">
            <a:extLst>
              <a:ext uri="{FF2B5EF4-FFF2-40B4-BE49-F238E27FC236}">
                <a16:creationId xmlns:a16="http://schemas.microsoft.com/office/drawing/2014/main" id="{E0441E6C-B108-1802-53CC-3DCE301EB8D6}"/>
              </a:ext>
            </a:extLst>
          </p:cNvPr>
          <p:cNvSpPr txBox="1"/>
          <p:nvPr/>
        </p:nvSpPr>
        <p:spPr>
          <a:xfrm>
            <a:off x="6831623" y="4141176"/>
            <a:ext cx="22244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Drag effects</a:t>
            </a:r>
            <a:endParaRPr lang="en-US" dirty="0"/>
          </a:p>
        </p:txBody>
      </p:sp>
      <p:sp>
        <p:nvSpPr>
          <p:cNvPr id="47" name="Rectangle 46">
            <a:extLst>
              <a:ext uri="{FF2B5EF4-FFF2-40B4-BE49-F238E27FC236}">
                <a16:creationId xmlns:a16="http://schemas.microsoft.com/office/drawing/2014/main" id="{5CCD353A-EB89-6934-D1F3-E556C3CEAE8B}"/>
              </a:ext>
            </a:extLst>
          </p:cNvPr>
          <p:cNvSpPr/>
          <p:nvPr/>
        </p:nvSpPr>
        <p:spPr>
          <a:xfrm>
            <a:off x="6016870" y="4935415"/>
            <a:ext cx="1160583" cy="2989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Straight Arrow Connector 48">
            <a:extLst>
              <a:ext uri="{FF2B5EF4-FFF2-40B4-BE49-F238E27FC236}">
                <a16:creationId xmlns:a16="http://schemas.microsoft.com/office/drawing/2014/main" id="{371E2D4D-ED20-155F-77BB-E747BE09CBA4}"/>
              </a:ext>
            </a:extLst>
          </p:cNvPr>
          <p:cNvCxnSpPr/>
          <p:nvPr/>
        </p:nvCxnSpPr>
        <p:spPr>
          <a:xfrm flipH="1">
            <a:off x="6827960" y="4471620"/>
            <a:ext cx="764930" cy="3780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4836EC0-2B2A-B07D-074D-A6162CC1FD68}"/>
              </a:ext>
            </a:extLst>
          </p:cNvPr>
          <p:cNvSpPr txBox="1"/>
          <p:nvPr/>
        </p:nvSpPr>
        <p:spPr>
          <a:xfrm>
            <a:off x="6931269" y="5797060"/>
            <a:ext cx="22244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Equilibration effects</a:t>
            </a:r>
            <a:endParaRPr lang="en-US" dirty="0"/>
          </a:p>
        </p:txBody>
      </p:sp>
      <p:sp>
        <p:nvSpPr>
          <p:cNvPr id="53" name="Rectangle 52">
            <a:extLst>
              <a:ext uri="{FF2B5EF4-FFF2-40B4-BE49-F238E27FC236}">
                <a16:creationId xmlns:a16="http://schemas.microsoft.com/office/drawing/2014/main" id="{2038440F-1408-7315-CFDE-04EB2C2EF144}"/>
              </a:ext>
            </a:extLst>
          </p:cNvPr>
          <p:cNvSpPr/>
          <p:nvPr/>
        </p:nvSpPr>
        <p:spPr>
          <a:xfrm>
            <a:off x="5175739" y="5518637"/>
            <a:ext cx="1336429" cy="2813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Arrow Connector 54">
            <a:extLst>
              <a:ext uri="{FF2B5EF4-FFF2-40B4-BE49-F238E27FC236}">
                <a16:creationId xmlns:a16="http://schemas.microsoft.com/office/drawing/2014/main" id="{CC55D30A-BEAF-32AB-53F3-E187B04723EC}"/>
              </a:ext>
            </a:extLst>
          </p:cNvPr>
          <p:cNvCxnSpPr/>
          <p:nvPr/>
        </p:nvCxnSpPr>
        <p:spPr>
          <a:xfrm flipH="1" flipV="1">
            <a:off x="6048376" y="5828568"/>
            <a:ext cx="879230" cy="1582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mathematical equation with numbers and symbols&#10;&#10;Description automatically generated">
            <a:extLst>
              <a:ext uri="{FF2B5EF4-FFF2-40B4-BE49-F238E27FC236}">
                <a16:creationId xmlns:a16="http://schemas.microsoft.com/office/drawing/2014/main" id="{EB331D68-7609-3782-B20F-8F3A4462C8B3}"/>
              </a:ext>
            </a:extLst>
          </p:cNvPr>
          <p:cNvPicPr>
            <a:picLocks noChangeAspect="1"/>
          </p:cNvPicPr>
          <p:nvPr/>
        </p:nvPicPr>
        <p:blipFill rotWithShape="1">
          <a:blip r:embed="rId3"/>
          <a:srcRect l="8889" t="17544" r="16333" b="-1492"/>
          <a:stretch/>
        </p:blipFill>
        <p:spPr>
          <a:xfrm>
            <a:off x="4061836" y="2128838"/>
            <a:ext cx="142453" cy="199903"/>
          </a:xfrm>
          <a:prstGeom prst="rect">
            <a:avLst/>
          </a:prstGeom>
        </p:spPr>
      </p:pic>
    </p:spTree>
    <p:extLst>
      <p:ext uri="{BB962C8B-B14F-4D97-AF65-F5344CB8AC3E}">
        <p14:creationId xmlns:p14="http://schemas.microsoft.com/office/powerpoint/2010/main" val="181547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7" grpId="0" animBg="1"/>
      <p:bldP spid="19" grpId="0"/>
      <p:bldP spid="23" grpId="0" animBg="1"/>
      <p:bldP spid="27" grpId="0"/>
      <p:bldP spid="29" grpId="0" animBg="1"/>
      <p:bldP spid="34" grpId="0"/>
      <p:bldP spid="36" grpId="0" animBg="1"/>
      <p:bldP spid="42" grpId="0" animBg="1"/>
      <p:bldP spid="45" grpId="0"/>
      <p:bldP spid="47" grpId="0" animBg="1"/>
      <p:bldP spid="51" grpId="0"/>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The balance terms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cs typeface="Arial"/>
              </a:rPr>
              <a:t>There is quite a lot of physics in these balance terms</a:t>
            </a:r>
          </a:p>
          <a:p>
            <a:r>
              <a:rPr lang="en-US" sz="1800" b="1" dirty="0">
                <a:cs typeface="Arial"/>
              </a:rPr>
              <a:t>Interfacial averages – </a:t>
            </a:r>
            <a:r>
              <a:rPr lang="en-US" sz="1800" dirty="0">
                <a:cs typeface="Arial"/>
              </a:rPr>
              <a:t>these are quantities which govern the physics of the interface</a:t>
            </a:r>
          </a:p>
          <a:p>
            <a:r>
              <a:rPr lang="en-US" sz="1800" dirty="0">
                <a:cs typeface="Arial"/>
              </a:rPr>
              <a:t>For example, the effect of high-pressure water on low-pressure air is different to high-pressure air on low-pressure water; this allows for this 'one-sided' interaction</a:t>
            </a:r>
          </a:p>
          <a:p>
            <a:r>
              <a:rPr lang="en-US" sz="1800" b="1" dirty="0">
                <a:cs typeface="Arial"/>
              </a:rPr>
              <a:t>Pressure-induced interface movement – </a:t>
            </a:r>
            <a:r>
              <a:rPr lang="en-US" sz="1800" dirty="0">
                <a:cs typeface="Arial"/>
              </a:rPr>
              <a:t>if pressure is higher one side of the interface than the other, the resulting compression will move the interface, and hence alter volume fractions</a:t>
            </a:r>
          </a:p>
          <a:p>
            <a:r>
              <a:rPr lang="en-US" sz="1800" dirty="0">
                <a:cs typeface="Arial"/>
              </a:rPr>
              <a:t>There is an important feature of diffuse interface methods here – we can have a </a:t>
            </a:r>
            <a:r>
              <a:rPr lang="en-US" sz="1800" b="1" dirty="0">
                <a:cs typeface="Arial"/>
              </a:rPr>
              <a:t>pressure jump across the interface</a:t>
            </a:r>
            <a:r>
              <a:rPr lang="en-US" sz="1800" dirty="0">
                <a:cs typeface="Arial"/>
              </a:rPr>
              <a:t> </a:t>
            </a:r>
          </a:p>
        </p:txBody>
      </p:sp>
      <p:sp>
        <p:nvSpPr>
          <p:cNvPr id="12" name="Content Placeholder 2">
            <a:extLst>
              <a:ext uri="{FF2B5EF4-FFF2-40B4-BE49-F238E27FC236}">
                <a16:creationId xmlns:a16="http://schemas.microsoft.com/office/drawing/2014/main" id="{BA56F1F6-E787-E9C1-D768-E95226F8AB43}"/>
              </a:ext>
            </a:extLst>
          </p:cNvPr>
          <p:cNvSpPr txBox="1">
            <a:spLocks/>
          </p:cNvSpPr>
          <p:nvPr/>
        </p:nvSpPr>
        <p:spPr bwMode="auto">
          <a:xfrm>
            <a:off x="379873" y="4508375"/>
            <a:ext cx="35716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endParaRPr lang="en-US" sz="1800" kern="0">
              <a:cs typeface="Arial"/>
            </a:endParaRPr>
          </a:p>
        </p:txBody>
      </p:sp>
    </p:spTree>
    <p:extLst>
      <p:ext uri="{BB962C8B-B14F-4D97-AF65-F5344CB8AC3E}">
        <p14:creationId xmlns:p14="http://schemas.microsoft.com/office/powerpoint/2010/main" val="347221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a:t>Outline</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idx="1"/>
          </p:nvPr>
        </p:nvSpPr>
        <p:spPr/>
        <p:txBody>
          <a:bodyPr/>
          <a:lstStyle/>
          <a:p>
            <a:pPr eaLnBrk="1" hangingPunct="1"/>
            <a:r>
              <a:rPr lang="en-US" altLang="en-US"/>
              <a:t>Diffuse interface methods</a:t>
            </a:r>
          </a:p>
          <a:p>
            <a:r>
              <a:rPr lang="en-US" altLang="en-US">
                <a:cs typeface="Arial"/>
              </a:rPr>
              <a:t>Seven-equation models</a:t>
            </a:r>
          </a:p>
          <a:p>
            <a:r>
              <a:rPr lang="en-US" altLang="en-US">
                <a:cs typeface="Arial"/>
              </a:rPr>
              <a:t>Six-equation models</a:t>
            </a:r>
          </a:p>
          <a:p>
            <a:r>
              <a:rPr lang="en-US" altLang="en-US">
                <a:cs typeface="Arial"/>
              </a:rPr>
              <a:t>Five-equation models</a:t>
            </a:r>
          </a:p>
          <a:p>
            <a:r>
              <a:rPr lang="en-US" altLang="en-US">
                <a:cs typeface="Arial"/>
              </a:rPr>
              <a:t>Numerical Methods</a:t>
            </a:r>
          </a:p>
          <a:p>
            <a:endParaRPr lang="en-US" altLang="en-US">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Pressure jump</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cs typeface="Arial"/>
              </a:rPr>
              <a:t>When we considered sharp interfaces, we did technically also allow for a pressure jump, but this was in two cases; a shock wave hits the interface, or a rarefaction passes over it</a:t>
            </a:r>
          </a:p>
          <a:p>
            <a:r>
              <a:rPr lang="en-US" sz="1800" dirty="0">
                <a:cs typeface="Arial"/>
              </a:rPr>
              <a:t>However, because there was only ever one material per cell, this did not require any special treatment</a:t>
            </a:r>
          </a:p>
          <a:p>
            <a:r>
              <a:rPr lang="en-US" sz="1800" dirty="0">
                <a:cs typeface="Arial"/>
              </a:rPr>
              <a:t>Now, we have multiple materials in a cell, we have to consider what happens when </a:t>
            </a:r>
            <a:r>
              <a:rPr lang="en-US" sz="1800" b="1" dirty="0">
                <a:cs typeface="Arial"/>
              </a:rPr>
              <a:t>two materials have two different thermodynamic states</a:t>
            </a:r>
          </a:p>
          <a:p>
            <a:r>
              <a:rPr lang="en-US" sz="1800" dirty="0">
                <a:cs typeface="Arial"/>
              </a:rPr>
              <a:t>Over time, this will equilibrate, but there is a finite time scale to this </a:t>
            </a:r>
            <a:r>
              <a:rPr lang="en-US" sz="1800" err="1">
                <a:cs typeface="Arial"/>
              </a:rPr>
              <a:t>behaviour</a:t>
            </a:r>
            <a:r>
              <a:rPr lang="en-US" sz="1800" dirty="0">
                <a:cs typeface="Arial"/>
              </a:rPr>
              <a:t>, and whilst this is happening, the pressure difference will cause additional interface motion</a:t>
            </a:r>
          </a:p>
          <a:p>
            <a:r>
              <a:rPr lang="en-US" sz="1800" dirty="0">
                <a:cs typeface="Arial"/>
              </a:rPr>
              <a:t>This is particularly true when we are modelling a true diffuse transition (the physics of a sharp interface should remain the same)</a:t>
            </a:r>
          </a:p>
        </p:txBody>
      </p:sp>
      <p:sp>
        <p:nvSpPr>
          <p:cNvPr id="12" name="Content Placeholder 2">
            <a:extLst>
              <a:ext uri="{FF2B5EF4-FFF2-40B4-BE49-F238E27FC236}">
                <a16:creationId xmlns:a16="http://schemas.microsoft.com/office/drawing/2014/main" id="{BA56F1F6-E787-E9C1-D768-E95226F8AB43}"/>
              </a:ext>
            </a:extLst>
          </p:cNvPr>
          <p:cNvSpPr txBox="1">
            <a:spLocks/>
          </p:cNvSpPr>
          <p:nvPr/>
        </p:nvSpPr>
        <p:spPr bwMode="auto">
          <a:xfrm>
            <a:off x="379873" y="4508375"/>
            <a:ext cx="35716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endParaRPr lang="en-US" sz="1800" kern="0">
              <a:cs typeface="Arial"/>
            </a:endParaRPr>
          </a:p>
        </p:txBody>
      </p:sp>
    </p:spTree>
    <p:extLst>
      <p:ext uri="{BB962C8B-B14F-4D97-AF65-F5344CB8AC3E}">
        <p14:creationId xmlns:p14="http://schemas.microsoft.com/office/powerpoint/2010/main" val="809164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The balance terms (continued)</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cs typeface="Arial"/>
              </a:rPr>
              <a:t>In addition to the interface motion, we had two different relaxation effects, </a:t>
            </a:r>
            <a:r>
              <a:rPr lang="en-US" sz="1800" b="1" dirty="0">
                <a:cs typeface="Arial"/>
              </a:rPr>
              <a:t>drag</a:t>
            </a:r>
            <a:r>
              <a:rPr lang="en-US" sz="1800" dirty="0">
                <a:cs typeface="Arial"/>
              </a:rPr>
              <a:t> and </a:t>
            </a:r>
            <a:r>
              <a:rPr lang="en-US" sz="1800" b="1" dirty="0">
                <a:cs typeface="Arial"/>
              </a:rPr>
              <a:t>thermodynamic equilibration</a:t>
            </a:r>
          </a:p>
          <a:p>
            <a:r>
              <a:rPr lang="en-US" sz="1800" dirty="0">
                <a:cs typeface="Arial"/>
              </a:rPr>
              <a:t>The drag effects </a:t>
            </a:r>
            <a:r>
              <a:rPr lang="en-US" sz="1800" b="1" dirty="0">
                <a:cs typeface="Arial"/>
              </a:rPr>
              <a:t>equilibrate velocity</a:t>
            </a:r>
            <a:r>
              <a:rPr lang="en-US" sz="1800" dirty="0">
                <a:cs typeface="Arial"/>
              </a:rPr>
              <a:t>; as one material moves through another, it will transfer momentum to the other material, until both are moving at the same velocity</a:t>
            </a:r>
          </a:p>
          <a:p>
            <a:r>
              <a:rPr lang="en-US" sz="1800" dirty="0">
                <a:cs typeface="Arial"/>
              </a:rPr>
              <a:t>Thermodynamic effects </a:t>
            </a:r>
            <a:r>
              <a:rPr lang="en-US" sz="1800" b="1" dirty="0">
                <a:cs typeface="Arial"/>
              </a:rPr>
              <a:t>equilibrate pressure</a:t>
            </a:r>
            <a:r>
              <a:rPr lang="en-US" sz="1800" dirty="0">
                <a:cs typeface="Arial"/>
              </a:rPr>
              <a:t>; one material will effectively compress the other until they are at the same pressure state</a:t>
            </a:r>
          </a:p>
          <a:p>
            <a:r>
              <a:rPr lang="en-US" sz="1800" dirty="0">
                <a:cs typeface="Arial"/>
              </a:rPr>
              <a:t>There is no reason the interfacial average quantities are the same for the equilibration processes as for the interface motion, hence the two sets of average terms</a:t>
            </a:r>
          </a:p>
          <a:p>
            <a:r>
              <a:rPr lang="en-US" sz="1800" dirty="0">
                <a:cs typeface="Arial"/>
              </a:rPr>
              <a:t>The relaxation terms    and     describe how fast the equilibration process is</a:t>
            </a:r>
          </a:p>
        </p:txBody>
      </p:sp>
      <p:pic>
        <p:nvPicPr>
          <p:cNvPr id="4" name="Picture 3">
            <a:extLst>
              <a:ext uri="{FF2B5EF4-FFF2-40B4-BE49-F238E27FC236}">
                <a16:creationId xmlns:a16="http://schemas.microsoft.com/office/drawing/2014/main" id="{2C307D87-05A8-C5CC-7DA1-58AE4A9E49F2}"/>
              </a:ext>
            </a:extLst>
          </p:cNvPr>
          <p:cNvPicPr>
            <a:picLocks noChangeAspect="1"/>
          </p:cNvPicPr>
          <p:nvPr/>
        </p:nvPicPr>
        <p:blipFill rotWithShape="1">
          <a:blip r:embed="rId2">
            <a:duotone>
              <a:schemeClr val="accent4">
                <a:shade val="45000"/>
                <a:satMod val="135000"/>
              </a:schemeClr>
              <a:prstClr val="white"/>
            </a:duotone>
          </a:blip>
          <a:srcRect r="75728" b="-25000"/>
          <a:stretch/>
        </p:blipFill>
        <p:spPr>
          <a:xfrm>
            <a:off x="3422802" y="5155195"/>
            <a:ext cx="219453" cy="312311"/>
          </a:xfrm>
          <a:prstGeom prst="rect">
            <a:avLst/>
          </a:prstGeom>
        </p:spPr>
      </p:pic>
      <p:pic>
        <p:nvPicPr>
          <p:cNvPr id="5" name="Picture 4">
            <a:extLst>
              <a:ext uri="{FF2B5EF4-FFF2-40B4-BE49-F238E27FC236}">
                <a16:creationId xmlns:a16="http://schemas.microsoft.com/office/drawing/2014/main" id="{A214191C-1363-1D49-8066-07C0B2F68B82}"/>
              </a:ext>
            </a:extLst>
          </p:cNvPr>
          <p:cNvPicPr>
            <a:picLocks noChangeAspect="1"/>
          </p:cNvPicPr>
          <p:nvPr/>
        </p:nvPicPr>
        <p:blipFill rotWithShape="1">
          <a:blip r:embed="rId2">
            <a:duotone>
              <a:schemeClr val="accent4">
                <a:shade val="45000"/>
                <a:satMod val="135000"/>
              </a:schemeClr>
              <a:prstClr val="white"/>
            </a:duotone>
          </a:blip>
          <a:srcRect l="80582" t="-14286" r="971" b="-5257"/>
          <a:stretch/>
        </p:blipFill>
        <p:spPr>
          <a:xfrm>
            <a:off x="2760504" y="5119687"/>
            <a:ext cx="166786" cy="298676"/>
          </a:xfrm>
          <a:prstGeom prst="rect">
            <a:avLst/>
          </a:prstGeom>
        </p:spPr>
      </p:pic>
    </p:spTree>
    <p:extLst>
      <p:ext uri="{BB962C8B-B14F-4D97-AF65-F5344CB8AC3E}">
        <p14:creationId xmlns:p14="http://schemas.microsoft.com/office/powerpoint/2010/main" val="3354566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Defining the balance terms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cs typeface="Arial"/>
              </a:rPr>
              <a:t>Unfortunately, defining the balance terms is not easy</a:t>
            </a:r>
          </a:p>
          <a:p>
            <a:r>
              <a:rPr lang="en-US" sz="1800" dirty="0">
                <a:cs typeface="Arial"/>
              </a:rPr>
              <a:t>Because they require knowledge of the physics between two materials, they may require a lot of experimental input, or may be genuinely unknown</a:t>
            </a:r>
          </a:p>
          <a:p>
            <a:r>
              <a:rPr lang="en-US" sz="1800" dirty="0">
                <a:cs typeface="Arial"/>
              </a:rPr>
              <a:t>This is because, again unfortunately, interface physics is </a:t>
            </a:r>
            <a:r>
              <a:rPr lang="en-US" sz="1800" b="1" dirty="0">
                <a:cs typeface="Arial"/>
              </a:rPr>
              <a:t>sub-grid cell </a:t>
            </a:r>
            <a:r>
              <a:rPr lang="en-US" sz="1800" b="1" dirty="0" err="1">
                <a:cs typeface="Arial"/>
              </a:rPr>
              <a:t>behaviour</a:t>
            </a:r>
            <a:r>
              <a:rPr lang="en-US" sz="1800" dirty="0">
                <a:cs typeface="Arial"/>
              </a:rPr>
              <a:t> – the distribution of the materials in the cell can actually have a substantial effect on these quantities</a:t>
            </a:r>
          </a:p>
          <a:p>
            <a:r>
              <a:rPr lang="en-US" sz="1800" dirty="0">
                <a:cs typeface="Arial"/>
              </a:rPr>
              <a:t>For example, if we have a gas-liquid mixture, where the liquid (material      ) is suspended as bubbles with radius                , then we can define</a:t>
            </a:r>
          </a:p>
        </p:txBody>
      </p:sp>
      <p:pic>
        <p:nvPicPr>
          <p:cNvPr id="7" name="Picture 6">
            <a:extLst>
              <a:ext uri="{FF2B5EF4-FFF2-40B4-BE49-F238E27FC236}">
                <a16:creationId xmlns:a16="http://schemas.microsoft.com/office/drawing/2014/main" id="{DE729FD8-3BB1-1987-D2F5-758D8D7A5106}"/>
              </a:ext>
            </a:extLst>
          </p:cNvPr>
          <p:cNvPicPr>
            <a:picLocks noChangeAspect="1"/>
          </p:cNvPicPr>
          <p:nvPr/>
        </p:nvPicPr>
        <p:blipFill>
          <a:blip r:embed="rId2">
            <a:duotone>
              <a:schemeClr val="accent4">
                <a:shade val="45000"/>
                <a:satMod val="135000"/>
              </a:schemeClr>
              <a:prstClr val="white"/>
            </a:duotone>
          </a:blip>
          <a:stretch>
            <a:fillRect/>
          </a:stretch>
        </p:blipFill>
        <p:spPr>
          <a:xfrm>
            <a:off x="7890149" y="3895078"/>
            <a:ext cx="271097" cy="193431"/>
          </a:xfrm>
          <a:prstGeom prst="rect">
            <a:avLst/>
          </a:prstGeom>
        </p:spPr>
      </p:pic>
      <p:pic>
        <p:nvPicPr>
          <p:cNvPr id="8" name="Picture 7">
            <a:extLst>
              <a:ext uri="{FF2B5EF4-FFF2-40B4-BE49-F238E27FC236}">
                <a16:creationId xmlns:a16="http://schemas.microsoft.com/office/drawing/2014/main" id="{7D288CD6-9E47-3E82-CBA3-E26CE4A06F39}"/>
              </a:ext>
            </a:extLst>
          </p:cNvPr>
          <p:cNvPicPr>
            <a:picLocks noChangeAspect="1"/>
          </p:cNvPicPr>
          <p:nvPr/>
        </p:nvPicPr>
        <p:blipFill>
          <a:blip r:embed="rId3">
            <a:duotone>
              <a:schemeClr val="accent4">
                <a:shade val="45000"/>
                <a:satMod val="135000"/>
              </a:schemeClr>
              <a:prstClr val="white"/>
            </a:duotone>
          </a:blip>
          <a:stretch>
            <a:fillRect/>
          </a:stretch>
        </p:blipFill>
        <p:spPr>
          <a:xfrm>
            <a:off x="4134035" y="4070924"/>
            <a:ext cx="922904" cy="293473"/>
          </a:xfrm>
          <a:prstGeom prst="rect">
            <a:avLst/>
          </a:prstGeom>
        </p:spPr>
      </p:pic>
      <p:pic>
        <p:nvPicPr>
          <p:cNvPr id="9" name="Picture 8" descr="A mathematical equation with numbers and symbols&#10;&#10;Description automatically generated">
            <a:extLst>
              <a:ext uri="{FF2B5EF4-FFF2-40B4-BE49-F238E27FC236}">
                <a16:creationId xmlns:a16="http://schemas.microsoft.com/office/drawing/2014/main" id="{6C88EC97-386D-5E46-387B-7D816E93BDEB}"/>
              </a:ext>
            </a:extLst>
          </p:cNvPr>
          <p:cNvPicPr>
            <a:picLocks noChangeAspect="1"/>
          </p:cNvPicPr>
          <p:nvPr/>
        </p:nvPicPr>
        <p:blipFill>
          <a:blip r:embed="rId4"/>
          <a:stretch>
            <a:fillRect/>
          </a:stretch>
        </p:blipFill>
        <p:spPr>
          <a:xfrm>
            <a:off x="2365131" y="4422911"/>
            <a:ext cx="4563207" cy="755377"/>
          </a:xfrm>
          <a:prstGeom prst="rect">
            <a:avLst/>
          </a:prstGeom>
        </p:spPr>
      </p:pic>
      <p:sp>
        <p:nvSpPr>
          <p:cNvPr id="11" name="Rectangle 10">
            <a:extLst>
              <a:ext uri="{FF2B5EF4-FFF2-40B4-BE49-F238E27FC236}">
                <a16:creationId xmlns:a16="http://schemas.microsoft.com/office/drawing/2014/main" id="{E53500DE-F25B-8403-2D4D-962CBF2297C4}"/>
              </a:ext>
            </a:extLst>
          </p:cNvPr>
          <p:cNvSpPr/>
          <p:nvPr/>
        </p:nvSpPr>
        <p:spPr>
          <a:xfrm>
            <a:off x="3165231" y="4510454"/>
            <a:ext cx="527538" cy="246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1F4E10B7-869B-6BDC-9C68-AB19A3278C4E}"/>
              </a:ext>
            </a:extLst>
          </p:cNvPr>
          <p:cNvSpPr txBox="1"/>
          <p:nvPr/>
        </p:nvSpPr>
        <p:spPr>
          <a:xfrm>
            <a:off x="870438" y="5556738"/>
            <a:ext cx="27080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Specific interfacial area</a:t>
            </a:r>
            <a:endParaRPr lang="en-US" dirty="0"/>
          </a:p>
        </p:txBody>
      </p:sp>
      <p:cxnSp>
        <p:nvCxnSpPr>
          <p:cNvPr id="15" name="Straight Arrow Connector 14">
            <a:extLst>
              <a:ext uri="{FF2B5EF4-FFF2-40B4-BE49-F238E27FC236}">
                <a16:creationId xmlns:a16="http://schemas.microsoft.com/office/drawing/2014/main" id="{169207E4-8D5A-9605-4BF2-B87C192937FA}"/>
              </a:ext>
            </a:extLst>
          </p:cNvPr>
          <p:cNvCxnSpPr/>
          <p:nvPr/>
        </p:nvCxnSpPr>
        <p:spPr>
          <a:xfrm flipV="1">
            <a:off x="2156314" y="4794006"/>
            <a:ext cx="949569" cy="7297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040906F-0C91-7868-9A7F-143F62DEF5F3}"/>
              </a:ext>
            </a:extLst>
          </p:cNvPr>
          <p:cNvSpPr/>
          <p:nvPr/>
        </p:nvSpPr>
        <p:spPr>
          <a:xfrm>
            <a:off x="5451231" y="4651130"/>
            <a:ext cx="527538" cy="246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5E6D891D-DE3A-8ADC-83F0-4D97400A1D0E}"/>
              </a:ext>
            </a:extLst>
          </p:cNvPr>
          <p:cNvSpPr txBox="1"/>
          <p:nvPr/>
        </p:nvSpPr>
        <p:spPr>
          <a:xfrm>
            <a:off x="4466492" y="5372099"/>
            <a:ext cx="27080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Acoustic impedances</a:t>
            </a:r>
            <a:endParaRPr lang="en-US" dirty="0"/>
          </a:p>
        </p:txBody>
      </p:sp>
      <p:cxnSp>
        <p:nvCxnSpPr>
          <p:cNvPr id="21" name="Straight Arrow Connector 20">
            <a:extLst>
              <a:ext uri="{FF2B5EF4-FFF2-40B4-BE49-F238E27FC236}">
                <a16:creationId xmlns:a16="http://schemas.microsoft.com/office/drawing/2014/main" id="{43EC6913-E716-887D-6FBF-A4DE5023A9F3}"/>
              </a:ext>
            </a:extLst>
          </p:cNvPr>
          <p:cNvCxnSpPr/>
          <p:nvPr/>
        </p:nvCxnSpPr>
        <p:spPr>
          <a:xfrm flipV="1">
            <a:off x="5488598" y="4978644"/>
            <a:ext cx="184638" cy="4220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31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7" grpId="0" animBg="1"/>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Defining the balance terms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2617652"/>
            <a:ext cx="8374063" cy="1015663"/>
          </a:xfrm>
        </p:spPr>
        <p:txBody>
          <a:bodyPr/>
          <a:lstStyle/>
          <a:p>
            <a:r>
              <a:rPr lang="en-US" sz="1800" dirty="0">
                <a:cs typeface="Arial"/>
              </a:rPr>
              <a:t>This still does not give us everything; how do we know what radius our bubble have?  And why should they be uniform?</a:t>
            </a:r>
          </a:p>
          <a:p>
            <a:r>
              <a:rPr lang="en-US" sz="1800" dirty="0">
                <a:cs typeface="Arial"/>
              </a:rPr>
              <a:t>And we don't have the interfacial quantities either, and nor is there any single agreed definition for these</a:t>
            </a:r>
          </a:p>
          <a:p>
            <a:r>
              <a:rPr lang="en-US" sz="1800" dirty="0">
                <a:cs typeface="Arial"/>
              </a:rPr>
              <a:t>It may seem that using this model is more trouble than it is worth</a:t>
            </a:r>
          </a:p>
          <a:p>
            <a:r>
              <a:rPr lang="en-US" sz="1800" dirty="0">
                <a:cs typeface="Arial"/>
              </a:rPr>
              <a:t>Though this is application dependent – the first formulation was by Baer and Nunziato for granular explosives (granules of explosive surrounded by gas), which also had source terms for detonation chemistry</a:t>
            </a:r>
          </a:p>
          <a:p>
            <a:r>
              <a:rPr lang="en-US" sz="1800" dirty="0">
                <a:cs typeface="Arial"/>
              </a:rPr>
              <a:t>In this case, at least uniform radius was both appropriate, and measurable</a:t>
            </a:r>
          </a:p>
        </p:txBody>
      </p:sp>
      <p:pic>
        <p:nvPicPr>
          <p:cNvPr id="9" name="Picture 8" descr="A mathematical equation with numbers and symbols&#10;&#10;Description automatically generated">
            <a:extLst>
              <a:ext uri="{FF2B5EF4-FFF2-40B4-BE49-F238E27FC236}">
                <a16:creationId xmlns:a16="http://schemas.microsoft.com/office/drawing/2014/main" id="{6C88EC97-386D-5E46-387B-7D816E93BDEB}"/>
              </a:ext>
            </a:extLst>
          </p:cNvPr>
          <p:cNvPicPr>
            <a:picLocks noChangeAspect="1"/>
          </p:cNvPicPr>
          <p:nvPr/>
        </p:nvPicPr>
        <p:blipFill>
          <a:blip r:embed="rId2"/>
          <a:stretch>
            <a:fillRect/>
          </a:stretch>
        </p:blipFill>
        <p:spPr>
          <a:xfrm>
            <a:off x="2242039" y="1679711"/>
            <a:ext cx="4563207" cy="755377"/>
          </a:xfrm>
          <a:prstGeom prst="rect">
            <a:avLst/>
          </a:prstGeom>
        </p:spPr>
      </p:pic>
    </p:spTree>
    <p:extLst>
      <p:ext uri="{BB962C8B-B14F-4D97-AF65-F5344CB8AC3E}">
        <p14:creationId xmlns:p14="http://schemas.microsoft.com/office/powerpoint/2010/main" val="1229263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The Baer-Nunziato model</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419344" y="1747214"/>
            <a:ext cx="8374063" cy="1015663"/>
          </a:xfrm>
        </p:spPr>
        <p:txBody>
          <a:bodyPr/>
          <a:lstStyle/>
          <a:p>
            <a:r>
              <a:rPr lang="en-US" sz="1800" dirty="0">
                <a:cs typeface="Arial"/>
              </a:rPr>
              <a:t>Because of this initial work, seven-equation diffuse interface models are often referred to as </a:t>
            </a:r>
            <a:r>
              <a:rPr lang="en-US" sz="1800" b="1" dirty="0">
                <a:cs typeface="Arial"/>
              </a:rPr>
              <a:t>Baer-Nunziato-type</a:t>
            </a:r>
            <a:r>
              <a:rPr lang="en-US" sz="1800" dirty="0">
                <a:cs typeface="Arial"/>
              </a:rPr>
              <a:t> models</a:t>
            </a:r>
          </a:p>
          <a:p>
            <a:r>
              <a:rPr lang="en-US" sz="1800" dirty="0">
                <a:cs typeface="Arial"/>
              </a:rPr>
              <a:t>And, despite the sheer number of uncertain parameters, in many cases, simple approximations have been shown to give good models capable of reproducing experimental data</a:t>
            </a:r>
          </a:p>
          <a:p>
            <a:r>
              <a:rPr lang="en-US" sz="1800" dirty="0">
                <a:cs typeface="Arial"/>
              </a:rPr>
              <a:t>For example, we can often just use the pressure of the 'stiffest' material as the interface pressure (e.g. the liquid in a liquid-gas case)</a:t>
            </a:r>
          </a:p>
          <a:p>
            <a:r>
              <a:rPr lang="en-US" sz="1800" dirty="0">
                <a:cs typeface="Arial"/>
              </a:rPr>
              <a:t>This formulation can therefore be very powerful if you have a good understanding of how your two materials mix</a:t>
            </a:r>
          </a:p>
          <a:p>
            <a:r>
              <a:rPr lang="en-US" sz="1800" dirty="0">
                <a:cs typeface="Arial"/>
              </a:rPr>
              <a:t>Now we hopefully know it can describe the mathematics and physics well, how simple is it to solve numerically?</a:t>
            </a:r>
          </a:p>
          <a:p>
            <a:endParaRPr lang="en-US" dirty="0">
              <a:cs typeface="Arial"/>
            </a:endParaRPr>
          </a:p>
        </p:txBody>
      </p:sp>
    </p:spTree>
    <p:extLst>
      <p:ext uri="{BB962C8B-B14F-4D97-AF65-F5344CB8AC3E}">
        <p14:creationId xmlns:p14="http://schemas.microsoft.com/office/powerpoint/2010/main" val="1387629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Numerical considerations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97745"/>
            <a:ext cx="8374063" cy="1015663"/>
          </a:xfrm>
        </p:spPr>
        <p:txBody>
          <a:bodyPr/>
          <a:lstStyle/>
          <a:p>
            <a:r>
              <a:rPr lang="en-US" sz="1800" dirty="0">
                <a:cs typeface="Arial"/>
              </a:rPr>
              <a:t>We have a system of equations and some source terms; the first thing we would normally want to investigate is hyperbolicity</a:t>
            </a:r>
          </a:p>
          <a:p>
            <a:r>
              <a:rPr lang="en-US" sz="1800" dirty="0">
                <a:cs typeface="Arial"/>
              </a:rPr>
              <a:t>But here, we have a few additional concerns; although density, momentum and energy equations are written in balance law form, what about volume fraction?</a:t>
            </a:r>
          </a:p>
          <a:p>
            <a:endParaRPr lang="en-US" sz="1800" dirty="0">
              <a:cs typeface="Arial"/>
            </a:endParaRPr>
          </a:p>
          <a:p>
            <a:r>
              <a:rPr lang="en-US" sz="1800" dirty="0">
                <a:cs typeface="Arial"/>
              </a:rPr>
              <a:t>Not only is this equation not in conservation form, we have first derivatives of volume fraction in many of the other equations</a:t>
            </a:r>
          </a:p>
          <a:p>
            <a:r>
              <a:rPr lang="en-US" sz="1800" dirty="0">
                <a:cs typeface="Arial"/>
              </a:rPr>
              <a:t>Unlike sharp interface methods, this equation does not decouple from the system, and we </a:t>
            </a:r>
            <a:r>
              <a:rPr lang="en-US" sz="1800" b="1" dirty="0">
                <a:cs typeface="Arial"/>
              </a:rPr>
              <a:t>cannot</a:t>
            </a:r>
            <a:r>
              <a:rPr lang="en-US" sz="1800" dirty="0">
                <a:cs typeface="Arial"/>
              </a:rPr>
              <a:t> write the Baer-Nunziato equations in a conservative balance law form</a:t>
            </a:r>
          </a:p>
          <a:p>
            <a:r>
              <a:rPr lang="en-US" sz="1800" dirty="0">
                <a:cs typeface="Arial"/>
              </a:rPr>
              <a:t>Instead, we must be </a:t>
            </a:r>
            <a:r>
              <a:rPr lang="en-US" sz="1800" b="1" dirty="0">
                <a:cs typeface="Arial"/>
              </a:rPr>
              <a:t>very careful</a:t>
            </a:r>
            <a:r>
              <a:rPr lang="en-US" sz="1800" dirty="0">
                <a:cs typeface="Arial"/>
              </a:rPr>
              <a:t> with numerical methods (which we will not worry about here)</a:t>
            </a:r>
          </a:p>
          <a:p>
            <a:endParaRPr lang="en-US" dirty="0">
              <a:cs typeface="Arial"/>
            </a:endParaRPr>
          </a:p>
        </p:txBody>
      </p:sp>
      <p:pic>
        <p:nvPicPr>
          <p:cNvPr id="4" name="Picture 3">
            <a:extLst>
              <a:ext uri="{FF2B5EF4-FFF2-40B4-BE49-F238E27FC236}">
                <a16:creationId xmlns:a16="http://schemas.microsoft.com/office/drawing/2014/main" id="{3F1DB9ED-93C0-77D7-66E3-F330702AEFA2}"/>
              </a:ext>
            </a:extLst>
          </p:cNvPr>
          <p:cNvPicPr>
            <a:picLocks noChangeAspect="1"/>
          </p:cNvPicPr>
          <p:nvPr/>
        </p:nvPicPr>
        <p:blipFill>
          <a:blip r:embed="rId2"/>
          <a:stretch>
            <a:fillRect/>
          </a:stretch>
        </p:blipFill>
        <p:spPr>
          <a:xfrm>
            <a:off x="3094892" y="2967519"/>
            <a:ext cx="2954215" cy="632815"/>
          </a:xfrm>
          <a:prstGeom prst="rect">
            <a:avLst/>
          </a:prstGeom>
        </p:spPr>
      </p:pic>
      <p:pic>
        <p:nvPicPr>
          <p:cNvPr id="6" name="Picture 5" descr="A mathematical equation with numbers and symbols&#10;&#10;Description automatically generated">
            <a:extLst>
              <a:ext uri="{FF2B5EF4-FFF2-40B4-BE49-F238E27FC236}">
                <a16:creationId xmlns:a16="http://schemas.microsoft.com/office/drawing/2014/main" id="{15BF1F64-DDEC-5694-6E4C-FE55E7301A0F}"/>
              </a:ext>
            </a:extLst>
          </p:cNvPr>
          <p:cNvPicPr>
            <a:picLocks noChangeAspect="1"/>
          </p:cNvPicPr>
          <p:nvPr/>
        </p:nvPicPr>
        <p:blipFill rotWithShape="1">
          <a:blip r:embed="rId3"/>
          <a:srcRect l="15556" t="17544" r="15556" b="7017"/>
          <a:stretch/>
        </p:blipFill>
        <p:spPr>
          <a:xfrm>
            <a:off x="4028341" y="3267651"/>
            <a:ext cx="131233" cy="179640"/>
          </a:xfrm>
          <a:prstGeom prst="rect">
            <a:avLst/>
          </a:prstGeom>
        </p:spPr>
      </p:pic>
    </p:spTree>
    <p:extLst>
      <p:ext uri="{BB962C8B-B14F-4D97-AF65-F5344CB8AC3E}">
        <p14:creationId xmlns:p14="http://schemas.microsoft.com/office/powerpoint/2010/main" val="1943761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Numerical considerations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97745"/>
            <a:ext cx="8374063" cy="1015663"/>
          </a:xfrm>
        </p:spPr>
        <p:txBody>
          <a:bodyPr/>
          <a:lstStyle/>
          <a:p>
            <a:r>
              <a:rPr lang="en-US" sz="1800" dirty="0">
                <a:cs typeface="Arial"/>
              </a:rPr>
              <a:t>We are also not going to worry too much about how we deal with the source terms in the Baer-Nunziato system (because so much is unknown about them)</a:t>
            </a:r>
          </a:p>
          <a:p>
            <a:r>
              <a:rPr lang="en-US" sz="1800" dirty="0">
                <a:cs typeface="Arial"/>
              </a:rPr>
              <a:t>They will, of course, introduce time step limitations, but there are other challenges too</a:t>
            </a:r>
          </a:p>
          <a:p>
            <a:r>
              <a:rPr lang="en-US" sz="1800" dirty="0">
                <a:cs typeface="Arial"/>
              </a:rPr>
              <a:t>Relaxation is effectively 'converting' pressure or velocity from one material to another in a thermodynamically consistent manner; this often requires complex root finding problems using the equations of state</a:t>
            </a:r>
          </a:p>
          <a:p>
            <a:r>
              <a:rPr lang="en-US" sz="1800" dirty="0">
                <a:cs typeface="Arial"/>
              </a:rPr>
              <a:t>We will consider a very specific example later, and one which also includes mass transfer (cavitation)</a:t>
            </a:r>
          </a:p>
          <a:p>
            <a:r>
              <a:rPr lang="en-US" sz="1800" dirty="0">
                <a:cs typeface="Arial"/>
              </a:rPr>
              <a:t>For now, we </a:t>
            </a:r>
            <a:r>
              <a:rPr lang="en-US" sz="1800" dirty="0" err="1">
                <a:cs typeface="Arial"/>
              </a:rPr>
              <a:t>analyse</a:t>
            </a:r>
            <a:r>
              <a:rPr lang="en-US" sz="1800" dirty="0">
                <a:cs typeface="Arial"/>
              </a:rPr>
              <a:t> the equations in the absence of source terms, but we note that spatial derivatives of the volume fraction </a:t>
            </a:r>
            <a:r>
              <a:rPr lang="en-US" sz="1800" b="1" dirty="0">
                <a:cs typeface="Arial"/>
              </a:rPr>
              <a:t>cannot be considered</a:t>
            </a:r>
            <a:r>
              <a:rPr lang="en-US" sz="1800" dirty="0">
                <a:cs typeface="Arial"/>
              </a:rPr>
              <a:t> source terms here</a:t>
            </a:r>
          </a:p>
        </p:txBody>
      </p:sp>
    </p:spTree>
    <p:extLst>
      <p:ext uri="{BB962C8B-B14F-4D97-AF65-F5344CB8AC3E}">
        <p14:creationId xmlns:p14="http://schemas.microsoft.com/office/powerpoint/2010/main" val="2883359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Primitive variable form</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97745"/>
            <a:ext cx="8374063" cy="1015663"/>
          </a:xfrm>
        </p:spPr>
        <p:txBody>
          <a:bodyPr/>
          <a:lstStyle/>
          <a:p>
            <a:r>
              <a:rPr lang="en-US" sz="1800" dirty="0">
                <a:cs typeface="Arial"/>
              </a:rPr>
              <a:t>Fortunately, the equations are simple to express in primitive variable form, and this means the additional volume fraction derivatives are accounted for</a:t>
            </a:r>
            <a:endParaRPr lang="en-US" b="1" dirty="0">
              <a:cs typeface="Arial"/>
            </a:endParaRPr>
          </a:p>
        </p:txBody>
      </p:sp>
      <p:pic>
        <p:nvPicPr>
          <p:cNvPr id="6" name="Picture 5" descr="A math equations and formulas&#10;&#10;Description automatically generated">
            <a:extLst>
              <a:ext uri="{FF2B5EF4-FFF2-40B4-BE49-F238E27FC236}">
                <a16:creationId xmlns:a16="http://schemas.microsoft.com/office/drawing/2014/main" id="{4AAEE6D0-A9E5-2BDA-FE16-49910286F358}"/>
              </a:ext>
            </a:extLst>
          </p:cNvPr>
          <p:cNvPicPr>
            <a:picLocks noChangeAspect="1"/>
          </p:cNvPicPr>
          <p:nvPr/>
        </p:nvPicPr>
        <p:blipFill>
          <a:blip r:embed="rId2"/>
          <a:stretch>
            <a:fillRect/>
          </a:stretch>
        </p:blipFill>
        <p:spPr>
          <a:xfrm>
            <a:off x="1116623" y="2341889"/>
            <a:ext cx="6910753" cy="3317222"/>
          </a:xfrm>
          <a:prstGeom prst="rect">
            <a:avLst/>
          </a:prstGeom>
        </p:spPr>
      </p:pic>
      <p:pic>
        <p:nvPicPr>
          <p:cNvPr id="8" name="Picture 7" descr="A mathematical equation with numbers and symbols&#10;&#10;Description automatically generated">
            <a:extLst>
              <a:ext uri="{FF2B5EF4-FFF2-40B4-BE49-F238E27FC236}">
                <a16:creationId xmlns:a16="http://schemas.microsoft.com/office/drawing/2014/main" id="{1A03EC04-930D-6A4A-51F3-430C72C1E099}"/>
              </a:ext>
            </a:extLst>
          </p:cNvPr>
          <p:cNvPicPr>
            <a:picLocks noChangeAspect="1"/>
          </p:cNvPicPr>
          <p:nvPr/>
        </p:nvPicPr>
        <p:blipFill rotWithShape="1">
          <a:blip r:embed="rId3"/>
          <a:srcRect l="15556" t="17544" r="15556" b="7017"/>
          <a:stretch/>
        </p:blipFill>
        <p:spPr>
          <a:xfrm>
            <a:off x="3036066" y="3468618"/>
            <a:ext cx="131233" cy="179640"/>
          </a:xfrm>
          <a:prstGeom prst="rect">
            <a:avLst/>
          </a:prstGeom>
        </p:spPr>
      </p:pic>
    </p:spTree>
    <p:extLst>
      <p:ext uri="{BB962C8B-B14F-4D97-AF65-F5344CB8AC3E}">
        <p14:creationId xmlns:p14="http://schemas.microsoft.com/office/powerpoint/2010/main" val="1506970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Hyperbolicity and waves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97745"/>
            <a:ext cx="8374063" cy="1015663"/>
          </a:xfrm>
        </p:spPr>
        <p:txBody>
          <a:bodyPr/>
          <a:lstStyle/>
          <a:p>
            <a:r>
              <a:rPr lang="en-US" sz="1800" dirty="0">
                <a:cs typeface="Arial"/>
              </a:rPr>
              <a:t>Although the volume fraction terms are a little messy, fortunately they all disappear from the calculation of the eigenvalues, and it is straightforward</a:t>
            </a:r>
          </a:p>
          <a:p>
            <a:endParaRPr lang="en-US" sz="1800" dirty="0">
              <a:cs typeface="Arial"/>
            </a:endParaRPr>
          </a:p>
          <a:p>
            <a:endParaRPr lang="en-US" sz="1800" dirty="0">
              <a:cs typeface="Arial"/>
            </a:endParaRPr>
          </a:p>
          <a:p>
            <a:r>
              <a:rPr lang="en-US" sz="1800" dirty="0">
                <a:cs typeface="Arial"/>
              </a:rPr>
              <a:t>We see there are seven waves, with (probably) seven different wave speeds</a:t>
            </a:r>
          </a:p>
          <a:p>
            <a:r>
              <a:rPr lang="en-US" sz="1800" dirty="0">
                <a:cs typeface="Arial"/>
              </a:rPr>
              <a:t>Though since we don't know the interface velocity, this may be a degenerate wave</a:t>
            </a:r>
          </a:p>
          <a:p>
            <a:r>
              <a:rPr lang="en-US" sz="1800" dirty="0">
                <a:cs typeface="Arial"/>
              </a:rPr>
              <a:t>However, it is a </a:t>
            </a:r>
            <a:r>
              <a:rPr lang="en-US" sz="1800" err="1">
                <a:cs typeface="Arial"/>
              </a:rPr>
              <a:t>diagonalisable</a:t>
            </a:r>
            <a:r>
              <a:rPr lang="en-US" sz="1800" dirty="0">
                <a:cs typeface="Arial"/>
              </a:rPr>
              <a:t> system, and we can consider characteristic </a:t>
            </a:r>
            <a:r>
              <a:rPr lang="en-US" sz="1800">
                <a:cs typeface="Arial"/>
              </a:rPr>
              <a:t>variables</a:t>
            </a:r>
          </a:p>
          <a:p>
            <a:r>
              <a:rPr lang="en-US" sz="1800" dirty="0">
                <a:cs typeface="Arial"/>
              </a:rPr>
              <a:t>The key difficulty in solving a Baer-Nunziato system, though, is that many numerical methods don't work well due to the lack of conservative form</a:t>
            </a:r>
          </a:p>
        </p:txBody>
      </p:sp>
      <p:pic>
        <p:nvPicPr>
          <p:cNvPr id="6" name="Picture 5">
            <a:extLst>
              <a:ext uri="{FF2B5EF4-FFF2-40B4-BE49-F238E27FC236}">
                <a16:creationId xmlns:a16="http://schemas.microsoft.com/office/drawing/2014/main" id="{343BA73D-CA15-C147-2B61-6699D170927E}"/>
              </a:ext>
            </a:extLst>
          </p:cNvPr>
          <p:cNvPicPr>
            <a:picLocks noChangeAspect="1"/>
          </p:cNvPicPr>
          <p:nvPr/>
        </p:nvPicPr>
        <p:blipFill>
          <a:blip r:embed="rId2"/>
          <a:stretch>
            <a:fillRect/>
          </a:stretch>
        </p:blipFill>
        <p:spPr>
          <a:xfrm>
            <a:off x="1661747" y="2281836"/>
            <a:ext cx="5811715" cy="940314"/>
          </a:xfrm>
          <a:prstGeom prst="rect">
            <a:avLst/>
          </a:prstGeom>
        </p:spPr>
      </p:pic>
      <p:pic>
        <p:nvPicPr>
          <p:cNvPr id="13" name="Picture 12" descr="A mathematical equation with numbers and symbols&#10;&#10;Description automatically generated">
            <a:extLst>
              <a:ext uri="{FF2B5EF4-FFF2-40B4-BE49-F238E27FC236}">
                <a16:creationId xmlns:a16="http://schemas.microsoft.com/office/drawing/2014/main" id="{F8A0B54F-6059-85E6-B90D-C9EAD70A93AD}"/>
              </a:ext>
            </a:extLst>
          </p:cNvPr>
          <p:cNvPicPr>
            <a:picLocks noChangeAspect="1"/>
          </p:cNvPicPr>
          <p:nvPr/>
        </p:nvPicPr>
        <p:blipFill rotWithShape="1">
          <a:blip r:embed="rId3"/>
          <a:srcRect l="15556" t="17544" r="28889" b="7017"/>
          <a:stretch/>
        </p:blipFill>
        <p:spPr>
          <a:xfrm>
            <a:off x="2495967" y="2430288"/>
            <a:ext cx="105834" cy="179640"/>
          </a:xfrm>
          <a:prstGeom prst="rect">
            <a:avLst/>
          </a:prstGeom>
        </p:spPr>
      </p:pic>
    </p:spTree>
    <p:extLst>
      <p:ext uri="{BB962C8B-B14F-4D97-AF65-F5344CB8AC3E}">
        <p14:creationId xmlns:p14="http://schemas.microsoft.com/office/powerpoint/2010/main" val="1662503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Solving a Baer-Nunziato system</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97745"/>
            <a:ext cx="8374063" cy="1015663"/>
          </a:xfrm>
        </p:spPr>
        <p:txBody>
          <a:bodyPr/>
          <a:lstStyle/>
          <a:p>
            <a:r>
              <a:rPr lang="en-US" sz="1800" dirty="0">
                <a:ea typeface="+mn-lt"/>
                <a:cs typeface="+mn-lt"/>
              </a:rPr>
              <a:t>Numerical methods do exist to solve the Baer-Nunziato equations, they need additional techniques to ensure that oscillations do not develop at sharp features</a:t>
            </a:r>
            <a:endParaRPr lang="en-US" dirty="0"/>
          </a:p>
          <a:p>
            <a:r>
              <a:rPr lang="en-US" sz="1800" dirty="0">
                <a:ea typeface="+mn-lt"/>
                <a:cs typeface="+mn-lt"/>
              </a:rPr>
              <a:t>One such technique is to use standard numerical methods for the conservative parts of the system, and then an alternative “upwind method” to deal with the rest</a:t>
            </a:r>
            <a:r>
              <a:rPr lang="en-US" sz="1800">
                <a:ea typeface="+mn-lt"/>
                <a:cs typeface="+mn-lt"/>
              </a:rPr>
              <a:t>, see, for example, Tokareva and Toro “A flux splitting method for the Baer-Nunziato equations of compressible two-phase flow”</a:t>
            </a:r>
            <a:endParaRPr lang="en-US" dirty="0">
              <a:cs typeface="Arial"/>
            </a:endParaRPr>
          </a:p>
          <a:p>
            <a:r>
              <a:rPr lang="en-US" sz="1800" dirty="0">
                <a:ea typeface="+mn-lt"/>
                <a:cs typeface="+mn-lt"/>
              </a:rPr>
              <a:t>These</a:t>
            </a:r>
            <a:r>
              <a:rPr lang="en-US" sz="1800">
                <a:ea typeface="+mn-lt"/>
                <a:cs typeface="+mn-lt"/>
              </a:rPr>
              <a:t> follow our overall principles that you do not need to modify the methods you have</a:t>
            </a:r>
            <a:r>
              <a:rPr lang="en-US" sz="1800" dirty="0">
                <a:ea typeface="+mn-lt"/>
                <a:cs typeface="+mn-lt"/>
              </a:rPr>
              <a:t> already implemented, simply add to them</a:t>
            </a:r>
            <a:endParaRPr lang="en-US"/>
          </a:p>
          <a:p>
            <a:r>
              <a:rPr lang="en-US" sz="1800" dirty="0">
                <a:ea typeface="+mn-lt"/>
                <a:cs typeface="+mn-lt"/>
              </a:rPr>
              <a:t>However</a:t>
            </a:r>
            <a:r>
              <a:rPr lang="en-US" sz="1800">
                <a:ea typeface="+mn-lt"/>
                <a:cs typeface="+mn-lt"/>
              </a:rPr>
              <a:t>, the additional methods are not always straightforward</a:t>
            </a:r>
            <a:endParaRPr lang="en-US" dirty="0">
              <a:ea typeface="+mn-lt"/>
              <a:cs typeface="+mn-lt"/>
            </a:endParaRPr>
          </a:p>
          <a:p>
            <a:r>
              <a:rPr lang="en-US" sz="1800" dirty="0">
                <a:ea typeface="+mn-lt"/>
                <a:cs typeface="+mn-lt"/>
              </a:rPr>
              <a:t>Instead we </a:t>
            </a:r>
            <a:r>
              <a:rPr lang="en-US" sz="1800">
                <a:ea typeface="+mn-lt"/>
                <a:cs typeface="+mn-lt"/>
              </a:rPr>
              <a:t>consider an alternative which might make our life easier:</a:t>
            </a:r>
            <a:r>
              <a:rPr lang="en-US" sz="1800" dirty="0">
                <a:ea typeface="+mn-lt"/>
                <a:cs typeface="+mn-lt"/>
              </a:rPr>
              <a:t> do we always need to solve the Baer-Nunziato system for diffuse interface methods?</a:t>
            </a:r>
            <a:endParaRPr lang="en-US">
              <a:cs typeface="Arial"/>
            </a:endParaRPr>
          </a:p>
        </p:txBody>
      </p:sp>
    </p:spTree>
    <p:extLst>
      <p:ext uri="{BB962C8B-B14F-4D97-AF65-F5344CB8AC3E}">
        <p14:creationId xmlns:p14="http://schemas.microsoft.com/office/powerpoint/2010/main" val="145513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a:t>Outline</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idx="1"/>
          </p:nvPr>
        </p:nvSpPr>
        <p:spPr/>
        <p:txBody>
          <a:bodyPr/>
          <a:lstStyle/>
          <a:p>
            <a:pPr eaLnBrk="1" hangingPunct="1"/>
            <a:r>
              <a:rPr lang="en-US" altLang="en-US"/>
              <a:t>Diffuse interface methods</a:t>
            </a:r>
          </a:p>
          <a:p>
            <a:r>
              <a:rPr lang="en-US" altLang="en-US">
                <a:solidFill>
                  <a:schemeClr val="tx1">
                    <a:lumMod val="40000"/>
                    <a:lumOff val="60000"/>
                  </a:schemeClr>
                </a:solidFill>
                <a:cs typeface="Arial"/>
              </a:rPr>
              <a:t>Seven-equation models</a:t>
            </a:r>
          </a:p>
          <a:p>
            <a:r>
              <a:rPr lang="en-US" altLang="en-US">
                <a:solidFill>
                  <a:schemeClr val="tx1">
                    <a:lumMod val="40000"/>
                    <a:lumOff val="60000"/>
                  </a:schemeClr>
                </a:solidFill>
                <a:cs typeface="Arial"/>
              </a:rPr>
              <a:t>Six-equation models</a:t>
            </a:r>
          </a:p>
          <a:p>
            <a:r>
              <a:rPr lang="en-US" altLang="en-US">
                <a:solidFill>
                  <a:schemeClr val="tx1">
                    <a:lumMod val="40000"/>
                    <a:lumOff val="60000"/>
                  </a:schemeClr>
                </a:solidFill>
                <a:cs typeface="Arial"/>
              </a:rPr>
              <a:t>Five-equation models</a:t>
            </a:r>
          </a:p>
          <a:p>
            <a:r>
              <a:rPr lang="en-US" altLang="en-US">
                <a:solidFill>
                  <a:schemeClr val="tx1">
                    <a:lumMod val="40000"/>
                    <a:lumOff val="60000"/>
                  </a:schemeClr>
                </a:solidFill>
                <a:cs typeface="Arial"/>
              </a:rPr>
              <a:t>Numerical Methods</a:t>
            </a:r>
          </a:p>
          <a:p>
            <a:endParaRPr lang="en-US" altLang="en-US">
              <a:cs typeface="Arial"/>
            </a:endParaRPr>
          </a:p>
        </p:txBody>
      </p:sp>
    </p:spTree>
    <p:extLst>
      <p:ext uri="{BB962C8B-B14F-4D97-AF65-F5344CB8AC3E}">
        <p14:creationId xmlns:p14="http://schemas.microsoft.com/office/powerpoint/2010/main" val="4028150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a:t>Outline</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idx="1"/>
          </p:nvPr>
        </p:nvSpPr>
        <p:spPr/>
        <p:txBody>
          <a:bodyPr/>
          <a:lstStyle/>
          <a:p>
            <a:pPr eaLnBrk="1" hangingPunct="1"/>
            <a:r>
              <a:rPr lang="en-US" altLang="en-US" dirty="0">
                <a:solidFill>
                  <a:schemeClr val="tx1">
                    <a:lumMod val="40000"/>
                    <a:lumOff val="60000"/>
                  </a:schemeClr>
                </a:solidFill>
              </a:rPr>
              <a:t>Diffuse interface methods</a:t>
            </a:r>
            <a:endParaRPr lang="en-US" altLang="en-US" dirty="0">
              <a:solidFill>
                <a:schemeClr val="tx1">
                  <a:lumMod val="40000"/>
                  <a:lumOff val="60000"/>
                </a:schemeClr>
              </a:solidFill>
              <a:cs typeface="Arial"/>
            </a:endParaRPr>
          </a:p>
          <a:p>
            <a:r>
              <a:rPr lang="en-US" altLang="en-US" dirty="0">
                <a:solidFill>
                  <a:schemeClr val="tx1">
                    <a:lumMod val="40000"/>
                    <a:lumOff val="60000"/>
                  </a:schemeClr>
                </a:solidFill>
                <a:cs typeface="Arial"/>
              </a:rPr>
              <a:t>Seven-equation models</a:t>
            </a:r>
          </a:p>
          <a:p>
            <a:r>
              <a:rPr lang="en-US" altLang="en-US" dirty="0">
                <a:cs typeface="Arial"/>
              </a:rPr>
              <a:t>Six-equation models</a:t>
            </a:r>
          </a:p>
          <a:p>
            <a:r>
              <a:rPr lang="en-US" altLang="en-US" dirty="0">
                <a:solidFill>
                  <a:schemeClr val="tx1">
                    <a:lumMod val="40000"/>
                    <a:lumOff val="60000"/>
                  </a:schemeClr>
                </a:solidFill>
                <a:cs typeface="Arial"/>
              </a:rPr>
              <a:t>Five-equation models</a:t>
            </a:r>
          </a:p>
          <a:p>
            <a:r>
              <a:rPr lang="en-US" altLang="en-US" dirty="0">
                <a:solidFill>
                  <a:schemeClr val="tx1">
                    <a:lumMod val="40000"/>
                    <a:lumOff val="60000"/>
                  </a:schemeClr>
                </a:solidFill>
                <a:cs typeface="Arial"/>
              </a:rPr>
              <a:t>Numerical Methods</a:t>
            </a:r>
          </a:p>
          <a:p>
            <a:endParaRPr lang="en-US" altLang="en-US">
              <a:cs typeface="Arial"/>
            </a:endParaRPr>
          </a:p>
        </p:txBody>
      </p:sp>
    </p:spTree>
    <p:extLst>
      <p:ext uri="{BB962C8B-B14F-4D97-AF65-F5344CB8AC3E}">
        <p14:creationId xmlns:p14="http://schemas.microsoft.com/office/powerpoint/2010/main" val="1531935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Simplifying the system</a:t>
            </a:r>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97745"/>
            <a:ext cx="8374063" cy="1015663"/>
          </a:xfrm>
        </p:spPr>
        <p:txBody>
          <a:bodyPr/>
          <a:lstStyle/>
          <a:p>
            <a:r>
              <a:rPr lang="en-US" sz="1800" dirty="0">
                <a:ea typeface="+mn-lt"/>
                <a:cs typeface="+mn-lt"/>
              </a:rPr>
              <a:t>Although the Baer-Nunziato is a very powerful, and sometimes essential, </a:t>
            </a:r>
            <a:r>
              <a:rPr lang="en-US" sz="1800" dirty="0" err="1">
                <a:ea typeface="+mn-lt"/>
                <a:cs typeface="+mn-lt"/>
              </a:rPr>
              <a:t>multiphysics</a:t>
            </a:r>
            <a:r>
              <a:rPr lang="en-US" sz="1800" dirty="0">
                <a:ea typeface="+mn-lt"/>
                <a:cs typeface="+mn-lt"/>
              </a:rPr>
              <a:t> system, sometimes reasonable physical assumptions allow us to simplify both the system and the methods</a:t>
            </a:r>
          </a:p>
          <a:p>
            <a:r>
              <a:rPr lang="en-US" sz="1800" dirty="0">
                <a:cs typeface="Arial"/>
              </a:rPr>
              <a:t>This is a matter of timescales – how long does it take for velocity or pressure to relax?</a:t>
            </a:r>
          </a:p>
          <a:p>
            <a:r>
              <a:rPr lang="en-US" sz="1800" dirty="0">
                <a:cs typeface="Arial"/>
              </a:rPr>
              <a:t>We start with velocity – if one material starts moving, how long until the other material is moving at the same speed</a:t>
            </a:r>
          </a:p>
          <a:p>
            <a:r>
              <a:rPr lang="en-US" sz="1800" dirty="0">
                <a:cs typeface="Arial"/>
              </a:rPr>
              <a:t>For most diffuse systems, we don’t assume ﬁxed particles of one material</a:t>
            </a:r>
            <a:br>
              <a:rPr lang="en-US" sz="1800" dirty="0">
                <a:cs typeface="Arial"/>
              </a:rPr>
            </a:br>
            <a:r>
              <a:rPr lang="en-US" sz="1800" dirty="0">
                <a:cs typeface="Arial"/>
              </a:rPr>
              <a:t>suspended in another, but either a true mixture at a molecular scale, or a diffuse representation of a sharp interface</a:t>
            </a:r>
          </a:p>
          <a:p>
            <a:r>
              <a:rPr lang="en-US" sz="1800" dirty="0">
                <a:cs typeface="Arial"/>
              </a:rPr>
              <a:t>In either of these limits, we can often assume that velocity equilibrium is achieved very fast; faster than the hyperbolic scales of the problem</a:t>
            </a:r>
          </a:p>
          <a:p>
            <a:endParaRPr lang="en-US" sz="1800" dirty="0">
              <a:latin typeface="sans-serif"/>
              <a:cs typeface="Arial"/>
            </a:endParaRPr>
          </a:p>
        </p:txBody>
      </p:sp>
    </p:spTree>
    <p:extLst>
      <p:ext uri="{BB962C8B-B14F-4D97-AF65-F5344CB8AC3E}">
        <p14:creationId xmlns:p14="http://schemas.microsoft.com/office/powerpoint/2010/main" val="2275329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Relaxation time scales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97745"/>
            <a:ext cx="8374063" cy="1015663"/>
          </a:xfrm>
        </p:spPr>
        <p:txBody>
          <a:bodyPr/>
          <a:lstStyle/>
          <a:p>
            <a:r>
              <a:rPr lang="en-US" sz="1800" dirty="0">
                <a:ea typeface="+mn-lt"/>
                <a:cs typeface="+mn-lt"/>
              </a:rPr>
              <a:t>When we can assume velocity equilibrates rapidly, we are assuming an </a:t>
            </a:r>
            <a:r>
              <a:rPr lang="en-US" sz="1800" b="1" dirty="0">
                <a:ea typeface="+mn-lt"/>
                <a:cs typeface="+mn-lt"/>
              </a:rPr>
              <a:t>instantaneous relaxation</a:t>
            </a:r>
            <a:r>
              <a:rPr lang="en-US" sz="1800" dirty="0">
                <a:ea typeface="+mn-lt"/>
                <a:cs typeface="+mn-lt"/>
              </a:rPr>
              <a:t> of this quantity</a:t>
            </a:r>
          </a:p>
          <a:p>
            <a:r>
              <a:rPr lang="en-US" sz="1800" dirty="0">
                <a:cs typeface="Arial"/>
              </a:rPr>
              <a:t>The relaxation parameters     and     are inversely related to the relaxation timescales</a:t>
            </a:r>
          </a:p>
          <a:p>
            <a:r>
              <a:rPr lang="en-US" sz="1800" dirty="0">
                <a:cs typeface="Arial"/>
              </a:rPr>
              <a:t> </a:t>
            </a:r>
            <a:r>
              <a:rPr lang="en-US" dirty="0">
                <a:cs typeface="Arial"/>
              </a:rPr>
              <a:t>         </a:t>
            </a:r>
            <a:r>
              <a:rPr lang="en-US" sz="1800" dirty="0">
                <a:cs typeface="Arial"/>
              </a:rPr>
              <a:t>implies no relaxation, the two materials are </a:t>
            </a:r>
            <a:r>
              <a:rPr lang="en-US" sz="1800" b="1" dirty="0">
                <a:cs typeface="Arial"/>
              </a:rPr>
              <a:t>completely independent</a:t>
            </a:r>
            <a:r>
              <a:rPr lang="en-US" sz="1800" dirty="0">
                <a:cs typeface="Arial"/>
              </a:rPr>
              <a:t> of each other</a:t>
            </a:r>
          </a:p>
          <a:p>
            <a:pPr marL="0" indent="0">
              <a:buNone/>
            </a:pPr>
            <a:endParaRPr lang="en-US" sz="1800" dirty="0">
              <a:cs typeface="Arial"/>
            </a:endParaRPr>
          </a:p>
        </p:txBody>
      </p:sp>
      <p:pic>
        <p:nvPicPr>
          <p:cNvPr id="4" name="Picture 3">
            <a:extLst>
              <a:ext uri="{FF2B5EF4-FFF2-40B4-BE49-F238E27FC236}">
                <a16:creationId xmlns:a16="http://schemas.microsoft.com/office/drawing/2014/main" id="{29B5FC86-E56C-004E-A62C-21E72EB8BD0F}"/>
              </a:ext>
            </a:extLst>
          </p:cNvPr>
          <p:cNvPicPr>
            <a:picLocks noChangeAspect="1"/>
          </p:cNvPicPr>
          <p:nvPr/>
        </p:nvPicPr>
        <p:blipFill rotWithShape="1">
          <a:blip r:embed="rId2">
            <a:duotone>
              <a:schemeClr val="accent4">
                <a:shade val="45000"/>
                <a:satMod val="135000"/>
              </a:schemeClr>
              <a:prstClr val="white"/>
            </a:duotone>
          </a:blip>
          <a:srcRect t="14286" r="75207" b="-2041"/>
          <a:stretch/>
        </p:blipFill>
        <p:spPr>
          <a:xfrm>
            <a:off x="3361015" y="2297701"/>
            <a:ext cx="253235" cy="385060"/>
          </a:xfrm>
          <a:prstGeom prst="rect">
            <a:avLst/>
          </a:prstGeom>
        </p:spPr>
      </p:pic>
      <p:pic>
        <p:nvPicPr>
          <p:cNvPr id="5" name="Picture 4" descr="A black text on a white background&#10;&#10;Description automatically generated">
            <a:extLst>
              <a:ext uri="{FF2B5EF4-FFF2-40B4-BE49-F238E27FC236}">
                <a16:creationId xmlns:a16="http://schemas.microsoft.com/office/drawing/2014/main" id="{F1026706-579B-F3F0-028E-221FFB3C0B1A}"/>
              </a:ext>
            </a:extLst>
          </p:cNvPr>
          <p:cNvPicPr>
            <a:picLocks noChangeAspect="1"/>
          </p:cNvPicPr>
          <p:nvPr/>
        </p:nvPicPr>
        <p:blipFill rotWithShape="1">
          <a:blip r:embed="rId2">
            <a:duotone>
              <a:schemeClr val="accent4">
                <a:shade val="45000"/>
                <a:satMod val="135000"/>
              </a:schemeClr>
              <a:prstClr val="white"/>
            </a:duotone>
          </a:blip>
          <a:srcRect l="72727" t="26531" r="826" b="-2041"/>
          <a:stretch/>
        </p:blipFill>
        <p:spPr>
          <a:xfrm>
            <a:off x="4022521" y="2336748"/>
            <a:ext cx="298865" cy="348957"/>
          </a:xfrm>
          <a:prstGeom prst="rect">
            <a:avLst/>
          </a:prstGeom>
        </p:spPr>
      </p:pic>
      <p:pic>
        <p:nvPicPr>
          <p:cNvPr id="6" name="Picture 5">
            <a:extLst>
              <a:ext uri="{FF2B5EF4-FFF2-40B4-BE49-F238E27FC236}">
                <a16:creationId xmlns:a16="http://schemas.microsoft.com/office/drawing/2014/main" id="{9EEDA3D0-2C3F-65FF-0CF9-CE13ACC178E4}"/>
              </a:ext>
            </a:extLst>
          </p:cNvPr>
          <p:cNvPicPr>
            <a:picLocks noChangeAspect="1"/>
          </p:cNvPicPr>
          <p:nvPr/>
        </p:nvPicPr>
        <p:blipFill>
          <a:blip r:embed="rId3">
            <a:duotone>
              <a:schemeClr val="accent4">
                <a:shade val="45000"/>
                <a:satMod val="135000"/>
              </a:schemeClr>
              <a:prstClr val="white"/>
            </a:duotone>
          </a:blip>
          <a:stretch>
            <a:fillRect/>
          </a:stretch>
        </p:blipFill>
        <p:spPr>
          <a:xfrm>
            <a:off x="613174" y="3092508"/>
            <a:ext cx="707626" cy="319304"/>
          </a:xfrm>
          <a:prstGeom prst="rect">
            <a:avLst/>
          </a:prstGeom>
        </p:spPr>
      </p:pic>
      <p:pic>
        <p:nvPicPr>
          <p:cNvPr id="7" name="Picture 6">
            <a:extLst>
              <a:ext uri="{FF2B5EF4-FFF2-40B4-BE49-F238E27FC236}">
                <a16:creationId xmlns:a16="http://schemas.microsoft.com/office/drawing/2014/main" id="{6606DAA7-75E6-3F6C-7DA4-9450EA4F6792}"/>
              </a:ext>
            </a:extLst>
          </p:cNvPr>
          <p:cNvPicPr>
            <a:picLocks noChangeAspect="1"/>
          </p:cNvPicPr>
          <p:nvPr/>
        </p:nvPicPr>
        <p:blipFill>
          <a:blip r:embed="rId4"/>
          <a:stretch>
            <a:fillRect/>
          </a:stretch>
        </p:blipFill>
        <p:spPr>
          <a:xfrm>
            <a:off x="1468315" y="3772264"/>
            <a:ext cx="6207369" cy="1669810"/>
          </a:xfrm>
          <a:prstGeom prst="rect">
            <a:avLst/>
          </a:prstGeom>
        </p:spPr>
      </p:pic>
    </p:spTree>
    <p:extLst>
      <p:ext uri="{BB962C8B-B14F-4D97-AF65-F5344CB8AC3E}">
        <p14:creationId xmlns:p14="http://schemas.microsoft.com/office/powerpoint/2010/main" val="3955787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Instantaneous relaxation</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97745"/>
            <a:ext cx="8374063" cy="1015663"/>
          </a:xfrm>
        </p:spPr>
        <p:txBody>
          <a:bodyPr/>
          <a:lstStyle/>
          <a:p>
            <a:r>
              <a:rPr lang="en-US" sz="1800" dirty="0">
                <a:cs typeface="Arial"/>
              </a:rPr>
              <a:t>Instantaneous relaxation of velocity requires</a:t>
            </a:r>
            <a:endParaRPr lang="en-US" dirty="0">
              <a:cs typeface="Arial"/>
            </a:endParaRPr>
          </a:p>
          <a:p>
            <a:r>
              <a:rPr lang="en-US" sz="1800" dirty="0">
                <a:cs typeface="Arial"/>
              </a:rPr>
              <a:t>Mathematically, we still want our equations to be well defined</a:t>
            </a:r>
            <a:endParaRPr lang="en-US" dirty="0">
              <a:cs typeface="Arial"/>
            </a:endParaRPr>
          </a:p>
          <a:p>
            <a:r>
              <a:rPr lang="en-US" sz="1800" dirty="0">
                <a:cs typeface="Arial"/>
              </a:rPr>
              <a:t>We can stop the relaxation source term from blowing up if we always have</a:t>
            </a:r>
          </a:p>
          <a:p>
            <a:endParaRPr lang="en-US" sz="1800" dirty="0">
              <a:cs typeface="Arial"/>
            </a:endParaRPr>
          </a:p>
          <a:p>
            <a:r>
              <a:rPr lang="en-US" sz="1800" dirty="0">
                <a:cs typeface="Arial"/>
              </a:rPr>
              <a:t>In other words, we only have one velocity, we always have </a:t>
            </a:r>
            <a:r>
              <a:rPr lang="en-US" sz="1800" b="1" dirty="0">
                <a:cs typeface="Arial"/>
              </a:rPr>
              <a:t>velocity equilibrium</a:t>
            </a:r>
            <a:endParaRPr lang="en-US" b="1" dirty="0">
              <a:cs typeface="Arial"/>
            </a:endParaRPr>
          </a:p>
          <a:p>
            <a:pPr marL="0" indent="0">
              <a:buNone/>
            </a:pPr>
            <a:endParaRPr lang="en-US" sz="1800" dirty="0">
              <a:cs typeface="Arial"/>
            </a:endParaRPr>
          </a:p>
        </p:txBody>
      </p:sp>
      <p:pic>
        <p:nvPicPr>
          <p:cNvPr id="7" name="Picture 6">
            <a:extLst>
              <a:ext uri="{FF2B5EF4-FFF2-40B4-BE49-F238E27FC236}">
                <a16:creationId xmlns:a16="http://schemas.microsoft.com/office/drawing/2014/main" id="{6606DAA7-75E6-3F6C-7DA4-9450EA4F6792}"/>
              </a:ext>
            </a:extLst>
          </p:cNvPr>
          <p:cNvPicPr>
            <a:picLocks noChangeAspect="1"/>
          </p:cNvPicPr>
          <p:nvPr/>
        </p:nvPicPr>
        <p:blipFill>
          <a:blip r:embed="rId2"/>
          <a:stretch>
            <a:fillRect/>
          </a:stretch>
        </p:blipFill>
        <p:spPr>
          <a:xfrm>
            <a:off x="1603782" y="4119658"/>
            <a:ext cx="6207369" cy="1669810"/>
          </a:xfrm>
          <a:prstGeom prst="rect">
            <a:avLst/>
          </a:prstGeom>
        </p:spPr>
      </p:pic>
      <p:pic>
        <p:nvPicPr>
          <p:cNvPr id="8" name="Picture 7">
            <a:extLst>
              <a:ext uri="{FF2B5EF4-FFF2-40B4-BE49-F238E27FC236}">
                <a16:creationId xmlns:a16="http://schemas.microsoft.com/office/drawing/2014/main" id="{6712DB17-9A6F-97D2-E3F2-21399933A8AE}"/>
              </a:ext>
            </a:extLst>
          </p:cNvPr>
          <p:cNvPicPr>
            <a:picLocks noChangeAspect="1"/>
          </p:cNvPicPr>
          <p:nvPr/>
        </p:nvPicPr>
        <p:blipFill>
          <a:blip r:embed="rId3">
            <a:duotone>
              <a:schemeClr val="accent4">
                <a:shade val="45000"/>
                <a:satMod val="135000"/>
              </a:schemeClr>
              <a:prstClr val="white"/>
            </a:duotone>
          </a:blip>
          <a:stretch>
            <a:fillRect/>
          </a:stretch>
        </p:blipFill>
        <p:spPr>
          <a:xfrm>
            <a:off x="5144111" y="1531596"/>
            <a:ext cx="880769" cy="315691"/>
          </a:xfrm>
          <a:prstGeom prst="rect">
            <a:avLst/>
          </a:prstGeom>
        </p:spPr>
      </p:pic>
      <p:pic>
        <p:nvPicPr>
          <p:cNvPr id="9" name="Picture 8">
            <a:extLst>
              <a:ext uri="{FF2B5EF4-FFF2-40B4-BE49-F238E27FC236}">
                <a16:creationId xmlns:a16="http://schemas.microsoft.com/office/drawing/2014/main" id="{B5A1E0D4-ED59-AEC3-4A17-39237AA97243}"/>
              </a:ext>
            </a:extLst>
          </p:cNvPr>
          <p:cNvPicPr>
            <a:picLocks noChangeAspect="1"/>
          </p:cNvPicPr>
          <p:nvPr/>
        </p:nvPicPr>
        <p:blipFill rotWithShape="1">
          <a:blip r:embed="rId4"/>
          <a:srcRect l="4243" r="1"/>
          <a:stretch/>
        </p:blipFill>
        <p:spPr>
          <a:xfrm>
            <a:off x="3681307" y="2906590"/>
            <a:ext cx="1477580" cy="323850"/>
          </a:xfrm>
          <a:prstGeom prst="rect">
            <a:avLst/>
          </a:prstGeom>
        </p:spPr>
      </p:pic>
    </p:spTree>
    <p:extLst>
      <p:ext uri="{BB962C8B-B14F-4D97-AF65-F5344CB8AC3E}">
        <p14:creationId xmlns:p14="http://schemas.microsoft.com/office/powerpoint/2010/main" val="1258678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Velocity equilibrium</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97745"/>
            <a:ext cx="8374063" cy="1015663"/>
          </a:xfrm>
        </p:spPr>
        <p:txBody>
          <a:bodyPr/>
          <a:lstStyle/>
          <a:p>
            <a:r>
              <a:rPr lang="en-US" sz="1800" dirty="0">
                <a:latin typeface="Arial"/>
                <a:cs typeface="Arial"/>
              </a:rPr>
              <a:t>Whilst we could try to evolve the two momentum equations separately, things are much easier if we add them together</a:t>
            </a:r>
            <a:endParaRPr lang="en-US" sz="1800" dirty="0">
              <a:cs typeface="Arial"/>
            </a:endParaRPr>
          </a:p>
          <a:p>
            <a:r>
              <a:rPr lang="en-US" sz="1800" dirty="0">
                <a:latin typeface="Arial"/>
                <a:cs typeface="Arial"/>
              </a:rPr>
              <a:t>This gives a single equation for momentum</a:t>
            </a:r>
          </a:p>
          <a:p>
            <a:endParaRPr lang="en-US" sz="1800" dirty="0">
              <a:latin typeface="Arial"/>
              <a:cs typeface="Arial"/>
            </a:endParaRPr>
          </a:p>
          <a:p>
            <a:endParaRPr lang="en-US" sz="1800" dirty="0">
              <a:latin typeface="Arial"/>
              <a:cs typeface="Arial"/>
            </a:endParaRPr>
          </a:p>
          <a:p>
            <a:r>
              <a:rPr lang="en-US" sz="1800" dirty="0">
                <a:latin typeface="Arial"/>
                <a:cs typeface="Arial"/>
              </a:rPr>
              <a:t>Sometimes, a </a:t>
            </a:r>
            <a:r>
              <a:rPr lang="en-US" sz="1800" b="1" dirty="0">
                <a:latin typeface="Arial"/>
                <a:cs typeface="Arial"/>
              </a:rPr>
              <a:t>total pressure</a:t>
            </a:r>
            <a:r>
              <a:rPr lang="en-US" sz="1800" dirty="0">
                <a:latin typeface="Arial"/>
                <a:cs typeface="Arial"/>
              </a:rPr>
              <a:t> is defined</a:t>
            </a:r>
            <a:endParaRPr lang="en-US"/>
          </a:p>
          <a:p>
            <a:endParaRPr lang="en-US" sz="1800" dirty="0">
              <a:latin typeface="Arial"/>
              <a:cs typeface="Arial"/>
            </a:endParaRPr>
          </a:p>
          <a:p>
            <a:r>
              <a:rPr lang="en-US" sz="1800" dirty="0">
                <a:latin typeface="Arial"/>
                <a:cs typeface="Arial"/>
              </a:rPr>
              <a:t>At this stage, this is notational convenience, not necessarily a definition of a </a:t>
            </a:r>
            <a:r>
              <a:rPr lang="en-US" sz="1800" b="1" dirty="0">
                <a:latin typeface="Arial"/>
                <a:cs typeface="Arial"/>
              </a:rPr>
              <a:t>total pressure</a:t>
            </a:r>
            <a:r>
              <a:rPr lang="en-US" sz="1800" dirty="0">
                <a:latin typeface="Arial"/>
                <a:cs typeface="Arial"/>
              </a:rPr>
              <a:t> within a volume</a:t>
            </a:r>
          </a:p>
          <a:p>
            <a:endParaRPr lang="en-US" sz="1800" dirty="0">
              <a:latin typeface="sans-serif"/>
              <a:cs typeface="Arial"/>
            </a:endParaRPr>
          </a:p>
        </p:txBody>
      </p:sp>
      <p:pic>
        <p:nvPicPr>
          <p:cNvPr id="4" name="Picture 3" descr="A math equation with a plus and x&#10;&#10;Description automatically generated">
            <a:extLst>
              <a:ext uri="{FF2B5EF4-FFF2-40B4-BE49-F238E27FC236}">
                <a16:creationId xmlns:a16="http://schemas.microsoft.com/office/drawing/2014/main" id="{C86423BE-082A-C50D-DF56-D9D65041B6F8}"/>
              </a:ext>
            </a:extLst>
          </p:cNvPr>
          <p:cNvPicPr>
            <a:picLocks noChangeAspect="1"/>
          </p:cNvPicPr>
          <p:nvPr/>
        </p:nvPicPr>
        <p:blipFill>
          <a:blip r:embed="rId2"/>
          <a:stretch>
            <a:fillRect/>
          </a:stretch>
        </p:blipFill>
        <p:spPr>
          <a:xfrm>
            <a:off x="2751992" y="2861294"/>
            <a:ext cx="3640015" cy="599081"/>
          </a:xfrm>
          <a:prstGeom prst="rect">
            <a:avLst/>
          </a:prstGeom>
        </p:spPr>
      </p:pic>
      <p:pic>
        <p:nvPicPr>
          <p:cNvPr id="5" name="Picture 4">
            <a:extLst>
              <a:ext uri="{FF2B5EF4-FFF2-40B4-BE49-F238E27FC236}">
                <a16:creationId xmlns:a16="http://schemas.microsoft.com/office/drawing/2014/main" id="{3F39D614-6A22-2646-0AC3-250BA5DDBD2F}"/>
              </a:ext>
            </a:extLst>
          </p:cNvPr>
          <p:cNvPicPr>
            <a:picLocks noChangeAspect="1"/>
          </p:cNvPicPr>
          <p:nvPr/>
        </p:nvPicPr>
        <p:blipFill>
          <a:blip r:embed="rId3"/>
          <a:stretch>
            <a:fillRect/>
          </a:stretch>
        </p:blipFill>
        <p:spPr>
          <a:xfrm>
            <a:off x="3308473" y="4236794"/>
            <a:ext cx="1990725" cy="318722"/>
          </a:xfrm>
          <a:prstGeom prst="rect">
            <a:avLst/>
          </a:prstGeom>
        </p:spPr>
      </p:pic>
    </p:spTree>
    <p:extLst>
      <p:ext uri="{BB962C8B-B14F-4D97-AF65-F5344CB8AC3E}">
        <p14:creationId xmlns:p14="http://schemas.microsoft.com/office/powerpoint/2010/main" val="1409489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Six-equation formulation</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97745"/>
            <a:ext cx="8374063" cy="1015663"/>
          </a:xfrm>
        </p:spPr>
        <p:txBody>
          <a:bodyPr/>
          <a:lstStyle/>
          <a:p>
            <a:r>
              <a:rPr lang="en-US" sz="1800" dirty="0">
                <a:latin typeface="Arial"/>
                <a:cs typeface="Arial"/>
              </a:rPr>
              <a:t>Although we have velocity equilibrium, we may still want to add mass transfer terms, hence we do still include an interface velocity in the equations</a:t>
            </a:r>
          </a:p>
        </p:txBody>
      </p:sp>
      <p:pic>
        <p:nvPicPr>
          <p:cNvPr id="6" name="Picture 5" descr="A math equations on a white background&#10;&#10;Description automatically generated">
            <a:extLst>
              <a:ext uri="{FF2B5EF4-FFF2-40B4-BE49-F238E27FC236}">
                <a16:creationId xmlns:a16="http://schemas.microsoft.com/office/drawing/2014/main" id="{1B0F66F1-60BF-7532-B100-4B58E29AFF8F}"/>
              </a:ext>
            </a:extLst>
          </p:cNvPr>
          <p:cNvPicPr>
            <a:picLocks noChangeAspect="1"/>
          </p:cNvPicPr>
          <p:nvPr/>
        </p:nvPicPr>
        <p:blipFill>
          <a:blip r:embed="rId2"/>
          <a:stretch>
            <a:fillRect/>
          </a:stretch>
        </p:blipFill>
        <p:spPr>
          <a:xfrm>
            <a:off x="1732085" y="2145675"/>
            <a:ext cx="5583115" cy="3683273"/>
          </a:xfrm>
          <a:prstGeom prst="rect">
            <a:avLst/>
          </a:prstGeom>
        </p:spPr>
      </p:pic>
      <p:pic>
        <p:nvPicPr>
          <p:cNvPr id="8" name="Picture 7">
            <a:extLst>
              <a:ext uri="{FF2B5EF4-FFF2-40B4-BE49-F238E27FC236}">
                <a16:creationId xmlns:a16="http://schemas.microsoft.com/office/drawing/2014/main" id="{875537F4-58D4-3418-B327-3AFE2C7BB614}"/>
              </a:ext>
            </a:extLst>
          </p:cNvPr>
          <p:cNvPicPr>
            <a:picLocks noChangeAspect="1"/>
          </p:cNvPicPr>
          <p:nvPr/>
        </p:nvPicPr>
        <p:blipFill>
          <a:blip r:embed="rId3"/>
          <a:stretch>
            <a:fillRect/>
          </a:stretch>
        </p:blipFill>
        <p:spPr>
          <a:xfrm>
            <a:off x="3826679" y="2445727"/>
            <a:ext cx="219075" cy="190500"/>
          </a:xfrm>
          <a:prstGeom prst="rect">
            <a:avLst/>
          </a:prstGeom>
        </p:spPr>
      </p:pic>
      <p:sp>
        <p:nvSpPr>
          <p:cNvPr id="4" name="TextBox 3">
            <a:extLst>
              <a:ext uri="{FF2B5EF4-FFF2-40B4-BE49-F238E27FC236}">
                <a16:creationId xmlns:a16="http://schemas.microsoft.com/office/drawing/2014/main" id="{175F2599-AEE4-67ED-DB2F-86E49EF622B3}"/>
              </a:ext>
            </a:extLst>
          </p:cNvPr>
          <p:cNvSpPr txBox="1"/>
          <p:nvPr/>
        </p:nvSpPr>
        <p:spPr>
          <a:xfrm>
            <a:off x="6449961" y="2536723"/>
            <a:ext cx="2308277" cy="923330"/>
          </a:xfrm>
          <a:prstGeom prst="rect">
            <a:avLst/>
          </a:prstGeom>
          <a:noFill/>
        </p:spPr>
        <p:txBody>
          <a:bodyPr wrap="square" rtlCol="0">
            <a:spAutoFit/>
          </a:bodyPr>
          <a:lstStyle/>
          <a:p>
            <a:r>
              <a:rPr lang="en-US" dirty="0"/>
              <a:t>In many cases, though, this is simply the single velocity</a:t>
            </a:r>
            <a:endParaRPr lang="en-GB" dirty="0"/>
          </a:p>
        </p:txBody>
      </p:sp>
    </p:spTree>
    <p:extLst>
      <p:ext uri="{BB962C8B-B14F-4D97-AF65-F5344CB8AC3E}">
        <p14:creationId xmlns:p14="http://schemas.microsoft.com/office/powerpoint/2010/main" val="225495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Is this enough </a:t>
            </a:r>
            <a:r>
              <a:rPr lang="en-US" dirty="0" err="1">
                <a:cs typeface="Arial"/>
              </a:rPr>
              <a:t>simplicifation</a:t>
            </a:r>
            <a:r>
              <a:rPr lang="en-US" dirty="0">
                <a:cs typeface="Arial"/>
              </a:rPr>
              <a:t>?</a:t>
            </a:r>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97745"/>
            <a:ext cx="8374063" cy="1015663"/>
          </a:xfrm>
        </p:spPr>
        <p:txBody>
          <a:bodyPr/>
          <a:lstStyle/>
          <a:p>
            <a:r>
              <a:rPr lang="en-US" sz="1800" dirty="0">
                <a:ea typeface="+mn-lt"/>
                <a:cs typeface="+mn-lt"/>
              </a:rPr>
              <a:t>Unfortunately, the numerical methods for solving this equation are not much simpler than they were for the full Baer-Nunziato system</a:t>
            </a:r>
            <a:endParaRPr lang="en-US" dirty="0"/>
          </a:p>
          <a:p>
            <a:r>
              <a:rPr lang="en-US" sz="1800" dirty="0">
                <a:ea typeface="+mn-lt"/>
                <a:cs typeface="+mn-lt"/>
              </a:rPr>
              <a:t>There are, in fact, many different ways of formulating a six-equation system, and the way it is expressed is often dependent on the numerical method being used</a:t>
            </a:r>
            <a:endParaRPr lang="en-US" dirty="0"/>
          </a:p>
          <a:p>
            <a:r>
              <a:rPr lang="en-US" sz="1800" dirty="0">
                <a:ea typeface="+mn-lt"/>
                <a:cs typeface="+mn-lt"/>
              </a:rPr>
              <a:t>We shall revisit this model, however, when we consider cavitation</a:t>
            </a:r>
            <a:endParaRPr lang="en-US" dirty="0"/>
          </a:p>
          <a:p>
            <a:r>
              <a:rPr lang="en-US" sz="1800" dirty="0">
                <a:ea typeface="+mn-lt"/>
                <a:cs typeface="+mn-lt"/>
              </a:rPr>
              <a:t>For now, we make another assumption, which again assumes we have a sharp material interface, not one material in suspension</a:t>
            </a:r>
            <a:endParaRPr lang="en-US" dirty="0"/>
          </a:p>
          <a:p>
            <a:r>
              <a:rPr lang="en-US" sz="1800" dirty="0">
                <a:ea typeface="+mn-lt"/>
                <a:cs typeface="+mn-lt"/>
              </a:rPr>
              <a:t>Because pressure is transmitted from one material to another in this setup, we can assume pressure equilibrates instantaneously, i.e. </a:t>
            </a:r>
            <a:endParaRPr lang="en-US" dirty="0"/>
          </a:p>
          <a:p>
            <a:r>
              <a:rPr lang="en-US" sz="1800" dirty="0">
                <a:ea typeface="+mn-lt"/>
                <a:cs typeface="+mn-lt"/>
              </a:rPr>
              <a:t>This means we have </a:t>
            </a:r>
            <a:endParaRPr lang="en-US" dirty="0"/>
          </a:p>
        </p:txBody>
      </p:sp>
      <p:pic>
        <p:nvPicPr>
          <p:cNvPr id="4" name="Picture 3">
            <a:extLst>
              <a:ext uri="{FF2B5EF4-FFF2-40B4-BE49-F238E27FC236}">
                <a16:creationId xmlns:a16="http://schemas.microsoft.com/office/drawing/2014/main" id="{AEA6B9A0-3525-311B-43C2-09248338914B}"/>
              </a:ext>
            </a:extLst>
          </p:cNvPr>
          <p:cNvPicPr>
            <a:picLocks noChangeAspect="1"/>
          </p:cNvPicPr>
          <p:nvPr/>
        </p:nvPicPr>
        <p:blipFill>
          <a:blip r:embed="rId2">
            <a:duotone>
              <a:schemeClr val="accent4">
                <a:shade val="45000"/>
                <a:satMod val="135000"/>
              </a:schemeClr>
              <a:prstClr val="white"/>
            </a:duotone>
          </a:blip>
          <a:stretch>
            <a:fillRect/>
          </a:stretch>
        </p:blipFill>
        <p:spPr>
          <a:xfrm>
            <a:off x="6132766" y="4943359"/>
            <a:ext cx="1066800" cy="247650"/>
          </a:xfrm>
          <a:prstGeom prst="rect">
            <a:avLst/>
          </a:prstGeom>
        </p:spPr>
      </p:pic>
      <p:pic>
        <p:nvPicPr>
          <p:cNvPr id="5" name="Picture 4">
            <a:extLst>
              <a:ext uri="{FF2B5EF4-FFF2-40B4-BE49-F238E27FC236}">
                <a16:creationId xmlns:a16="http://schemas.microsoft.com/office/drawing/2014/main" id="{F48A2476-6661-0A8C-230D-CA418C7A2576}"/>
              </a:ext>
            </a:extLst>
          </p:cNvPr>
          <p:cNvPicPr>
            <a:picLocks noChangeAspect="1"/>
          </p:cNvPicPr>
          <p:nvPr/>
        </p:nvPicPr>
        <p:blipFill>
          <a:blip r:embed="rId3">
            <a:duotone>
              <a:schemeClr val="accent4">
                <a:shade val="45000"/>
                <a:satMod val="135000"/>
              </a:schemeClr>
              <a:prstClr val="white"/>
            </a:duotone>
          </a:blip>
          <a:stretch>
            <a:fillRect/>
          </a:stretch>
        </p:blipFill>
        <p:spPr>
          <a:xfrm>
            <a:off x="2766339" y="5381855"/>
            <a:ext cx="1512277" cy="306266"/>
          </a:xfrm>
          <a:prstGeom prst="rect">
            <a:avLst/>
          </a:prstGeom>
        </p:spPr>
      </p:pic>
    </p:spTree>
    <p:extLst>
      <p:ext uri="{BB962C8B-B14F-4D97-AF65-F5344CB8AC3E}">
        <p14:creationId xmlns:p14="http://schemas.microsoft.com/office/powerpoint/2010/main" val="3019223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a:t>Outline</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idx="1"/>
          </p:nvPr>
        </p:nvSpPr>
        <p:spPr/>
        <p:txBody>
          <a:bodyPr/>
          <a:lstStyle/>
          <a:p>
            <a:pPr eaLnBrk="1" hangingPunct="1"/>
            <a:r>
              <a:rPr lang="en-US" altLang="en-US" dirty="0">
                <a:solidFill>
                  <a:schemeClr val="tx1">
                    <a:lumMod val="40000"/>
                    <a:lumOff val="60000"/>
                  </a:schemeClr>
                </a:solidFill>
              </a:rPr>
              <a:t>Diffuse interface methods</a:t>
            </a:r>
            <a:endParaRPr lang="en-US" altLang="en-US" dirty="0">
              <a:solidFill>
                <a:schemeClr val="tx1">
                  <a:lumMod val="40000"/>
                  <a:lumOff val="60000"/>
                </a:schemeClr>
              </a:solidFill>
              <a:cs typeface="Arial"/>
            </a:endParaRPr>
          </a:p>
          <a:p>
            <a:r>
              <a:rPr lang="en-US" altLang="en-US" dirty="0">
                <a:solidFill>
                  <a:schemeClr val="tx1">
                    <a:lumMod val="40000"/>
                    <a:lumOff val="60000"/>
                  </a:schemeClr>
                </a:solidFill>
                <a:cs typeface="Arial"/>
              </a:rPr>
              <a:t>Seven-equation models</a:t>
            </a:r>
          </a:p>
          <a:p>
            <a:r>
              <a:rPr lang="en-US" altLang="en-US" dirty="0">
                <a:solidFill>
                  <a:schemeClr val="tx1">
                    <a:lumMod val="40000"/>
                    <a:lumOff val="60000"/>
                  </a:schemeClr>
                </a:solidFill>
                <a:cs typeface="Arial"/>
              </a:rPr>
              <a:t>Six-equation models</a:t>
            </a:r>
          </a:p>
          <a:p>
            <a:r>
              <a:rPr lang="en-US" altLang="en-US" dirty="0">
                <a:cs typeface="Arial"/>
              </a:rPr>
              <a:t>Five-equation models</a:t>
            </a:r>
          </a:p>
          <a:p>
            <a:r>
              <a:rPr lang="en-US" altLang="en-US" dirty="0">
                <a:solidFill>
                  <a:schemeClr val="tx1">
                    <a:lumMod val="40000"/>
                    <a:lumOff val="60000"/>
                  </a:schemeClr>
                </a:solidFill>
                <a:cs typeface="Arial"/>
              </a:rPr>
              <a:t>Numerical Methods</a:t>
            </a:r>
          </a:p>
          <a:p>
            <a:endParaRPr lang="en-US" altLang="en-US">
              <a:cs typeface="Arial"/>
            </a:endParaRPr>
          </a:p>
        </p:txBody>
      </p:sp>
    </p:spTree>
    <p:extLst>
      <p:ext uri="{BB962C8B-B14F-4D97-AF65-F5344CB8AC3E}">
        <p14:creationId xmlns:p14="http://schemas.microsoft.com/office/powerpoint/2010/main" val="1208325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Five-equation formulation</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97745"/>
            <a:ext cx="8374063" cy="1015663"/>
          </a:xfrm>
        </p:spPr>
        <p:txBody>
          <a:bodyPr/>
          <a:lstStyle/>
          <a:p>
            <a:r>
              <a:rPr lang="en-US" sz="1800" dirty="0">
                <a:latin typeface="Arial"/>
                <a:cs typeface="Arial"/>
              </a:rPr>
              <a:t>All source terms now cancel out when we add the two energy equations together</a:t>
            </a:r>
          </a:p>
          <a:p>
            <a:endParaRPr lang="en-US" sz="1800" dirty="0">
              <a:cs typeface="Arial"/>
            </a:endParaRPr>
          </a:p>
          <a:p>
            <a:endParaRPr lang="en-US" sz="1800" dirty="0">
              <a:cs typeface="Arial"/>
            </a:endParaRPr>
          </a:p>
          <a:p>
            <a:endParaRPr lang="en-US" sz="1800" dirty="0">
              <a:cs typeface="Arial"/>
            </a:endParaRPr>
          </a:p>
          <a:p>
            <a:endParaRPr lang="en-US" sz="1800" dirty="0">
              <a:cs typeface="Arial"/>
            </a:endParaRPr>
          </a:p>
          <a:p>
            <a:endParaRPr lang="en-US" sz="1800" dirty="0">
              <a:cs typeface="Arial"/>
            </a:endParaRPr>
          </a:p>
          <a:p>
            <a:endParaRPr lang="en-US" sz="1800" dirty="0">
              <a:cs typeface="Arial"/>
            </a:endParaRPr>
          </a:p>
          <a:p>
            <a:r>
              <a:rPr lang="en-US" sz="1800" dirty="0">
                <a:cs typeface="Arial"/>
              </a:rPr>
              <a:t>We are now assuming no mass transfer – the interface velocity is the material velocity</a:t>
            </a:r>
          </a:p>
        </p:txBody>
      </p:sp>
      <p:pic>
        <p:nvPicPr>
          <p:cNvPr id="4" name="Picture 3" descr="A math equations on a white background&#10;&#10;Description automatically generated">
            <a:extLst>
              <a:ext uri="{FF2B5EF4-FFF2-40B4-BE49-F238E27FC236}">
                <a16:creationId xmlns:a16="http://schemas.microsoft.com/office/drawing/2014/main" id="{C22CB64C-23C9-334B-370E-8069ED910EC8}"/>
              </a:ext>
            </a:extLst>
          </p:cNvPr>
          <p:cNvPicPr>
            <a:picLocks noChangeAspect="1"/>
          </p:cNvPicPr>
          <p:nvPr/>
        </p:nvPicPr>
        <p:blipFill>
          <a:blip r:embed="rId2"/>
          <a:stretch>
            <a:fillRect/>
          </a:stretch>
        </p:blipFill>
        <p:spPr>
          <a:xfrm>
            <a:off x="2655277" y="2020652"/>
            <a:ext cx="3833446" cy="3246977"/>
          </a:xfrm>
          <a:prstGeom prst="rect">
            <a:avLst/>
          </a:prstGeom>
        </p:spPr>
      </p:pic>
    </p:spTree>
    <p:extLst>
      <p:ext uri="{BB962C8B-B14F-4D97-AF65-F5344CB8AC3E}">
        <p14:creationId xmlns:p14="http://schemas.microsoft.com/office/powerpoint/2010/main" val="2705661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Is this a good model to use?</a:t>
            </a:r>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97745"/>
            <a:ext cx="8374063" cy="1015663"/>
          </a:xfrm>
        </p:spPr>
        <p:txBody>
          <a:bodyPr/>
          <a:lstStyle/>
          <a:p>
            <a:r>
              <a:rPr lang="en-US" sz="1800" dirty="0">
                <a:ea typeface="+mn-lt"/>
                <a:cs typeface="+mn-lt"/>
              </a:rPr>
              <a:t>The five-equation model allows us to get rid of all source terms, and associated time step (and other calculation) issues with these terms</a:t>
            </a:r>
            <a:endParaRPr lang="en-US" dirty="0">
              <a:ea typeface="+mn-lt"/>
              <a:cs typeface="+mn-lt"/>
            </a:endParaRPr>
          </a:p>
          <a:p>
            <a:r>
              <a:rPr lang="en-US" sz="1800" dirty="0">
                <a:ea typeface="+mn-lt"/>
                <a:cs typeface="+mn-lt"/>
              </a:rPr>
              <a:t>We only have one non-conservative equation; this doesn't immediately improve overall conservation properties of the system, but we shall discuss this more later</a:t>
            </a:r>
          </a:p>
          <a:p>
            <a:r>
              <a:rPr lang="en-US" sz="1800" dirty="0">
                <a:ea typeface="+mn-lt"/>
                <a:cs typeface="+mn-lt"/>
              </a:rPr>
              <a:t>Numerical methods are also significantly easier to implement</a:t>
            </a:r>
          </a:p>
          <a:p>
            <a:r>
              <a:rPr lang="en-US" sz="1800" dirty="0">
                <a:ea typeface="+mn-lt"/>
                <a:cs typeface="+mn-lt"/>
              </a:rPr>
              <a:t>But is the system hyperbolic?</a:t>
            </a:r>
            <a:endParaRPr lang="en-US" dirty="0">
              <a:ea typeface="+mn-lt"/>
              <a:cs typeface="+mn-lt"/>
            </a:endParaRPr>
          </a:p>
          <a:p>
            <a:r>
              <a:rPr lang="en-US" sz="1800" dirty="0">
                <a:cs typeface="Arial"/>
              </a:rPr>
              <a:t>Each equation is something we have used to compute a primitive variable form</a:t>
            </a:r>
          </a:p>
          <a:p>
            <a:r>
              <a:rPr lang="en-US" sz="1800" dirty="0">
                <a:cs typeface="Arial"/>
              </a:rPr>
              <a:t>This included pressure, with the equation</a:t>
            </a:r>
          </a:p>
        </p:txBody>
      </p:sp>
      <p:pic>
        <p:nvPicPr>
          <p:cNvPr id="6" name="Picture 5">
            <a:extLst>
              <a:ext uri="{FF2B5EF4-FFF2-40B4-BE49-F238E27FC236}">
                <a16:creationId xmlns:a16="http://schemas.microsoft.com/office/drawing/2014/main" id="{F8510791-EF45-9FCC-E051-58A6DB824A1C}"/>
              </a:ext>
            </a:extLst>
          </p:cNvPr>
          <p:cNvPicPr>
            <a:picLocks noChangeAspect="1"/>
          </p:cNvPicPr>
          <p:nvPr/>
        </p:nvPicPr>
        <p:blipFill>
          <a:blip r:embed="rId2"/>
          <a:stretch>
            <a:fillRect/>
          </a:stretch>
        </p:blipFill>
        <p:spPr>
          <a:xfrm>
            <a:off x="3314700" y="5213457"/>
            <a:ext cx="2242039" cy="664537"/>
          </a:xfrm>
          <a:prstGeom prst="rect">
            <a:avLst/>
          </a:prstGeom>
        </p:spPr>
      </p:pic>
      <p:sp>
        <p:nvSpPr>
          <p:cNvPr id="7" name="Rectangle 6">
            <a:extLst>
              <a:ext uri="{FF2B5EF4-FFF2-40B4-BE49-F238E27FC236}">
                <a16:creationId xmlns:a16="http://schemas.microsoft.com/office/drawing/2014/main" id="{33460F07-631D-0916-9CC9-FE3E5F02E7D2}"/>
              </a:ext>
            </a:extLst>
          </p:cNvPr>
          <p:cNvSpPr/>
          <p:nvPr/>
        </p:nvSpPr>
        <p:spPr>
          <a:xfrm>
            <a:off x="3991708" y="5391860"/>
            <a:ext cx="246184" cy="2813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60D9CE6B-8461-1646-1BA8-E4D8518A0829}"/>
              </a:ext>
            </a:extLst>
          </p:cNvPr>
          <p:cNvCxnSpPr/>
          <p:nvPr/>
        </p:nvCxnSpPr>
        <p:spPr>
          <a:xfrm flipH="1">
            <a:off x="4308231" y="5110506"/>
            <a:ext cx="1362807" cy="4747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6AD2AD9-2FF5-4566-C608-E96C7EC2504F}"/>
              </a:ext>
            </a:extLst>
          </p:cNvPr>
          <p:cNvSpPr txBox="1"/>
          <p:nvPr/>
        </p:nvSpPr>
        <p:spPr>
          <a:xfrm>
            <a:off x="5741377" y="4952245"/>
            <a:ext cx="25849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But what is this term?</a:t>
            </a:r>
            <a:endParaRPr lang="en-GB" dirty="0"/>
          </a:p>
        </p:txBody>
      </p:sp>
    </p:spTree>
    <p:extLst>
      <p:ext uri="{BB962C8B-B14F-4D97-AF65-F5344CB8AC3E}">
        <p14:creationId xmlns:p14="http://schemas.microsoft.com/office/powerpoint/2010/main" val="149517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t>Diffuse interface methods</a:t>
            </a:r>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418764" y="1554343"/>
            <a:ext cx="8374063" cy="1648842"/>
          </a:xfrm>
        </p:spPr>
        <p:txBody>
          <a:bodyPr/>
          <a:lstStyle/>
          <a:p>
            <a:r>
              <a:rPr lang="en-GB" sz="1800" dirty="0">
                <a:ea typeface="+mn-lt"/>
                <a:cs typeface="+mn-lt"/>
              </a:rPr>
              <a:t>Unlike ghost ﬂuid methods, diﬀuse interface methods are not a class of numerical technique, but a formulation of the underlying system of equations</a:t>
            </a:r>
          </a:p>
          <a:p>
            <a:r>
              <a:rPr lang="en-GB" sz="1800" dirty="0">
                <a:ea typeface="+mn-lt"/>
                <a:cs typeface="+mn-lt"/>
              </a:rPr>
              <a:t>The key assumption behind these methods is that each computational cell can contain more than one material</a:t>
            </a:r>
          </a:p>
          <a:p>
            <a:r>
              <a:rPr lang="en-GB" sz="1800" dirty="0">
                <a:ea typeface="+mn-lt"/>
                <a:cs typeface="+mn-lt"/>
              </a:rPr>
              <a:t>The equations governing the conservation of such a system can be expressed in a thermodynamically consistent manner </a:t>
            </a:r>
          </a:p>
          <a:p>
            <a:r>
              <a:rPr lang="en-GB" sz="1800" dirty="0">
                <a:ea typeface="+mn-lt"/>
                <a:cs typeface="+mn-lt"/>
              </a:rPr>
              <a:t>This formulation allows for material interactions to be dealt with naturally</a:t>
            </a:r>
          </a:p>
          <a:p>
            <a:r>
              <a:rPr lang="en-GB" sz="1800" dirty="0">
                <a:ea typeface="+mn-lt"/>
                <a:cs typeface="+mn-lt"/>
              </a:rPr>
              <a:t>Once we have this formulation, the numerical methods we have covered so far can (sort of) be used</a:t>
            </a:r>
          </a:p>
          <a:p>
            <a:r>
              <a:rPr lang="en-GB" sz="1800" dirty="0">
                <a:ea typeface="+mn-lt"/>
                <a:cs typeface="+mn-lt"/>
              </a:rPr>
              <a:t>So the main challenge in implementing diffuse interface methods is to modify your code's material description (equation of state, flux functions, etc.)</a:t>
            </a:r>
          </a:p>
        </p:txBody>
      </p:sp>
    </p:spTree>
    <p:extLst>
      <p:ext uri="{BB962C8B-B14F-4D97-AF65-F5344CB8AC3E}">
        <p14:creationId xmlns:p14="http://schemas.microsoft.com/office/powerpoint/2010/main" val="1830497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Sound speed of a mixture</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97745"/>
            <a:ext cx="8374063" cy="1015663"/>
          </a:xfrm>
        </p:spPr>
        <p:txBody>
          <a:bodyPr/>
          <a:lstStyle/>
          <a:p>
            <a:r>
              <a:rPr lang="en-US" sz="1800" dirty="0">
                <a:latin typeface="Arial"/>
                <a:cs typeface="Arial"/>
              </a:rPr>
              <a:t>The sound speed of a mixture is a well-studied quantity</a:t>
            </a:r>
          </a:p>
          <a:p>
            <a:r>
              <a:rPr lang="en-US" sz="1800">
                <a:cs typeface="Arial"/>
              </a:rPr>
              <a:t>Wood's textbook (1930) gives a mixture speed for air and water as</a:t>
            </a:r>
          </a:p>
          <a:p>
            <a:endParaRPr lang="en-US" sz="1800" dirty="0">
              <a:cs typeface="Arial"/>
            </a:endParaRPr>
          </a:p>
          <a:p>
            <a:endParaRPr lang="en-US" sz="1800" dirty="0">
              <a:cs typeface="Arial"/>
            </a:endParaRPr>
          </a:p>
          <a:p>
            <a:endParaRPr lang="en-US" sz="1800" dirty="0">
              <a:cs typeface="Arial"/>
            </a:endParaRPr>
          </a:p>
          <a:p>
            <a:endParaRPr lang="en-US" sz="1800" dirty="0">
              <a:cs typeface="Arial"/>
            </a:endParaRPr>
          </a:p>
          <a:p>
            <a:endParaRPr lang="en-US" sz="1800" dirty="0">
              <a:cs typeface="Arial"/>
            </a:endParaRPr>
          </a:p>
          <a:p>
            <a:endParaRPr lang="en-US" sz="1800" dirty="0">
              <a:cs typeface="Arial"/>
            </a:endParaRPr>
          </a:p>
          <a:p>
            <a:r>
              <a:rPr lang="en-US" sz="1800">
                <a:cs typeface="Arial"/>
              </a:rPr>
              <a:t>The sound speed of a mixture can be </a:t>
            </a:r>
            <a:r>
              <a:rPr lang="en-US" sz="1800" b="1">
                <a:cs typeface="Arial"/>
              </a:rPr>
              <a:t>lower than that of either component</a:t>
            </a:r>
            <a:endParaRPr lang="en-US" sz="1800" dirty="0">
              <a:cs typeface="Arial"/>
            </a:endParaRPr>
          </a:p>
        </p:txBody>
      </p:sp>
      <p:pic>
        <p:nvPicPr>
          <p:cNvPr id="5" name="Picture 4" descr="A mathematical equation with black text&#10;&#10;Description automatically generated">
            <a:extLst>
              <a:ext uri="{FF2B5EF4-FFF2-40B4-BE49-F238E27FC236}">
                <a16:creationId xmlns:a16="http://schemas.microsoft.com/office/drawing/2014/main" id="{5CAF4CE9-1CF3-7CBD-D8E4-F0170DB0F877}"/>
              </a:ext>
            </a:extLst>
          </p:cNvPr>
          <p:cNvPicPr>
            <a:picLocks noChangeAspect="1"/>
          </p:cNvPicPr>
          <p:nvPr/>
        </p:nvPicPr>
        <p:blipFill>
          <a:blip r:embed="rId2"/>
          <a:stretch>
            <a:fillRect/>
          </a:stretch>
        </p:blipFill>
        <p:spPr>
          <a:xfrm>
            <a:off x="580292" y="2695464"/>
            <a:ext cx="2743200" cy="710934"/>
          </a:xfrm>
          <a:prstGeom prst="rect">
            <a:avLst/>
          </a:prstGeom>
        </p:spPr>
      </p:pic>
      <p:pic>
        <p:nvPicPr>
          <p:cNvPr id="6" name="Picture 5" descr="A graph of a function&#10;&#10;Description automatically generated">
            <a:extLst>
              <a:ext uri="{FF2B5EF4-FFF2-40B4-BE49-F238E27FC236}">
                <a16:creationId xmlns:a16="http://schemas.microsoft.com/office/drawing/2014/main" id="{E0FD7BF1-CF04-A339-3907-42792AEC2796}"/>
              </a:ext>
            </a:extLst>
          </p:cNvPr>
          <p:cNvPicPr>
            <a:picLocks noChangeAspect="1"/>
          </p:cNvPicPr>
          <p:nvPr/>
        </p:nvPicPr>
        <p:blipFill>
          <a:blip r:embed="rId3"/>
          <a:stretch>
            <a:fillRect/>
          </a:stretch>
        </p:blipFill>
        <p:spPr>
          <a:xfrm>
            <a:off x="3543300" y="2496967"/>
            <a:ext cx="4958860" cy="2514697"/>
          </a:xfrm>
          <a:prstGeom prst="rect">
            <a:avLst/>
          </a:prstGeom>
        </p:spPr>
      </p:pic>
      <p:sp>
        <p:nvSpPr>
          <p:cNvPr id="8" name="TextBox 7">
            <a:extLst>
              <a:ext uri="{FF2B5EF4-FFF2-40B4-BE49-F238E27FC236}">
                <a16:creationId xmlns:a16="http://schemas.microsoft.com/office/drawing/2014/main" id="{E0C18522-A3B9-F034-D815-C322706543C0}"/>
              </a:ext>
            </a:extLst>
          </p:cNvPr>
          <p:cNvSpPr txBox="1"/>
          <p:nvPr/>
        </p:nvSpPr>
        <p:spPr>
          <a:xfrm>
            <a:off x="553915" y="3903784"/>
            <a:ext cx="29190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Equilibrium sound speed</a:t>
            </a:r>
            <a:endParaRPr lang="en-GB" dirty="0"/>
          </a:p>
        </p:txBody>
      </p:sp>
      <p:cxnSp>
        <p:nvCxnSpPr>
          <p:cNvPr id="9" name="Straight Arrow Connector 8">
            <a:extLst>
              <a:ext uri="{FF2B5EF4-FFF2-40B4-BE49-F238E27FC236}">
                <a16:creationId xmlns:a16="http://schemas.microsoft.com/office/drawing/2014/main" id="{0CDB3722-4B39-EB9E-565C-3A6D91E2D53B}"/>
              </a:ext>
            </a:extLst>
          </p:cNvPr>
          <p:cNvCxnSpPr/>
          <p:nvPr/>
        </p:nvCxnSpPr>
        <p:spPr>
          <a:xfrm flipV="1">
            <a:off x="3211390" y="3642213"/>
            <a:ext cx="571500" cy="4044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FD3938-21F1-5B48-9200-351BC8929503}"/>
              </a:ext>
            </a:extLst>
          </p:cNvPr>
          <p:cNvSpPr txBox="1"/>
          <p:nvPr/>
        </p:nvSpPr>
        <p:spPr>
          <a:xfrm>
            <a:off x="1679329" y="4712675"/>
            <a:ext cx="29190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Volume fraction of water</a:t>
            </a:r>
            <a:endParaRPr lang="en-US" dirty="0"/>
          </a:p>
        </p:txBody>
      </p:sp>
      <p:cxnSp>
        <p:nvCxnSpPr>
          <p:cNvPr id="11" name="Straight Arrow Connector 10">
            <a:extLst>
              <a:ext uri="{FF2B5EF4-FFF2-40B4-BE49-F238E27FC236}">
                <a16:creationId xmlns:a16="http://schemas.microsoft.com/office/drawing/2014/main" id="{F5F6EBA9-EF40-1B7B-D37F-95D4023679CD}"/>
              </a:ext>
            </a:extLst>
          </p:cNvPr>
          <p:cNvCxnSpPr>
            <a:cxnSpLocks/>
          </p:cNvCxnSpPr>
          <p:nvPr/>
        </p:nvCxnSpPr>
        <p:spPr>
          <a:xfrm flipV="1">
            <a:off x="4310428" y="4811589"/>
            <a:ext cx="2031023" cy="1055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594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Sound speed of a mixture</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524851" y="1791176"/>
            <a:ext cx="8374063" cy="1024455"/>
          </a:xfrm>
        </p:spPr>
        <p:txBody>
          <a:bodyPr/>
          <a:lstStyle/>
          <a:p>
            <a:r>
              <a:rPr lang="en-US" sz="1800" dirty="0">
                <a:cs typeface="Arial"/>
              </a:rPr>
              <a:t>What do we mean by equilibrium sound speed?</a:t>
            </a:r>
            <a:endParaRPr lang="en-US" dirty="0">
              <a:cs typeface="Arial"/>
            </a:endParaRPr>
          </a:p>
          <a:p>
            <a:r>
              <a:rPr lang="en-US" sz="1800" dirty="0">
                <a:cs typeface="Arial"/>
              </a:rPr>
              <a:t>This considers an equilibrium state in which two phases are at the </a:t>
            </a:r>
            <a:r>
              <a:rPr lang="en-US" sz="1800" b="1" dirty="0">
                <a:cs typeface="Arial"/>
              </a:rPr>
              <a:t>same pressure and temperature </a:t>
            </a:r>
            <a:r>
              <a:rPr lang="en-US" sz="1800" dirty="0">
                <a:cs typeface="Arial"/>
              </a:rPr>
              <a:t>and are fully mixed within a control volume</a:t>
            </a:r>
            <a:endParaRPr lang="en-US" dirty="0">
              <a:cs typeface="Arial"/>
            </a:endParaRPr>
          </a:p>
          <a:p>
            <a:r>
              <a:rPr lang="en-US" sz="1800" dirty="0">
                <a:cs typeface="Arial"/>
              </a:rPr>
              <a:t>Is this true if we are using a diﬀuse interface model to represent a sharp interface?</a:t>
            </a:r>
            <a:endParaRPr lang="en-US" dirty="0">
              <a:cs typeface="Arial"/>
            </a:endParaRPr>
          </a:p>
          <a:p>
            <a:r>
              <a:rPr lang="en-US" sz="1800" dirty="0">
                <a:cs typeface="Arial"/>
              </a:rPr>
              <a:t>Here we expect a sudden transition from one material to another - the acoustic</a:t>
            </a:r>
            <a:br>
              <a:rPr lang="en-US" sz="1800" dirty="0">
                <a:cs typeface="Arial"/>
              </a:rPr>
            </a:br>
            <a:r>
              <a:rPr lang="en-US" sz="1800" dirty="0">
                <a:cs typeface="Arial"/>
              </a:rPr>
              <a:t>speed across this volume would be much closer to some form of average of the two states</a:t>
            </a:r>
            <a:endParaRPr lang="en-US" dirty="0">
              <a:cs typeface="Arial"/>
            </a:endParaRPr>
          </a:p>
          <a:p>
            <a:r>
              <a:rPr lang="en-US" sz="1800" dirty="0">
                <a:cs typeface="Arial"/>
              </a:rPr>
              <a:t>One of the (seemingly major) disadvantages of the simpliﬁed diﬀuse interface</a:t>
            </a:r>
            <a:br>
              <a:rPr lang="en-US" sz="1800" dirty="0">
                <a:cs typeface="Arial"/>
              </a:rPr>
            </a:br>
            <a:r>
              <a:rPr lang="en-US" sz="1800" dirty="0">
                <a:cs typeface="Arial"/>
              </a:rPr>
              <a:t>equations is that sound speed is now underdetermined</a:t>
            </a:r>
            <a:endParaRPr lang="en-US" dirty="0">
              <a:cs typeface="Arial"/>
            </a:endParaRPr>
          </a:p>
          <a:p>
            <a:r>
              <a:rPr lang="en-US" sz="1800" dirty="0">
                <a:cs typeface="Arial"/>
              </a:rPr>
              <a:t>It can be shown that using the expression above causes oscillations at an interface</a:t>
            </a:r>
          </a:p>
        </p:txBody>
      </p:sp>
      <p:pic>
        <p:nvPicPr>
          <p:cNvPr id="5" name="Picture 4" descr="A mathematical equation with black text&#10;&#10;Description automatically generated">
            <a:extLst>
              <a:ext uri="{FF2B5EF4-FFF2-40B4-BE49-F238E27FC236}">
                <a16:creationId xmlns:a16="http://schemas.microsoft.com/office/drawing/2014/main" id="{5CAF4CE9-1CF3-7CBD-D8E4-F0170DB0F877}"/>
              </a:ext>
            </a:extLst>
          </p:cNvPr>
          <p:cNvPicPr>
            <a:picLocks noChangeAspect="1"/>
          </p:cNvPicPr>
          <p:nvPr/>
        </p:nvPicPr>
        <p:blipFill>
          <a:blip r:embed="rId2"/>
          <a:stretch>
            <a:fillRect/>
          </a:stretch>
        </p:blipFill>
        <p:spPr>
          <a:xfrm>
            <a:off x="5706208" y="1438164"/>
            <a:ext cx="2743200" cy="710934"/>
          </a:xfrm>
          <a:prstGeom prst="rect">
            <a:avLst/>
          </a:prstGeom>
        </p:spPr>
      </p:pic>
    </p:spTree>
    <p:extLst>
      <p:ext uri="{BB962C8B-B14F-4D97-AF65-F5344CB8AC3E}">
        <p14:creationId xmlns:p14="http://schemas.microsoft.com/office/powerpoint/2010/main" val="1191774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What do we need sound speed for?</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cs typeface="Arial"/>
              </a:rPr>
              <a:t>We have only really seen two uses of sound speed:</a:t>
            </a:r>
          </a:p>
          <a:p>
            <a:pPr marL="342900" indent="-342900">
              <a:buAutoNum type="arabicPeriod"/>
            </a:pPr>
            <a:r>
              <a:rPr lang="en-US" sz="1800" dirty="0">
                <a:cs typeface="Arial"/>
              </a:rPr>
              <a:t>Calculating eigenvalues and hyperbolicity</a:t>
            </a:r>
          </a:p>
          <a:p>
            <a:pPr marL="342900" indent="-342900">
              <a:buAutoNum type="arabicPeriod"/>
            </a:pPr>
            <a:r>
              <a:rPr lang="en-US" sz="1800" dirty="0">
                <a:cs typeface="Arial"/>
              </a:rPr>
              <a:t>Calculating the maximum wave speed</a:t>
            </a:r>
          </a:p>
          <a:p>
            <a:pPr>
              <a:buFont typeface="Arial"/>
              <a:buChar char="•"/>
            </a:pPr>
            <a:r>
              <a:rPr lang="en-US" sz="1800" dirty="0">
                <a:cs typeface="Arial"/>
              </a:rPr>
              <a:t>I</a:t>
            </a:r>
            <a:r>
              <a:rPr lang="en-US" sz="1800" dirty="0">
                <a:ea typeface="+mn-lt"/>
                <a:cs typeface="+mn-lt"/>
              </a:rPr>
              <a:t>f we can define a thermodynamically reasonable quantity as a mixture of known physical variables that also ensures the hyperbolicity of the system, we know we are solving a suitable set of equations for density, momentum and energy</a:t>
            </a:r>
            <a:endParaRPr lang="en-US" dirty="0"/>
          </a:p>
          <a:p>
            <a:pPr>
              <a:buFont typeface="Arial"/>
              <a:buChar char="•"/>
            </a:pPr>
            <a:r>
              <a:rPr lang="en-US" sz="1800" dirty="0">
                <a:ea typeface="+mn-lt"/>
                <a:cs typeface="+mn-lt"/>
              </a:rPr>
              <a:t>If this does not adversely affect time step calculations too, that would help </a:t>
            </a:r>
            <a:endParaRPr lang="en-US" dirty="0">
              <a:ea typeface="+mn-lt"/>
              <a:cs typeface="+mn-lt"/>
            </a:endParaRPr>
          </a:p>
          <a:p>
            <a:pPr>
              <a:buFont typeface="Arial"/>
              <a:buChar char="•"/>
            </a:pPr>
            <a:r>
              <a:rPr lang="en-US" sz="1800" dirty="0">
                <a:ea typeface="+mn-lt"/>
                <a:cs typeface="+mn-lt"/>
              </a:rPr>
              <a:t>This is an additional concept for </a:t>
            </a:r>
            <a:r>
              <a:rPr lang="en-US" sz="1800" b="1" dirty="0">
                <a:ea typeface="+mn-lt"/>
                <a:cs typeface="+mn-lt"/>
              </a:rPr>
              <a:t>mixture quantities</a:t>
            </a:r>
            <a:r>
              <a:rPr lang="en-US" sz="1800" dirty="0">
                <a:ea typeface="+mn-lt"/>
                <a:cs typeface="+mn-lt"/>
              </a:rPr>
              <a:t> - mathematically averaged quantities that do not permit thermodynamic violation and allow a stable solution despite the underdetermined sound speed</a:t>
            </a:r>
            <a:endParaRPr lang="en-US" dirty="0">
              <a:ea typeface="+mn-lt"/>
              <a:cs typeface="+mn-lt"/>
            </a:endParaRPr>
          </a:p>
          <a:p>
            <a:pPr>
              <a:buFont typeface="Arial"/>
              <a:buChar char="•"/>
            </a:pPr>
            <a:r>
              <a:rPr lang="en-US" sz="1800" dirty="0">
                <a:cs typeface="Arial"/>
              </a:rPr>
              <a:t>In this case, we don't need to know the individual quantities, just their total value</a:t>
            </a:r>
          </a:p>
        </p:txBody>
      </p:sp>
    </p:spTree>
    <p:extLst>
      <p:ext uri="{BB962C8B-B14F-4D97-AF65-F5344CB8AC3E}">
        <p14:creationId xmlns:p14="http://schemas.microsoft.com/office/powerpoint/2010/main" val="915420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Sound speed and hyperbolicity</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cs typeface="Arial"/>
              </a:rPr>
              <a:t>We now need to consider how a mixture sound speed is defined for the 5-equation model, and, at the same time, consider how we ensure we are solving a hyperbolic system</a:t>
            </a:r>
          </a:p>
          <a:p>
            <a:r>
              <a:rPr lang="en-US" sz="1800" dirty="0">
                <a:cs typeface="Arial"/>
              </a:rPr>
              <a:t>We are looking at a specific 5-equation model, originally described (in more detail) by Allaire, Clerc and </a:t>
            </a:r>
            <a:r>
              <a:rPr lang="en-US" sz="1800" dirty="0" err="1">
                <a:cs typeface="Arial"/>
              </a:rPr>
              <a:t>Kokh</a:t>
            </a:r>
            <a:r>
              <a:rPr lang="en-US" sz="1800" dirty="0">
                <a:cs typeface="Arial"/>
              </a:rPr>
              <a:t>, “</a:t>
            </a:r>
            <a:r>
              <a:rPr lang="en-US" sz="1800" i="1" dirty="0">
                <a:cs typeface="Arial"/>
              </a:rPr>
              <a:t>A Five-Equation Model for the Simulation of Interfaces between Compressible Fluids</a:t>
            </a:r>
            <a:r>
              <a:rPr lang="en-US" sz="1800" dirty="0">
                <a:cs typeface="Arial"/>
              </a:rPr>
              <a:t>” and as a result, this model is often called </a:t>
            </a:r>
            <a:r>
              <a:rPr lang="en-US" sz="1800" b="1" dirty="0">
                <a:cs typeface="Arial"/>
              </a:rPr>
              <a:t>the Allaire model </a:t>
            </a:r>
            <a:r>
              <a:rPr lang="en-US" sz="1800" dirty="0">
                <a:cs typeface="Arial"/>
              </a:rPr>
              <a:t>within the group here</a:t>
            </a:r>
          </a:p>
          <a:p>
            <a:r>
              <a:rPr lang="en-US" sz="1800" dirty="0">
                <a:cs typeface="Arial"/>
              </a:rPr>
              <a:t>Even within this paper, alternative forms of the equation are considered, e.g. temperature equilibrium, rather than pressure equilibrium</a:t>
            </a:r>
          </a:p>
          <a:p>
            <a:r>
              <a:rPr lang="en-US" sz="1800" dirty="0">
                <a:cs typeface="Arial"/>
              </a:rPr>
              <a:t>In order to identify a mixture sound speed, we attempt to identify a primitive variable form of the 5-equation model</a:t>
            </a:r>
          </a:p>
          <a:p>
            <a:endParaRPr lang="en-US" sz="1800" dirty="0">
              <a:latin typeface="sans-serif"/>
              <a:cs typeface="Arial"/>
            </a:endParaRPr>
          </a:p>
        </p:txBody>
      </p:sp>
    </p:spTree>
    <p:extLst>
      <p:ext uri="{BB962C8B-B14F-4D97-AF65-F5344CB8AC3E}">
        <p14:creationId xmlns:p14="http://schemas.microsoft.com/office/powerpoint/2010/main" val="983280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Primitive variable form of the 5-equation model</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ea typeface="+mn-lt"/>
                <a:cs typeface="+mn-lt"/>
              </a:rPr>
              <a:t>Much like for the Euler equations, identifying the primitive variable forms for the momentum and the two density equations (as well as the volume fraction) are straightforward</a:t>
            </a:r>
            <a:endParaRPr lang="en-US" dirty="0"/>
          </a:p>
          <a:p>
            <a:r>
              <a:rPr lang="en-US" sz="1800" dirty="0">
                <a:ea typeface="+mn-lt"/>
                <a:cs typeface="+mn-lt"/>
              </a:rPr>
              <a:t>It is the energy equation which causes us trouble, recall for the Euler equations, we managed to rewrite the energy equation in terms of derivatives of pressure, giving</a:t>
            </a:r>
            <a:endParaRPr lang="en-US">
              <a:cs typeface="Arial"/>
            </a:endParaRPr>
          </a:p>
          <a:p>
            <a:endParaRPr lang="en-US" sz="1800" dirty="0">
              <a:ea typeface="+mn-lt"/>
              <a:cs typeface="+mn-lt"/>
            </a:endParaRPr>
          </a:p>
          <a:p>
            <a:r>
              <a:rPr lang="en-US" sz="1800" dirty="0">
                <a:ea typeface="+mn-lt"/>
                <a:cs typeface="+mn-lt"/>
              </a:rPr>
              <a:t>We can do the same thing for the 5-equation model (see Allaire et al. for more detail) and we will get</a:t>
            </a:r>
            <a:endParaRPr lang="en-US">
              <a:cs typeface="Arial"/>
            </a:endParaRPr>
          </a:p>
          <a:p>
            <a:endParaRPr lang="en-US" sz="1800" dirty="0">
              <a:latin typeface="sans-serif"/>
              <a:cs typeface="Arial"/>
            </a:endParaRPr>
          </a:p>
        </p:txBody>
      </p:sp>
      <p:pic>
        <p:nvPicPr>
          <p:cNvPr id="4" name="Picture 3" descr="A close-up of a mathematical equation&#10;&#10;Description automatically generated">
            <a:extLst>
              <a:ext uri="{FF2B5EF4-FFF2-40B4-BE49-F238E27FC236}">
                <a16:creationId xmlns:a16="http://schemas.microsoft.com/office/drawing/2014/main" id="{3EC7B2B6-EF90-F681-35CE-D22BED3651A6}"/>
              </a:ext>
            </a:extLst>
          </p:cNvPr>
          <p:cNvPicPr>
            <a:picLocks noChangeAspect="1"/>
          </p:cNvPicPr>
          <p:nvPr/>
        </p:nvPicPr>
        <p:blipFill>
          <a:blip r:embed="rId2"/>
          <a:stretch>
            <a:fillRect/>
          </a:stretch>
        </p:blipFill>
        <p:spPr>
          <a:xfrm>
            <a:off x="2286001" y="3195026"/>
            <a:ext cx="4070837" cy="802056"/>
          </a:xfrm>
          <a:prstGeom prst="rect">
            <a:avLst/>
          </a:prstGeom>
        </p:spPr>
      </p:pic>
      <p:pic>
        <p:nvPicPr>
          <p:cNvPr id="5" name="Picture 4" descr="A black text on a white background&#10;&#10;Description automatically generated">
            <a:extLst>
              <a:ext uri="{FF2B5EF4-FFF2-40B4-BE49-F238E27FC236}">
                <a16:creationId xmlns:a16="http://schemas.microsoft.com/office/drawing/2014/main" id="{A0688E6A-B04A-DED8-CABC-8501FC3863A1}"/>
              </a:ext>
            </a:extLst>
          </p:cNvPr>
          <p:cNvPicPr>
            <a:picLocks noChangeAspect="1"/>
          </p:cNvPicPr>
          <p:nvPr/>
        </p:nvPicPr>
        <p:blipFill>
          <a:blip r:embed="rId3"/>
          <a:stretch>
            <a:fillRect/>
          </a:stretch>
        </p:blipFill>
        <p:spPr>
          <a:xfrm>
            <a:off x="1283677" y="4911630"/>
            <a:ext cx="7183315" cy="780263"/>
          </a:xfrm>
          <a:prstGeom prst="rect">
            <a:avLst/>
          </a:prstGeom>
        </p:spPr>
      </p:pic>
      <p:sp>
        <p:nvSpPr>
          <p:cNvPr id="6" name="Rectangle 5">
            <a:extLst>
              <a:ext uri="{FF2B5EF4-FFF2-40B4-BE49-F238E27FC236}">
                <a16:creationId xmlns:a16="http://schemas.microsoft.com/office/drawing/2014/main" id="{4E29745F-F0CF-FEC2-1DA7-51A2AFC5848F}"/>
              </a:ext>
            </a:extLst>
          </p:cNvPr>
          <p:cNvSpPr/>
          <p:nvPr/>
        </p:nvSpPr>
        <p:spPr>
          <a:xfrm>
            <a:off x="2831123" y="5108331"/>
            <a:ext cx="369276" cy="3692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AEA1C68-1DF7-D161-7C75-23C3E41EBA5F}"/>
              </a:ext>
            </a:extLst>
          </p:cNvPr>
          <p:cNvSpPr txBox="1"/>
          <p:nvPr/>
        </p:nvSpPr>
        <p:spPr>
          <a:xfrm>
            <a:off x="2637692" y="4624754"/>
            <a:ext cx="30773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Mixture specific enthalpy:</a:t>
            </a:r>
            <a:endParaRPr lang="en-GB" dirty="0"/>
          </a:p>
        </p:txBody>
      </p:sp>
      <p:cxnSp>
        <p:nvCxnSpPr>
          <p:cNvPr id="8" name="Straight Arrow Connector 7">
            <a:extLst>
              <a:ext uri="{FF2B5EF4-FFF2-40B4-BE49-F238E27FC236}">
                <a16:creationId xmlns:a16="http://schemas.microsoft.com/office/drawing/2014/main" id="{79D1EE56-5F8A-CEE3-EEC2-E280EB9724B4}"/>
              </a:ext>
            </a:extLst>
          </p:cNvPr>
          <p:cNvCxnSpPr/>
          <p:nvPr/>
        </p:nvCxnSpPr>
        <p:spPr>
          <a:xfrm flipH="1">
            <a:off x="3255352" y="4917098"/>
            <a:ext cx="835270" cy="2813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93DFE03-3299-0077-6B48-3F8517BA36CA}"/>
              </a:ext>
            </a:extLst>
          </p:cNvPr>
          <p:cNvPicPr>
            <a:picLocks noChangeAspect="1"/>
          </p:cNvPicPr>
          <p:nvPr/>
        </p:nvPicPr>
        <p:blipFill>
          <a:blip r:embed="rId4"/>
          <a:stretch>
            <a:fillRect/>
          </a:stretch>
        </p:blipFill>
        <p:spPr>
          <a:xfrm>
            <a:off x="5257800" y="4633001"/>
            <a:ext cx="3745523" cy="370368"/>
          </a:xfrm>
          <a:prstGeom prst="rect">
            <a:avLst/>
          </a:prstGeom>
        </p:spPr>
      </p:pic>
      <p:sp>
        <p:nvSpPr>
          <p:cNvPr id="11" name="TextBox 10">
            <a:extLst>
              <a:ext uri="{FF2B5EF4-FFF2-40B4-BE49-F238E27FC236}">
                <a16:creationId xmlns:a16="http://schemas.microsoft.com/office/drawing/2014/main" id="{9771CBAA-79AB-5882-F0EA-2BFD0ADA825F}"/>
              </a:ext>
            </a:extLst>
          </p:cNvPr>
          <p:cNvSpPr txBox="1"/>
          <p:nvPr/>
        </p:nvSpPr>
        <p:spPr>
          <a:xfrm>
            <a:off x="4328746" y="5682762"/>
            <a:ext cx="30773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Enthalpy:</a:t>
            </a:r>
            <a:endParaRPr lang="en-GB" dirty="0"/>
          </a:p>
        </p:txBody>
      </p:sp>
      <p:pic>
        <p:nvPicPr>
          <p:cNvPr id="12" name="Picture 11">
            <a:extLst>
              <a:ext uri="{FF2B5EF4-FFF2-40B4-BE49-F238E27FC236}">
                <a16:creationId xmlns:a16="http://schemas.microsoft.com/office/drawing/2014/main" id="{FFA485CE-06F8-4D62-A669-6517A019D2D1}"/>
              </a:ext>
            </a:extLst>
          </p:cNvPr>
          <p:cNvPicPr>
            <a:picLocks noChangeAspect="1"/>
          </p:cNvPicPr>
          <p:nvPr/>
        </p:nvPicPr>
        <p:blipFill>
          <a:blip r:embed="rId5"/>
          <a:stretch>
            <a:fillRect/>
          </a:stretch>
        </p:blipFill>
        <p:spPr>
          <a:xfrm>
            <a:off x="5398477" y="5685761"/>
            <a:ext cx="3428999" cy="375001"/>
          </a:xfrm>
          <a:prstGeom prst="rect">
            <a:avLst/>
          </a:prstGeom>
        </p:spPr>
      </p:pic>
      <p:cxnSp>
        <p:nvCxnSpPr>
          <p:cNvPr id="14" name="Straight Arrow Connector 13">
            <a:extLst>
              <a:ext uri="{FF2B5EF4-FFF2-40B4-BE49-F238E27FC236}">
                <a16:creationId xmlns:a16="http://schemas.microsoft.com/office/drawing/2014/main" id="{E320B730-9776-5D6C-7A8C-515B69928214}"/>
              </a:ext>
            </a:extLst>
          </p:cNvPr>
          <p:cNvCxnSpPr/>
          <p:nvPr/>
        </p:nvCxnSpPr>
        <p:spPr>
          <a:xfrm flipV="1">
            <a:off x="7267577" y="4963991"/>
            <a:ext cx="378068" cy="729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44C9225-5E87-2B97-7533-188B569C61B8}"/>
              </a:ext>
            </a:extLst>
          </p:cNvPr>
          <p:cNvCxnSpPr/>
          <p:nvPr/>
        </p:nvCxnSpPr>
        <p:spPr>
          <a:xfrm flipV="1">
            <a:off x="5652723" y="4896583"/>
            <a:ext cx="896814" cy="8616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90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Primitive variable form of the 5-equation model</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ea typeface="+mn-lt"/>
                <a:cs typeface="+mn-lt"/>
              </a:rPr>
              <a:t>This can be made to look like the primitive variable form for the Euler equations </a:t>
            </a:r>
            <a:r>
              <a:rPr lang="en-US" sz="1800" b="1" dirty="0">
                <a:ea typeface="+mn-lt"/>
                <a:cs typeface="+mn-lt"/>
              </a:rPr>
              <a:t>if</a:t>
            </a:r>
            <a:r>
              <a:rPr lang="en-US" sz="1800" dirty="0">
                <a:ea typeface="+mn-lt"/>
                <a:cs typeface="+mn-lt"/>
              </a:rPr>
              <a:t> we define</a:t>
            </a:r>
            <a:endParaRPr lang="en-US" sz="1800" dirty="0">
              <a:cs typeface="Arial"/>
            </a:endParaRPr>
          </a:p>
          <a:p>
            <a:endParaRPr lang="en-US" sz="1800" dirty="0">
              <a:ea typeface="+mn-lt"/>
              <a:cs typeface="+mn-lt"/>
            </a:endParaRPr>
          </a:p>
          <a:p>
            <a:r>
              <a:rPr lang="en-US" sz="1800" dirty="0">
                <a:ea typeface="+mn-lt"/>
                <a:cs typeface="+mn-lt"/>
              </a:rPr>
              <a:t>At the moment, this is really just a quantity, which we can compute, which we are calling      because of how the equations look if we do this</a:t>
            </a:r>
          </a:p>
          <a:p>
            <a:r>
              <a:rPr lang="en-US" sz="1800" dirty="0">
                <a:cs typeface="Arial"/>
              </a:rPr>
              <a:t>If we are able to use this as a sound speed, we are then assuming that this quantity is greater than zero, something which depends on derivatives of the equation of state</a:t>
            </a:r>
          </a:p>
          <a:p>
            <a:r>
              <a:rPr lang="en-US" sz="1800" dirty="0">
                <a:ea typeface="+mn-lt"/>
                <a:cs typeface="+mn-lt"/>
              </a:rPr>
              <a:t>Potentially, the hyperbolicity of a system of equations </a:t>
            </a:r>
            <a:r>
              <a:rPr lang="en-US" sz="1800" b="1" dirty="0">
                <a:ea typeface="+mn-lt"/>
                <a:cs typeface="+mn-lt"/>
              </a:rPr>
              <a:t>might </a:t>
            </a:r>
            <a:r>
              <a:rPr lang="en-US" sz="1800" dirty="0">
                <a:ea typeface="+mn-lt"/>
                <a:cs typeface="+mn-lt"/>
              </a:rPr>
              <a:t>depend on the materials you are using</a:t>
            </a:r>
            <a:r>
              <a:rPr lang="en-US" sz="1800" dirty="0">
                <a:latin typeface="Arial"/>
                <a:cs typeface="Arial"/>
              </a:rPr>
              <a:t> (though not in this case)</a:t>
            </a:r>
          </a:p>
        </p:txBody>
      </p:sp>
      <p:pic>
        <p:nvPicPr>
          <p:cNvPr id="10" name="Picture 9">
            <a:extLst>
              <a:ext uri="{FF2B5EF4-FFF2-40B4-BE49-F238E27FC236}">
                <a16:creationId xmlns:a16="http://schemas.microsoft.com/office/drawing/2014/main" id="{B45162EA-D559-48C9-FDA6-9D663AE28A93}"/>
              </a:ext>
            </a:extLst>
          </p:cNvPr>
          <p:cNvPicPr>
            <a:picLocks noChangeAspect="1"/>
          </p:cNvPicPr>
          <p:nvPr/>
        </p:nvPicPr>
        <p:blipFill>
          <a:blip r:embed="rId2"/>
          <a:stretch>
            <a:fillRect/>
          </a:stretch>
        </p:blipFill>
        <p:spPr>
          <a:xfrm>
            <a:off x="2567355" y="1990467"/>
            <a:ext cx="4114799" cy="573483"/>
          </a:xfrm>
          <a:prstGeom prst="rect">
            <a:avLst/>
          </a:prstGeom>
        </p:spPr>
      </p:pic>
      <p:pic>
        <p:nvPicPr>
          <p:cNvPr id="13" name="Picture 12" descr="A black text on a white background&#10;&#10;Description automatically generated">
            <a:extLst>
              <a:ext uri="{FF2B5EF4-FFF2-40B4-BE49-F238E27FC236}">
                <a16:creationId xmlns:a16="http://schemas.microsoft.com/office/drawing/2014/main" id="{5A1F065C-4BFC-AD88-2205-36B4E40E5BF2}"/>
              </a:ext>
            </a:extLst>
          </p:cNvPr>
          <p:cNvPicPr>
            <a:picLocks noChangeAspect="1"/>
          </p:cNvPicPr>
          <p:nvPr/>
        </p:nvPicPr>
        <p:blipFill rotWithShape="1">
          <a:blip r:embed="rId2">
            <a:duotone>
              <a:schemeClr val="accent4">
                <a:shade val="45000"/>
                <a:satMod val="135000"/>
              </a:schemeClr>
              <a:prstClr val="white"/>
            </a:duotone>
          </a:blip>
          <a:srcRect l="1285" t="20000" r="91221" b="29231"/>
          <a:stretch/>
        </p:blipFill>
        <p:spPr>
          <a:xfrm>
            <a:off x="1665744" y="3031262"/>
            <a:ext cx="377270" cy="356177"/>
          </a:xfrm>
          <a:prstGeom prst="rect">
            <a:avLst/>
          </a:prstGeom>
        </p:spPr>
      </p:pic>
    </p:spTree>
    <p:extLst>
      <p:ext uri="{BB962C8B-B14F-4D97-AF65-F5344CB8AC3E}">
        <p14:creationId xmlns:p14="http://schemas.microsoft.com/office/powerpoint/2010/main" val="981350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Hyperbolicity of the 5-equation model</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454514" y="3294660"/>
            <a:ext cx="8374063" cy="1015663"/>
          </a:xfrm>
        </p:spPr>
        <p:txBody>
          <a:bodyPr/>
          <a:lstStyle/>
          <a:p>
            <a:r>
              <a:rPr lang="en-US" sz="1800" dirty="0">
                <a:ea typeface="+mn-lt"/>
                <a:cs typeface="+mn-lt"/>
              </a:rPr>
              <a:t>Once again, in primitive form, the eigenvalues are very easy to compute (and somewhat familiar)</a:t>
            </a:r>
            <a:endParaRPr lang="en-US" sz="1800" dirty="0">
              <a:cs typeface="Arial"/>
            </a:endParaRPr>
          </a:p>
          <a:p>
            <a:endParaRPr lang="en-US" sz="1800" dirty="0">
              <a:ea typeface="+mn-lt"/>
              <a:cs typeface="+mn-lt"/>
            </a:endParaRPr>
          </a:p>
          <a:p>
            <a:r>
              <a:rPr lang="en-US" sz="1800" dirty="0">
                <a:ea typeface="+mn-lt"/>
                <a:cs typeface="+mn-lt"/>
              </a:rPr>
              <a:t>Even if we didn't call that quantity,     the calculation would be just as easy, though it would take a little longer to write down</a:t>
            </a:r>
            <a:endParaRPr lang="en-US" dirty="0">
              <a:ea typeface="+mn-lt"/>
              <a:cs typeface="+mn-lt"/>
            </a:endParaRPr>
          </a:p>
          <a:p>
            <a:r>
              <a:rPr lang="en-US" sz="1800" dirty="0">
                <a:cs typeface="Arial"/>
              </a:rPr>
              <a:t>So, provided      exists, we have a hyperbolic system, and now we know this, we can spend some time looking at this quantity</a:t>
            </a:r>
            <a:endParaRPr lang="en-US" sz="1800" dirty="0">
              <a:latin typeface="Arial"/>
              <a:cs typeface="Arial"/>
            </a:endParaRPr>
          </a:p>
        </p:txBody>
      </p:sp>
      <p:pic>
        <p:nvPicPr>
          <p:cNvPr id="4" name="Picture 3" descr="A number of letters and numbers&#10;&#10;Description automatically generated">
            <a:extLst>
              <a:ext uri="{FF2B5EF4-FFF2-40B4-BE49-F238E27FC236}">
                <a16:creationId xmlns:a16="http://schemas.microsoft.com/office/drawing/2014/main" id="{9C6B25A2-89C3-4C39-C626-919CF5A0DE8A}"/>
              </a:ext>
            </a:extLst>
          </p:cNvPr>
          <p:cNvPicPr>
            <a:picLocks noChangeAspect="1"/>
          </p:cNvPicPr>
          <p:nvPr/>
        </p:nvPicPr>
        <p:blipFill>
          <a:blip r:embed="rId2"/>
          <a:stretch>
            <a:fillRect/>
          </a:stretch>
        </p:blipFill>
        <p:spPr>
          <a:xfrm>
            <a:off x="1424354" y="1527378"/>
            <a:ext cx="6295292" cy="1657920"/>
          </a:xfrm>
          <a:prstGeom prst="rect">
            <a:avLst/>
          </a:prstGeom>
        </p:spPr>
      </p:pic>
      <p:pic>
        <p:nvPicPr>
          <p:cNvPr id="5" name="Picture 4" descr="A black and white image of a number&#10;&#10;Description automatically generated">
            <a:extLst>
              <a:ext uri="{FF2B5EF4-FFF2-40B4-BE49-F238E27FC236}">
                <a16:creationId xmlns:a16="http://schemas.microsoft.com/office/drawing/2014/main" id="{A4F3B239-19C3-317B-27E6-3CC14F3609EC}"/>
              </a:ext>
            </a:extLst>
          </p:cNvPr>
          <p:cNvPicPr>
            <a:picLocks noChangeAspect="1"/>
          </p:cNvPicPr>
          <p:nvPr/>
        </p:nvPicPr>
        <p:blipFill>
          <a:blip r:embed="rId3"/>
          <a:stretch>
            <a:fillRect/>
          </a:stretch>
        </p:blipFill>
        <p:spPr>
          <a:xfrm>
            <a:off x="2224453" y="3993023"/>
            <a:ext cx="5424854" cy="472155"/>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C1FD4540-ED48-CE45-6CD3-914E496E6C10}"/>
              </a:ext>
            </a:extLst>
          </p:cNvPr>
          <p:cNvPicPr>
            <a:picLocks noChangeAspect="1"/>
          </p:cNvPicPr>
          <p:nvPr/>
        </p:nvPicPr>
        <p:blipFill rotWithShape="1">
          <a:blip r:embed="rId4">
            <a:duotone>
              <a:schemeClr val="accent4">
                <a:shade val="45000"/>
                <a:satMod val="135000"/>
              </a:schemeClr>
              <a:prstClr val="white"/>
            </a:duotone>
          </a:blip>
          <a:srcRect l="1285" t="20000" r="91221" b="29231"/>
          <a:stretch/>
        </p:blipFill>
        <p:spPr>
          <a:xfrm>
            <a:off x="4141977" y="4505747"/>
            <a:ext cx="346896" cy="327502"/>
          </a:xfrm>
          <a:prstGeom prst="rect">
            <a:avLst/>
          </a:prstGeom>
        </p:spPr>
      </p:pic>
      <p:pic>
        <p:nvPicPr>
          <p:cNvPr id="8" name="Picture 7">
            <a:extLst>
              <a:ext uri="{FF2B5EF4-FFF2-40B4-BE49-F238E27FC236}">
                <a16:creationId xmlns:a16="http://schemas.microsoft.com/office/drawing/2014/main" id="{E16B973E-7263-6008-0FEF-C873AD3AFAB5}"/>
              </a:ext>
            </a:extLst>
          </p:cNvPr>
          <p:cNvPicPr>
            <a:picLocks noChangeAspect="1"/>
          </p:cNvPicPr>
          <p:nvPr/>
        </p:nvPicPr>
        <p:blipFill>
          <a:blip r:embed="rId5">
            <a:duotone>
              <a:schemeClr val="accent4">
                <a:shade val="45000"/>
                <a:satMod val="135000"/>
              </a:schemeClr>
              <a:prstClr val="white"/>
            </a:duotone>
          </a:blip>
          <a:stretch>
            <a:fillRect/>
          </a:stretch>
        </p:blipFill>
        <p:spPr>
          <a:xfrm>
            <a:off x="2036185" y="5308636"/>
            <a:ext cx="287949" cy="230066"/>
          </a:xfrm>
          <a:prstGeom prst="rect">
            <a:avLst/>
          </a:prstGeom>
        </p:spPr>
      </p:pic>
    </p:spTree>
    <p:extLst>
      <p:ext uri="{BB962C8B-B14F-4D97-AF65-F5344CB8AC3E}">
        <p14:creationId xmlns:p14="http://schemas.microsoft.com/office/powerpoint/2010/main" val="3298996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Mixture sound speed</a:t>
            </a:r>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endParaRPr lang="en-US" sz="1800" dirty="0">
              <a:ea typeface="+mn-lt"/>
              <a:cs typeface="+mn-lt"/>
            </a:endParaRPr>
          </a:p>
          <a:p>
            <a:r>
              <a:rPr lang="en-US" sz="1800" dirty="0">
                <a:cs typeface="Arial"/>
              </a:rPr>
              <a:t>Before we start, we need to decide how we are going to describe out total pressure quantity; what are we going to consider as independent variables</a:t>
            </a:r>
          </a:p>
          <a:p>
            <a:r>
              <a:rPr lang="en-US" sz="1800" dirty="0">
                <a:ea typeface="+mn-lt"/>
                <a:cs typeface="+mn-lt"/>
              </a:rPr>
              <a:t>It may initially seem that we have five independent variables in our pressure equation</a:t>
            </a:r>
          </a:p>
          <a:p>
            <a:endParaRPr lang="en-US" sz="1800" dirty="0">
              <a:ea typeface="+mn-lt"/>
              <a:cs typeface="+mn-lt"/>
            </a:endParaRPr>
          </a:p>
          <a:p>
            <a:r>
              <a:rPr lang="en-US" sz="1800" dirty="0">
                <a:ea typeface="+mn-lt"/>
                <a:cs typeface="+mn-lt"/>
              </a:rPr>
              <a:t>But, in our 5-equation system, we only have five total independent variables, and momentum (or velocity hasn't appeared here)</a:t>
            </a:r>
          </a:p>
          <a:p>
            <a:r>
              <a:rPr lang="en-US" sz="1800" dirty="0">
                <a:cs typeface="Arial"/>
              </a:rPr>
              <a:t>In fact, we can always write total pressure as a function of four independent variables, e.g.</a:t>
            </a:r>
            <a:endParaRPr lang="en-US" sz="1800" dirty="0">
              <a:latin typeface="Arial"/>
              <a:cs typeface="Arial"/>
            </a:endParaRPr>
          </a:p>
        </p:txBody>
      </p:sp>
      <p:pic>
        <p:nvPicPr>
          <p:cNvPr id="10" name="Picture 9">
            <a:extLst>
              <a:ext uri="{FF2B5EF4-FFF2-40B4-BE49-F238E27FC236}">
                <a16:creationId xmlns:a16="http://schemas.microsoft.com/office/drawing/2014/main" id="{B45162EA-D559-48C9-FDA6-9D663AE28A93}"/>
              </a:ext>
            </a:extLst>
          </p:cNvPr>
          <p:cNvPicPr>
            <a:picLocks noChangeAspect="1"/>
          </p:cNvPicPr>
          <p:nvPr/>
        </p:nvPicPr>
        <p:blipFill>
          <a:blip r:embed="rId2"/>
          <a:stretch>
            <a:fillRect/>
          </a:stretch>
        </p:blipFill>
        <p:spPr>
          <a:xfrm>
            <a:off x="2514601" y="1427759"/>
            <a:ext cx="4114799" cy="573483"/>
          </a:xfrm>
          <a:prstGeom prst="rect">
            <a:avLst/>
          </a:prstGeom>
        </p:spPr>
      </p:pic>
      <p:pic>
        <p:nvPicPr>
          <p:cNvPr id="4" name="Picture 3">
            <a:extLst>
              <a:ext uri="{FF2B5EF4-FFF2-40B4-BE49-F238E27FC236}">
                <a16:creationId xmlns:a16="http://schemas.microsoft.com/office/drawing/2014/main" id="{AD70A053-E7E1-0C1A-85C3-93117D3BAF2D}"/>
              </a:ext>
            </a:extLst>
          </p:cNvPr>
          <p:cNvPicPr>
            <a:picLocks noChangeAspect="1"/>
          </p:cNvPicPr>
          <p:nvPr/>
        </p:nvPicPr>
        <p:blipFill>
          <a:blip r:embed="rId3"/>
          <a:stretch>
            <a:fillRect/>
          </a:stretch>
        </p:blipFill>
        <p:spPr>
          <a:xfrm>
            <a:off x="1802424" y="5443439"/>
            <a:ext cx="5486400" cy="279353"/>
          </a:xfrm>
          <a:prstGeom prst="rect">
            <a:avLst/>
          </a:prstGeom>
        </p:spPr>
      </p:pic>
      <p:pic>
        <p:nvPicPr>
          <p:cNvPr id="5" name="Picture 4">
            <a:extLst>
              <a:ext uri="{FF2B5EF4-FFF2-40B4-BE49-F238E27FC236}">
                <a16:creationId xmlns:a16="http://schemas.microsoft.com/office/drawing/2014/main" id="{5D3443DA-E698-CFFB-61E8-F6AEE5D11B86}"/>
              </a:ext>
            </a:extLst>
          </p:cNvPr>
          <p:cNvPicPr>
            <a:picLocks noChangeAspect="1"/>
          </p:cNvPicPr>
          <p:nvPr/>
        </p:nvPicPr>
        <p:blipFill>
          <a:blip r:embed="rId4"/>
          <a:stretch>
            <a:fillRect/>
          </a:stretch>
        </p:blipFill>
        <p:spPr>
          <a:xfrm>
            <a:off x="527539" y="3367135"/>
            <a:ext cx="8229600" cy="369915"/>
          </a:xfrm>
          <a:prstGeom prst="rect">
            <a:avLst/>
          </a:prstGeom>
        </p:spPr>
      </p:pic>
    </p:spTree>
    <p:extLst>
      <p:ext uri="{BB962C8B-B14F-4D97-AF65-F5344CB8AC3E}">
        <p14:creationId xmlns:p14="http://schemas.microsoft.com/office/powerpoint/2010/main" val="40623991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Mixture sound speed</a:t>
            </a:r>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endParaRPr lang="en-US" sz="1800" dirty="0">
              <a:ea typeface="+mn-lt"/>
              <a:cs typeface="+mn-lt"/>
            </a:endParaRPr>
          </a:p>
          <a:p>
            <a:r>
              <a:rPr lang="en-US" sz="1800" dirty="0">
                <a:cs typeface="Arial"/>
              </a:rPr>
              <a:t>This definition does at least give us a very strong hint as to what variables we use:</a:t>
            </a:r>
            <a:endParaRPr lang="en-US" dirty="0">
              <a:cs typeface="Arial"/>
            </a:endParaRPr>
          </a:p>
          <a:p>
            <a:r>
              <a:rPr lang="en-US" sz="1800" dirty="0">
                <a:ea typeface="+mn-lt"/>
                <a:cs typeface="+mn-lt"/>
              </a:rPr>
              <a:t>We then define a couple of quantities</a:t>
            </a:r>
            <a:endParaRPr lang="en-US" dirty="0"/>
          </a:p>
          <a:p>
            <a:endParaRPr lang="en-US" sz="1800" dirty="0">
              <a:ea typeface="+mn-lt"/>
              <a:cs typeface="+mn-lt"/>
            </a:endParaRPr>
          </a:p>
          <a:p>
            <a:endParaRPr lang="en-US" sz="1800" dirty="0">
              <a:latin typeface="Arial"/>
              <a:cs typeface="Arial"/>
            </a:endParaRPr>
          </a:p>
          <a:p>
            <a:endParaRPr lang="en-US" sz="1800" dirty="0">
              <a:latin typeface="Arial"/>
              <a:cs typeface="Arial"/>
            </a:endParaRPr>
          </a:p>
          <a:p>
            <a:endParaRPr lang="en-US" sz="1800" dirty="0">
              <a:latin typeface="Arial"/>
              <a:cs typeface="Arial"/>
            </a:endParaRPr>
          </a:p>
          <a:p>
            <a:r>
              <a:rPr lang="en-US" sz="1800" dirty="0">
                <a:latin typeface="Arial"/>
                <a:cs typeface="Arial"/>
              </a:rPr>
              <a:t>These are relatively straightforward derivatives of the equation of state, so this makes our derivation neater</a:t>
            </a:r>
          </a:p>
          <a:p>
            <a:endParaRPr lang="en-US" sz="1800" dirty="0">
              <a:latin typeface="Arial"/>
              <a:cs typeface="Arial"/>
            </a:endParaRPr>
          </a:p>
          <a:p>
            <a:endParaRPr lang="en-US" sz="1800" dirty="0">
              <a:latin typeface="Arial"/>
              <a:cs typeface="Arial"/>
            </a:endParaRPr>
          </a:p>
        </p:txBody>
      </p:sp>
      <p:pic>
        <p:nvPicPr>
          <p:cNvPr id="10" name="Picture 9">
            <a:extLst>
              <a:ext uri="{FF2B5EF4-FFF2-40B4-BE49-F238E27FC236}">
                <a16:creationId xmlns:a16="http://schemas.microsoft.com/office/drawing/2014/main" id="{B45162EA-D559-48C9-FDA6-9D663AE28A93}"/>
              </a:ext>
            </a:extLst>
          </p:cNvPr>
          <p:cNvPicPr>
            <a:picLocks noChangeAspect="1"/>
          </p:cNvPicPr>
          <p:nvPr/>
        </p:nvPicPr>
        <p:blipFill>
          <a:blip r:embed="rId2"/>
          <a:stretch>
            <a:fillRect/>
          </a:stretch>
        </p:blipFill>
        <p:spPr>
          <a:xfrm>
            <a:off x="2514601" y="1427759"/>
            <a:ext cx="4114799" cy="573483"/>
          </a:xfrm>
          <a:prstGeom prst="rect">
            <a:avLst/>
          </a:prstGeom>
        </p:spPr>
      </p:pic>
      <p:pic>
        <p:nvPicPr>
          <p:cNvPr id="4" name="Picture 3">
            <a:extLst>
              <a:ext uri="{FF2B5EF4-FFF2-40B4-BE49-F238E27FC236}">
                <a16:creationId xmlns:a16="http://schemas.microsoft.com/office/drawing/2014/main" id="{AD70A053-E7E1-0C1A-85C3-93117D3BAF2D}"/>
              </a:ext>
            </a:extLst>
          </p:cNvPr>
          <p:cNvPicPr>
            <a:picLocks noChangeAspect="1"/>
          </p:cNvPicPr>
          <p:nvPr/>
        </p:nvPicPr>
        <p:blipFill rotWithShape="1">
          <a:blip r:embed="rId3"/>
          <a:srcRect l="46549" t="-9678" r="-161" b="-6452"/>
          <a:stretch/>
        </p:blipFill>
        <p:spPr>
          <a:xfrm>
            <a:off x="3068516" y="2427677"/>
            <a:ext cx="2941337" cy="324409"/>
          </a:xfrm>
          <a:prstGeom prst="rect">
            <a:avLst/>
          </a:prstGeom>
        </p:spPr>
      </p:pic>
      <p:pic>
        <p:nvPicPr>
          <p:cNvPr id="6" name="Picture 5" descr="A group of numbers and symbols&#10;&#10;Description automatically generated">
            <a:extLst>
              <a:ext uri="{FF2B5EF4-FFF2-40B4-BE49-F238E27FC236}">
                <a16:creationId xmlns:a16="http://schemas.microsoft.com/office/drawing/2014/main" id="{037D3DD7-3594-68E9-6A8C-B7113319A42C}"/>
              </a:ext>
            </a:extLst>
          </p:cNvPr>
          <p:cNvPicPr>
            <a:picLocks noChangeAspect="1"/>
          </p:cNvPicPr>
          <p:nvPr/>
        </p:nvPicPr>
        <p:blipFill>
          <a:blip r:embed="rId4"/>
          <a:stretch>
            <a:fillRect/>
          </a:stretch>
        </p:blipFill>
        <p:spPr>
          <a:xfrm>
            <a:off x="2584938" y="3196616"/>
            <a:ext cx="3921369" cy="1766029"/>
          </a:xfrm>
          <a:prstGeom prst="rect">
            <a:avLst/>
          </a:prstGeom>
        </p:spPr>
      </p:pic>
    </p:spTree>
    <p:extLst>
      <p:ext uri="{BB962C8B-B14F-4D97-AF65-F5344CB8AC3E}">
        <p14:creationId xmlns:p14="http://schemas.microsoft.com/office/powerpoint/2010/main" val="2683227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Mixture sound speed</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cs typeface="Arial"/>
              </a:rPr>
              <a:t>Now we start our derivation by considering changes in internal energy</a:t>
            </a:r>
            <a:endParaRPr lang="en-US" dirty="0">
              <a:cs typeface="Arial"/>
            </a:endParaRPr>
          </a:p>
          <a:p>
            <a:endParaRPr lang="en-US" sz="1800" dirty="0">
              <a:ea typeface="+mn-lt"/>
              <a:cs typeface="+mn-lt"/>
            </a:endParaRPr>
          </a:p>
          <a:p>
            <a:r>
              <a:rPr lang="en-US" sz="1800" dirty="0">
                <a:cs typeface="Arial"/>
              </a:rPr>
              <a:t>We use the product rule on this</a:t>
            </a:r>
          </a:p>
          <a:p>
            <a:endParaRPr lang="en-US" sz="1800" dirty="0">
              <a:ea typeface="+mn-lt"/>
              <a:cs typeface="+mn-lt"/>
            </a:endParaRPr>
          </a:p>
          <a:p>
            <a:endParaRPr lang="en-US" sz="1800" dirty="0">
              <a:latin typeface="Arial"/>
              <a:cs typeface="Arial"/>
            </a:endParaRPr>
          </a:p>
          <a:p>
            <a:r>
              <a:rPr lang="en-US" sz="1800" dirty="0">
                <a:latin typeface="Arial"/>
                <a:cs typeface="Arial"/>
              </a:rPr>
              <a:t>And then rearrange for pressure</a:t>
            </a:r>
          </a:p>
          <a:p>
            <a:endParaRPr lang="en-US" sz="1800" dirty="0">
              <a:latin typeface="Arial"/>
              <a:cs typeface="Arial"/>
            </a:endParaRPr>
          </a:p>
          <a:p>
            <a:endParaRPr lang="en-US" sz="1800" dirty="0">
              <a:latin typeface="Arial"/>
              <a:cs typeface="Arial"/>
            </a:endParaRPr>
          </a:p>
          <a:p>
            <a:r>
              <a:rPr lang="en-US" sz="1800" dirty="0">
                <a:latin typeface="Arial"/>
                <a:cs typeface="Arial"/>
              </a:rPr>
              <a:t>Where we define</a:t>
            </a:r>
            <a:endParaRPr lang="en-US" dirty="0">
              <a:cs typeface="Arial"/>
            </a:endParaRPr>
          </a:p>
          <a:p>
            <a:endParaRPr lang="en-US" sz="1800" dirty="0">
              <a:latin typeface="Arial"/>
              <a:cs typeface="Arial"/>
            </a:endParaRPr>
          </a:p>
          <a:p>
            <a:endParaRPr lang="en-US" sz="1800" dirty="0">
              <a:latin typeface="Arial"/>
              <a:cs typeface="Arial"/>
            </a:endParaRPr>
          </a:p>
        </p:txBody>
      </p:sp>
      <p:pic>
        <p:nvPicPr>
          <p:cNvPr id="5" name="Picture 4" descr="A black and white text&#10;&#10;Description automatically generated">
            <a:extLst>
              <a:ext uri="{FF2B5EF4-FFF2-40B4-BE49-F238E27FC236}">
                <a16:creationId xmlns:a16="http://schemas.microsoft.com/office/drawing/2014/main" id="{8C9ECA02-8135-0311-EA0C-3290B88EF369}"/>
              </a:ext>
            </a:extLst>
          </p:cNvPr>
          <p:cNvPicPr>
            <a:picLocks noChangeAspect="1"/>
          </p:cNvPicPr>
          <p:nvPr/>
        </p:nvPicPr>
        <p:blipFill>
          <a:blip r:embed="rId2"/>
          <a:stretch>
            <a:fillRect/>
          </a:stretch>
        </p:blipFill>
        <p:spPr>
          <a:xfrm>
            <a:off x="2883877" y="1919017"/>
            <a:ext cx="3376247" cy="514159"/>
          </a:xfrm>
          <a:prstGeom prst="rect">
            <a:avLst/>
          </a:prstGeom>
        </p:spPr>
      </p:pic>
      <p:pic>
        <p:nvPicPr>
          <p:cNvPr id="7" name="Picture 6">
            <a:extLst>
              <a:ext uri="{FF2B5EF4-FFF2-40B4-BE49-F238E27FC236}">
                <a16:creationId xmlns:a16="http://schemas.microsoft.com/office/drawing/2014/main" id="{E0D6733B-3D36-E10F-128F-1BCD688B8493}"/>
              </a:ext>
            </a:extLst>
          </p:cNvPr>
          <p:cNvPicPr>
            <a:picLocks noChangeAspect="1"/>
          </p:cNvPicPr>
          <p:nvPr/>
        </p:nvPicPr>
        <p:blipFill>
          <a:blip r:embed="rId3"/>
          <a:stretch>
            <a:fillRect/>
          </a:stretch>
        </p:blipFill>
        <p:spPr>
          <a:xfrm>
            <a:off x="1582615" y="2838397"/>
            <a:ext cx="7253653" cy="978982"/>
          </a:xfrm>
          <a:prstGeom prst="rect">
            <a:avLst/>
          </a:prstGeom>
        </p:spPr>
      </p:pic>
      <p:pic>
        <p:nvPicPr>
          <p:cNvPr id="8" name="Picture 7" descr="A black and white math equation&#10;&#10;Description automatically generated">
            <a:extLst>
              <a:ext uri="{FF2B5EF4-FFF2-40B4-BE49-F238E27FC236}">
                <a16:creationId xmlns:a16="http://schemas.microsoft.com/office/drawing/2014/main" id="{BAE62FC8-50BC-9F0C-9205-C951E58E117D}"/>
              </a:ext>
            </a:extLst>
          </p:cNvPr>
          <p:cNvPicPr>
            <a:picLocks noChangeAspect="1"/>
          </p:cNvPicPr>
          <p:nvPr/>
        </p:nvPicPr>
        <p:blipFill>
          <a:blip r:embed="rId4"/>
          <a:stretch>
            <a:fillRect/>
          </a:stretch>
        </p:blipFill>
        <p:spPr>
          <a:xfrm>
            <a:off x="1608992" y="4275046"/>
            <a:ext cx="6849207" cy="919224"/>
          </a:xfrm>
          <a:prstGeom prst="rect">
            <a:avLst/>
          </a:prstGeom>
        </p:spPr>
      </p:pic>
      <p:pic>
        <p:nvPicPr>
          <p:cNvPr id="9" name="Picture 8">
            <a:extLst>
              <a:ext uri="{FF2B5EF4-FFF2-40B4-BE49-F238E27FC236}">
                <a16:creationId xmlns:a16="http://schemas.microsoft.com/office/drawing/2014/main" id="{733C1496-D116-D6ED-6B56-D475CC2CAF02}"/>
              </a:ext>
            </a:extLst>
          </p:cNvPr>
          <p:cNvPicPr>
            <a:picLocks noChangeAspect="1"/>
          </p:cNvPicPr>
          <p:nvPr/>
        </p:nvPicPr>
        <p:blipFill>
          <a:blip r:embed="rId5">
            <a:duotone>
              <a:schemeClr val="accent4">
                <a:shade val="45000"/>
                <a:satMod val="135000"/>
              </a:schemeClr>
              <a:prstClr val="white"/>
            </a:duotone>
          </a:blip>
          <a:stretch>
            <a:fillRect/>
          </a:stretch>
        </p:blipFill>
        <p:spPr>
          <a:xfrm>
            <a:off x="2340811" y="5366815"/>
            <a:ext cx="2072054" cy="422031"/>
          </a:xfrm>
          <a:prstGeom prst="rect">
            <a:avLst/>
          </a:prstGeom>
        </p:spPr>
      </p:pic>
    </p:spTree>
    <p:extLst>
      <p:ext uri="{BB962C8B-B14F-4D97-AF65-F5344CB8AC3E}">
        <p14:creationId xmlns:p14="http://schemas.microsoft.com/office/powerpoint/2010/main" val="222162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Diffuse interfaces and naming</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a:cs typeface="Arial"/>
              </a:rPr>
              <a:t>(Almost) any boundary represented within a single system of equations, on an Eulerian mesh, will suffer from numerical smearing, hence </a:t>
            </a:r>
            <a:r>
              <a:rPr lang="en-US" sz="1800" b="1">
                <a:cs typeface="Arial"/>
              </a:rPr>
              <a:t>diffuse interface</a:t>
            </a:r>
            <a:endParaRPr lang="en-US" sz="1800">
              <a:cs typeface="Arial"/>
            </a:endParaRPr>
          </a:p>
          <a:p>
            <a:r>
              <a:rPr lang="en-US" sz="1800">
                <a:cs typeface="Arial"/>
              </a:rPr>
              <a:t>However, these methods go by many different names, often based on the original application they were developed for</a:t>
            </a:r>
          </a:p>
          <a:p>
            <a:r>
              <a:rPr lang="en-US" sz="1800">
                <a:cs typeface="Arial"/>
              </a:rPr>
              <a:t>And, unlike sharp interfaces, diffuse interface methods can be used to model both sharp material transitions and genuine transition regions </a:t>
            </a:r>
          </a:p>
          <a:p>
            <a:r>
              <a:rPr lang="en-US" sz="1800">
                <a:cs typeface="Arial"/>
              </a:rPr>
              <a:t>Sometimes attempts are made to separate these transition models, but since they often use the same underlying mathematical formulations, and only differ through source terms, we shall lump all these methods together</a:t>
            </a:r>
            <a:endParaRPr lang="en-US"/>
          </a:p>
          <a:p>
            <a:r>
              <a:rPr lang="en-US" sz="1800">
                <a:cs typeface="Arial"/>
              </a:rPr>
              <a:t>One this is clear though, we do not explicitly model the interface; these methods give an </a:t>
            </a:r>
            <a:r>
              <a:rPr lang="en-US" sz="1800" b="1">
                <a:cs typeface="Arial"/>
              </a:rPr>
              <a:t>implicit boundary representation</a:t>
            </a:r>
          </a:p>
          <a:p>
            <a:endParaRPr lang="en-US" sz="1800">
              <a:cs typeface="Arial"/>
            </a:endParaRPr>
          </a:p>
        </p:txBody>
      </p:sp>
    </p:spTree>
    <p:extLst>
      <p:ext uri="{BB962C8B-B14F-4D97-AF65-F5344CB8AC3E}">
        <p14:creationId xmlns:p14="http://schemas.microsoft.com/office/powerpoint/2010/main" val="2938035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Mixture sound speed</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endParaRPr lang="en-US" sz="1800" dirty="0">
              <a:cs typeface="Arial"/>
            </a:endParaRPr>
          </a:p>
          <a:p>
            <a:endParaRPr lang="en-US" sz="1800" dirty="0">
              <a:cs typeface="Arial"/>
            </a:endParaRPr>
          </a:p>
          <a:p>
            <a:r>
              <a:rPr lang="en-US" sz="1800" dirty="0">
                <a:cs typeface="Arial"/>
              </a:rPr>
              <a:t>We keep simplifying this term, using                                            and</a:t>
            </a:r>
            <a:br>
              <a:rPr lang="en-US" sz="1800" dirty="0">
                <a:cs typeface="Arial"/>
              </a:rPr>
            </a:br>
            <a:endParaRPr lang="en-US" sz="1800" dirty="0">
              <a:cs typeface="Arial"/>
            </a:endParaRPr>
          </a:p>
          <a:p>
            <a:endParaRPr lang="en-US" sz="1800" dirty="0">
              <a:cs typeface="Arial"/>
            </a:endParaRPr>
          </a:p>
          <a:p>
            <a:endParaRPr lang="en-US" sz="1800" dirty="0">
              <a:cs typeface="Arial"/>
            </a:endParaRPr>
          </a:p>
          <a:p>
            <a:endParaRPr lang="en-US" sz="1800" dirty="0">
              <a:cs typeface="Arial"/>
            </a:endParaRPr>
          </a:p>
          <a:p>
            <a:r>
              <a:rPr lang="en-US" sz="1800" dirty="0">
                <a:cs typeface="Arial"/>
              </a:rPr>
              <a:t>If we compare this to our original definition for      , we see that the advantage here is that now the derivatives are very easy to compute</a:t>
            </a:r>
            <a:endParaRPr lang="en-US" dirty="0">
              <a:cs typeface="Arial"/>
            </a:endParaRPr>
          </a:p>
          <a:p>
            <a:endParaRPr lang="en-US" sz="1800" dirty="0">
              <a:ea typeface="+mn-lt"/>
              <a:cs typeface="+mn-lt"/>
            </a:endParaRPr>
          </a:p>
          <a:p>
            <a:endParaRPr lang="en-US" dirty="0">
              <a:cs typeface="Arial"/>
            </a:endParaRPr>
          </a:p>
        </p:txBody>
      </p:sp>
      <p:pic>
        <p:nvPicPr>
          <p:cNvPr id="8" name="Picture 7" descr="A black and white math equation&#10;&#10;Description automatically generated">
            <a:extLst>
              <a:ext uri="{FF2B5EF4-FFF2-40B4-BE49-F238E27FC236}">
                <a16:creationId xmlns:a16="http://schemas.microsoft.com/office/drawing/2014/main" id="{BAE62FC8-50BC-9F0C-9205-C951E58E117D}"/>
              </a:ext>
            </a:extLst>
          </p:cNvPr>
          <p:cNvPicPr>
            <a:picLocks noChangeAspect="1"/>
          </p:cNvPicPr>
          <p:nvPr/>
        </p:nvPicPr>
        <p:blipFill>
          <a:blip r:embed="rId2"/>
          <a:stretch>
            <a:fillRect/>
          </a:stretch>
        </p:blipFill>
        <p:spPr>
          <a:xfrm>
            <a:off x="1266092" y="1514261"/>
            <a:ext cx="6849207" cy="919224"/>
          </a:xfrm>
          <a:prstGeom prst="rect">
            <a:avLst/>
          </a:prstGeom>
        </p:spPr>
      </p:pic>
      <p:pic>
        <p:nvPicPr>
          <p:cNvPr id="4" name="Picture 3">
            <a:extLst>
              <a:ext uri="{FF2B5EF4-FFF2-40B4-BE49-F238E27FC236}">
                <a16:creationId xmlns:a16="http://schemas.microsoft.com/office/drawing/2014/main" id="{F3676311-BDC5-33D6-4B8C-A933CD19C145}"/>
              </a:ext>
            </a:extLst>
          </p:cNvPr>
          <p:cNvPicPr>
            <a:picLocks noChangeAspect="1"/>
          </p:cNvPicPr>
          <p:nvPr/>
        </p:nvPicPr>
        <p:blipFill>
          <a:blip r:embed="rId3">
            <a:duotone>
              <a:schemeClr val="accent4">
                <a:shade val="45000"/>
                <a:satMod val="135000"/>
              </a:schemeClr>
              <a:prstClr val="white"/>
            </a:duotone>
          </a:blip>
          <a:stretch>
            <a:fillRect/>
          </a:stretch>
        </p:blipFill>
        <p:spPr>
          <a:xfrm>
            <a:off x="4334608" y="2509384"/>
            <a:ext cx="2743200" cy="315212"/>
          </a:xfrm>
          <a:prstGeom prst="rect">
            <a:avLst/>
          </a:prstGeom>
        </p:spPr>
      </p:pic>
      <p:pic>
        <p:nvPicPr>
          <p:cNvPr id="6" name="Picture 5">
            <a:extLst>
              <a:ext uri="{FF2B5EF4-FFF2-40B4-BE49-F238E27FC236}">
                <a16:creationId xmlns:a16="http://schemas.microsoft.com/office/drawing/2014/main" id="{D82CD7A6-9283-E8B0-1E73-CC255E7CE4D8}"/>
              </a:ext>
            </a:extLst>
          </p:cNvPr>
          <p:cNvPicPr>
            <a:picLocks noChangeAspect="1"/>
          </p:cNvPicPr>
          <p:nvPr/>
        </p:nvPicPr>
        <p:blipFill>
          <a:blip r:embed="rId4">
            <a:duotone>
              <a:schemeClr val="accent4">
                <a:shade val="45000"/>
                <a:satMod val="135000"/>
              </a:schemeClr>
              <a:prstClr val="white"/>
            </a:duotone>
          </a:blip>
          <a:stretch>
            <a:fillRect/>
          </a:stretch>
        </p:blipFill>
        <p:spPr>
          <a:xfrm>
            <a:off x="656126" y="2813198"/>
            <a:ext cx="1448533" cy="316524"/>
          </a:xfrm>
          <a:prstGeom prst="rect">
            <a:avLst/>
          </a:prstGeom>
        </p:spPr>
      </p:pic>
      <p:pic>
        <p:nvPicPr>
          <p:cNvPr id="10" name="Picture 9" descr="A black text on a white background&#10;&#10;Description automatically generated">
            <a:extLst>
              <a:ext uri="{FF2B5EF4-FFF2-40B4-BE49-F238E27FC236}">
                <a16:creationId xmlns:a16="http://schemas.microsoft.com/office/drawing/2014/main" id="{E59CF963-E929-37C8-7311-2FCE27DDA7F6}"/>
              </a:ext>
            </a:extLst>
          </p:cNvPr>
          <p:cNvPicPr>
            <a:picLocks noChangeAspect="1"/>
          </p:cNvPicPr>
          <p:nvPr/>
        </p:nvPicPr>
        <p:blipFill>
          <a:blip r:embed="rId5"/>
          <a:stretch>
            <a:fillRect/>
          </a:stretch>
        </p:blipFill>
        <p:spPr>
          <a:xfrm>
            <a:off x="2136531" y="3195434"/>
            <a:ext cx="5108330" cy="713314"/>
          </a:xfrm>
          <a:prstGeom prst="rect">
            <a:avLst/>
          </a:prstGeom>
        </p:spPr>
      </p:pic>
      <p:pic>
        <p:nvPicPr>
          <p:cNvPr id="11" name="Picture 10" descr="A mathematical equation with numbers&#10;&#10;Description automatically generated">
            <a:extLst>
              <a:ext uri="{FF2B5EF4-FFF2-40B4-BE49-F238E27FC236}">
                <a16:creationId xmlns:a16="http://schemas.microsoft.com/office/drawing/2014/main" id="{32854914-6AA0-6CF2-B6A9-5DBD256B4D21}"/>
              </a:ext>
            </a:extLst>
          </p:cNvPr>
          <p:cNvPicPr>
            <a:picLocks noChangeAspect="1"/>
          </p:cNvPicPr>
          <p:nvPr/>
        </p:nvPicPr>
        <p:blipFill>
          <a:blip r:embed="rId6"/>
          <a:stretch>
            <a:fillRect/>
          </a:stretch>
        </p:blipFill>
        <p:spPr>
          <a:xfrm>
            <a:off x="2875084" y="3953054"/>
            <a:ext cx="3631223" cy="727937"/>
          </a:xfrm>
          <a:prstGeom prst="rect">
            <a:avLst/>
          </a:prstGeom>
        </p:spPr>
      </p:pic>
      <p:pic>
        <p:nvPicPr>
          <p:cNvPr id="13" name="Picture 12" descr="A black text on a white background&#10;&#10;Description automatically generated">
            <a:extLst>
              <a:ext uri="{FF2B5EF4-FFF2-40B4-BE49-F238E27FC236}">
                <a16:creationId xmlns:a16="http://schemas.microsoft.com/office/drawing/2014/main" id="{9D65F2AA-51A8-7003-9004-9A9A1145743D}"/>
              </a:ext>
            </a:extLst>
          </p:cNvPr>
          <p:cNvPicPr>
            <a:picLocks noChangeAspect="1"/>
          </p:cNvPicPr>
          <p:nvPr/>
        </p:nvPicPr>
        <p:blipFill rotWithShape="1">
          <a:blip r:embed="rId7">
            <a:duotone>
              <a:schemeClr val="accent4">
                <a:shade val="45000"/>
                <a:satMod val="135000"/>
              </a:schemeClr>
              <a:prstClr val="white"/>
            </a:duotone>
          </a:blip>
          <a:srcRect l="1285" t="20000" r="91221" b="29231"/>
          <a:stretch/>
        </p:blipFill>
        <p:spPr>
          <a:xfrm>
            <a:off x="5257798" y="4687219"/>
            <a:ext cx="355713" cy="335826"/>
          </a:xfrm>
          <a:prstGeom prst="rect">
            <a:avLst/>
          </a:prstGeom>
        </p:spPr>
      </p:pic>
      <p:pic>
        <p:nvPicPr>
          <p:cNvPr id="15" name="Picture 14" descr="A black text on a white background&#10;&#10;Description automatically generated">
            <a:extLst>
              <a:ext uri="{FF2B5EF4-FFF2-40B4-BE49-F238E27FC236}">
                <a16:creationId xmlns:a16="http://schemas.microsoft.com/office/drawing/2014/main" id="{00F072C7-71F9-EB5D-81E8-5F2B528E524A}"/>
              </a:ext>
            </a:extLst>
          </p:cNvPr>
          <p:cNvPicPr>
            <a:picLocks noChangeAspect="1"/>
          </p:cNvPicPr>
          <p:nvPr/>
        </p:nvPicPr>
        <p:blipFill>
          <a:blip r:embed="rId7"/>
          <a:stretch>
            <a:fillRect/>
          </a:stretch>
        </p:blipFill>
        <p:spPr>
          <a:xfrm>
            <a:off x="2514601" y="5445844"/>
            <a:ext cx="4114799" cy="573483"/>
          </a:xfrm>
          <a:prstGeom prst="rect">
            <a:avLst/>
          </a:prstGeom>
        </p:spPr>
      </p:pic>
    </p:spTree>
    <p:extLst>
      <p:ext uri="{BB962C8B-B14F-4D97-AF65-F5344CB8AC3E}">
        <p14:creationId xmlns:p14="http://schemas.microsoft.com/office/powerpoint/2010/main" val="3180693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Mixture sound speed</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cs typeface="Arial"/>
              </a:rPr>
              <a:t>We how have</a:t>
            </a:r>
            <a:endParaRPr lang="en-US" dirty="0">
              <a:cs typeface="Arial"/>
            </a:endParaRPr>
          </a:p>
          <a:p>
            <a:endParaRPr lang="en-US" sz="1800" dirty="0">
              <a:ea typeface="+mn-lt"/>
              <a:cs typeface="+mn-lt"/>
            </a:endParaRPr>
          </a:p>
          <a:p>
            <a:r>
              <a:rPr lang="en-US" sz="1800" dirty="0">
                <a:cs typeface="Arial"/>
              </a:rPr>
              <a:t>From our definition of mixture specific enthalpy, we have</a:t>
            </a:r>
          </a:p>
          <a:p>
            <a:endParaRPr lang="en-US" sz="1800" dirty="0">
              <a:cs typeface="Arial"/>
            </a:endParaRPr>
          </a:p>
          <a:p>
            <a:r>
              <a:rPr lang="en-US" sz="1800" dirty="0">
                <a:cs typeface="Arial"/>
              </a:rPr>
              <a:t>Giving </a:t>
            </a:r>
          </a:p>
          <a:p>
            <a:r>
              <a:rPr lang="en-US" sz="1800" dirty="0">
                <a:cs typeface="Arial"/>
              </a:rPr>
              <a:t>We then use the definition of enthalpy,                              , and the definition of sound speed, </a:t>
            </a:r>
            <a:br>
              <a:rPr lang="en-US" dirty="0"/>
            </a:br>
            <a:br>
              <a:rPr lang="en-US" dirty="0"/>
            </a:br>
            <a:br>
              <a:rPr lang="en-US" dirty="0"/>
            </a:br>
            <a:br>
              <a:rPr lang="en-US" dirty="0"/>
            </a:br>
            <a:r>
              <a:rPr lang="en-US" sz="1800" dirty="0">
                <a:cs typeface="Arial"/>
              </a:rPr>
              <a:t>to find</a:t>
            </a:r>
          </a:p>
          <a:p>
            <a:endParaRPr lang="en-US" dirty="0">
              <a:cs typeface="Arial"/>
            </a:endParaRPr>
          </a:p>
        </p:txBody>
      </p:sp>
      <p:pic>
        <p:nvPicPr>
          <p:cNvPr id="4" name="Picture 3" descr="A black and blue text&#10;&#10;Description automatically generated">
            <a:extLst>
              <a:ext uri="{FF2B5EF4-FFF2-40B4-BE49-F238E27FC236}">
                <a16:creationId xmlns:a16="http://schemas.microsoft.com/office/drawing/2014/main" id="{FFB9EB7A-B2E5-BBBB-AF4D-A208534D95F9}"/>
              </a:ext>
            </a:extLst>
          </p:cNvPr>
          <p:cNvPicPr>
            <a:picLocks noChangeAspect="1"/>
          </p:cNvPicPr>
          <p:nvPr/>
        </p:nvPicPr>
        <p:blipFill>
          <a:blip r:embed="rId2"/>
          <a:stretch>
            <a:fillRect/>
          </a:stretch>
        </p:blipFill>
        <p:spPr>
          <a:xfrm>
            <a:off x="3174023" y="1638267"/>
            <a:ext cx="2743200" cy="662420"/>
          </a:xfrm>
          <a:prstGeom prst="rect">
            <a:avLst/>
          </a:prstGeom>
        </p:spPr>
      </p:pic>
      <p:pic>
        <p:nvPicPr>
          <p:cNvPr id="6" name="Picture 5" descr="A number on a white background&#10;&#10;Description automatically generated">
            <a:extLst>
              <a:ext uri="{FF2B5EF4-FFF2-40B4-BE49-F238E27FC236}">
                <a16:creationId xmlns:a16="http://schemas.microsoft.com/office/drawing/2014/main" id="{4FEA993F-FF7E-3350-9FC7-071E318FC070}"/>
              </a:ext>
            </a:extLst>
          </p:cNvPr>
          <p:cNvPicPr>
            <a:picLocks noChangeAspect="1"/>
          </p:cNvPicPr>
          <p:nvPr/>
        </p:nvPicPr>
        <p:blipFill>
          <a:blip r:embed="rId3"/>
          <a:stretch>
            <a:fillRect/>
          </a:stretch>
        </p:blipFill>
        <p:spPr>
          <a:xfrm>
            <a:off x="1881554" y="2832192"/>
            <a:ext cx="5380892" cy="446271"/>
          </a:xfrm>
          <a:prstGeom prst="rect">
            <a:avLst/>
          </a:prstGeom>
        </p:spPr>
      </p:pic>
      <p:pic>
        <p:nvPicPr>
          <p:cNvPr id="10" name="Picture 9" descr="A number and symbols on a white background&#10;&#10;Description automatically generated">
            <a:extLst>
              <a:ext uri="{FF2B5EF4-FFF2-40B4-BE49-F238E27FC236}">
                <a16:creationId xmlns:a16="http://schemas.microsoft.com/office/drawing/2014/main" id="{42E1BAEF-EF27-C6DC-ACE0-5C1BDA9AF821}"/>
              </a:ext>
            </a:extLst>
          </p:cNvPr>
          <p:cNvPicPr>
            <a:picLocks noChangeAspect="1"/>
          </p:cNvPicPr>
          <p:nvPr/>
        </p:nvPicPr>
        <p:blipFill>
          <a:blip r:embed="rId4"/>
          <a:stretch>
            <a:fillRect/>
          </a:stretch>
        </p:blipFill>
        <p:spPr>
          <a:xfrm>
            <a:off x="2861896" y="3499000"/>
            <a:ext cx="3657600" cy="498017"/>
          </a:xfrm>
          <a:prstGeom prst="rect">
            <a:avLst/>
          </a:prstGeom>
        </p:spPr>
      </p:pic>
      <p:pic>
        <p:nvPicPr>
          <p:cNvPr id="11" name="Picture 10">
            <a:extLst>
              <a:ext uri="{FF2B5EF4-FFF2-40B4-BE49-F238E27FC236}">
                <a16:creationId xmlns:a16="http://schemas.microsoft.com/office/drawing/2014/main" id="{C3B81EA1-0A27-04F6-5BAF-019092DEFD74}"/>
              </a:ext>
            </a:extLst>
          </p:cNvPr>
          <p:cNvPicPr>
            <a:picLocks noChangeAspect="1"/>
          </p:cNvPicPr>
          <p:nvPr/>
        </p:nvPicPr>
        <p:blipFill>
          <a:blip r:embed="rId5">
            <a:duotone>
              <a:schemeClr val="accent4">
                <a:shade val="45000"/>
                <a:satMod val="135000"/>
              </a:schemeClr>
              <a:prstClr val="white"/>
            </a:duotone>
          </a:blip>
          <a:stretch>
            <a:fillRect/>
          </a:stretch>
        </p:blipFill>
        <p:spPr>
          <a:xfrm>
            <a:off x="4557727" y="3946788"/>
            <a:ext cx="1871297" cy="343633"/>
          </a:xfrm>
          <a:prstGeom prst="rect">
            <a:avLst/>
          </a:prstGeom>
        </p:spPr>
      </p:pic>
      <p:pic>
        <p:nvPicPr>
          <p:cNvPr id="12" name="Picture 11">
            <a:extLst>
              <a:ext uri="{FF2B5EF4-FFF2-40B4-BE49-F238E27FC236}">
                <a16:creationId xmlns:a16="http://schemas.microsoft.com/office/drawing/2014/main" id="{09273840-C13F-DACF-D9C6-354A57F8EDBC}"/>
              </a:ext>
            </a:extLst>
          </p:cNvPr>
          <p:cNvPicPr>
            <a:picLocks noChangeAspect="1"/>
          </p:cNvPicPr>
          <p:nvPr/>
        </p:nvPicPr>
        <p:blipFill>
          <a:blip r:embed="rId6"/>
          <a:stretch>
            <a:fillRect/>
          </a:stretch>
        </p:blipFill>
        <p:spPr>
          <a:xfrm>
            <a:off x="2646485" y="4258554"/>
            <a:ext cx="4220307" cy="1075299"/>
          </a:xfrm>
          <a:prstGeom prst="rect">
            <a:avLst/>
          </a:prstGeom>
        </p:spPr>
      </p:pic>
      <p:pic>
        <p:nvPicPr>
          <p:cNvPr id="13" name="Picture 12" descr="A group of black and orange signs&#10;&#10;Description automatically generated">
            <a:extLst>
              <a:ext uri="{FF2B5EF4-FFF2-40B4-BE49-F238E27FC236}">
                <a16:creationId xmlns:a16="http://schemas.microsoft.com/office/drawing/2014/main" id="{FB886962-908B-CF51-163B-BAC5F476945B}"/>
              </a:ext>
            </a:extLst>
          </p:cNvPr>
          <p:cNvPicPr>
            <a:picLocks noChangeAspect="1"/>
          </p:cNvPicPr>
          <p:nvPr/>
        </p:nvPicPr>
        <p:blipFill>
          <a:blip r:embed="rId7"/>
          <a:stretch>
            <a:fillRect/>
          </a:stretch>
        </p:blipFill>
        <p:spPr>
          <a:xfrm>
            <a:off x="2444261" y="5418241"/>
            <a:ext cx="4492870" cy="769364"/>
          </a:xfrm>
          <a:prstGeom prst="rect">
            <a:avLst/>
          </a:prstGeom>
        </p:spPr>
      </p:pic>
    </p:spTree>
    <p:extLst>
      <p:ext uri="{BB962C8B-B14F-4D97-AF65-F5344CB8AC3E}">
        <p14:creationId xmlns:p14="http://schemas.microsoft.com/office/powerpoint/2010/main" val="3175621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Mixture sound speed</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endParaRPr lang="en-US" sz="1800" dirty="0">
              <a:cs typeface="Arial"/>
            </a:endParaRPr>
          </a:p>
          <a:p>
            <a:endParaRPr lang="en-US" sz="1800" dirty="0">
              <a:cs typeface="Arial"/>
            </a:endParaRPr>
          </a:p>
          <a:p>
            <a:r>
              <a:rPr lang="en-US" sz="1800" dirty="0">
                <a:cs typeface="Arial"/>
              </a:rPr>
              <a:t>Eventually, we end up being able to write our mixture sound speed in terms of the individual material sound speeds</a:t>
            </a:r>
          </a:p>
          <a:p>
            <a:endParaRPr lang="en-US" sz="1800" dirty="0">
              <a:cs typeface="Arial"/>
            </a:endParaRPr>
          </a:p>
          <a:p>
            <a:endParaRPr lang="en-US" sz="1800" dirty="0">
              <a:cs typeface="Arial"/>
            </a:endParaRPr>
          </a:p>
          <a:p>
            <a:r>
              <a:rPr lang="en-US" sz="1800" dirty="0">
                <a:ea typeface="+mn-lt"/>
                <a:cs typeface="+mn-lt"/>
              </a:rPr>
              <a:t>In other words, the thing we treated as a mixture sound speed is indeed a weighted average of the two material sound speeds</a:t>
            </a:r>
          </a:p>
          <a:p>
            <a:r>
              <a:rPr lang="en-US" sz="1800" dirty="0">
                <a:cs typeface="Arial"/>
              </a:rPr>
              <a:t>It seems unlikely we could have guessed this weighting though</a:t>
            </a:r>
          </a:p>
          <a:p>
            <a:endParaRPr lang="en-US" sz="1800" dirty="0">
              <a:cs typeface="Arial"/>
            </a:endParaRPr>
          </a:p>
          <a:p>
            <a:endParaRPr lang="en-US" sz="1800" dirty="0">
              <a:cs typeface="Arial"/>
            </a:endParaRPr>
          </a:p>
          <a:p>
            <a:endParaRPr lang="en-US" dirty="0">
              <a:cs typeface="Arial"/>
            </a:endParaRPr>
          </a:p>
        </p:txBody>
      </p:sp>
      <p:pic>
        <p:nvPicPr>
          <p:cNvPr id="7" name="Picture 6" descr="A number and symbols on a white background&#10;&#10;Description automatically generated">
            <a:extLst>
              <a:ext uri="{FF2B5EF4-FFF2-40B4-BE49-F238E27FC236}">
                <a16:creationId xmlns:a16="http://schemas.microsoft.com/office/drawing/2014/main" id="{C78DAC7D-2EEB-2BA1-7A15-C2205181675C}"/>
              </a:ext>
            </a:extLst>
          </p:cNvPr>
          <p:cNvPicPr>
            <a:picLocks noChangeAspect="1"/>
          </p:cNvPicPr>
          <p:nvPr/>
        </p:nvPicPr>
        <p:blipFill>
          <a:blip r:embed="rId2"/>
          <a:stretch>
            <a:fillRect/>
          </a:stretch>
        </p:blipFill>
        <p:spPr>
          <a:xfrm>
            <a:off x="2743200" y="1773222"/>
            <a:ext cx="3657600" cy="498017"/>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FE03B5F8-D5B9-D29E-698B-8B0A468EF98A}"/>
              </a:ext>
            </a:extLst>
          </p:cNvPr>
          <p:cNvPicPr>
            <a:picLocks noChangeAspect="1"/>
          </p:cNvPicPr>
          <p:nvPr/>
        </p:nvPicPr>
        <p:blipFill>
          <a:blip r:embed="rId3"/>
          <a:stretch>
            <a:fillRect/>
          </a:stretch>
        </p:blipFill>
        <p:spPr>
          <a:xfrm>
            <a:off x="2936631" y="3334599"/>
            <a:ext cx="3261946" cy="602041"/>
          </a:xfrm>
          <a:prstGeom prst="rect">
            <a:avLst/>
          </a:prstGeom>
        </p:spPr>
      </p:pic>
    </p:spTree>
    <p:extLst>
      <p:ext uri="{BB962C8B-B14F-4D97-AF65-F5344CB8AC3E}">
        <p14:creationId xmlns:p14="http://schemas.microsoft.com/office/powerpoint/2010/main" val="1466130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dirty="0"/>
              <a:t>Outline</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idx="1"/>
          </p:nvPr>
        </p:nvSpPr>
        <p:spPr/>
        <p:txBody>
          <a:bodyPr/>
          <a:lstStyle/>
          <a:p>
            <a:pPr eaLnBrk="1" hangingPunct="1"/>
            <a:r>
              <a:rPr lang="en-US" altLang="en-US" dirty="0">
                <a:solidFill>
                  <a:schemeClr val="tx1">
                    <a:lumMod val="40000"/>
                    <a:lumOff val="60000"/>
                  </a:schemeClr>
                </a:solidFill>
              </a:rPr>
              <a:t>Diffuse interface methods</a:t>
            </a:r>
            <a:endParaRPr lang="en-US" altLang="en-US" dirty="0">
              <a:solidFill>
                <a:schemeClr val="tx1">
                  <a:lumMod val="40000"/>
                  <a:lumOff val="60000"/>
                </a:schemeClr>
              </a:solidFill>
              <a:cs typeface="Arial"/>
            </a:endParaRPr>
          </a:p>
          <a:p>
            <a:r>
              <a:rPr lang="en-US" altLang="en-US" dirty="0">
                <a:solidFill>
                  <a:schemeClr val="tx1">
                    <a:lumMod val="40000"/>
                    <a:lumOff val="60000"/>
                  </a:schemeClr>
                </a:solidFill>
                <a:cs typeface="Arial"/>
              </a:rPr>
              <a:t>Seven-equation models</a:t>
            </a:r>
          </a:p>
          <a:p>
            <a:r>
              <a:rPr lang="en-US" altLang="en-US" dirty="0">
                <a:solidFill>
                  <a:schemeClr val="tx1">
                    <a:lumMod val="40000"/>
                    <a:lumOff val="60000"/>
                  </a:schemeClr>
                </a:solidFill>
                <a:cs typeface="Arial"/>
              </a:rPr>
              <a:t>Six-equation models</a:t>
            </a:r>
          </a:p>
          <a:p>
            <a:r>
              <a:rPr lang="en-US" altLang="en-US" dirty="0">
                <a:solidFill>
                  <a:schemeClr val="tx1">
                    <a:lumMod val="40000"/>
                    <a:lumOff val="60000"/>
                  </a:schemeClr>
                </a:solidFill>
                <a:cs typeface="Arial"/>
              </a:rPr>
              <a:t>Five-equation models</a:t>
            </a:r>
          </a:p>
          <a:p>
            <a:r>
              <a:rPr lang="en-US" altLang="en-US" dirty="0">
                <a:cs typeface="Arial"/>
              </a:rPr>
              <a:t>Numerical Methods</a:t>
            </a:r>
          </a:p>
          <a:p>
            <a:endParaRPr lang="en-US" altLang="en-US">
              <a:cs typeface="Arial"/>
            </a:endParaRPr>
          </a:p>
        </p:txBody>
      </p:sp>
    </p:spTree>
    <p:extLst>
      <p:ext uri="{BB962C8B-B14F-4D97-AF65-F5344CB8AC3E}">
        <p14:creationId xmlns:p14="http://schemas.microsoft.com/office/powerpoint/2010/main" val="780406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Numerical methods for the 5-equation model</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ea typeface="+mn-lt"/>
                <a:cs typeface="+mn-lt"/>
              </a:rPr>
              <a:t>In order to make sure the treatment of the non-conservative part of the equations doesn’t give us problems, we need to be careful with our numerical methods</a:t>
            </a:r>
            <a:endParaRPr lang="en-US" dirty="0"/>
          </a:p>
          <a:p>
            <a:r>
              <a:rPr lang="en-US" sz="1800" dirty="0">
                <a:ea typeface="+mn-lt"/>
                <a:cs typeface="+mn-lt"/>
              </a:rPr>
              <a:t>Part of the popularity of the 5-equation system, though, is though the methods need care, they are not actually difficult, nor unfamiliar, and they don't have any timestep issues</a:t>
            </a:r>
            <a:endParaRPr lang="en-US" dirty="0">
              <a:cs typeface="Arial"/>
            </a:endParaRPr>
          </a:p>
          <a:p>
            <a:r>
              <a:rPr lang="en-US" sz="1800" dirty="0">
                <a:ea typeface="+mn-lt"/>
                <a:cs typeface="+mn-lt"/>
              </a:rPr>
              <a:t>We need three things:</a:t>
            </a:r>
          </a:p>
          <a:p>
            <a:pPr marL="342900" indent="-342900">
              <a:buAutoNum type="arabicPeriod"/>
            </a:pPr>
            <a:r>
              <a:rPr lang="en-US" sz="1800" dirty="0">
                <a:cs typeface="Arial"/>
              </a:rPr>
              <a:t>An HLLC solver, with no special corrections or consistency concerns for these equations (other approximate solvers could be used)</a:t>
            </a:r>
          </a:p>
          <a:p>
            <a:pPr marL="342900" indent="-342900">
              <a:buAutoNum type="arabicPeriod"/>
            </a:pPr>
            <a:r>
              <a:rPr lang="en-US" sz="1800" dirty="0">
                <a:cs typeface="Arial"/>
              </a:rPr>
              <a:t>A </a:t>
            </a:r>
            <a:r>
              <a:rPr lang="en-US" sz="1800" b="1" dirty="0">
                <a:cs typeface="Arial"/>
              </a:rPr>
              <a:t>primitive-variable</a:t>
            </a:r>
            <a:r>
              <a:rPr lang="en-US" sz="1800" dirty="0">
                <a:cs typeface="Arial"/>
              </a:rPr>
              <a:t> MUSCL-Hancock solver (second order only)</a:t>
            </a:r>
          </a:p>
          <a:p>
            <a:pPr marL="342900" indent="-342900">
              <a:buAutoNum type="arabicPeriod"/>
            </a:pPr>
            <a:r>
              <a:rPr lang="en-US" sz="1800" dirty="0">
                <a:cs typeface="Arial"/>
              </a:rPr>
              <a:t>A volume fraction equation which </a:t>
            </a:r>
            <a:r>
              <a:rPr lang="en-US" sz="1800" b="1" dirty="0">
                <a:cs typeface="Arial"/>
              </a:rPr>
              <a:t>looks like </a:t>
            </a:r>
            <a:r>
              <a:rPr lang="en-US" sz="1800" dirty="0">
                <a:cs typeface="Arial"/>
              </a:rPr>
              <a:t>a balance law, with some appropriate source term treatment</a:t>
            </a:r>
          </a:p>
          <a:p>
            <a:pPr marL="0" indent="0">
              <a:buNone/>
            </a:pPr>
            <a:endParaRPr lang="en-US" sz="1800" dirty="0">
              <a:cs typeface="Arial"/>
            </a:endParaRPr>
          </a:p>
        </p:txBody>
      </p:sp>
    </p:spTree>
    <p:extLst>
      <p:ext uri="{BB962C8B-B14F-4D97-AF65-F5344CB8AC3E}">
        <p14:creationId xmlns:p14="http://schemas.microsoft.com/office/powerpoint/2010/main" val="13651084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HLLC for the 5-equation system</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cs typeface="Arial"/>
              </a:rPr>
              <a:t>Although there is nothing too surprising about the HLLC solver for this system, we still have a few new terms to consider</a:t>
            </a:r>
          </a:p>
          <a:p>
            <a:r>
              <a:rPr lang="en-US" sz="1800" dirty="0">
                <a:cs typeface="Arial"/>
              </a:rPr>
              <a:t>Volume fraction only jumps across the material interface under a sharp interface assumption, therefore, unsurprisingly, we have</a:t>
            </a:r>
          </a:p>
          <a:p>
            <a:endParaRPr lang="en-US" sz="1800" dirty="0">
              <a:cs typeface="Arial"/>
            </a:endParaRPr>
          </a:p>
          <a:p>
            <a:r>
              <a:rPr lang="en-US" sz="1800" dirty="0">
                <a:cs typeface="Arial"/>
              </a:rPr>
              <a:t>We also need an HLLC state for each of the density terms, which, given the result above, is also only a minor adjustment</a:t>
            </a:r>
          </a:p>
          <a:p>
            <a:endParaRPr lang="en-US" sz="1800" dirty="0">
              <a:cs typeface="Arial"/>
            </a:endParaRPr>
          </a:p>
          <a:p>
            <a:endParaRPr lang="en-US" sz="1800" dirty="0">
              <a:cs typeface="Arial"/>
            </a:endParaRPr>
          </a:p>
          <a:p>
            <a:r>
              <a:rPr lang="en-US" sz="1800" dirty="0">
                <a:cs typeface="Arial"/>
              </a:rPr>
              <a:t>The momentum and energy intermediate states do not change at all, and the wave speed estimates now use the mixture sound speed</a:t>
            </a:r>
          </a:p>
        </p:txBody>
      </p:sp>
      <p:pic>
        <p:nvPicPr>
          <p:cNvPr id="5" name="Picture 4">
            <a:extLst>
              <a:ext uri="{FF2B5EF4-FFF2-40B4-BE49-F238E27FC236}">
                <a16:creationId xmlns:a16="http://schemas.microsoft.com/office/drawing/2014/main" id="{381F5A9C-B9F5-5ACA-B782-B06284B4A991}"/>
              </a:ext>
            </a:extLst>
          </p:cNvPr>
          <p:cNvPicPr>
            <a:picLocks noChangeAspect="1"/>
          </p:cNvPicPr>
          <p:nvPr/>
        </p:nvPicPr>
        <p:blipFill>
          <a:blip r:embed="rId2"/>
          <a:stretch>
            <a:fillRect/>
          </a:stretch>
        </p:blipFill>
        <p:spPr>
          <a:xfrm>
            <a:off x="3722444" y="2958246"/>
            <a:ext cx="1628775" cy="466725"/>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B98765D6-3433-D94E-375C-3CE6A718C92D}"/>
              </a:ext>
            </a:extLst>
          </p:cNvPr>
          <p:cNvPicPr>
            <a:picLocks noChangeAspect="1"/>
          </p:cNvPicPr>
          <p:nvPr/>
        </p:nvPicPr>
        <p:blipFill>
          <a:blip r:embed="rId3"/>
          <a:stretch>
            <a:fillRect/>
          </a:stretch>
        </p:blipFill>
        <p:spPr>
          <a:xfrm>
            <a:off x="2672862" y="4167164"/>
            <a:ext cx="3736730" cy="792087"/>
          </a:xfrm>
          <a:prstGeom prst="rect">
            <a:avLst/>
          </a:prstGeom>
        </p:spPr>
      </p:pic>
    </p:spTree>
    <p:extLst>
      <p:ext uri="{BB962C8B-B14F-4D97-AF65-F5344CB8AC3E}">
        <p14:creationId xmlns:p14="http://schemas.microsoft.com/office/powerpoint/2010/main" val="3602362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Numerical treatment of the volume fraction</a:t>
            </a:r>
            <a:endParaRPr lang="en-US" dirty="0">
              <a:cs typeface="Arial"/>
            </a:endParaRPr>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cs typeface="Arial"/>
              </a:rPr>
              <a:t>We consider this before dealing with the primitive-variable MUSCL solver, since once we have a volume fraction update, we can immediately implement a first-order method</a:t>
            </a:r>
          </a:p>
          <a:p>
            <a:r>
              <a:rPr lang="en-US" sz="1800" dirty="0">
                <a:ea typeface="+mn-lt"/>
                <a:cs typeface="+mn-lt"/>
              </a:rPr>
              <a:t>First we express the equation in a balance law-like manner</a:t>
            </a:r>
          </a:p>
          <a:p>
            <a:endParaRPr lang="en-US" sz="1800" dirty="0">
              <a:ea typeface="+mn-lt"/>
              <a:cs typeface="+mn-lt"/>
            </a:endParaRPr>
          </a:p>
          <a:p>
            <a:endParaRPr lang="en-US" sz="1800" dirty="0">
              <a:ea typeface="+mn-lt"/>
              <a:cs typeface="+mn-lt"/>
            </a:endParaRPr>
          </a:p>
          <a:p>
            <a:r>
              <a:rPr lang="en-US" sz="1800" dirty="0">
                <a:ea typeface="+mn-lt"/>
                <a:cs typeface="+mn-lt"/>
              </a:rPr>
              <a:t>We can then use a Riemann problem-based method to get, using our HLLC solver, to get  </a:t>
            </a:r>
          </a:p>
          <a:p>
            <a:r>
              <a:rPr lang="en-US" sz="1800" dirty="0">
                <a:ea typeface="+mn-lt"/>
                <a:cs typeface="+mn-lt"/>
              </a:rPr>
              <a:t>Then we have a source term update step </a:t>
            </a:r>
            <a:r>
              <a:rPr lang="en-US" sz="1800" b="1" dirty="0">
                <a:ea typeface="+mn-lt"/>
                <a:cs typeface="+mn-lt"/>
              </a:rPr>
              <a:t>specific to the system</a:t>
            </a:r>
          </a:p>
          <a:p>
            <a:endParaRPr lang="en-US" sz="1800" dirty="0">
              <a:cs typeface="Arial"/>
            </a:endParaRPr>
          </a:p>
        </p:txBody>
      </p:sp>
      <p:pic>
        <p:nvPicPr>
          <p:cNvPr id="4" name="Picture 3">
            <a:extLst>
              <a:ext uri="{FF2B5EF4-FFF2-40B4-BE49-F238E27FC236}">
                <a16:creationId xmlns:a16="http://schemas.microsoft.com/office/drawing/2014/main" id="{AF777296-4D35-880E-C41E-CBCC176E12D5}"/>
              </a:ext>
            </a:extLst>
          </p:cNvPr>
          <p:cNvPicPr>
            <a:picLocks noChangeAspect="1"/>
          </p:cNvPicPr>
          <p:nvPr/>
        </p:nvPicPr>
        <p:blipFill>
          <a:blip r:embed="rId2"/>
          <a:stretch>
            <a:fillRect/>
          </a:stretch>
        </p:blipFill>
        <p:spPr>
          <a:xfrm>
            <a:off x="1996358" y="3036947"/>
            <a:ext cx="5609460" cy="801129"/>
          </a:xfrm>
          <a:prstGeom prst="rect">
            <a:avLst/>
          </a:prstGeom>
        </p:spPr>
      </p:pic>
      <p:pic>
        <p:nvPicPr>
          <p:cNvPr id="5" name="Picture 4">
            <a:extLst>
              <a:ext uri="{FF2B5EF4-FFF2-40B4-BE49-F238E27FC236}">
                <a16:creationId xmlns:a16="http://schemas.microsoft.com/office/drawing/2014/main" id="{84D046C8-6B7E-3EF3-CE63-579B36AB351B}"/>
              </a:ext>
            </a:extLst>
          </p:cNvPr>
          <p:cNvPicPr>
            <a:picLocks noChangeAspect="1"/>
          </p:cNvPicPr>
          <p:nvPr/>
        </p:nvPicPr>
        <p:blipFill rotWithShape="1">
          <a:blip r:embed="rId3">
            <a:duotone>
              <a:schemeClr val="accent4">
                <a:shade val="45000"/>
                <a:satMod val="135000"/>
              </a:schemeClr>
              <a:prstClr val="white"/>
            </a:duotone>
          </a:blip>
          <a:srcRect t="12762" r="-1205" b="2326"/>
          <a:stretch/>
        </p:blipFill>
        <p:spPr>
          <a:xfrm>
            <a:off x="1996358" y="4292063"/>
            <a:ext cx="745228" cy="316674"/>
          </a:xfrm>
          <a:prstGeom prst="rect">
            <a:avLst/>
          </a:prstGeom>
        </p:spPr>
      </p:pic>
      <p:pic>
        <p:nvPicPr>
          <p:cNvPr id="6" name="Picture 5">
            <a:extLst>
              <a:ext uri="{FF2B5EF4-FFF2-40B4-BE49-F238E27FC236}">
                <a16:creationId xmlns:a16="http://schemas.microsoft.com/office/drawing/2014/main" id="{D65E8B10-DAF5-023F-09D1-70F405F6F020}"/>
              </a:ext>
            </a:extLst>
          </p:cNvPr>
          <p:cNvPicPr>
            <a:picLocks noChangeAspect="1"/>
          </p:cNvPicPr>
          <p:nvPr/>
        </p:nvPicPr>
        <p:blipFill>
          <a:blip r:embed="rId4"/>
          <a:stretch>
            <a:fillRect/>
          </a:stretch>
        </p:blipFill>
        <p:spPr>
          <a:xfrm>
            <a:off x="2048607" y="5145412"/>
            <a:ext cx="5846885" cy="778690"/>
          </a:xfrm>
          <a:prstGeom prst="rect">
            <a:avLst/>
          </a:prstGeom>
        </p:spPr>
      </p:pic>
      <p:sp>
        <p:nvSpPr>
          <p:cNvPr id="7" name="Oval 6">
            <a:extLst>
              <a:ext uri="{FF2B5EF4-FFF2-40B4-BE49-F238E27FC236}">
                <a16:creationId xmlns:a16="http://schemas.microsoft.com/office/drawing/2014/main" id="{CFDD2F76-9180-86A5-CDC7-655BA5D53E1C}"/>
              </a:ext>
            </a:extLst>
          </p:cNvPr>
          <p:cNvSpPr/>
          <p:nvPr/>
        </p:nvSpPr>
        <p:spPr>
          <a:xfrm>
            <a:off x="3411415" y="5310554"/>
            <a:ext cx="685800" cy="25497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FD1C034E-E61E-87CB-1390-2FB95DBA0F85}"/>
              </a:ext>
            </a:extLst>
          </p:cNvPr>
          <p:cNvSpPr/>
          <p:nvPr/>
        </p:nvSpPr>
        <p:spPr>
          <a:xfrm>
            <a:off x="4844560" y="5301761"/>
            <a:ext cx="518747" cy="25497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E15B823-A671-15C9-EA5C-C189FCCF18C1}"/>
              </a:ext>
            </a:extLst>
          </p:cNvPr>
          <p:cNvSpPr txBox="1"/>
          <p:nvPr/>
        </p:nvSpPr>
        <p:spPr>
          <a:xfrm>
            <a:off x="334107" y="5829299"/>
            <a:ext cx="49852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The update step uses the initial volume fraction</a:t>
            </a:r>
            <a:endParaRPr lang="en-GB" dirty="0">
              <a:cs typeface="Arial"/>
            </a:endParaRPr>
          </a:p>
        </p:txBody>
      </p:sp>
      <p:cxnSp>
        <p:nvCxnSpPr>
          <p:cNvPr id="10" name="Straight Arrow Connector 9">
            <a:extLst>
              <a:ext uri="{FF2B5EF4-FFF2-40B4-BE49-F238E27FC236}">
                <a16:creationId xmlns:a16="http://schemas.microsoft.com/office/drawing/2014/main" id="{A960F0F1-7A3A-FA56-2625-C4B9D2458F65}"/>
              </a:ext>
            </a:extLst>
          </p:cNvPr>
          <p:cNvCxnSpPr/>
          <p:nvPr/>
        </p:nvCxnSpPr>
        <p:spPr>
          <a:xfrm flipV="1">
            <a:off x="3624629" y="5646858"/>
            <a:ext cx="158262" cy="2198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63996A-5BA8-2AC7-58FD-680699D84F60}"/>
              </a:ext>
            </a:extLst>
          </p:cNvPr>
          <p:cNvCxnSpPr>
            <a:cxnSpLocks/>
          </p:cNvCxnSpPr>
          <p:nvPr/>
        </p:nvCxnSpPr>
        <p:spPr>
          <a:xfrm flipV="1">
            <a:off x="4890720" y="5646857"/>
            <a:ext cx="158262" cy="2198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FFCED0E-4F29-BEC2-2381-16951B4AF0BD}"/>
              </a:ext>
            </a:extLst>
          </p:cNvPr>
          <p:cNvPicPr>
            <a:picLocks noChangeAspect="1"/>
          </p:cNvPicPr>
          <p:nvPr/>
        </p:nvPicPr>
        <p:blipFill>
          <a:blip r:embed="rId5"/>
          <a:stretch>
            <a:fillRect/>
          </a:stretch>
        </p:blipFill>
        <p:spPr>
          <a:xfrm>
            <a:off x="6860931" y="4308963"/>
            <a:ext cx="1981200" cy="438150"/>
          </a:xfrm>
          <a:prstGeom prst="rect">
            <a:avLst/>
          </a:prstGeom>
        </p:spPr>
      </p:pic>
      <p:cxnSp>
        <p:nvCxnSpPr>
          <p:cNvPr id="13" name="Straight Arrow Connector 12">
            <a:extLst>
              <a:ext uri="{FF2B5EF4-FFF2-40B4-BE49-F238E27FC236}">
                <a16:creationId xmlns:a16="http://schemas.microsoft.com/office/drawing/2014/main" id="{2BF34C43-07F8-6328-764D-5C8F03FCF960}"/>
              </a:ext>
            </a:extLst>
          </p:cNvPr>
          <p:cNvCxnSpPr>
            <a:cxnSpLocks/>
          </p:cNvCxnSpPr>
          <p:nvPr/>
        </p:nvCxnSpPr>
        <p:spPr>
          <a:xfrm flipH="1">
            <a:off x="6174396" y="4785212"/>
            <a:ext cx="1222131" cy="5627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20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Primitive-variable MUSCL-Hancock scheme</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cs typeface="Arial"/>
              </a:rPr>
              <a:t>Although we didn't mention it at the time, there is more than one way of using a MUSCL-Hancock scheme – the name relates to the concept of reconstruction, half-timestep update and Godunov solve</a:t>
            </a:r>
          </a:p>
          <a:p>
            <a:r>
              <a:rPr lang="en-US" sz="1800" dirty="0">
                <a:cs typeface="Arial"/>
              </a:rPr>
              <a:t>The primitive-variable scheme performs the reconstruction and half-timestep update on the primitive variables</a:t>
            </a:r>
          </a:p>
          <a:p>
            <a:endParaRPr lang="en-US" sz="1800" dirty="0">
              <a:cs typeface="Arial"/>
            </a:endParaRPr>
          </a:p>
          <a:p>
            <a:endParaRPr lang="en-US" sz="1800" dirty="0">
              <a:cs typeface="Arial"/>
            </a:endParaRPr>
          </a:p>
          <a:p>
            <a:endParaRPr lang="en-US" sz="1800" dirty="0">
              <a:cs typeface="Arial"/>
            </a:endParaRPr>
          </a:p>
          <a:p>
            <a:endParaRPr lang="en-US" sz="1800" dirty="0">
              <a:cs typeface="Arial"/>
            </a:endParaRPr>
          </a:p>
          <a:p>
            <a:r>
              <a:rPr lang="en-US" sz="1800" dirty="0">
                <a:cs typeface="Arial"/>
              </a:rPr>
              <a:t>The limiters are unchanged, but the limiting variable might change – a standard choice is to limit each variable on itself</a:t>
            </a:r>
          </a:p>
        </p:txBody>
      </p:sp>
      <p:pic>
        <p:nvPicPr>
          <p:cNvPr id="4" name="Picture 3">
            <a:extLst>
              <a:ext uri="{FF2B5EF4-FFF2-40B4-BE49-F238E27FC236}">
                <a16:creationId xmlns:a16="http://schemas.microsoft.com/office/drawing/2014/main" id="{88E7E14F-5E2E-F82D-2161-764404982E93}"/>
              </a:ext>
            </a:extLst>
          </p:cNvPr>
          <p:cNvPicPr>
            <a:picLocks noChangeAspect="1"/>
          </p:cNvPicPr>
          <p:nvPr/>
        </p:nvPicPr>
        <p:blipFill>
          <a:blip r:embed="rId2"/>
          <a:stretch>
            <a:fillRect/>
          </a:stretch>
        </p:blipFill>
        <p:spPr>
          <a:xfrm>
            <a:off x="2312377" y="3285341"/>
            <a:ext cx="4519246" cy="1887516"/>
          </a:xfrm>
          <a:prstGeom prst="rect">
            <a:avLst/>
          </a:prstGeom>
        </p:spPr>
      </p:pic>
    </p:spTree>
    <p:extLst>
      <p:ext uri="{BB962C8B-B14F-4D97-AF65-F5344CB8AC3E}">
        <p14:creationId xmlns:p14="http://schemas.microsoft.com/office/powerpoint/2010/main" val="3000806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Primitive-variable MUSCL-Hancock scheme</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cs typeface="Arial"/>
              </a:rPr>
              <a:t>Once we have our reconstructed states, we perform a half-timestep update</a:t>
            </a:r>
          </a:p>
          <a:p>
            <a:endParaRPr lang="en-US" sz="1800" dirty="0">
              <a:cs typeface="Arial"/>
            </a:endParaRPr>
          </a:p>
          <a:p>
            <a:endParaRPr lang="en-US" sz="1800" dirty="0">
              <a:cs typeface="Arial"/>
            </a:endParaRPr>
          </a:p>
          <a:p>
            <a:endParaRPr lang="en-US" sz="1800" dirty="0">
              <a:cs typeface="Arial"/>
            </a:endParaRPr>
          </a:p>
          <a:p>
            <a:r>
              <a:rPr lang="en-US" sz="1800" dirty="0">
                <a:cs typeface="Arial"/>
              </a:rPr>
              <a:t>We use the primitive variable form, where we have the derivative</a:t>
            </a:r>
            <a:br>
              <a:rPr lang="en-US" sz="1800" dirty="0">
                <a:cs typeface="Arial"/>
              </a:rPr>
            </a:br>
            <a:endParaRPr lang="en-US" sz="1800" dirty="0">
              <a:cs typeface="Arial"/>
            </a:endParaRPr>
          </a:p>
          <a:p>
            <a:r>
              <a:rPr lang="en-US" sz="1800" dirty="0">
                <a:cs typeface="Arial"/>
              </a:rPr>
              <a:t>The primitive variable matrix is calculated using cell-</a:t>
            </a:r>
            <a:r>
              <a:rPr lang="en-US" sz="1800" dirty="0" err="1">
                <a:cs typeface="Arial"/>
              </a:rPr>
              <a:t>centred</a:t>
            </a:r>
            <a:r>
              <a:rPr lang="en-US" sz="1800" dirty="0">
                <a:cs typeface="Arial"/>
              </a:rPr>
              <a:t> values</a:t>
            </a:r>
          </a:p>
          <a:p>
            <a:r>
              <a:rPr lang="en-US" sz="1800" dirty="0">
                <a:cs typeface="Arial"/>
              </a:rPr>
              <a:t>Although this is not normally a good form for evolving nonlinear systems, this is a </a:t>
            </a:r>
            <a:r>
              <a:rPr lang="en-US" sz="1800" b="1" dirty="0">
                <a:cs typeface="Arial"/>
              </a:rPr>
              <a:t>local update</a:t>
            </a:r>
            <a:r>
              <a:rPr lang="en-US" sz="1800" dirty="0">
                <a:cs typeface="Arial"/>
              </a:rPr>
              <a:t>, for which we have ensured a </a:t>
            </a:r>
            <a:r>
              <a:rPr lang="en-US" sz="1800" b="1" dirty="0">
                <a:cs typeface="Arial"/>
              </a:rPr>
              <a:t>suitably smooth </a:t>
            </a:r>
            <a:r>
              <a:rPr lang="en-US" sz="1800" dirty="0">
                <a:cs typeface="Arial"/>
              </a:rPr>
              <a:t>reconstruction</a:t>
            </a:r>
          </a:p>
          <a:p>
            <a:r>
              <a:rPr lang="en-US" sz="1800" dirty="0">
                <a:cs typeface="Arial"/>
              </a:rPr>
              <a:t>Finally, we convert the updated variables to conservative ones, and use these in the Godunov step</a:t>
            </a:r>
          </a:p>
        </p:txBody>
      </p:sp>
      <p:pic>
        <p:nvPicPr>
          <p:cNvPr id="5" name="Picture 4">
            <a:extLst>
              <a:ext uri="{FF2B5EF4-FFF2-40B4-BE49-F238E27FC236}">
                <a16:creationId xmlns:a16="http://schemas.microsoft.com/office/drawing/2014/main" id="{F4EB8138-4357-9EA7-A267-A912F0826559}"/>
              </a:ext>
            </a:extLst>
          </p:cNvPr>
          <p:cNvPicPr>
            <a:picLocks noChangeAspect="1"/>
          </p:cNvPicPr>
          <p:nvPr/>
        </p:nvPicPr>
        <p:blipFill>
          <a:blip r:embed="rId2"/>
          <a:stretch>
            <a:fillRect/>
          </a:stretch>
        </p:blipFill>
        <p:spPr>
          <a:xfrm>
            <a:off x="2488223" y="1856718"/>
            <a:ext cx="4167554" cy="1561951"/>
          </a:xfrm>
          <a:prstGeom prst="rect">
            <a:avLst/>
          </a:prstGeom>
        </p:spPr>
      </p:pic>
      <p:pic>
        <p:nvPicPr>
          <p:cNvPr id="6" name="Picture 5">
            <a:extLst>
              <a:ext uri="{FF2B5EF4-FFF2-40B4-BE49-F238E27FC236}">
                <a16:creationId xmlns:a16="http://schemas.microsoft.com/office/drawing/2014/main" id="{0C54FC0F-5C8A-E8E3-3D3F-031AD9822367}"/>
              </a:ext>
            </a:extLst>
          </p:cNvPr>
          <p:cNvPicPr>
            <a:picLocks noChangeAspect="1"/>
          </p:cNvPicPr>
          <p:nvPr/>
        </p:nvPicPr>
        <p:blipFill>
          <a:blip r:embed="rId3"/>
          <a:stretch>
            <a:fillRect/>
          </a:stretch>
        </p:blipFill>
        <p:spPr>
          <a:xfrm>
            <a:off x="612165" y="3715116"/>
            <a:ext cx="2143125" cy="421299"/>
          </a:xfrm>
          <a:prstGeom prst="rect">
            <a:avLst/>
          </a:prstGeom>
        </p:spPr>
      </p:pic>
    </p:spTree>
    <p:extLst>
      <p:ext uri="{BB962C8B-B14F-4D97-AF65-F5344CB8AC3E}">
        <p14:creationId xmlns:p14="http://schemas.microsoft.com/office/powerpoint/2010/main" val="9612817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Is this everything?</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ea typeface="+mn-lt"/>
                <a:cs typeface="+mn-lt"/>
              </a:rPr>
              <a:t>The five-equation system we have introduced is a useful diffuse interface method for many physical systems</a:t>
            </a:r>
            <a:endParaRPr lang="en-US" dirty="0"/>
          </a:p>
          <a:p>
            <a:r>
              <a:rPr lang="en-US" sz="1800" dirty="0">
                <a:ea typeface="+mn-lt"/>
                <a:cs typeface="+mn-lt"/>
              </a:rPr>
              <a:t>It is even possible to compute a physically meaningful temperature (provided you have complete equations of state for your two materials)</a:t>
            </a:r>
            <a:endParaRPr lang="en-US" dirty="0"/>
          </a:p>
          <a:p>
            <a:endParaRPr lang="en-US" sz="1800" dirty="0">
              <a:ea typeface="+mn-lt"/>
              <a:cs typeface="+mn-lt"/>
            </a:endParaRPr>
          </a:p>
          <a:p>
            <a:endParaRPr lang="en-US" sz="1800" dirty="0">
              <a:ea typeface="+mn-lt"/>
              <a:cs typeface="+mn-lt"/>
            </a:endParaRPr>
          </a:p>
          <a:p>
            <a:r>
              <a:rPr lang="en-US" sz="1800" dirty="0">
                <a:ea typeface="+mn-lt"/>
                <a:cs typeface="+mn-lt"/>
              </a:rPr>
              <a:t>Perhaps the main assumption that could need to be relaxed is the assumption that when we apply a force to a volume, both components ‘get pushed out of the way’ at the same speed</a:t>
            </a:r>
            <a:endParaRPr lang="en-US" dirty="0">
              <a:cs typeface="Arial"/>
            </a:endParaRPr>
          </a:p>
          <a:p>
            <a:r>
              <a:rPr lang="en-US" sz="1800" dirty="0">
                <a:ea typeface="+mn-lt"/>
                <a:cs typeface="+mn-lt"/>
              </a:rPr>
              <a:t>In other words, each material in a cell is equally compressible</a:t>
            </a:r>
            <a:endParaRPr lang="en-US" dirty="0"/>
          </a:p>
          <a:p>
            <a:r>
              <a:rPr lang="en-US" sz="1800" dirty="0">
                <a:ea typeface="+mn-lt"/>
                <a:cs typeface="+mn-lt"/>
              </a:rPr>
              <a:t>This assumption holds for material interfaces, but will not be true for all material mixtures</a:t>
            </a:r>
            <a:endParaRPr lang="en-US" dirty="0"/>
          </a:p>
        </p:txBody>
      </p:sp>
      <p:pic>
        <p:nvPicPr>
          <p:cNvPr id="4" name="Picture 3" descr="A math equation with a plus and a plus&#10;&#10;Description automatically generated">
            <a:extLst>
              <a:ext uri="{FF2B5EF4-FFF2-40B4-BE49-F238E27FC236}">
                <a16:creationId xmlns:a16="http://schemas.microsoft.com/office/drawing/2014/main" id="{AB20C945-3F29-61CD-A501-8431F14FDF45}"/>
              </a:ext>
            </a:extLst>
          </p:cNvPr>
          <p:cNvPicPr>
            <a:picLocks noChangeAspect="1"/>
          </p:cNvPicPr>
          <p:nvPr/>
        </p:nvPicPr>
        <p:blipFill>
          <a:blip r:embed="rId2"/>
          <a:stretch>
            <a:fillRect/>
          </a:stretch>
        </p:blipFill>
        <p:spPr>
          <a:xfrm>
            <a:off x="2866293" y="3032888"/>
            <a:ext cx="3982915" cy="792224"/>
          </a:xfrm>
          <a:prstGeom prst="rect">
            <a:avLst/>
          </a:prstGeom>
        </p:spPr>
      </p:pic>
    </p:spTree>
    <p:extLst>
      <p:ext uri="{BB962C8B-B14F-4D97-AF65-F5344CB8AC3E}">
        <p14:creationId xmlns:p14="http://schemas.microsoft.com/office/powerpoint/2010/main" val="359176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Alternative names</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b="1">
                <a:cs typeface="Arial"/>
              </a:rPr>
              <a:t>Multi-fluid models</a:t>
            </a:r>
            <a:r>
              <a:rPr lang="en-US" sz="1800">
                <a:cs typeface="Arial"/>
              </a:rPr>
              <a:t> – the name originates from the assumption that finite volume methods are just used for computational 'fluid' dynamics</a:t>
            </a:r>
            <a:endParaRPr lang="en-US">
              <a:cs typeface="Arial"/>
            </a:endParaRPr>
          </a:p>
          <a:p>
            <a:r>
              <a:rPr lang="en-US" sz="1800">
                <a:cs typeface="Arial"/>
              </a:rPr>
              <a:t>However, the name originated with a specific application in mind, for modelling mixtures of homogeneous gases</a:t>
            </a:r>
          </a:p>
          <a:p>
            <a:r>
              <a:rPr lang="en-US" sz="1800" b="1">
                <a:cs typeface="Arial"/>
              </a:rPr>
              <a:t>Multi-phase models</a:t>
            </a:r>
            <a:r>
              <a:rPr lang="en-US" sz="1800">
                <a:cs typeface="Arial"/>
              </a:rPr>
              <a:t> – methods originally designed with two genuinely different phases</a:t>
            </a:r>
          </a:p>
          <a:p>
            <a:r>
              <a:rPr lang="en-US" sz="1800">
                <a:cs typeface="Arial"/>
              </a:rPr>
              <a:t>However, sometimes two gases or two liquids are described as multi-phase, as are ghost fluid methods</a:t>
            </a:r>
          </a:p>
          <a:p>
            <a:r>
              <a:rPr lang="en-US" sz="1800" b="1">
                <a:cs typeface="Arial"/>
              </a:rPr>
              <a:t>Multi-material methods</a:t>
            </a:r>
            <a:r>
              <a:rPr lang="en-US" sz="1800">
                <a:cs typeface="Arial"/>
              </a:rPr>
              <a:t> – a bit more general, at least two gases are genuinely multi-material</a:t>
            </a:r>
          </a:p>
          <a:p>
            <a:r>
              <a:rPr lang="en-US" sz="1800">
                <a:cs typeface="Arial"/>
              </a:rPr>
              <a:t>Though this term is often used for </a:t>
            </a:r>
            <a:r>
              <a:rPr lang="en-US" sz="1800" b="1">
                <a:cs typeface="Arial"/>
              </a:rPr>
              <a:t>all</a:t>
            </a:r>
            <a:r>
              <a:rPr lang="en-US" sz="1800">
                <a:cs typeface="Arial"/>
              </a:rPr>
              <a:t> </a:t>
            </a:r>
            <a:r>
              <a:rPr lang="en-US" sz="1800" err="1">
                <a:cs typeface="Arial"/>
              </a:rPr>
              <a:t>multiphysics</a:t>
            </a:r>
            <a:r>
              <a:rPr lang="en-US" sz="1800">
                <a:cs typeface="Arial"/>
              </a:rPr>
              <a:t> models</a:t>
            </a:r>
          </a:p>
          <a:p>
            <a:endParaRPr lang="en-US" sz="1800">
              <a:cs typeface="Arial"/>
            </a:endParaRPr>
          </a:p>
        </p:txBody>
      </p:sp>
    </p:spTree>
    <p:extLst>
      <p:ext uri="{BB962C8B-B14F-4D97-AF65-F5344CB8AC3E}">
        <p14:creationId xmlns:p14="http://schemas.microsoft.com/office/powerpoint/2010/main" val="20373748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Compaction</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ea typeface="+mn-lt"/>
                <a:cs typeface="+mn-lt"/>
              </a:rPr>
              <a:t>Compressing one material in a volume more than another is known as </a:t>
            </a:r>
            <a:r>
              <a:rPr lang="en-US" sz="1800" b="1" dirty="0">
                <a:ea typeface="+mn-lt"/>
                <a:cs typeface="+mn-lt"/>
              </a:rPr>
              <a:t>compaction</a:t>
            </a:r>
            <a:endParaRPr lang="en-US" b="1" dirty="0">
              <a:ea typeface="+mn-lt"/>
              <a:cs typeface="+mn-lt"/>
            </a:endParaRPr>
          </a:p>
          <a:p>
            <a:r>
              <a:rPr lang="en-US" sz="1800" dirty="0">
                <a:ea typeface="+mn-lt"/>
                <a:cs typeface="+mn-lt"/>
              </a:rPr>
              <a:t>For example, in a water-air mixture, if the pressure on the edges of </a:t>
            </a:r>
            <a:r>
              <a:rPr lang="en-US" sz="1800" dirty="0" err="1">
                <a:ea typeface="+mn-lt"/>
                <a:cs typeface="+mn-lt"/>
              </a:rPr>
              <a:t>of</a:t>
            </a:r>
            <a:r>
              <a:rPr lang="en-US" sz="1800" dirty="0">
                <a:ea typeface="+mn-lt"/>
                <a:cs typeface="+mn-lt"/>
              </a:rPr>
              <a:t> a volume increases, we would expect more compression of the air than the water</a:t>
            </a:r>
            <a:endParaRPr lang="en-US" dirty="0">
              <a:ea typeface="+mn-lt"/>
              <a:cs typeface="+mn-lt"/>
            </a:endParaRPr>
          </a:p>
          <a:p>
            <a:r>
              <a:rPr lang="en-US" sz="1800" dirty="0">
                <a:ea typeface="+mn-lt"/>
                <a:cs typeface="+mn-lt"/>
              </a:rPr>
              <a:t>In other words, the volume fraction of water should increase as a result of pressure changes, not just advection with velocity</a:t>
            </a:r>
            <a:endParaRPr lang="en-US" dirty="0">
              <a:cs typeface="Arial"/>
            </a:endParaRPr>
          </a:p>
          <a:p>
            <a:endParaRPr lang="en-US" sz="1800" dirty="0">
              <a:cs typeface="Arial"/>
            </a:endParaRPr>
          </a:p>
          <a:p>
            <a:endParaRPr lang="en-US" sz="1800" dirty="0">
              <a:ea typeface="+mn-lt"/>
              <a:cs typeface="+mn-lt"/>
            </a:endParaRPr>
          </a:p>
          <a:p>
            <a:endParaRPr lang="en-US" sz="1800" dirty="0">
              <a:ea typeface="+mn-lt"/>
              <a:cs typeface="+mn-lt"/>
            </a:endParaRPr>
          </a:p>
          <a:p>
            <a:r>
              <a:rPr lang="en-US" sz="1800" dirty="0">
                <a:ea typeface="+mn-lt"/>
                <a:cs typeface="+mn-lt"/>
              </a:rPr>
              <a:t>Additional numerical treatments may be needed for the stable evolution of this source term</a:t>
            </a:r>
            <a:endParaRPr lang="en-US" dirty="0">
              <a:cs typeface="Arial"/>
            </a:endParaRPr>
          </a:p>
        </p:txBody>
      </p:sp>
      <p:pic>
        <p:nvPicPr>
          <p:cNvPr id="5" name="Picture 4">
            <a:extLst>
              <a:ext uri="{FF2B5EF4-FFF2-40B4-BE49-F238E27FC236}">
                <a16:creationId xmlns:a16="http://schemas.microsoft.com/office/drawing/2014/main" id="{F4AE933D-42DB-709B-BEB7-3EBBCABBEAA2}"/>
              </a:ext>
            </a:extLst>
          </p:cNvPr>
          <p:cNvPicPr>
            <a:picLocks noChangeAspect="1"/>
          </p:cNvPicPr>
          <p:nvPr/>
        </p:nvPicPr>
        <p:blipFill>
          <a:blip r:embed="rId2"/>
          <a:stretch>
            <a:fillRect/>
          </a:stretch>
        </p:blipFill>
        <p:spPr>
          <a:xfrm>
            <a:off x="2743200" y="3623143"/>
            <a:ext cx="3648808" cy="1633943"/>
          </a:xfrm>
          <a:prstGeom prst="rect">
            <a:avLst/>
          </a:prstGeom>
        </p:spPr>
      </p:pic>
    </p:spTree>
    <p:extLst>
      <p:ext uri="{BB962C8B-B14F-4D97-AF65-F5344CB8AC3E}">
        <p14:creationId xmlns:p14="http://schemas.microsoft.com/office/powerpoint/2010/main" val="32849738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Further models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ea typeface="+mn-lt"/>
                <a:cs typeface="+mn-lt"/>
              </a:rPr>
              <a:t>We have introduced a few of the most important diffuse interface models, many other formulations exist</a:t>
            </a:r>
            <a:endParaRPr lang="en-US" dirty="0"/>
          </a:p>
          <a:p>
            <a:r>
              <a:rPr lang="en-US" sz="1800" dirty="0">
                <a:ea typeface="+mn-lt"/>
                <a:cs typeface="+mn-lt"/>
              </a:rPr>
              <a:t>These include </a:t>
            </a:r>
            <a:r>
              <a:rPr lang="en-US" sz="1800" b="1" dirty="0">
                <a:ea typeface="+mn-lt"/>
                <a:cs typeface="+mn-lt"/>
              </a:rPr>
              <a:t>single-density </a:t>
            </a:r>
            <a:r>
              <a:rPr lang="en-US" sz="1800" dirty="0">
                <a:ea typeface="+mn-lt"/>
                <a:cs typeface="+mn-lt"/>
              </a:rPr>
              <a:t>models </a:t>
            </a:r>
            <a:endParaRPr lang="en-US" dirty="0">
              <a:ea typeface="+mn-lt"/>
              <a:cs typeface="+mn-lt"/>
            </a:endParaRPr>
          </a:p>
          <a:p>
            <a:r>
              <a:rPr lang="en-US" sz="1800" dirty="0">
                <a:ea typeface="+mn-lt"/>
                <a:cs typeface="+mn-lt"/>
              </a:rPr>
              <a:t>Some of these allow for closure by evolution of equation of state parameters, i.e. still have at least five equations</a:t>
            </a:r>
            <a:endParaRPr lang="en-US" dirty="0"/>
          </a:p>
          <a:p>
            <a:r>
              <a:rPr lang="en-US" sz="1800" dirty="0">
                <a:ea typeface="+mn-lt"/>
                <a:cs typeface="+mn-lt"/>
              </a:rPr>
              <a:t>However, they are designed with specific equations of state in mind (and, generally, two materials with comparable density)</a:t>
            </a:r>
            <a:endParaRPr lang="en-US" dirty="0"/>
          </a:p>
          <a:p>
            <a:r>
              <a:rPr lang="en-US" sz="1800" dirty="0">
                <a:ea typeface="+mn-lt"/>
                <a:cs typeface="+mn-lt"/>
              </a:rPr>
              <a:t>There are also models which do only solve four equations – similar to the one we introduced in the first lecture</a:t>
            </a:r>
            <a:endParaRPr lang="en-US" dirty="0">
              <a:ea typeface="+mn-lt"/>
              <a:cs typeface="+mn-lt"/>
            </a:endParaRPr>
          </a:p>
          <a:p>
            <a:r>
              <a:rPr lang="en-US" sz="1800" dirty="0">
                <a:ea typeface="+mn-lt"/>
                <a:cs typeface="+mn-lt"/>
              </a:rPr>
              <a:t>In order to achieve stability, a </a:t>
            </a:r>
            <a:r>
              <a:rPr lang="en-US" sz="1800" b="1" dirty="0">
                <a:ea typeface="+mn-lt"/>
                <a:cs typeface="+mn-lt"/>
              </a:rPr>
              <a:t>correction step </a:t>
            </a:r>
            <a:r>
              <a:rPr lang="en-US" sz="1800" dirty="0">
                <a:ea typeface="+mn-lt"/>
                <a:cs typeface="+mn-lt"/>
              </a:rPr>
              <a:t>is required - a (non-conservative) step to remove the oscillations we demonstrated with this simple system</a:t>
            </a:r>
            <a:endParaRPr lang="en-US">
              <a:cs typeface="Arial"/>
            </a:endParaRPr>
          </a:p>
        </p:txBody>
      </p:sp>
    </p:spTree>
    <p:extLst>
      <p:ext uri="{BB962C8B-B14F-4D97-AF65-F5344CB8AC3E}">
        <p14:creationId xmlns:p14="http://schemas.microsoft.com/office/powerpoint/2010/main" val="3560959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Some notes on conservation</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ea typeface="+mn-lt"/>
                <a:cs typeface="+mn-lt"/>
              </a:rPr>
              <a:t>We have now introduced two types of </a:t>
            </a:r>
            <a:r>
              <a:rPr lang="en-US" sz="1800" err="1">
                <a:ea typeface="+mn-lt"/>
                <a:cs typeface="+mn-lt"/>
              </a:rPr>
              <a:t>multiphysics</a:t>
            </a:r>
            <a:r>
              <a:rPr lang="en-US" sz="1800" dirty="0">
                <a:ea typeface="+mn-lt"/>
                <a:cs typeface="+mn-lt"/>
              </a:rPr>
              <a:t> model, both have the same undesirable property – </a:t>
            </a:r>
            <a:r>
              <a:rPr lang="en-US" sz="1800" b="1" dirty="0">
                <a:ea typeface="+mn-lt"/>
                <a:cs typeface="+mn-lt"/>
              </a:rPr>
              <a:t>they are not conservative</a:t>
            </a:r>
            <a:endParaRPr lang="en-US" sz="1800" dirty="0">
              <a:cs typeface="Arial"/>
            </a:endParaRPr>
          </a:p>
          <a:p>
            <a:r>
              <a:rPr lang="en-US" sz="1800" dirty="0">
                <a:ea typeface="+mn-lt"/>
                <a:cs typeface="+mn-lt"/>
              </a:rPr>
              <a:t>We have previously said that non-conservative methods are guaranteed to get the position of shock waves wrong - why have we stopped worrying about this?</a:t>
            </a:r>
            <a:endParaRPr lang="en-US" dirty="0"/>
          </a:p>
          <a:p>
            <a:r>
              <a:rPr lang="en-US" sz="1800" dirty="0">
                <a:ea typeface="+mn-lt"/>
                <a:cs typeface="+mn-lt"/>
              </a:rPr>
              <a:t>In fact, for practical applications of many diffuse interface systems, extra work is needed to deal with shock waves, sometimes evolving additional variables to "fix" the solution</a:t>
            </a:r>
          </a:p>
          <a:p>
            <a:r>
              <a:rPr lang="en-US" sz="1800" dirty="0">
                <a:ea typeface="+mn-lt"/>
                <a:cs typeface="+mn-lt"/>
              </a:rPr>
              <a:t>This is particularly true for material transitions – for material interfaces, we typically get away with non-conservative methods</a:t>
            </a:r>
            <a:endParaRPr lang="en-US" dirty="0"/>
          </a:p>
        </p:txBody>
      </p:sp>
    </p:spTree>
    <p:extLst>
      <p:ext uri="{BB962C8B-B14F-4D97-AF65-F5344CB8AC3E}">
        <p14:creationId xmlns:p14="http://schemas.microsoft.com/office/powerpoint/2010/main" val="1051060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Some notes on conservation – sharp interfaces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ea typeface="+mn-lt"/>
                <a:cs typeface="+mn-lt"/>
              </a:rPr>
              <a:t>For sharp interface methods, the numerical methods for solving the individual phases are </a:t>
            </a:r>
            <a:r>
              <a:rPr lang="en-US" sz="1800" b="1" dirty="0">
                <a:ea typeface="+mn-lt"/>
                <a:cs typeface="+mn-lt"/>
              </a:rPr>
              <a:t>still conservative</a:t>
            </a:r>
            <a:endParaRPr lang="en-US" b="1" dirty="0"/>
          </a:p>
          <a:p>
            <a:r>
              <a:rPr lang="en-US" sz="1800" dirty="0">
                <a:ea typeface="+mn-lt"/>
                <a:cs typeface="+mn-lt"/>
              </a:rPr>
              <a:t>And provided the level set function remains smooth, we do not get errors here either</a:t>
            </a:r>
            <a:endParaRPr lang="en-US" dirty="0"/>
          </a:p>
          <a:p>
            <a:r>
              <a:rPr lang="en-US" sz="1800" dirty="0">
                <a:ea typeface="+mn-lt"/>
                <a:cs typeface="+mn-lt"/>
              </a:rPr>
              <a:t>The fact that there can only be one material in a computational cell is what causes mass gains and losses, as the </a:t>
            </a:r>
            <a:r>
              <a:rPr lang="en-US" sz="1800" dirty="0" err="1">
                <a:ea typeface="+mn-lt"/>
                <a:cs typeface="+mn-lt"/>
              </a:rPr>
              <a:t>interfacce</a:t>
            </a:r>
            <a:r>
              <a:rPr lang="en-US" sz="1800" dirty="0">
                <a:ea typeface="+mn-lt"/>
                <a:cs typeface="+mn-lt"/>
              </a:rPr>
              <a:t> moves</a:t>
            </a:r>
            <a:endParaRPr lang="en-US" dirty="0"/>
          </a:p>
          <a:p>
            <a:r>
              <a:rPr lang="en-US" sz="1800" dirty="0">
                <a:ea typeface="+mn-lt"/>
                <a:cs typeface="+mn-lt"/>
              </a:rPr>
              <a:t>Effectively, the conservation errors are a result of slightly changing the original problem, somewhat equivalent to altering one of the initial states in a Riemann problem</a:t>
            </a:r>
            <a:endParaRPr lang="en-US" dirty="0"/>
          </a:p>
          <a:p>
            <a:r>
              <a:rPr lang="en-US" sz="1800" dirty="0">
                <a:ea typeface="+mn-lt"/>
                <a:cs typeface="+mn-lt"/>
              </a:rPr>
              <a:t>We will still get a thermodynamically reasonable solution, with the correct shock speeds for this new case, it just won’t be solution to the problem we started with</a:t>
            </a:r>
            <a:endParaRPr lang="en-US" dirty="0">
              <a:ea typeface="+mn-lt"/>
              <a:cs typeface="+mn-lt"/>
            </a:endParaRPr>
          </a:p>
          <a:p>
            <a:r>
              <a:rPr lang="en-US" sz="1800" dirty="0">
                <a:ea typeface="+mn-lt"/>
                <a:cs typeface="+mn-lt"/>
              </a:rPr>
              <a:t>It is clear that this becomes less of a problem with resolution</a:t>
            </a:r>
            <a:endParaRPr lang="en-US">
              <a:cs typeface="Arial"/>
            </a:endParaRPr>
          </a:p>
        </p:txBody>
      </p:sp>
    </p:spTree>
    <p:extLst>
      <p:ext uri="{BB962C8B-B14F-4D97-AF65-F5344CB8AC3E}">
        <p14:creationId xmlns:p14="http://schemas.microsoft.com/office/powerpoint/2010/main" val="6359191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Some notes on conservation – diffuse interfaces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562576"/>
            <a:ext cx="8374063" cy="1015663"/>
          </a:xfrm>
        </p:spPr>
        <p:txBody>
          <a:bodyPr/>
          <a:lstStyle/>
          <a:p>
            <a:r>
              <a:rPr lang="en-US" sz="1800" dirty="0">
                <a:ea typeface="+mn-lt"/>
                <a:cs typeface="+mn-lt"/>
              </a:rPr>
              <a:t>Diffuse interface methods evolve a non-conservative system, they genuinely do have the risk of producing incorrect shock speeds</a:t>
            </a:r>
            <a:endParaRPr lang="en-US" dirty="0"/>
          </a:p>
          <a:p>
            <a:r>
              <a:rPr lang="en-US" sz="1800" dirty="0">
                <a:ea typeface="+mn-lt"/>
                <a:cs typeface="+mn-lt"/>
              </a:rPr>
              <a:t>We have said that we need to choose numerical methods carefully, we shall use the five-equation source term-free model as an example</a:t>
            </a:r>
            <a:endParaRPr lang="en-US" dirty="0"/>
          </a:p>
          <a:p>
            <a:r>
              <a:rPr lang="en-US" sz="1800" dirty="0">
                <a:ea typeface="+mn-lt"/>
                <a:cs typeface="+mn-lt"/>
              </a:rPr>
              <a:t>Here, only the volume fraction is evolved using a non-conservative method</a:t>
            </a:r>
            <a:endParaRPr lang="en-US" dirty="0"/>
          </a:p>
          <a:p>
            <a:r>
              <a:rPr lang="en-US" sz="1800" dirty="0">
                <a:ea typeface="+mn-lt"/>
                <a:cs typeface="+mn-lt"/>
              </a:rPr>
              <a:t>For most of the domain, we either have                or                 – in these regions, the evolution equation for volume fraction does nothing and we avoid introducing convergence errors</a:t>
            </a:r>
            <a:endParaRPr lang="en-US" dirty="0">
              <a:cs typeface="Arial"/>
            </a:endParaRPr>
          </a:p>
          <a:p>
            <a:r>
              <a:rPr lang="en-US" sz="1800" dirty="0">
                <a:ea typeface="+mn-lt"/>
                <a:cs typeface="+mn-lt"/>
              </a:rPr>
              <a:t>Numerical methods are then selected considering an isolated contact discontinuity</a:t>
            </a:r>
            <a:endParaRPr lang="en-US" dirty="0"/>
          </a:p>
          <a:p>
            <a:r>
              <a:rPr lang="en-US" sz="1800" dirty="0">
                <a:ea typeface="+mn-lt"/>
                <a:cs typeface="+mn-lt"/>
              </a:rPr>
              <a:t>They must ensure that in a situation with constant velocity, but changing density and volume fraction, this velocity </a:t>
            </a:r>
            <a:r>
              <a:rPr lang="en-US" sz="1800" b="1" dirty="0">
                <a:ea typeface="+mn-lt"/>
                <a:cs typeface="+mn-lt"/>
              </a:rPr>
              <a:t>remains constant</a:t>
            </a:r>
            <a:endParaRPr lang="en-US" b="1" dirty="0"/>
          </a:p>
        </p:txBody>
      </p:sp>
      <p:pic>
        <p:nvPicPr>
          <p:cNvPr id="4" name="Picture 3">
            <a:extLst>
              <a:ext uri="{FF2B5EF4-FFF2-40B4-BE49-F238E27FC236}">
                <a16:creationId xmlns:a16="http://schemas.microsoft.com/office/drawing/2014/main" id="{D6CD914D-C2E4-DA43-A59E-7080D5173223}"/>
              </a:ext>
            </a:extLst>
          </p:cNvPr>
          <p:cNvPicPr>
            <a:picLocks noChangeAspect="1"/>
          </p:cNvPicPr>
          <p:nvPr/>
        </p:nvPicPr>
        <p:blipFill rotWithShape="1">
          <a:blip r:embed="rId2">
            <a:duotone>
              <a:schemeClr val="accent4">
                <a:shade val="45000"/>
                <a:satMod val="135000"/>
              </a:schemeClr>
              <a:prstClr val="white"/>
            </a:duotone>
          </a:blip>
          <a:srcRect l="-2881" t="-3125" r="58436" b="6250"/>
          <a:stretch/>
        </p:blipFill>
        <p:spPr>
          <a:xfrm>
            <a:off x="4579614" y="3575332"/>
            <a:ext cx="950222" cy="268304"/>
          </a:xfrm>
          <a:prstGeom prst="rect">
            <a:avLst/>
          </a:prstGeom>
        </p:spPr>
      </p:pic>
      <p:pic>
        <p:nvPicPr>
          <p:cNvPr id="5" name="Picture 4">
            <a:extLst>
              <a:ext uri="{FF2B5EF4-FFF2-40B4-BE49-F238E27FC236}">
                <a16:creationId xmlns:a16="http://schemas.microsoft.com/office/drawing/2014/main" id="{D141A8B7-1185-429C-8095-DD4078EDD788}"/>
              </a:ext>
            </a:extLst>
          </p:cNvPr>
          <p:cNvPicPr>
            <a:picLocks noChangeAspect="1"/>
          </p:cNvPicPr>
          <p:nvPr/>
        </p:nvPicPr>
        <p:blipFill rotWithShape="1">
          <a:blip r:embed="rId2">
            <a:duotone>
              <a:schemeClr val="accent4">
                <a:shade val="45000"/>
                <a:satMod val="135000"/>
              </a:schemeClr>
              <a:prstClr val="white"/>
            </a:duotone>
          </a:blip>
          <a:srcRect l="56379" t="-1562" r="-412" b="3125"/>
          <a:stretch/>
        </p:blipFill>
        <p:spPr>
          <a:xfrm>
            <a:off x="5838889" y="3560168"/>
            <a:ext cx="941424" cy="272629"/>
          </a:xfrm>
          <a:prstGeom prst="rect">
            <a:avLst/>
          </a:prstGeom>
        </p:spPr>
      </p:pic>
    </p:spTree>
    <p:extLst>
      <p:ext uri="{BB962C8B-B14F-4D97-AF65-F5344CB8AC3E}">
        <p14:creationId xmlns:p14="http://schemas.microsoft.com/office/powerpoint/2010/main" val="3266805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Some notes on conservation – diffuse interfaces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57798" y="1483445"/>
            <a:ext cx="8374063" cy="1015663"/>
          </a:xfrm>
        </p:spPr>
        <p:txBody>
          <a:bodyPr/>
          <a:lstStyle/>
          <a:p>
            <a:r>
              <a:rPr lang="en-US" sz="1800" dirty="0">
                <a:ea typeface="+mn-lt"/>
                <a:cs typeface="+mn-lt"/>
              </a:rPr>
              <a:t>This choice of numerical method deals with all </a:t>
            </a:r>
            <a:r>
              <a:rPr lang="en-US" sz="1800" dirty="0" err="1">
                <a:ea typeface="+mn-lt"/>
                <a:cs typeface="+mn-lt"/>
              </a:rPr>
              <a:t>behaviour</a:t>
            </a:r>
            <a:r>
              <a:rPr lang="en-US" sz="1800" dirty="0">
                <a:ea typeface="+mn-lt"/>
                <a:cs typeface="+mn-lt"/>
              </a:rPr>
              <a:t> away from an interface and continuous </a:t>
            </a:r>
            <a:r>
              <a:rPr lang="en-US" sz="1800" dirty="0" err="1">
                <a:ea typeface="+mn-lt"/>
                <a:cs typeface="+mn-lt"/>
              </a:rPr>
              <a:t>behaviour</a:t>
            </a:r>
            <a:r>
              <a:rPr lang="en-US" sz="1800" dirty="0">
                <a:ea typeface="+mn-lt"/>
                <a:cs typeface="+mn-lt"/>
              </a:rPr>
              <a:t> and contact discontinuities at an interface</a:t>
            </a:r>
            <a:endParaRPr lang="en-US" dirty="0">
              <a:ea typeface="+mn-lt"/>
              <a:cs typeface="+mn-lt"/>
            </a:endParaRPr>
          </a:p>
          <a:p>
            <a:r>
              <a:rPr lang="en-US" sz="1800" dirty="0">
                <a:ea typeface="+mn-lt"/>
                <a:cs typeface="+mn-lt"/>
              </a:rPr>
              <a:t>Although we cannot do anything about the method’s convergence issues with shock waves, what we have done is made sure that these errors only impact a very small region of the computational domain</a:t>
            </a:r>
            <a:endParaRPr lang="en-US" dirty="0">
              <a:ea typeface="+mn-lt"/>
              <a:cs typeface="+mn-lt"/>
            </a:endParaRPr>
          </a:p>
          <a:p>
            <a:r>
              <a:rPr lang="en-US" sz="1800" dirty="0">
                <a:ea typeface="+mn-lt"/>
                <a:cs typeface="+mn-lt"/>
              </a:rPr>
              <a:t>For a few cells across the interface, there may be errors in shock speed, but these will be small enough not to be noticeable in the overall solution</a:t>
            </a:r>
            <a:endParaRPr lang="en-US" dirty="0">
              <a:cs typeface="Arial"/>
            </a:endParaRPr>
          </a:p>
          <a:p>
            <a:r>
              <a:rPr lang="en-US" sz="1800" dirty="0">
                <a:ea typeface="+mn-lt"/>
                <a:cs typeface="+mn-lt"/>
              </a:rPr>
              <a:t>Additionally, as resolution increases, the interface width decreases, so these errors do converge away</a:t>
            </a:r>
            <a:endParaRPr lang="en-US" dirty="0">
              <a:cs typeface="Arial"/>
            </a:endParaRPr>
          </a:p>
          <a:p>
            <a:r>
              <a:rPr lang="en-US" sz="1800" dirty="0">
                <a:ea typeface="+mn-lt"/>
                <a:cs typeface="+mn-lt"/>
              </a:rPr>
              <a:t>Techniques to sharpen a diffuse interface, such as the Tangent of Hyperbola </a:t>
            </a:r>
            <a:r>
              <a:rPr lang="en-US" sz="1800" dirty="0" err="1">
                <a:ea typeface="+mn-lt"/>
                <a:cs typeface="+mn-lt"/>
              </a:rPr>
              <a:t>INterface</a:t>
            </a:r>
            <a:r>
              <a:rPr lang="en-US" sz="1800" dirty="0">
                <a:ea typeface="+mn-lt"/>
                <a:cs typeface="+mn-lt"/>
              </a:rPr>
              <a:t> Capturing (THINC) method, which help further </a:t>
            </a:r>
            <a:r>
              <a:rPr lang="en-US" sz="1800" dirty="0" err="1">
                <a:ea typeface="+mn-lt"/>
                <a:cs typeface="+mn-lt"/>
              </a:rPr>
              <a:t>minimise</a:t>
            </a:r>
            <a:r>
              <a:rPr lang="en-US" sz="1800" dirty="0">
                <a:ea typeface="+mn-lt"/>
                <a:cs typeface="+mn-lt"/>
              </a:rPr>
              <a:t> these errors</a:t>
            </a:r>
            <a:endParaRPr lang="en-US" sz="1800" dirty="0">
              <a:cs typeface="Arial"/>
            </a:endParaRPr>
          </a:p>
          <a:p>
            <a:r>
              <a:rPr lang="en-US" sz="1800" dirty="0">
                <a:ea typeface="+mn-lt"/>
                <a:cs typeface="+mn-lt"/>
              </a:rPr>
              <a:t>Provided we choose the correct numerical method, we can </a:t>
            </a:r>
            <a:r>
              <a:rPr lang="en-US" sz="1800">
                <a:ea typeface="+mn-lt"/>
                <a:cs typeface="+mn-lt"/>
              </a:rPr>
              <a:t>successfully cope </a:t>
            </a:r>
            <a:r>
              <a:rPr lang="en-US" sz="1800" dirty="0">
                <a:ea typeface="+mn-lt"/>
                <a:cs typeface="+mn-lt"/>
              </a:rPr>
              <a:t>with the conservation issues for diffuse interface methods</a:t>
            </a:r>
            <a:endParaRPr lang="en-US" dirty="0"/>
          </a:p>
        </p:txBody>
      </p:sp>
    </p:spTree>
    <p:extLst>
      <p:ext uri="{BB962C8B-B14F-4D97-AF65-F5344CB8AC3E}">
        <p14:creationId xmlns:p14="http://schemas.microsoft.com/office/powerpoint/2010/main" val="345280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Methods without interfaces</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cs typeface="Arial"/>
              </a:rPr>
              <a:t>The three "multi-" names, although inconsistently used, do at least make the assumption that there doesn't need to be an interface when we have multiple materials per cell</a:t>
            </a:r>
            <a:endParaRPr lang="en-US" sz="1800" b="1" dirty="0">
              <a:cs typeface="Arial"/>
            </a:endParaRPr>
          </a:p>
          <a:p>
            <a:r>
              <a:rPr lang="en-US" sz="1800" dirty="0">
                <a:cs typeface="Arial"/>
              </a:rPr>
              <a:t>But, in general, if a system is left to settle, and there is still no visible interface (e.g. a mixture of oxygen and nitrogen molecules), then you could probably use a single equation of state for the entire mixture</a:t>
            </a:r>
          </a:p>
          <a:p>
            <a:r>
              <a:rPr lang="en-US" sz="1800" dirty="0">
                <a:cs typeface="Arial"/>
              </a:rPr>
              <a:t>Not always, though, </a:t>
            </a:r>
            <a:r>
              <a:rPr lang="en-US" sz="1800" b="1" dirty="0">
                <a:cs typeface="Arial"/>
              </a:rPr>
              <a:t>two-fluid MHD</a:t>
            </a:r>
            <a:r>
              <a:rPr lang="en-US" sz="1800" dirty="0">
                <a:cs typeface="Arial"/>
              </a:rPr>
              <a:t> models electrons and ions separately, and due to their differing charge, there are strong effects between them, but they always form a mixture</a:t>
            </a:r>
          </a:p>
          <a:p>
            <a:r>
              <a:rPr lang="en-US" sz="1800" dirty="0">
                <a:cs typeface="Arial"/>
              </a:rPr>
              <a:t>In such systems, however, you can model the two components completely separately, due to their very different masses (and also model electric and magnetic fields separately again)</a:t>
            </a:r>
          </a:p>
          <a:p>
            <a:r>
              <a:rPr lang="en-US" sz="1800" dirty="0">
                <a:cs typeface="Arial"/>
              </a:rPr>
              <a:t>The key complexity in this case comes from source terms</a:t>
            </a:r>
          </a:p>
          <a:p>
            <a:endParaRPr lang="en-US" sz="1800" dirty="0">
              <a:cs typeface="Arial"/>
            </a:endParaRPr>
          </a:p>
        </p:txBody>
      </p:sp>
    </p:spTree>
    <p:extLst>
      <p:ext uri="{BB962C8B-B14F-4D97-AF65-F5344CB8AC3E}">
        <p14:creationId xmlns:p14="http://schemas.microsoft.com/office/powerpoint/2010/main" val="338394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Concepts of a diffuse interface method</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a:cs typeface="Arial"/>
              </a:rPr>
              <a:t>The concepts of conservation of </a:t>
            </a:r>
            <a:r>
              <a:rPr lang="en-US" sz="1800" b="1">
                <a:cs typeface="Arial"/>
              </a:rPr>
              <a:t>total</a:t>
            </a:r>
            <a:r>
              <a:rPr lang="en-US" sz="1800">
                <a:cs typeface="Arial"/>
              </a:rPr>
              <a:t> mass, momentum and energy still apply</a:t>
            </a:r>
          </a:p>
          <a:p>
            <a:r>
              <a:rPr lang="en-US" sz="1800">
                <a:cs typeface="Arial"/>
              </a:rPr>
              <a:t>But we also have mass, momentum and energy to track for each material in our diffuse interface system</a:t>
            </a:r>
          </a:p>
          <a:p>
            <a:r>
              <a:rPr lang="en-US" sz="1800">
                <a:cs typeface="Arial"/>
              </a:rPr>
              <a:t>Unless we allow for </a:t>
            </a:r>
            <a:r>
              <a:rPr lang="en-US" sz="1800" b="1">
                <a:cs typeface="Arial"/>
              </a:rPr>
              <a:t>phase change</a:t>
            </a:r>
            <a:r>
              <a:rPr lang="en-US" sz="1800">
                <a:cs typeface="Arial"/>
              </a:rPr>
              <a:t>, individual mass of each material will still be conserved</a:t>
            </a:r>
          </a:p>
          <a:p>
            <a:r>
              <a:rPr lang="en-US" sz="1800">
                <a:cs typeface="Arial"/>
              </a:rPr>
              <a:t>But there will certainly be energy and momentum transfer between materials</a:t>
            </a:r>
          </a:p>
          <a:p>
            <a:r>
              <a:rPr lang="en-US" sz="1800">
                <a:cs typeface="Arial"/>
              </a:rPr>
              <a:t>These models can be created for arbitrary numbers of materials, but for simplicity, we shall assume there are only two</a:t>
            </a:r>
          </a:p>
          <a:p>
            <a:r>
              <a:rPr lang="en-US" sz="1800">
                <a:cs typeface="Arial"/>
              </a:rPr>
              <a:t>As a result, each cell could have two density values, two momentum values and two energy values</a:t>
            </a:r>
          </a:p>
          <a:p>
            <a:r>
              <a:rPr lang="en-US" sz="1800">
                <a:cs typeface="Arial"/>
              </a:rPr>
              <a:t>What is needed to complete the system?</a:t>
            </a:r>
          </a:p>
          <a:p>
            <a:endParaRPr lang="en-US" sz="1800">
              <a:cs typeface="Arial"/>
            </a:endParaRPr>
          </a:p>
        </p:txBody>
      </p:sp>
    </p:spTree>
    <p:extLst>
      <p:ext uri="{BB962C8B-B14F-4D97-AF65-F5344CB8AC3E}">
        <p14:creationId xmlns:p14="http://schemas.microsoft.com/office/powerpoint/2010/main" val="370824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Mixture quantities and total quantities</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822233"/>
          </a:xfrm>
        </p:spPr>
        <p:txBody>
          <a:bodyPr/>
          <a:lstStyle/>
          <a:p>
            <a:r>
              <a:rPr lang="en-US" sz="1800">
                <a:cs typeface="Arial"/>
              </a:rPr>
              <a:t>If</a:t>
            </a:r>
            <a:r>
              <a:rPr lang="en-US" sz="1800">
                <a:latin typeface="Arial"/>
                <a:cs typeface="Arial"/>
              </a:rPr>
              <a:t> the</a:t>
            </a:r>
            <a:r>
              <a:rPr lang="en-US" sz="1800">
                <a:cs typeface="Arial"/>
              </a:rPr>
              <a:t> materials did not interact at all, this would be sufficient (but would not be </a:t>
            </a:r>
            <a:r>
              <a:rPr lang="en-US" sz="1800" err="1">
                <a:cs typeface="Arial"/>
              </a:rPr>
              <a:t>multiphysics</a:t>
            </a:r>
            <a:r>
              <a:rPr lang="en-US" sz="1800">
                <a:cs typeface="Arial"/>
              </a:rPr>
              <a:t>) </a:t>
            </a:r>
          </a:p>
          <a:p>
            <a:pPr marL="0" indent="0">
              <a:buNone/>
            </a:pPr>
            <a:endParaRPr lang="en-US" sz="1800">
              <a:latin typeface="sans-serif"/>
              <a:cs typeface="Arial"/>
            </a:endParaRPr>
          </a:p>
        </p:txBody>
      </p:sp>
      <p:sp>
        <p:nvSpPr>
          <p:cNvPr id="7" name="Rectangle 6">
            <a:extLst>
              <a:ext uri="{FF2B5EF4-FFF2-40B4-BE49-F238E27FC236}">
                <a16:creationId xmlns:a16="http://schemas.microsoft.com/office/drawing/2014/main" id="{C2B05B81-7E64-0335-C5E8-B39B6AAD3C38}"/>
              </a:ext>
            </a:extLst>
          </p:cNvPr>
          <p:cNvSpPr/>
          <p:nvPr/>
        </p:nvSpPr>
        <p:spPr>
          <a:xfrm>
            <a:off x="6242537" y="1960684"/>
            <a:ext cx="1907930" cy="1916722"/>
          </a:xfrm>
          <a:prstGeom prst="rect">
            <a:avLst/>
          </a:prstGeom>
          <a:solidFill>
            <a:srgbClr val="7030A0"/>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0352E52-86C6-C726-ADFC-B427E9E0987F}"/>
              </a:ext>
            </a:extLst>
          </p:cNvPr>
          <p:cNvSpPr/>
          <p:nvPr/>
        </p:nvSpPr>
        <p:spPr>
          <a:xfrm rot="5400000">
            <a:off x="6242536" y="4044460"/>
            <a:ext cx="1907930" cy="1916722"/>
          </a:xfrm>
          <a:prstGeom prst="rect">
            <a:avLst/>
          </a:prstGeom>
          <a:gradFill>
            <a:gsLst>
              <a:gs pos="51000">
                <a:schemeClr val="tx1">
                  <a:lumMod val="60000"/>
                  <a:lumOff val="40000"/>
                </a:schemeClr>
              </a:gs>
              <a:gs pos="50000">
                <a:srgbClr val="C00000"/>
              </a:gs>
            </a:gsLst>
            <a:lin ang="5400000" scaled="1"/>
          </a:gra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A5D8D575-BB95-E1BF-D031-95A0F652C101}"/>
              </a:ext>
            </a:extLst>
          </p:cNvPr>
          <p:cNvCxnSpPr/>
          <p:nvPr/>
        </p:nvCxnSpPr>
        <p:spPr>
          <a:xfrm flipH="1">
            <a:off x="6699738" y="3121269"/>
            <a:ext cx="211015" cy="1459523"/>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8044424-29B9-84D3-2512-A93BB128EA79}"/>
              </a:ext>
            </a:extLst>
          </p:cNvPr>
          <p:cNvCxnSpPr>
            <a:cxnSpLocks/>
          </p:cNvCxnSpPr>
          <p:nvPr/>
        </p:nvCxnSpPr>
        <p:spPr>
          <a:xfrm>
            <a:off x="7411914" y="3121268"/>
            <a:ext cx="246185" cy="1415561"/>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3E032A6-7BA1-6C61-4D6A-99FA5DB7B761}"/>
              </a:ext>
            </a:extLst>
          </p:cNvPr>
          <p:cNvSpPr txBox="1"/>
          <p:nvPr/>
        </p:nvSpPr>
        <p:spPr>
          <a:xfrm>
            <a:off x="7016261" y="3279530"/>
            <a:ext cx="2813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solidFill>
                  <a:schemeClr val="accent2">
                    <a:lumMod val="40000"/>
                    <a:lumOff val="60000"/>
                  </a:schemeClr>
                </a:solidFill>
                <a:latin typeface="Arial"/>
                <a:cs typeface="Arial"/>
              </a:rPr>
              <a:t>?</a:t>
            </a:r>
            <a:endParaRPr lang="en-GB">
              <a:solidFill>
                <a:schemeClr val="accent2">
                  <a:lumMod val="40000"/>
                  <a:lumOff val="60000"/>
                </a:schemeClr>
              </a:solidFill>
              <a:cs typeface="Arial" panose="020B0604020202020204" pitchFamily="34" charset="0"/>
            </a:endParaRPr>
          </a:p>
        </p:txBody>
      </p:sp>
      <p:sp>
        <p:nvSpPr>
          <p:cNvPr id="19" name="Content Placeholder 2">
            <a:extLst>
              <a:ext uri="{FF2B5EF4-FFF2-40B4-BE49-F238E27FC236}">
                <a16:creationId xmlns:a16="http://schemas.microsoft.com/office/drawing/2014/main" id="{4A7A3B68-8AC5-48EA-5631-756D17696004}"/>
              </a:ext>
            </a:extLst>
          </p:cNvPr>
          <p:cNvSpPr txBox="1">
            <a:spLocks/>
          </p:cNvSpPr>
          <p:nvPr/>
        </p:nvSpPr>
        <p:spPr bwMode="auto">
          <a:xfrm>
            <a:off x="431067" y="2286474"/>
            <a:ext cx="5648448" cy="3662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US" sz="1800" kern="0" dirty="0">
                <a:cs typeface="Arial"/>
              </a:rPr>
              <a:t>For a finite volume cell, these two distributions are indistinguishable, we cannot assume knowledge of how material is distributed</a:t>
            </a:r>
          </a:p>
          <a:p>
            <a:r>
              <a:rPr lang="en-US" sz="1800" kern="0" dirty="0">
                <a:latin typeface="Arial"/>
                <a:cs typeface="Arial"/>
              </a:rPr>
              <a:t>But if we say there is a 50-50 mix of materials, are we talking about mass or volume?</a:t>
            </a:r>
          </a:p>
          <a:p>
            <a:r>
              <a:rPr lang="en-US" sz="1800" kern="0" dirty="0">
                <a:latin typeface="Arial"/>
                <a:cs typeface="Arial"/>
              </a:rPr>
              <a:t>And what do we mean by the density of one of these materials?  </a:t>
            </a:r>
          </a:p>
          <a:p>
            <a:r>
              <a:rPr lang="en-US" sz="1800" kern="0" dirty="0">
                <a:latin typeface="Arial"/>
                <a:cs typeface="Arial"/>
              </a:rPr>
              <a:t>We know it is mass per unit volume, but what volume?  The whole cell, or the equivalent volume occupied by the material?</a:t>
            </a:r>
          </a:p>
          <a:p>
            <a:pPr marL="0" indent="0">
              <a:buNone/>
            </a:pPr>
            <a:endParaRPr lang="en-US" sz="1800" kern="0" dirty="0">
              <a:latin typeface="sans-serif"/>
              <a:cs typeface="Arial"/>
            </a:endParaRPr>
          </a:p>
        </p:txBody>
      </p:sp>
    </p:spTree>
    <p:extLst>
      <p:ext uri="{BB962C8B-B14F-4D97-AF65-F5344CB8AC3E}">
        <p14:creationId xmlns:p14="http://schemas.microsoft.com/office/powerpoint/2010/main" val="725240774"/>
      </p:ext>
    </p:extLst>
  </p:cSld>
  <p:clrMapOvr>
    <a:masterClrMapping/>
  </p:clrMapOvr>
</p:sld>
</file>

<file path=ppt/theme/theme1.xml><?xml version="1.0" encoding="utf-8"?>
<a:theme xmlns:a="http://schemas.openxmlformats.org/drawingml/2006/main" name="blank">
  <a:themeElements>
    <a:clrScheme name="blank 1">
      <a:dk1>
        <a:srgbClr val="003E72"/>
      </a:dk1>
      <a:lt1>
        <a:srgbClr val="FFFFFF"/>
      </a:lt1>
      <a:dk2>
        <a:srgbClr val="FFFFFF"/>
      </a:dk2>
      <a:lt2>
        <a:srgbClr val="00B3BE"/>
      </a:lt2>
      <a:accent1>
        <a:srgbClr val="0073CF"/>
      </a:accent1>
      <a:accent2>
        <a:srgbClr val="E37222"/>
      </a:accent2>
      <a:accent3>
        <a:srgbClr val="FFFFFF"/>
      </a:accent3>
      <a:accent4>
        <a:srgbClr val="003460"/>
      </a:accent4>
      <a:accent5>
        <a:srgbClr val="AABCE4"/>
      </a:accent5>
      <a:accent6>
        <a:srgbClr val="CE671E"/>
      </a:accent6>
      <a:hlink>
        <a:srgbClr val="58A618"/>
      </a:hlink>
      <a:folHlink>
        <a:srgbClr val="8E258D"/>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3E72"/>
        </a:dk1>
        <a:lt1>
          <a:srgbClr val="FFFFFF"/>
        </a:lt1>
        <a:dk2>
          <a:srgbClr val="FFFFFF"/>
        </a:dk2>
        <a:lt2>
          <a:srgbClr val="00B3BE"/>
        </a:lt2>
        <a:accent1>
          <a:srgbClr val="0073CF"/>
        </a:accent1>
        <a:accent2>
          <a:srgbClr val="E37222"/>
        </a:accent2>
        <a:accent3>
          <a:srgbClr val="FFFFFF"/>
        </a:accent3>
        <a:accent4>
          <a:srgbClr val="003460"/>
        </a:accent4>
        <a:accent5>
          <a:srgbClr val="AABCE4"/>
        </a:accent5>
        <a:accent6>
          <a:srgbClr val="CE671E"/>
        </a:accent6>
        <a:hlink>
          <a:srgbClr val="58A618"/>
        </a:hlink>
        <a:folHlink>
          <a:srgbClr val="8E258D"/>
        </a:folHlink>
      </a:clrScheme>
      <a:clrMap bg1="lt1" tx1="dk1" bg2="lt2" tx2="dk2" accent1="accent1" accent2="accent2" accent3="accent3" accent4="accent4" accent5="accent5" accent6="accent6" hlink="hlink" folHlink="folHlink"/>
    </a:extraClrScheme>
    <a:extraClrScheme>
      <a:clrScheme name="blank 2">
        <a:dk1>
          <a:srgbClr val="003E72"/>
        </a:dk1>
        <a:lt1>
          <a:srgbClr val="FFFFFF"/>
        </a:lt1>
        <a:dk2>
          <a:srgbClr val="FFFFFF"/>
        </a:dk2>
        <a:lt2>
          <a:srgbClr val="83AFB4"/>
        </a:lt2>
        <a:accent1>
          <a:srgbClr val="6AADE4"/>
        </a:accent1>
        <a:accent2>
          <a:srgbClr val="EFBD47"/>
        </a:accent2>
        <a:accent3>
          <a:srgbClr val="FFFFFF"/>
        </a:accent3>
        <a:accent4>
          <a:srgbClr val="003460"/>
        </a:accent4>
        <a:accent5>
          <a:srgbClr val="B9D3EF"/>
        </a:accent5>
        <a:accent6>
          <a:srgbClr val="D9AB3F"/>
        </a:accent6>
        <a:hlink>
          <a:srgbClr val="A8B400"/>
        </a:hlink>
        <a:folHlink>
          <a:srgbClr val="6A4061"/>
        </a:folHlink>
      </a:clrScheme>
      <a:clrMap bg1="lt1" tx1="dk1" bg2="lt2" tx2="dk2" accent1="accent1" accent2="accent2" accent3="accent3" accent4="accent4" accent5="accent5" accent6="accent6" hlink="hlink" folHlink="folHlink"/>
    </a:extraClrScheme>
    <a:extraClrScheme>
      <a:clrScheme name="blank 3">
        <a:dk1>
          <a:srgbClr val="003E72"/>
        </a:dk1>
        <a:lt1>
          <a:srgbClr val="FFFFFF"/>
        </a:lt1>
        <a:dk2>
          <a:srgbClr val="FFFFFF"/>
        </a:dk2>
        <a:lt2>
          <a:srgbClr val="156570"/>
        </a:lt2>
        <a:accent1>
          <a:srgbClr val="003E72"/>
        </a:accent1>
        <a:accent2>
          <a:srgbClr val="C84E00"/>
        </a:accent2>
        <a:accent3>
          <a:srgbClr val="FFFFFF"/>
        </a:accent3>
        <a:accent4>
          <a:srgbClr val="003460"/>
        </a:accent4>
        <a:accent5>
          <a:srgbClr val="AAAFBC"/>
        </a:accent5>
        <a:accent6>
          <a:srgbClr val="B54600"/>
        </a:accent6>
        <a:hlink>
          <a:srgbClr val="435125"/>
        </a:hlink>
        <a:folHlink>
          <a:srgbClr val="412D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5667</Words>
  <Application>Microsoft Office PowerPoint</Application>
  <PresentationFormat>On-screen Show (4:3)</PresentationFormat>
  <Paragraphs>446</Paragraphs>
  <Slides>65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sans-serif</vt:lpstr>
      <vt:lpstr>blank</vt:lpstr>
      <vt:lpstr>Diffuse interface methods</vt:lpstr>
      <vt:lpstr>Outline</vt:lpstr>
      <vt:lpstr>Outline</vt:lpstr>
      <vt:lpstr>Diffuse interface methods</vt:lpstr>
      <vt:lpstr>Diffuse interfaces and naming</vt:lpstr>
      <vt:lpstr>Alternative names</vt:lpstr>
      <vt:lpstr>Methods without interfaces</vt:lpstr>
      <vt:lpstr>Concepts of a diffuse interface method</vt:lpstr>
      <vt:lpstr>Mixture quantities and total quantities</vt:lpstr>
      <vt:lpstr>Volume fraction</vt:lpstr>
      <vt:lpstr>Volume fraction</vt:lpstr>
      <vt:lpstr>Conserved quantities</vt:lpstr>
      <vt:lpstr>Other conserved variables</vt:lpstr>
      <vt:lpstr>Mixture rules</vt:lpstr>
      <vt:lpstr>Behaviour of the material properties</vt:lpstr>
      <vt:lpstr>Outline</vt:lpstr>
      <vt:lpstr>Do we have enough information?</vt:lpstr>
      <vt:lpstr>A one-dimensional example</vt:lpstr>
      <vt:lpstr>The balance terms</vt:lpstr>
      <vt:lpstr>Pressure jump</vt:lpstr>
      <vt:lpstr>The balance terms (continued)</vt:lpstr>
      <vt:lpstr>Defining the balance terms</vt:lpstr>
      <vt:lpstr>Defining the balance terms</vt:lpstr>
      <vt:lpstr>The Baer-Nunziato model</vt:lpstr>
      <vt:lpstr>Numerical considerations</vt:lpstr>
      <vt:lpstr>Numerical considerations</vt:lpstr>
      <vt:lpstr>Primitive variable form</vt:lpstr>
      <vt:lpstr>Hyperbolicity and waves</vt:lpstr>
      <vt:lpstr>Solving a Baer-Nunziato system</vt:lpstr>
      <vt:lpstr>Outline</vt:lpstr>
      <vt:lpstr>Simplifying the system</vt:lpstr>
      <vt:lpstr>Relaxation time scales</vt:lpstr>
      <vt:lpstr>Instantaneous relaxation</vt:lpstr>
      <vt:lpstr>Velocity equilibrium</vt:lpstr>
      <vt:lpstr>Six-equation formulation</vt:lpstr>
      <vt:lpstr>Is this enough simplicifation?</vt:lpstr>
      <vt:lpstr>Outline</vt:lpstr>
      <vt:lpstr>Five-equation formulation</vt:lpstr>
      <vt:lpstr>Is this a good model to use?</vt:lpstr>
      <vt:lpstr>Sound speed of a mixture</vt:lpstr>
      <vt:lpstr>Sound speed of a mixture</vt:lpstr>
      <vt:lpstr>What do we need sound speed for?</vt:lpstr>
      <vt:lpstr>Sound speed and hyperbolicity</vt:lpstr>
      <vt:lpstr>Primitive variable form of the 5-equation model</vt:lpstr>
      <vt:lpstr>Primitive variable form of the 5-equation model</vt:lpstr>
      <vt:lpstr>Hyperbolicity of the 5-equation model</vt:lpstr>
      <vt:lpstr>Mixture sound speed</vt:lpstr>
      <vt:lpstr>Mixture sound speed</vt:lpstr>
      <vt:lpstr>Mixture sound speed</vt:lpstr>
      <vt:lpstr>Mixture sound speed</vt:lpstr>
      <vt:lpstr>Mixture sound speed</vt:lpstr>
      <vt:lpstr>Mixture sound speed</vt:lpstr>
      <vt:lpstr>Outline</vt:lpstr>
      <vt:lpstr>Numerical methods for the 5-equation model</vt:lpstr>
      <vt:lpstr>HLLC for the 5-equation system</vt:lpstr>
      <vt:lpstr>Numerical treatment of the volume fraction</vt:lpstr>
      <vt:lpstr>Primitive-variable MUSCL-Hancock scheme</vt:lpstr>
      <vt:lpstr>Primitive-variable MUSCL-Hancock scheme</vt:lpstr>
      <vt:lpstr>Is this everything?</vt:lpstr>
      <vt:lpstr>Compaction</vt:lpstr>
      <vt:lpstr>Further models</vt:lpstr>
      <vt:lpstr>Some notes on conservation</vt:lpstr>
      <vt:lpstr>Some notes on conservation – sharp interfaces</vt:lpstr>
      <vt:lpstr>Some notes on conservation – diffuse interfaces</vt:lpstr>
      <vt:lpstr>Some notes on conservation – diffuse interfaces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creator>
  <cp:lastModifiedBy>Stephen Millmore</cp:lastModifiedBy>
  <cp:revision>1764</cp:revision>
  <cp:lastPrinted>1601-01-01T00:00:00Z</cp:lastPrinted>
  <dcterms:created xsi:type="dcterms:W3CDTF">2008-03-27T10:29:55Z</dcterms:created>
  <dcterms:modified xsi:type="dcterms:W3CDTF">2023-11-21T16:57:11Z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