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475" r:id="rId3"/>
    <p:sldId id="257" r:id="rId4"/>
    <p:sldId id="476" r:id="rId5"/>
    <p:sldId id="265" r:id="rId6"/>
    <p:sldId id="477" r:id="rId7"/>
    <p:sldId id="478" r:id="rId8"/>
    <p:sldId id="479" r:id="rId9"/>
    <p:sldId id="344" r:id="rId10"/>
    <p:sldId id="417" r:id="rId11"/>
    <p:sldId id="480" r:id="rId12"/>
    <p:sldId id="481" r:id="rId13"/>
    <p:sldId id="482" r:id="rId14"/>
    <p:sldId id="483" r:id="rId15"/>
    <p:sldId id="418" r:id="rId16"/>
    <p:sldId id="484" r:id="rId17"/>
    <p:sldId id="419" r:id="rId18"/>
    <p:sldId id="345" r:id="rId19"/>
    <p:sldId id="485" r:id="rId20"/>
    <p:sldId id="486" r:id="rId21"/>
    <p:sldId id="487" r:id="rId22"/>
    <p:sldId id="488" r:id="rId23"/>
    <p:sldId id="489" r:id="rId24"/>
    <p:sldId id="491" r:id="rId25"/>
    <p:sldId id="492" r:id="rId26"/>
    <p:sldId id="490"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 id="517" r:id="rId52"/>
    <p:sldId id="518" r:id="rId53"/>
    <p:sldId id="519" r:id="rId54"/>
    <p:sldId id="520" r:id="rId55"/>
    <p:sldId id="521" r:id="rId56"/>
    <p:sldId id="522" r:id="rId57"/>
    <p:sldId id="523" r:id="rId58"/>
    <p:sldId id="524" r:id="rId59"/>
    <p:sldId id="525" r:id="rId6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B0B0"/>
    <a:srgbClr val="000000"/>
    <a:srgbClr val="FEE238"/>
    <a:srgbClr val="003E72"/>
    <a:srgbClr val="6AADE4"/>
    <a:srgbClr val="003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6F5EC-21D6-4ED5-AB3F-76C4D8344C19}" v="242" dt="2023-11-21T17:19:58.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917"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Millmore" userId="S::stm31@cam.ac.uk::7b2404fb-f360-4859-a21a-833f72764a74" providerId="AD" clId="Web-{829481A7-4849-A596-82A0-2E82F90DA58B}"/>
    <pc:docChg chg="addSld modSld sldOrd">
      <pc:chgData name="Stephen Millmore" userId="S::stm31@cam.ac.uk::7b2404fb-f360-4859-a21a-833f72764a74" providerId="AD" clId="Web-{829481A7-4849-A596-82A0-2E82F90DA58B}" dt="2023-11-13T16:15:10.351" v="615" actId="20577"/>
      <pc:docMkLst>
        <pc:docMk/>
      </pc:docMkLst>
      <pc:sldChg chg="delSp modSp">
        <pc:chgData name="Stephen Millmore" userId="S::stm31@cam.ac.uk::7b2404fb-f360-4859-a21a-833f72764a74" providerId="AD" clId="Web-{829481A7-4849-A596-82A0-2E82F90DA58B}" dt="2023-11-13T16:15:10.351" v="615" actId="20577"/>
        <pc:sldMkLst>
          <pc:docMk/>
          <pc:sldMk cId="725240774" sldId="345"/>
        </pc:sldMkLst>
        <pc:spChg chg="mod">
          <ac:chgData name="Stephen Millmore" userId="S::stm31@cam.ac.uk::7b2404fb-f360-4859-a21a-833f72764a74" providerId="AD" clId="Web-{829481A7-4849-A596-82A0-2E82F90DA58B}" dt="2023-11-10T14:53:56.973" v="574" actId="20577"/>
          <ac:spMkLst>
            <pc:docMk/>
            <pc:sldMk cId="725240774" sldId="345"/>
            <ac:spMk id="2" creationId="{0A9AA9CE-1500-9B3F-5C5F-374DC594457B}"/>
          </ac:spMkLst>
        </pc:spChg>
        <pc:spChg chg="mod">
          <ac:chgData name="Stephen Millmore" userId="S::stm31@cam.ac.uk::7b2404fb-f360-4859-a21a-833f72764a74" providerId="AD" clId="Web-{829481A7-4849-A596-82A0-2E82F90DA58B}" dt="2023-11-13T16:15:10.351" v="615" actId="20577"/>
          <ac:spMkLst>
            <pc:docMk/>
            <pc:sldMk cId="725240774" sldId="345"/>
            <ac:spMk id="3" creationId="{69EC1D8A-C277-16B1-20EC-6260B0088281}"/>
          </ac:spMkLst>
        </pc:spChg>
        <pc:spChg chg="del">
          <ac:chgData name="Stephen Millmore" userId="S::stm31@cam.ac.uk::7b2404fb-f360-4859-a21a-833f72764a74" providerId="AD" clId="Web-{829481A7-4849-A596-82A0-2E82F90DA58B}" dt="2023-11-10T14:54:04.786" v="581"/>
          <ac:spMkLst>
            <pc:docMk/>
            <pc:sldMk cId="725240774" sldId="345"/>
            <ac:spMk id="7" creationId="{C2B05B81-7E64-0335-C5E8-B39B6AAD3C38}"/>
          </ac:spMkLst>
        </pc:spChg>
        <pc:spChg chg="del">
          <ac:chgData name="Stephen Millmore" userId="S::stm31@cam.ac.uk::7b2404fb-f360-4859-a21a-833f72764a74" providerId="AD" clId="Web-{829481A7-4849-A596-82A0-2E82F90DA58B}" dt="2023-11-10T14:54:04.786" v="580"/>
          <ac:spMkLst>
            <pc:docMk/>
            <pc:sldMk cId="725240774" sldId="345"/>
            <ac:spMk id="10" creationId="{40352E52-86C6-C726-ADFC-B427E9E0987F}"/>
          </ac:spMkLst>
        </pc:spChg>
        <pc:spChg chg="del">
          <ac:chgData name="Stephen Millmore" userId="S::stm31@cam.ac.uk::7b2404fb-f360-4859-a21a-833f72764a74" providerId="AD" clId="Web-{829481A7-4849-A596-82A0-2E82F90DA58B}" dt="2023-11-10T14:54:04.786" v="579"/>
          <ac:spMkLst>
            <pc:docMk/>
            <pc:sldMk cId="725240774" sldId="345"/>
            <ac:spMk id="13" creationId="{A8D905B6-E2F5-6444-CBCE-9607E378E23A}"/>
          </ac:spMkLst>
        </pc:spChg>
        <pc:spChg chg="del">
          <ac:chgData name="Stephen Millmore" userId="S::stm31@cam.ac.uk::7b2404fb-f360-4859-a21a-833f72764a74" providerId="AD" clId="Web-{829481A7-4849-A596-82A0-2E82F90DA58B}" dt="2023-11-10T14:54:04.786" v="576"/>
          <ac:spMkLst>
            <pc:docMk/>
            <pc:sldMk cId="725240774" sldId="345"/>
            <ac:spMk id="16" creationId="{F3E032A6-7BA1-6C61-4D6A-99FA5DB7B761}"/>
          </ac:spMkLst>
        </pc:spChg>
        <pc:spChg chg="del">
          <ac:chgData name="Stephen Millmore" userId="S::stm31@cam.ac.uk::7b2404fb-f360-4859-a21a-833f72764a74" providerId="AD" clId="Web-{829481A7-4849-A596-82A0-2E82F90DA58B}" dt="2023-11-10T14:53:59.551" v="575"/>
          <ac:spMkLst>
            <pc:docMk/>
            <pc:sldMk cId="725240774" sldId="345"/>
            <ac:spMk id="19" creationId="{4A7A3B68-8AC5-48EA-5631-756D17696004}"/>
          </ac:spMkLst>
        </pc:spChg>
        <pc:cxnChg chg="del">
          <ac:chgData name="Stephen Millmore" userId="S::stm31@cam.ac.uk::7b2404fb-f360-4859-a21a-833f72764a74" providerId="AD" clId="Web-{829481A7-4849-A596-82A0-2E82F90DA58B}" dt="2023-11-10T14:54:04.786" v="578"/>
          <ac:cxnSpMkLst>
            <pc:docMk/>
            <pc:sldMk cId="725240774" sldId="345"/>
            <ac:cxnSpMk id="14" creationId="{A5D8D575-BB95-E1BF-D031-95A0F652C101}"/>
          </ac:cxnSpMkLst>
        </pc:cxnChg>
        <pc:cxnChg chg="del">
          <ac:chgData name="Stephen Millmore" userId="S::stm31@cam.ac.uk::7b2404fb-f360-4859-a21a-833f72764a74" providerId="AD" clId="Web-{829481A7-4849-A596-82A0-2E82F90DA58B}" dt="2023-11-10T14:54:04.786" v="577"/>
          <ac:cxnSpMkLst>
            <pc:docMk/>
            <pc:sldMk cId="725240774" sldId="345"/>
            <ac:cxnSpMk id="15" creationId="{48044424-29B9-84D3-2512-A93BB128EA79}"/>
          </ac:cxnSpMkLst>
        </pc:cxnChg>
      </pc:sldChg>
      <pc:sldChg chg="modSp">
        <pc:chgData name="Stephen Millmore" userId="S::stm31@cam.ac.uk::7b2404fb-f360-4859-a21a-833f72764a74" providerId="AD" clId="Web-{829481A7-4849-A596-82A0-2E82F90DA58B}" dt="2023-11-10T14:28:32.141" v="460" actId="20577"/>
        <pc:sldMkLst>
          <pc:docMk/>
          <pc:sldMk cId="3383942227" sldId="418"/>
        </pc:sldMkLst>
        <pc:spChg chg="mod">
          <ac:chgData name="Stephen Millmore" userId="S::stm31@cam.ac.uk::7b2404fb-f360-4859-a21a-833f72764a74" providerId="AD" clId="Web-{829481A7-4849-A596-82A0-2E82F90DA58B}" dt="2023-11-10T14:28:32.141" v="460" actId="20577"/>
          <ac:spMkLst>
            <pc:docMk/>
            <pc:sldMk cId="3383942227" sldId="418"/>
            <ac:spMk id="2" creationId="{0A9AA9CE-1500-9B3F-5C5F-374DC594457B}"/>
          </ac:spMkLst>
        </pc:spChg>
        <pc:spChg chg="mod">
          <ac:chgData name="Stephen Millmore" userId="S::stm31@cam.ac.uk::7b2404fb-f360-4859-a21a-833f72764a74" providerId="AD" clId="Web-{829481A7-4849-A596-82A0-2E82F90DA58B}" dt="2023-11-10T14:27:33.154" v="450" actId="20577"/>
          <ac:spMkLst>
            <pc:docMk/>
            <pc:sldMk cId="3383942227" sldId="418"/>
            <ac:spMk id="3" creationId="{69EC1D8A-C277-16B1-20EC-6260B0088281}"/>
          </ac:spMkLst>
        </pc:spChg>
      </pc:sldChg>
      <pc:sldChg chg="addSp delSp modSp">
        <pc:chgData name="Stephen Millmore" userId="S::stm31@cam.ac.uk::7b2404fb-f360-4859-a21a-833f72764a74" providerId="AD" clId="Web-{829481A7-4849-A596-82A0-2E82F90DA58B}" dt="2023-11-10T14:52:34.579" v="571" actId="20577"/>
        <pc:sldMkLst>
          <pc:docMk/>
          <pc:sldMk cId="3708240551" sldId="419"/>
        </pc:sldMkLst>
        <pc:spChg chg="mod">
          <ac:chgData name="Stephen Millmore" userId="S::stm31@cam.ac.uk::7b2404fb-f360-4859-a21a-833f72764a74" providerId="AD" clId="Web-{829481A7-4849-A596-82A0-2E82F90DA58B}" dt="2023-11-10T14:45:33.157" v="477" actId="20577"/>
          <ac:spMkLst>
            <pc:docMk/>
            <pc:sldMk cId="3708240551" sldId="419"/>
            <ac:spMk id="2" creationId="{0A9AA9CE-1500-9B3F-5C5F-374DC594457B}"/>
          </ac:spMkLst>
        </pc:spChg>
        <pc:spChg chg="del">
          <ac:chgData name="Stephen Millmore" userId="S::stm31@cam.ac.uk::7b2404fb-f360-4859-a21a-833f72764a74" providerId="AD" clId="Web-{829481A7-4849-A596-82A0-2E82F90DA58B}" dt="2023-11-10T14:45:55.673" v="478"/>
          <ac:spMkLst>
            <pc:docMk/>
            <pc:sldMk cId="3708240551" sldId="419"/>
            <ac:spMk id="3" creationId="{69EC1D8A-C277-16B1-20EC-6260B0088281}"/>
          </ac:spMkLst>
        </pc:spChg>
        <pc:spChg chg="add del mod">
          <ac:chgData name="Stephen Millmore" userId="S::stm31@cam.ac.uk::7b2404fb-f360-4859-a21a-833f72764a74" providerId="AD" clId="Web-{829481A7-4849-A596-82A0-2E82F90DA58B}" dt="2023-11-10T14:46:12.690" v="496"/>
          <ac:spMkLst>
            <pc:docMk/>
            <pc:sldMk cId="3708240551" sldId="419"/>
            <ac:spMk id="5" creationId="{5A35798D-BEF6-A5B0-04CD-B35113D629FA}"/>
          </ac:spMkLst>
        </pc:spChg>
        <pc:spChg chg="add mod">
          <ac:chgData name="Stephen Millmore" userId="S::stm31@cam.ac.uk::7b2404fb-f360-4859-a21a-833f72764a74" providerId="AD" clId="Web-{829481A7-4849-A596-82A0-2E82F90DA58B}" dt="2023-11-10T14:52:34.579" v="571" actId="20577"/>
          <ac:spMkLst>
            <pc:docMk/>
            <pc:sldMk cId="3708240551" sldId="419"/>
            <ac:spMk id="7" creationId="{DCFD547E-2501-6DCB-FEB6-65A630A581CC}"/>
          </ac:spMkLst>
        </pc:spChg>
        <pc:spChg chg="add mod">
          <ac:chgData name="Stephen Millmore" userId="S::stm31@cam.ac.uk::7b2404fb-f360-4859-a21a-833f72764a74" providerId="AD" clId="Web-{829481A7-4849-A596-82A0-2E82F90DA58B}" dt="2023-11-10T14:46:36.034" v="508" actId="1076"/>
          <ac:spMkLst>
            <pc:docMk/>
            <pc:sldMk cId="3708240551" sldId="419"/>
            <ac:spMk id="25" creationId="{8904DDCB-7EE7-6807-2BB2-272FAEA0C5EA}"/>
          </ac:spMkLst>
        </pc:spChg>
        <pc:spChg chg="add mod">
          <ac:chgData name="Stephen Millmore" userId="S::stm31@cam.ac.uk::7b2404fb-f360-4859-a21a-833f72764a74" providerId="AD" clId="Web-{829481A7-4849-A596-82A0-2E82F90DA58B}" dt="2023-11-10T14:46:36.050" v="514" actId="1076"/>
          <ac:spMkLst>
            <pc:docMk/>
            <pc:sldMk cId="3708240551" sldId="419"/>
            <ac:spMk id="37" creationId="{99C1D42D-AD96-8C9A-9934-6EE39731C1F7}"/>
          </ac:spMkLst>
        </pc:spChg>
        <pc:picChg chg="add mod">
          <ac:chgData name="Stephen Millmore" userId="S::stm31@cam.ac.uk::7b2404fb-f360-4859-a21a-833f72764a74" providerId="AD" clId="Web-{829481A7-4849-A596-82A0-2E82F90DA58B}" dt="2023-11-10T14:46:25.534" v="499" actId="1076"/>
          <ac:picMkLst>
            <pc:docMk/>
            <pc:sldMk cId="3708240551" sldId="419"/>
            <ac:picMk id="39" creationId="{B4D7AA9C-70F2-33F7-DBB8-ECBB6AC3D4E6}"/>
          </ac:picMkLst>
        </pc:picChg>
        <pc:cxnChg chg="add mod">
          <ac:chgData name="Stephen Millmore" userId="S::stm31@cam.ac.uk::7b2404fb-f360-4859-a21a-833f72764a74" providerId="AD" clId="Web-{829481A7-4849-A596-82A0-2E82F90DA58B}" dt="2023-11-10T14:46:36.003" v="500" actId="1076"/>
          <ac:cxnSpMkLst>
            <pc:docMk/>
            <pc:sldMk cId="3708240551" sldId="419"/>
            <ac:cxnSpMk id="9" creationId="{B073A6F6-525E-0195-86AA-DDE95CB336BD}"/>
          </ac:cxnSpMkLst>
        </pc:cxnChg>
        <pc:cxnChg chg="add mod">
          <ac:chgData name="Stephen Millmore" userId="S::stm31@cam.ac.uk::7b2404fb-f360-4859-a21a-833f72764a74" providerId="AD" clId="Web-{829481A7-4849-A596-82A0-2E82F90DA58B}" dt="2023-11-10T14:46:36.003" v="501" actId="1076"/>
          <ac:cxnSpMkLst>
            <pc:docMk/>
            <pc:sldMk cId="3708240551" sldId="419"/>
            <ac:cxnSpMk id="11" creationId="{01C155F4-D71A-F407-72B7-AA85DC2154AD}"/>
          </ac:cxnSpMkLst>
        </pc:cxnChg>
        <pc:cxnChg chg="add mod">
          <ac:chgData name="Stephen Millmore" userId="S::stm31@cam.ac.uk::7b2404fb-f360-4859-a21a-833f72764a74" providerId="AD" clId="Web-{829481A7-4849-A596-82A0-2E82F90DA58B}" dt="2023-11-10T14:46:36.003" v="502" actId="1076"/>
          <ac:cxnSpMkLst>
            <pc:docMk/>
            <pc:sldMk cId="3708240551" sldId="419"/>
            <ac:cxnSpMk id="13" creationId="{2299C276-3F83-80C1-3ADD-E94D22BD0781}"/>
          </ac:cxnSpMkLst>
        </pc:cxnChg>
        <pc:cxnChg chg="add mod">
          <ac:chgData name="Stephen Millmore" userId="S::stm31@cam.ac.uk::7b2404fb-f360-4859-a21a-833f72764a74" providerId="AD" clId="Web-{829481A7-4849-A596-82A0-2E82F90DA58B}" dt="2023-11-10T14:46:36.019" v="503" actId="1076"/>
          <ac:cxnSpMkLst>
            <pc:docMk/>
            <pc:sldMk cId="3708240551" sldId="419"/>
            <ac:cxnSpMk id="15" creationId="{F85FE5E5-252E-022C-A717-DC33FC9C0969}"/>
          </ac:cxnSpMkLst>
        </pc:cxnChg>
        <pc:cxnChg chg="add mod">
          <ac:chgData name="Stephen Millmore" userId="S::stm31@cam.ac.uk::7b2404fb-f360-4859-a21a-833f72764a74" providerId="AD" clId="Web-{829481A7-4849-A596-82A0-2E82F90DA58B}" dt="2023-11-10T14:46:36.019" v="504" actId="1076"/>
          <ac:cxnSpMkLst>
            <pc:docMk/>
            <pc:sldMk cId="3708240551" sldId="419"/>
            <ac:cxnSpMk id="17" creationId="{6C2AB8ED-3045-80B1-602F-5AF8A606F835}"/>
          </ac:cxnSpMkLst>
        </pc:cxnChg>
        <pc:cxnChg chg="add mod">
          <ac:chgData name="Stephen Millmore" userId="S::stm31@cam.ac.uk::7b2404fb-f360-4859-a21a-833f72764a74" providerId="AD" clId="Web-{829481A7-4849-A596-82A0-2E82F90DA58B}" dt="2023-11-10T14:46:36.019" v="505" actId="1076"/>
          <ac:cxnSpMkLst>
            <pc:docMk/>
            <pc:sldMk cId="3708240551" sldId="419"/>
            <ac:cxnSpMk id="19" creationId="{6B8ADFCD-DEB3-5D25-C0D9-8DA29B738F5E}"/>
          </ac:cxnSpMkLst>
        </pc:cxnChg>
        <pc:cxnChg chg="add mod">
          <ac:chgData name="Stephen Millmore" userId="S::stm31@cam.ac.uk::7b2404fb-f360-4859-a21a-833f72764a74" providerId="AD" clId="Web-{829481A7-4849-A596-82A0-2E82F90DA58B}" dt="2023-11-10T14:46:36.019" v="506" actId="1076"/>
          <ac:cxnSpMkLst>
            <pc:docMk/>
            <pc:sldMk cId="3708240551" sldId="419"/>
            <ac:cxnSpMk id="21" creationId="{DE2EFCD6-D1AC-32B2-BC34-79393CB87141}"/>
          </ac:cxnSpMkLst>
        </pc:cxnChg>
        <pc:cxnChg chg="add mod">
          <ac:chgData name="Stephen Millmore" userId="S::stm31@cam.ac.uk::7b2404fb-f360-4859-a21a-833f72764a74" providerId="AD" clId="Web-{829481A7-4849-A596-82A0-2E82F90DA58B}" dt="2023-11-10T14:46:36.034" v="507" actId="1076"/>
          <ac:cxnSpMkLst>
            <pc:docMk/>
            <pc:sldMk cId="3708240551" sldId="419"/>
            <ac:cxnSpMk id="23" creationId="{633C7F7F-35D7-C676-2C15-DBBC5E1BD5AA}"/>
          </ac:cxnSpMkLst>
        </pc:cxnChg>
        <pc:cxnChg chg="add mod">
          <ac:chgData name="Stephen Millmore" userId="S::stm31@cam.ac.uk::7b2404fb-f360-4859-a21a-833f72764a74" providerId="AD" clId="Web-{829481A7-4849-A596-82A0-2E82F90DA58B}" dt="2023-11-10T14:46:36.034" v="509" actId="1076"/>
          <ac:cxnSpMkLst>
            <pc:docMk/>
            <pc:sldMk cId="3708240551" sldId="419"/>
            <ac:cxnSpMk id="27" creationId="{24B1800D-FBD2-FA2B-2538-C362527D71FD}"/>
          </ac:cxnSpMkLst>
        </pc:cxnChg>
        <pc:cxnChg chg="add mod">
          <ac:chgData name="Stephen Millmore" userId="S::stm31@cam.ac.uk::7b2404fb-f360-4859-a21a-833f72764a74" providerId="AD" clId="Web-{829481A7-4849-A596-82A0-2E82F90DA58B}" dt="2023-11-10T14:46:36.034" v="510" actId="1076"/>
          <ac:cxnSpMkLst>
            <pc:docMk/>
            <pc:sldMk cId="3708240551" sldId="419"/>
            <ac:cxnSpMk id="29" creationId="{106CA423-30A1-1935-67A8-08B771C5C620}"/>
          </ac:cxnSpMkLst>
        </pc:cxnChg>
        <pc:cxnChg chg="add mod">
          <ac:chgData name="Stephen Millmore" userId="S::stm31@cam.ac.uk::7b2404fb-f360-4859-a21a-833f72764a74" providerId="AD" clId="Web-{829481A7-4849-A596-82A0-2E82F90DA58B}" dt="2023-11-10T14:46:36.050" v="511" actId="1076"/>
          <ac:cxnSpMkLst>
            <pc:docMk/>
            <pc:sldMk cId="3708240551" sldId="419"/>
            <ac:cxnSpMk id="31" creationId="{DC7E04D1-52C0-A263-D708-BF6AC520EBB1}"/>
          </ac:cxnSpMkLst>
        </pc:cxnChg>
        <pc:cxnChg chg="add mod">
          <ac:chgData name="Stephen Millmore" userId="S::stm31@cam.ac.uk::7b2404fb-f360-4859-a21a-833f72764a74" providerId="AD" clId="Web-{829481A7-4849-A596-82A0-2E82F90DA58B}" dt="2023-11-10T14:46:36.050" v="512" actId="1076"/>
          <ac:cxnSpMkLst>
            <pc:docMk/>
            <pc:sldMk cId="3708240551" sldId="419"/>
            <ac:cxnSpMk id="33" creationId="{59482AE8-A928-20E5-B253-787E9E54AF42}"/>
          </ac:cxnSpMkLst>
        </pc:cxnChg>
        <pc:cxnChg chg="add mod">
          <ac:chgData name="Stephen Millmore" userId="S::stm31@cam.ac.uk::7b2404fb-f360-4859-a21a-833f72764a74" providerId="AD" clId="Web-{829481A7-4849-A596-82A0-2E82F90DA58B}" dt="2023-11-10T14:46:36.050" v="513" actId="1076"/>
          <ac:cxnSpMkLst>
            <pc:docMk/>
            <pc:sldMk cId="3708240551" sldId="419"/>
            <ac:cxnSpMk id="35" creationId="{B738F476-B884-A2BA-CAC3-D2664554F8F3}"/>
          </ac:cxnSpMkLst>
        </pc:cxnChg>
      </pc:sldChg>
      <pc:sldChg chg="delSp modSp add delAnim">
        <pc:chgData name="Stephen Millmore" userId="S::stm31@cam.ac.uk::7b2404fb-f360-4859-a21a-833f72764a74" providerId="AD" clId="Web-{829481A7-4849-A596-82A0-2E82F90DA58B}" dt="2023-11-10T14:14:28.855" v="155" actId="20577"/>
        <pc:sldMkLst>
          <pc:docMk/>
          <pc:sldMk cId="3590327205" sldId="483"/>
        </pc:sldMkLst>
        <pc:spChg chg="mod">
          <ac:chgData name="Stephen Millmore" userId="S::stm31@cam.ac.uk::7b2404fb-f360-4859-a21a-833f72764a74" providerId="AD" clId="Web-{829481A7-4849-A596-82A0-2E82F90DA58B}" dt="2023-11-10T14:14:28.855" v="155" actId="20577"/>
          <ac:spMkLst>
            <pc:docMk/>
            <pc:sldMk cId="3590327205" sldId="483"/>
            <ac:spMk id="3" creationId="{69EC1D8A-C277-16B1-20EC-6260B0088281}"/>
          </ac:spMkLst>
        </pc:spChg>
        <pc:spChg chg="del">
          <ac:chgData name="Stephen Millmore" userId="S::stm31@cam.ac.uk::7b2404fb-f360-4859-a21a-833f72764a74" providerId="AD" clId="Web-{829481A7-4849-A596-82A0-2E82F90DA58B}" dt="2023-11-10T14:07:06.774" v="3"/>
          <ac:spMkLst>
            <pc:docMk/>
            <pc:sldMk cId="3590327205" sldId="483"/>
            <ac:spMk id="10" creationId="{91B03852-C7D6-482D-B3F2-F5485689022F}"/>
          </ac:spMkLst>
        </pc:spChg>
        <pc:spChg chg="mod">
          <ac:chgData name="Stephen Millmore" userId="S::stm31@cam.ac.uk::7b2404fb-f360-4859-a21a-833f72764a74" providerId="AD" clId="Web-{829481A7-4849-A596-82A0-2E82F90DA58B}" dt="2023-11-10T14:07:16.477" v="4" actId="1076"/>
          <ac:spMkLst>
            <pc:docMk/>
            <pc:sldMk cId="3590327205" sldId="483"/>
            <ac:spMk id="23" creationId="{26E63F1B-8CF5-BF13-0B9A-E62871138C26}"/>
          </ac:spMkLst>
        </pc:spChg>
        <pc:picChg chg="del">
          <ac:chgData name="Stephen Millmore" userId="S::stm31@cam.ac.uk::7b2404fb-f360-4859-a21a-833f72764a74" providerId="AD" clId="Web-{829481A7-4849-A596-82A0-2E82F90DA58B}" dt="2023-11-10T14:06:59.945" v="1"/>
          <ac:picMkLst>
            <pc:docMk/>
            <pc:sldMk cId="3590327205" sldId="483"/>
            <ac:picMk id="40" creationId="{E37C9619-BEF1-2584-F03D-090CB394384E}"/>
          </ac:picMkLst>
        </pc:picChg>
        <pc:cxnChg chg="mod">
          <ac:chgData name="Stephen Millmore" userId="S::stm31@cam.ac.uk::7b2404fb-f360-4859-a21a-833f72764a74" providerId="AD" clId="Web-{829481A7-4849-A596-82A0-2E82F90DA58B}" dt="2023-11-10T14:07:40.916" v="9" actId="14100"/>
          <ac:cxnSpMkLst>
            <pc:docMk/>
            <pc:sldMk cId="3590327205" sldId="483"/>
            <ac:cxnSpMk id="4" creationId="{7179274C-94FC-D9D0-FFF2-BDC9A623DA93}"/>
          </ac:cxnSpMkLst>
        </pc:cxnChg>
        <pc:cxnChg chg="del">
          <ac:chgData name="Stephen Millmore" userId="S::stm31@cam.ac.uk::7b2404fb-f360-4859-a21a-833f72764a74" providerId="AD" clId="Web-{829481A7-4849-A596-82A0-2E82F90DA58B}" dt="2023-11-10T14:07:06.774" v="2"/>
          <ac:cxnSpMkLst>
            <pc:docMk/>
            <pc:sldMk cId="3590327205" sldId="483"/>
            <ac:cxnSpMk id="12" creationId="{B662E63E-DB58-0DAB-4859-31F6F54E659D}"/>
          </ac:cxnSpMkLst>
        </pc:cxnChg>
        <pc:cxnChg chg="mod">
          <ac:chgData name="Stephen Millmore" userId="S::stm31@cam.ac.uk::7b2404fb-f360-4859-a21a-833f72764a74" providerId="AD" clId="Web-{829481A7-4849-A596-82A0-2E82F90DA58B}" dt="2023-11-10T14:07:36.900" v="8" actId="14100"/>
          <ac:cxnSpMkLst>
            <pc:docMk/>
            <pc:sldMk cId="3590327205" sldId="483"/>
            <ac:cxnSpMk id="21" creationId="{0B488335-B12F-6E0D-B2D1-A2A612906F93}"/>
          </ac:cxnSpMkLst>
        </pc:cxnChg>
        <pc:cxnChg chg="mod">
          <ac:chgData name="Stephen Millmore" userId="S::stm31@cam.ac.uk::7b2404fb-f360-4859-a21a-833f72764a74" providerId="AD" clId="Web-{829481A7-4849-A596-82A0-2E82F90DA58B}" dt="2023-11-10T14:07:16.493" v="5" actId="1076"/>
          <ac:cxnSpMkLst>
            <pc:docMk/>
            <pc:sldMk cId="3590327205" sldId="483"/>
            <ac:cxnSpMk id="25" creationId="{D9B9B565-D116-D818-4BAC-2BCACC74D4E2}"/>
          </ac:cxnSpMkLst>
        </pc:cxnChg>
        <pc:cxnChg chg="mod">
          <ac:chgData name="Stephen Millmore" userId="S::stm31@cam.ac.uk::7b2404fb-f360-4859-a21a-833f72764a74" providerId="AD" clId="Web-{829481A7-4849-A596-82A0-2E82F90DA58B}" dt="2023-11-10T14:07:24.368" v="6" actId="14100"/>
          <ac:cxnSpMkLst>
            <pc:docMk/>
            <pc:sldMk cId="3590327205" sldId="483"/>
            <ac:cxnSpMk id="29" creationId="{3228722C-EFB9-1165-954C-B5BB270B6D4E}"/>
          </ac:cxnSpMkLst>
        </pc:cxnChg>
        <pc:cxnChg chg="mod">
          <ac:chgData name="Stephen Millmore" userId="S::stm31@cam.ac.uk::7b2404fb-f360-4859-a21a-833f72764a74" providerId="AD" clId="Web-{829481A7-4849-A596-82A0-2E82F90DA58B}" dt="2023-11-10T14:07:49.682" v="10" actId="14100"/>
          <ac:cxnSpMkLst>
            <pc:docMk/>
            <pc:sldMk cId="3590327205" sldId="483"/>
            <ac:cxnSpMk id="33" creationId="{E36B640C-138B-6125-5985-7397849FC018}"/>
          </ac:cxnSpMkLst>
        </pc:cxnChg>
      </pc:sldChg>
      <pc:sldChg chg="modSp add ord">
        <pc:chgData name="Stephen Millmore" userId="S::stm31@cam.ac.uk::7b2404fb-f360-4859-a21a-833f72764a74" providerId="AD" clId="Web-{829481A7-4849-A596-82A0-2E82F90DA58B}" dt="2023-11-10T14:28:36.423" v="461"/>
        <pc:sldMkLst>
          <pc:docMk/>
          <pc:sldMk cId="632043867" sldId="484"/>
        </pc:sldMkLst>
        <pc:spChg chg="mod">
          <ac:chgData name="Stephen Millmore" userId="S::stm31@cam.ac.uk::7b2404fb-f360-4859-a21a-833f72764a74" providerId="AD" clId="Web-{829481A7-4849-A596-82A0-2E82F90DA58B}" dt="2023-11-10T14:27:58.390" v="453" actId="20577"/>
          <ac:spMkLst>
            <pc:docMk/>
            <pc:sldMk cId="632043867" sldId="484"/>
            <ac:spMk id="4099" creationId="{A869C384-EAEC-447D-BE1A-AEAD569499E4}"/>
          </ac:spMkLst>
        </pc:spChg>
      </pc:sldChg>
    </pc:docChg>
  </pc:docChgLst>
  <pc:docChgLst>
    <pc:chgData name="Stephen Millmore" userId="S::stm31@cam.ac.uk::7b2404fb-f360-4859-a21a-833f72764a74" providerId="AD" clId="Web-{66779D45-49A3-2A8A-D307-9408CDFC7236}"/>
    <pc:docChg chg="modSld">
      <pc:chgData name="Stephen Millmore" userId="S::stm31@cam.ac.uk::7b2404fb-f360-4859-a21a-833f72764a74" providerId="AD" clId="Web-{66779D45-49A3-2A8A-D307-9408CDFC7236}" dt="2023-11-14T13:44:56.146" v="67" actId="1076"/>
      <pc:docMkLst>
        <pc:docMk/>
      </pc:docMkLst>
      <pc:sldChg chg="addSp modSp">
        <pc:chgData name="Stephen Millmore" userId="S::stm31@cam.ac.uk::7b2404fb-f360-4859-a21a-833f72764a74" providerId="AD" clId="Web-{66779D45-49A3-2A8A-D307-9408CDFC7236}" dt="2023-11-14T13:44:56.146" v="67" actId="1076"/>
        <pc:sldMkLst>
          <pc:docMk/>
          <pc:sldMk cId="889055875" sldId="494"/>
        </pc:sldMkLst>
        <pc:spChg chg="mod">
          <ac:chgData name="Stephen Millmore" userId="S::stm31@cam.ac.uk::7b2404fb-f360-4859-a21a-833f72764a74" providerId="AD" clId="Web-{66779D45-49A3-2A8A-D307-9408CDFC7236}" dt="2023-11-14T13:44:50.396" v="66" actId="20577"/>
          <ac:spMkLst>
            <pc:docMk/>
            <pc:sldMk cId="889055875" sldId="494"/>
            <ac:spMk id="3" creationId="{69EC1D8A-C277-16B1-20EC-6260B0088281}"/>
          </ac:spMkLst>
        </pc:spChg>
        <pc:picChg chg="add mod">
          <ac:chgData name="Stephen Millmore" userId="S::stm31@cam.ac.uk::7b2404fb-f360-4859-a21a-833f72764a74" providerId="AD" clId="Web-{66779D45-49A3-2A8A-D307-9408CDFC7236}" dt="2023-11-14T13:44:56.146" v="67" actId="1076"/>
          <ac:picMkLst>
            <pc:docMk/>
            <pc:sldMk cId="889055875" sldId="494"/>
            <ac:picMk id="4" creationId="{1DD473B1-4712-A098-CBAE-CA81645BD057}"/>
          </ac:picMkLst>
        </pc:picChg>
        <pc:picChg chg="add mod">
          <ac:chgData name="Stephen Millmore" userId="S::stm31@cam.ac.uk::7b2404fb-f360-4859-a21a-833f72764a74" providerId="AD" clId="Web-{66779D45-49A3-2A8A-D307-9408CDFC7236}" dt="2023-11-14T13:44:31.331" v="44" actId="1076"/>
          <ac:picMkLst>
            <pc:docMk/>
            <pc:sldMk cId="889055875" sldId="494"/>
            <ac:picMk id="7" creationId="{33482ED3-A78A-713A-8A35-66F6EC7F26A5}"/>
          </ac:picMkLst>
        </pc:picChg>
      </pc:sldChg>
    </pc:docChg>
  </pc:docChgLst>
  <pc:docChgLst>
    <pc:chgData name="Stephen Millmore" userId="S::stm31@cam.ac.uk::7b2404fb-f360-4859-a21a-833f72764a74" providerId="AD" clId="Web-{BA01621F-1CE7-75BB-434F-55F09479C96D}"/>
    <pc:docChg chg="addSld delSld modSld sldOrd">
      <pc:chgData name="Stephen Millmore" userId="S::stm31@cam.ac.uk::7b2404fb-f360-4859-a21a-833f72764a74" providerId="AD" clId="Web-{BA01621F-1CE7-75BB-434F-55F09479C96D}" dt="2023-11-09T14:14:57.867" v="1979" actId="1076"/>
      <pc:docMkLst>
        <pc:docMk/>
      </pc:docMkLst>
      <pc:sldChg chg="add del">
        <pc:chgData name="Stephen Millmore" userId="S::stm31@cam.ac.uk::7b2404fb-f360-4859-a21a-833f72764a74" providerId="AD" clId="Web-{BA01621F-1CE7-75BB-434F-55F09479C96D}" dt="2023-11-09T13:47:28.132" v="1691"/>
        <pc:sldMkLst>
          <pc:docMk/>
          <pc:sldMk cId="3271164507" sldId="358"/>
        </pc:sldMkLst>
      </pc:sldChg>
      <pc:sldChg chg="add del">
        <pc:chgData name="Stephen Millmore" userId="S::stm31@cam.ac.uk::7b2404fb-f360-4859-a21a-833f72764a74" providerId="AD" clId="Web-{BA01621F-1CE7-75BB-434F-55F09479C96D}" dt="2023-11-09T13:47:28.117" v="1681"/>
        <pc:sldMkLst>
          <pc:docMk/>
          <pc:sldMk cId="3004011500" sldId="368"/>
        </pc:sldMkLst>
      </pc:sldChg>
      <pc:sldChg chg="add del">
        <pc:chgData name="Stephen Millmore" userId="S::stm31@cam.ac.uk::7b2404fb-f360-4859-a21a-833f72764a74" providerId="AD" clId="Web-{BA01621F-1CE7-75BB-434F-55F09479C96D}" dt="2023-11-09T13:47:28.132" v="1690"/>
        <pc:sldMkLst>
          <pc:docMk/>
          <pc:sldMk cId="1682830760" sldId="374"/>
        </pc:sldMkLst>
      </pc:sldChg>
      <pc:sldChg chg="add del">
        <pc:chgData name="Stephen Millmore" userId="S::stm31@cam.ac.uk::7b2404fb-f360-4859-a21a-833f72764a74" providerId="AD" clId="Web-{BA01621F-1CE7-75BB-434F-55F09479C96D}" dt="2023-11-09T13:47:28.132" v="1689"/>
        <pc:sldMkLst>
          <pc:docMk/>
          <pc:sldMk cId="3572303912" sldId="375"/>
        </pc:sldMkLst>
      </pc:sldChg>
      <pc:sldChg chg="add del">
        <pc:chgData name="Stephen Millmore" userId="S::stm31@cam.ac.uk::7b2404fb-f360-4859-a21a-833f72764a74" providerId="AD" clId="Web-{BA01621F-1CE7-75BB-434F-55F09479C96D}" dt="2023-11-09T13:47:28.132" v="1688"/>
        <pc:sldMkLst>
          <pc:docMk/>
          <pc:sldMk cId="2684825803" sldId="376"/>
        </pc:sldMkLst>
      </pc:sldChg>
      <pc:sldChg chg="add del">
        <pc:chgData name="Stephen Millmore" userId="S::stm31@cam.ac.uk::7b2404fb-f360-4859-a21a-833f72764a74" providerId="AD" clId="Web-{BA01621F-1CE7-75BB-434F-55F09479C96D}" dt="2023-11-09T13:47:28.117" v="1687"/>
        <pc:sldMkLst>
          <pc:docMk/>
          <pc:sldMk cId="52470706" sldId="377"/>
        </pc:sldMkLst>
      </pc:sldChg>
      <pc:sldChg chg="add del">
        <pc:chgData name="Stephen Millmore" userId="S::stm31@cam.ac.uk::7b2404fb-f360-4859-a21a-833f72764a74" providerId="AD" clId="Web-{BA01621F-1CE7-75BB-434F-55F09479C96D}" dt="2023-11-09T13:47:28.117" v="1686"/>
        <pc:sldMkLst>
          <pc:docMk/>
          <pc:sldMk cId="1721217362" sldId="378"/>
        </pc:sldMkLst>
      </pc:sldChg>
      <pc:sldChg chg="add del">
        <pc:chgData name="Stephen Millmore" userId="S::stm31@cam.ac.uk::7b2404fb-f360-4859-a21a-833f72764a74" providerId="AD" clId="Web-{BA01621F-1CE7-75BB-434F-55F09479C96D}" dt="2023-11-09T13:47:28.117" v="1685"/>
        <pc:sldMkLst>
          <pc:docMk/>
          <pc:sldMk cId="3319883433" sldId="379"/>
        </pc:sldMkLst>
      </pc:sldChg>
      <pc:sldChg chg="add del">
        <pc:chgData name="Stephen Millmore" userId="S::stm31@cam.ac.uk::7b2404fb-f360-4859-a21a-833f72764a74" providerId="AD" clId="Web-{BA01621F-1CE7-75BB-434F-55F09479C96D}" dt="2023-11-09T13:47:28.117" v="1684"/>
        <pc:sldMkLst>
          <pc:docMk/>
          <pc:sldMk cId="3963739729" sldId="380"/>
        </pc:sldMkLst>
      </pc:sldChg>
      <pc:sldChg chg="add del">
        <pc:chgData name="Stephen Millmore" userId="S::stm31@cam.ac.uk::7b2404fb-f360-4859-a21a-833f72764a74" providerId="AD" clId="Web-{BA01621F-1CE7-75BB-434F-55F09479C96D}" dt="2023-11-09T13:47:28.117" v="1683"/>
        <pc:sldMkLst>
          <pc:docMk/>
          <pc:sldMk cId="3731685315" sldId="381"/>
        </pc:sldMkLst>
      </pc:sldChg>
      <pc:sldChg chg="add del">
        <pc:chgData name="Stephen Millmore" userId="S::stm31@cam.ac.uk::7b2404fb-f360-4859-a21a-833f72764a74" providerId="AD" clId="Web-{BA01621F-1CE7-75BB-434F-55F09479C96D}" dt="2023-11-09T13:47:28.117" v="1682"/>
        <pc:sldMkLst>
          <pc:docMk/>
          <pc:sldMk cId="228928688" sldId="382"/>
        </pc:sldMkLst>
      </pc:sldChg>
      <pc:sldChg chg="del">
        <pc:chgData name="Stephen Millmore" userId="S::stm31@cam.ac.uk::7b2404fb-f360-4859-a21a-833f72764a74" providerId="AD" clId="Web-{BA01621F-1CE7-75BB-434F-55F09479C96D}" dt="2023-11-09T09:18:26.165" v="6"/>
        <pc:sldMkLst>
          <pc:docMk/>
          <pc:sldMk cId="3192265538" sldId="383"/>
        </pc:sldMkLst>
      </pc:sldChg>
      <pc:sldChg chg="del">
        <pc:chgData name="Stephen Millmore" userId="S::stm31@cam.ac.uk::7b2404fb-f360-4859-a21a-833f72764a74" providerId="AD" clId="Web-{BA01621F-1CE7-75BB-434F-55F09479C96D}" dt="2023-11-09T09:18:21.555" v="2"/>
        <pc:sldMkLst>
          <pc:docMk/>
          <pc:sldMk cId="3249162324" sldId="384"/>
        </pc:sldMkLst>
      </pc:sldChg>
      <pc:sldChg chg="del">
        <pc:chgData name="Stephen Millmore" userId="S::stm31@cam.ac.uk::7b2404fb-f360-4859-a21a-833f72764a74" providerId="AD" clId="Web-{BA01621F-1CE7-75BB-434F-55F09479C96D}" dt="2023-11-09T09:18:21.555" v="1"/>
        <pc:sldMkLst>
          <pc:docMk/>
          <pc:sldMk cId="755857479" sldId="385"/>
        </pc:sldMkLst>
      </pc:sldChg>
      <pc:sldChg chg="del">
        <pc:chgData name="Stephen Millmore" userId="S::stm31@cam.ac.uk::7b2404fb-f360-4859-a21a-833f72764a74" providerId="AD" clId="Web-{BA01621F-1CE7-75BB-434F-55F09479C96D}" dt="2023-11-09T09:18:26.149" v="3"/>
        <pc:sldMkLst>
          <pc:docMk/>
          <pc:sldMk cId="1013976357" sldId="386"/>
        </pc:sldMkLst>
      </pc:sldChg>
      <pc:sldChg chg="del">
        <pc:chgData name="Stephen Millmore" userId="S::stm31@cam.ac.uk::7b2404fb-f360-4859-a21a-833f72764a74" providerId="AD" clId="Web-{BA01621F-1CE7-75BB-434F-55F09479C96D}" dt="2023-11-09T09:18:26.165" v="5"/>
        <pc:sldMkLst>
          <pc:docMk/>
          <pc:sldMk cId="3991978023" sldId="387"/>
        </pc:sldMkLst>
      </pc:sldChg>
      <pc:sldChg chg="del">
        <pc:chgData name="Stephen Millmore" userId="S::stm31@cam.ac.uk::7b2404fb-f360-4859-a21a-833f72764a74" providerId="AD" clId="Web-{BA01621F-1CE7-75BB-434F-55F09479C96D}" dt="2023-11-09T09:18:21.555" v="0"/>
        <pc:sldMkLst>
          <pc:docMk/>
          <pc:sldMk cId="4189919315" sldId="388"/>
        </pc:sldMkLst>
      </pc:sldChg>
      <pc:sldChg chg="del">
        <pc:chgData name="Stephen Millmore" userId="S::stm31@cam.ac.uk::7b2404fb-f360-4859-a21a-833f72764a74" providerId="AD" clId="Web-{BA01621F-1CE7-75BB-434F-55F09479C96D}" dt="2023-11-09T09:18:26.149" v="4"/>
        <pc:sldMkLst>
          <pc:docMk/>
          <pc:sldMk cId="2794813148" sldId="389"/>
        </pc:sldMkLst>
      </pc:sldChg>
      <pc:sldChg chg="del">
        <pc:chgData name="Stephen Millmore" userId="S::stm31@cam.ac.uk::7b2404fb-f360-4859-a21a-833f72764a74" providerId="AD" clId="Web-{BA01621F-1CE7-75BB-434F-55F09479C96D}" dt="2023-11-09T09:18:29.509" v="10"/>
        <pc:sldMkLst>
          <pc:docMk/>
          <pc:sldMk cId="3332860853" sldId="390"/>
        </pc:sldMkLst>
      </pc:sldChg>
      <pc:sldChg chg="del">
        <pc:chgData name="Stephen Millmore" userId="S::stm31@cam.ac.uk::7b2404fb-f360-4859-a21a-833f72764a74" providerId="AD" clId="Web-{BA01621F-1CE7-75BB-434F-55F09479C96D}" dt="2023-11-09T09:18:29.509" v="9"/>
        <pc:sldMkLst>
          <pc:docMk/>
          <pc:sldMk cId="1732977780" sldId="391"/>
        </pc:sldMkLst>
      </pc:sldChg>
      <pc:sldChg chg="del">
        <pc:chgData name="Stephen Millmore" userId="S::stm31@cam.ac.uk::7b2404fb-f360-4859-a21a-833f72764a74" providerId="AD" clId="Web-{BA01621F-1CE7-75BB-434F-55F09479C96D}" dt="2023-11-09T09:18:29.509" v="8"/>
        <pc:sldMkLst>
          <pc:docMk/>
          <pc:sldMk cId="1394632927" sldId="392"/>
        </pc:sldMkLst>
      </pc:sldChg>
      <pc:sldChg chg="del">
        <pc:chgData name="Stephen Millmore" userId="S::stm31@cam.ac.uk::7b2404fb-f360-4859-a21a-833f72764a74" providerId="AD" clId="Web-{BA01621F-1CE7-75BB-434F-55F09479C96D}" dt="2023-11-09T09:18:29.509" v="7"/>
        <pc:sldMkLst>
          <pc:docMk/>
          <pc:sldMk cId="1661817248" sldId="394"/>
        </pc:sldMkLst>
      </pc:sldChg>
      <pc:sldChg chg="del">
        <pc:chgData name="Stephen Millmore" userId="S::stm31@cam.ac.uk::7b2404fb-f360-4859-a21a-833f72764a74" providerId="AD" clId="Web-{BA01621F-1CE7-75BB-434F-55F09479C96D}" dt="2023-11-09T09:18:31.946" v="14"/>
        <pc:sldMkLst>
          <pc:docMk/>
          <pc:sldMk cId="3798966869" sldId="395"/>
        </pc:sldMkLst>
      </pc:sldChg>
      <pc:sldChg chg="del">
        <pc:chgData name="Stephen Millmore" userId="S::stm31@cam.ac.uk::7b2404fb-f360-4859-a21a-833f72764a74" providerId="AD" clId="Web-{BA01621F-1CE7-75BB-434F-55F09479C96D}" dt="2023-11-09T09:18:31.946" v="13"/>
        <pc:sldMkLst>
          <pc:docMk/>
          <pc:sldMk cId="2288183639" sldId="396"/>
        </pc:sldMkLst>
      </pc:sldChg>
      <pc:sldChg chg="del">
        <pc:chgData name="Stephen Millmore" userId="S::stm31@cam.ac.uk::7b2404fb-f360-4859-a21a-833f72764a74" providerId="AD" clId="Web-{BA01621F-1CE7-75BB-434F-55F09479C96D}" dt="2023-11-09T09:18:31.931" v="12"/>
        <pc:sldMkLst>
          <pc:docMk/>
          <pc:sldMk cId="3990963547" sldId="397"/>
        </pc:sldMkLst>
      </pc:sldChg>
      <pc:sldChg chg="del">
        <pc:chgData name="Stephen Millmore" userId="S::stm31@cam.ac.uk::7b2404fb-f360-4859-a21a-833f72764a74" providerId="AD" clId="Web-{BA01621F-1CE7-75BB-434F-55F09479C96D}" dt="2023-11-09T09:18:31.931" v="11"/>
        <pc:sldMkLst>
          <pc:docMk/>
          <pc:sldMk cId="765632320" sldId="398"/>
        </pc:sldMkLst>
      </pc:sldChg>
      <pc:sldChg chg="del">
        <pc:chgData name="Stephen Millmore" userId="S::stm31@cam.ac.uk::7b2404fb-f360-4859-a21a-833f72764a74" providerId="AD" clId="Web-{BA01621F-1CE7-75BB-434F-55F09479C96D}" dt="2023-11-09T09:18:34.071" v="17"/>
        <pc:sldMkLst>
          <pc:docMk/>
          <pc:sldMk cId="1160216948" sldId="399"/>
        </pc:sldMkLst>
      </pc:sldChg>
      <pc:sldChg chg="del">
        <pc:chgData name="Stephen Millmore" userId="S::stm31@cam.ac.uk::7b2404fb-f360-4859-a21a-833f72764a74" providerId="AD" clId="Web-{BA01621F-1CE7-75BB-434F-55F09479C96D}" dt="2023-11-09T09:18:34.071" v="18"/>
        <pc:sldMkLst>
          <pc:docMk/>
          <pc:sldMk cId="3633831963" sldId="400"/>
        </pc:sldMkLst>
      </pc:sldChg>
      <pc:sldChg chg="del">
        <pc:chgData name="Stephen Millmore" userId="S::stm31@cam.ac.uk::7b2404fb-f360-4859-a21a-833f72764a74" providerId="AD" clId="Web-{BA01621F-1CE7-75BB-434F-55F09479C96D}" dt="2023-11-09T09:18:34.071" v="16"/>
        <pc:sldMkLst>
          <pc:docMk/>
          <pc:sldMk cId="4119595923" sldId="401"/>
        </pc:sldMkLst>
      </pc:sldChg>
      <pc:sldChg chg="del">
        <pc:chgData name="Stephen Millmore" userId="S::stm31@cam.ac.uk::7b2404fb-f360-4859-a21a-833f72764a74" providerId="AD" clId="Web-{BA01621F-1CE7-75BB-434F-55F09479C96D}" dt="2023-11-09T09:18:34.071" v="15"/>
        <pc:sldMkLst>
          <pc:docMk/>
          <pc:sldMk cId="2411969328" sldId="402"/>
        </pc:sldMkLst>
      </pc:sldChg>
      <pc:sldChg chg="del">
        <pc:chgData name="Stephen Millmore" userId="S::stm31@cam.ac.uk::7b2404fb-f360-4859-a21a-833f72764a74" providerId="AD" clId="Web-{BA01621F-1CE7-75BB-434F-55F09479C96D}" dt="2023-11-09T09:18:35.509" v="22"/>
        <pc:sldMkLst>
          <pc:docMk/>
          <pc:sldMk cId="4064466090" sldId="403"/>
        </pc:sldMkLst>
      </pc:sldChg>
      <pc:sldChg chg="del">
        <pc:chgData name="Stephen Millmore" userId="S::stm31@cam.ac.uk::7b2404fb-f360-4859-a21a-833f72764a74" providerId="AD" clId="Web-{BA01621F-1CE7-75BB-434F-55F09479C96D}" dt="2023-11-09T09:18:35.493" v="21"/>
        <pc:sldMkLst>
          <pc:docMk/>
          <pc:sldMk cId="1418137444" sldId="404"/>
        </pc:sldMkLst>
      </pc:sldChg>
      <pc:sldChg chg="del">
        <pc:chgData name="Stephen Millmore" userId="S::stm31@cam.ac.uk::7b2404fb-f360-4859-a21a-833f72764a74" providerId="AD" clId="Web-{BA01621F-1CE7-75BB-434F-55F09479C96D}" dt="2023-11-09T09:18:35.493" v="20"/>
        <pc:sldMkLst>
          <pc:docMk/>
          <pc:sldMk cId="3909525056" sldId="405"/>
        </pc:sldMkLst>
      </pc:sldChg>
      <pc:sldChg chg="del">
        <pc:chgData name="Stephen Millmore" userId="S::stm31@cam.ac.uk::7b2404fb-f360-4859-a21a-833f72764a74" providerId="AD" clId="Web-{BA01621F-1CE7-75BB-434F-55F09479C96D}" dt="2023-11-09T09:18:35.493" v="19"/>
        <pc:sldMkLst>
          <pc:docMk/>
          <pc:sldMk cId="1743048953" sldId="406"/>
        </pc:sldMkLst>
      </pc:sldChg>
      <pc:sldChg chg="del">
        <pc:chgData name="Stephen Millmore" userId="S::stm31@cam.ac.uk::7b2404fb-f360-4859-a21a-833f72764a74" providerId="AD" clId="Web-{BA01621F-1CE7-75BB-434F-55F09479C96D}" dt="2023-11-09T09:18:36.931" v="26"/>
        <pc:sldMkLst>
          <pc:docMk/>
          <pc:sldMk cId="3710039357" sldId="407"/>
        </pc:sldMkLst>
      </pc:sldChg>
      <pc:sldChg chg="del">
        <pc:chgData name="Stephen Millmore" userId="S::stm31@cam.ac.uk::7b2404fb-f360-4859-a21a-833f72764a74" providerId="AD" clId="Web-{BA01621F-1CE7-75BB-434F-55F09479C96D}" dt="2023-11-09T09:18:36.915" v="25"/>
        <pc:sldMkLst>
          <pc:docMk/>
          <pc:sldMk cId="1303928456" sldId="408"/>
        </pc:sldMkLst>
      </pc:sldChg>
      <pc:sldChg chg="del">
        <pc:chgData name="Stephen Millmore" userId="S::stm31@cam.ac.uk::7b2404fb-f360-4859-a21a-833f72764a74" providerId="AD" clId="Web-{BA01621F-1CE7-75BB-434F-55F09479C96D}" dt="2023-11-09T09:18:36.915" v="24"/>
        <pc:sldMkLst>
          <pc:docMk/>
          <pc:sldMk cId="3852913849" sldId="409"/>
        </pc:sldMkLst>
      </pc:sldChg>
      <pc:sldChg chg="del">
        <pc:chgData name="Stephen Millmore" userId="S::stm31@cam.ac.uk::7b2404fb-f360-4859-a21a-833f72764a74" providerId="AD" clId="Web-{BA01621F-1CE7-75BB-434F-55F09479C96D}" dt="2023-11-09T09:18:36.915" v="23"/>
        <pc:sldMkLst>
          <pc:docMk/>
          <pc:sldMk cId="1081743788" sldId="410"/>
        </pc:sldMkLst>
      </pc:sldChg>
      <pc:sldChg chg="del">
        <pc:chgData name="Stephen Millmore" userId="S::stm31@cam.ac.uk::7b2404fb-f360-4859-a21a-833f72764a74" providerId="AD" clId="Web-{BA01621F-1CE7-75BB-434F-55F09479C96D}" dt="2023-11-09T09:18:38.150" v="30"/>
        <pc:sldMkLst>
          <pc:docMk/>
          <pc:sldMk cId="4211795766" sldId="411"/>
        </pc:sldMkLst>
      </pc:sldChg>
      <pc:sldChg chg="del">
        <pc:chgData name="Stephen Millmore" userId="S::stm31@cam.ac.uk::7b2404fb-f360-4859-a21a-833f72764a74" providerId="AD" clId="Web-{BA01621F-1CE7-75BB-434F-55F09479C96D}" dt="2023-11-09T09:18:38.150" v="29"/>
        <pc:sldMkLst>
          <pc:docMk/>
          <pc:sldMk cId="1147047703" sldId="412"/>
        </pc:sldMkLst>
      </pc:sldChg>
      <pc:sldChg chg="del">
        <pc:chgData name="Stephen Millmore" userId="S::stm31@cam.ac.uk::7b2404fb-f360-4859-a21a-833f72764a74" providerId="AD" clId="Web-{BA01621F-1CE7-75BB-434F-55F09479C96D}" dt="2023-11-09T09:18:38.134" v="28"/>
        <pc:sldMkLst>
          <pc:docMk/>
          <pc:sldMk cId="1269679047" sldId="413"/>
        </pc:sldMkLst>
      </pc:sldChg>
      <pc:sldChg chg="del">
        <pc:chgData name="Stephen Millmore" userId="S::stm31@cam.ac.uk::7b2404fb-f360-4859-a21a-833f72764a74" providerId="AD" clId="Web-{BA01621F-1CE7-75BB-434F-55F09479C96D}" dt="2023-11-09T09:18:38.134" v="27"/>
        <pc:sldMkLst>
          <pc:docMk/>
          <pc:sldMk cId="587534404" sldId="414"/>
        </pc:sldMkLst>
      </pc:sldChg>
      <pc:sldChg chg="add del">
        <pc:chgData name="Stephen Millmore" userId="S::stm31@cam.ac.uk::7b2404fb-f360-4859-a21a-833f72764a74" providerId="AD" clId="Web-{BA01621F-1CE7-75BB-434F-55F09479C96D}" dt="2023-11-09T13:47:28.117" v="1680"/>
        <pc:sldMkLst>
          <pc:docMk/>
          <pc:sldMk cId="3550754970" sldId="415"/>
        </pc:sldMkLst>
      </pc:sldChg>
      <pc:sldChg chg="addSp delSp modSp add delAnim">
        <pc:chgData name="Stephen Millmore" userId="S::stm31@cam.ac.uk::7b2404fb-f360-4859-a21a-833f72764a74" providerId="AD" clId="Web-{BA01621F-1CE7-75BB-434F-55F09479C96D}" dt="2023-11-09T09:28:53.211" v="314" actId="20577"/>
        <pc:sldMkLst>
          <pc:docMk/>
          <pc:sldMk cId="981350532" sldId="454"/>
        </pc:sldMkLst>
        <pc:spChg chg="mod">
          <ac:chgData name="Stephen Millmore" userId="S::stm31@cam.ac.uk::7b2404fb-f360-4859-a21a-833f72764a74" providerId="AD" clId="Web-{BA01621F-1CE7-75BB-434F-55F09479C96D}" dt="2023-11-09T09:28:53.211" v="314" actId="20577"/>
          <ac:spMkLst>
            <pc:docMk/>
            <pc:sldMk cId="981350532" sldId="454"/>
            <ac:spMk id="3" creationId="{69EC1D8A-C277-16B1-20EC-6260B0088281}"/>
          </ac:spMkLst>
        </pc:spChg>
        <pc:spChg chg="del">
          <ac:chgData name="Stephen Millmore" userId="S::stm31@cam.ac.uk::7b2404fb-f360-4859-a21a-833f72764a74" providerId="AD" clId="Web-{BA01621F-1CE7-75BB-434F-55F09479C96D}" dt="2023-11-09T09:19:42.260" v="39"/>
          <ac:spMkLst>
            <pc:docMk/>
            <pc:sldMk cId="981350532" sldId="454"/>
            <ac:spMk id="6" creationId="{4E29745F-F0CF-FEC2-1DA7-51A2AFC5848F}"/>
          </ac:spMkLst>
        </pc:spChg>
        <pc:spChg chg="del">
          <ac:chgData name="Stephen Millmore" userId="S::stm31@cam.ac.uk::7b2404fb-f360-4859-a21a-833f72764a74" providerId="AD" clId="Web-{BA01621F-1CE7-75BB-434F-55F09479C96D}" dt="2023-11-09T09:19:42.245" v="38"/>
          <ac:spMkLst>
            <pc:docMk/>
            <pc:sldMk cId="981350532" sldId="454"/>
            <ac:spMk id="7" creationId="{BAEA1C68-1DF7-D161-7C75-23C3E41EBA5F}"/>
          </ac:spMkLst>
        </pc:spChg>
        <pc:spChg chg="del">
          <ac:chgData name="Stephen Millmore" userId="S::stm31@cam.ac.uk::7b2404fb-f360-4859-a21a-833f72764a74" providerId="AD" clId="Web-{BA01621F-1CE7-75BB-434F-55F09479C96D}" dt="2023-11-09T09:19:42.245" v="35"/>
          <ac:spMkLst>
            <pc:docMk/>
            <pc:sldMk cId="981350532" sldId="454"/>
            <ac:spMk id="11" creationId="{9771CBAA-79AB-5882-F0EA-2BFD0ADA825F}"/>
          </ac:spMkLst>
        </pc:spChg>
        <pc:picChg chg="del">
          <ac:chgData name="Stephen Millmore" userId="S::stm31@cam.ac.uk::7b2404fb-f360-4859-a21a-833f72764a74" providerId="AD" clId="Web-{BA01621F-1CE7-75BB-434F-55F09479C96D}" dt="2023-11-09T09:20:14.683" v="68"/>
          <ac:picMkLst>
            <pc:docMk/>
            <pc:sldMk cId="981350532" sldId="454"/>
            <ac:picMk id="4" creationId="{3EC7B2B6-EF90-F681-35CE-D22BED3651A6}"/>
          </ac:picMkLst>
        </pc:picChg>
        <pc:picChg chg="del">
          <ac:chgData name="Stephen Millmore" userId="S::stm31@cam.ac.uk::7b2404fb-f360-4859-a21a-833f72764a74" providerId="AD" clId="Web-{BA01621F-1CE7-75BB-434F-55F09479C96D}" dt="2023-11-09T09:20:14.683" v="67"/>
          <ac:picMkLst>
            <pc:docMk/>
            <pc:sldMk cId="981350532" sldId="454"/>
            <ac:picMk id="5" creationId="{A0688E6A-B04A-DED8-CABC-8501FC3863A1}"/>
          </ac:picMkLst>
        </pc:picChg>
        <pc:picChg chg="del">
          <ac:chgData name="Stephen Millmore" userId="S::stm31@cam.ac.uk::7b2404fb-f360-4859-a21a-833f72764a74" providerId="AD" clId="Web-{BA01621F-1CE7-75BB-434F-55F09479C96D}" dt="2023-11-09T09:19:42.245" v="36"/>
          <ac:picMkLst>
            <pc:docMk/>
            <pc:sldMk cId="981350532" sldId="454"/>
            <ac:picMk id="9" creationId="{593DFE03-3299-0077-6B48-3F8517BA36CA}"/>
          </ac:picMkLst>
        </pc:picChg>
        <pc:picChg chg="add mod">
          <ac:chgData name="Stephen Millmore" userId="S::stm31@cam.ac.uk::7b2404fb-f360-4859-a21a-833f72764a74" providerId="AD" clId="Web-{BA01621F-1CE7-75BB-434F-55F09479C96D}" dt="2023-11-09T09:24:46.471" v="83" actId="1076"/>
          <ac:picMkLst>
            <pc:docMk/>
            <pc:sldMk cId="981350532" sldId="454"/>
            <ac:picMk id="10" creationId="{B45162EA-D559-48C9-FDA6-9D663AE28A93}"/>
          </ac:picMkLst>
        </pc:picChg>
        <pc:picChg chg="del">
          <ac:chgData name="Stephen Millmore" userId="S::stm31@cam.ac.uk::7b2404fb-f360-4859-a21a-833f72764a74" providerId="AD" clId="Web-{BA01621F-1CE7-75BB-434F-55F09479C96D}" dt="2023-11-09T09:19:42.245" v="34"/>
          <ac:picMkLst>
            <pc:docMk/>
            <pc:sldMk cId="981350532" sldId="454"/>
            <ac:picMk id="12" creationId="{FFA485CE-06F8-4D62-A669-6517A019D2D1}"/>
          </ac:picMkLst>
        </pc:picChg>
        <pc:picChg chg="add mod modCrop">
          <ac:chgData name="Stephen Millmore" userId="S::stm31@cam.ac.uk::7b2404fb-f360-4859-a21a-833f72764a74" providerId="AD" clId="Web-{BA01621F-1CE7-75BB-434F-55F09479C96D}" dt="2023-11-09T09:25:40.925" v="128" actId="1076"/>
          <ac:picMkLst>
            <pc:docMk/>
            <pc:sldMk cId="981350532" sldId="454"/>
            <ac:picMk id="13" creationId="{5A1F065C-4BFC-AD88-2205-36B4E40E5BF2}"/>
          </ac:picMkLst>
        </pc:picChg>
        <pc:cxnChg chg="del">
          <ac:chgData name="Stephen Millmore" userId="S::stm31@cam.ac.uk::7b2404fb-f360-4859-a21a-833f72764a74" providerId="AD" clId="Web-{BA01621F-1CE7-75BB-434F-55F09479C96D}" dt="2023-11-09T09:19:42.245" v="37"/>
          <ac:cxnSpMkLst>
            <pc:docMk/>
            <pc:sldMk cId="981350532" sldId="454"/>
            <ac:cxnSpMk id="8" creationId="{79D1EE56-5F8A-CEE3-EEC2-E280EB9724B4}"/>
          </ac:cxnSpMkLst>
        </pc:cxnChg>
        <pc:cxnChg chg="del">
          <ac:chgData name="Stephen Millmore" userId="S::stm31@cam.ac.uk::7b2404fb-f360-4859-a21a-833f72764a74" providerId="AD" clId="Web-{BA01621F-1CE7-75BB-434F-55F09479C96D}" dt="2023-11-09T09:19:42.245" v="33"/>
          <ac:cxnSpMkLst>
            <pc:docMk/>
            <pc:sldMk cId="981350532" sldId="454"/>
            <ac:cxnSpMk id="14" creationId="{E320B730-9776-5D6C-7A8C-515B69928214}"/>
          </ac:cxnSpMkLst>
        </pc:cxnChg>
        <pc:cxnChg chg="del">
          <ac:chgData name="Stephen Millmore" userId="S::stm31@cam.ac.uk::7b2404fb-f360-4859-a21a-833f72764a74" providerId="AD" clId="Web-{BA01621F-1CE7-75BB-434F-55F09479C96D}" dt="2023-11-09T09:19:42.245" v="32"/>
          <ac:cxnSpMkLst>
            <pc:docMk/>
            <pc:sldMk cId="981350532" sldId="454"/>
            <ac:cxnSpMk id="16" creationId="{D44C9225-5E87-2B97-7533-188B569C61B8}"/>
          </ac:cxnSpMkLst>
        </pc:cxnChg>
      </pc:sldChg>
      <pc:sldChg chg="addSp delSp modSp add">
        <pc:chgData name="Stephen Millmore" userId="S::stm31@cam.ac.uk::7b2404fb-f360-4859-a21a-833f72764a74" providerId="AD" clId="Web-{BA01621F-1CE7-75BB-434F-55F09479C96D}" dt="2023-11-09T09:33:04.216" v="548" actId="20577"/>
        <pc:sldMkLst>
          <pc:docMk/>
          <pc:sldMk cId="3298996932" sldId="455"/>
        </pc:sldMkLst>
        <pc:spChg chg="mod">
          <ac:chgData name="Stephen Millmore" userId="S::stm31@cam.ac.uk::7b2404fb-f360-4859-a21a-833f72764a74" providerId="AD" clId="Web-{BA01621F-1CE7-75BB-434F-55F09479C96D}" dt="2023-11-09T09:29:07.695" v="324" actId="20577"/>
          <ac:spMkLst>
            <pc:docMk/>
            <pc:sldMk cId="3298996932" sldId="455"/>
            <ac:spMk id="2" creationId="{0A9AA9CE-1500-9B3F-5C5F-374DC594457B}"/>
          </ac:spMkLst>
        </pc:spChg>
        <pc:spChg chg="mod">
          <ac:chgData name="Stephen Millmore" userId="S::stm31@cam.ac.uk::7b2404fb-f360-4859-a21a-833f72764a74" providerId="AD" clId="Web-{BA01621F-1CE7-75BB-434F-55F09479C96D}" dt="2023-11-09T09:33:04.216" v="548" actId="20577"/>
          <ac:spMkLst>
            <pc:docMk/>
            <pc:sldMk cId="3298996932" sldId="455"/>
            <ac:spMk id="3" creationId="{69EC1D8A-C277-16B1-20EC-6260B0088281}"/>
          </ac:spMkLst>
        </pc:spChg>
        <pc:picChg chg="add mod">
          <ac:chgData name="Stephen Millmore" userId="S::stm31@cam.ac.uk::7b2404fb-f360-4859-a21a-833f72764a74" providerId="AD" clId="Web-{BA01621F-1CE7-75BB-434F-55F09479C96D}" dt="2023-11-09T09:29:41.493" v="334" actId="1076"/>
          <ac:picMkLst>
            <pc:docMk/>
            <pc:sldMk cId="3298996932" sldId="455"/>
            <ac:picMk id="4" creationId="{9C6B25A2-89C3-4C39-C626-919CF5A0DE8A}"/>
          </ac:picMkLst>
        </pc:picChg>
        <pc:picChg chg="add mod">
          <ac:chgData name="Stephen Millmore" userId="S::stm31@cam.ac.uk::7b2404fb-f360-4859-a21a-833f72764a74" providerId="AD" clId="Web-{BA01621F-1CE7-75BB-434F-55F09479C96D}" dt="2023-11-09T09:30:43.447" v="397" actId="1076"/>
          <ac:picMkLst>
            <pc:docMk/>
            <pc:sldMk cId="3298996932" sldId="455"/>
            <ac:picMk id="5" creationId="{A4F3B239-19C3-317B-27E6-3CC14F3609EC}"/>
          </ac:picMkLst>
        </pc:picChg>
        <pc:picChg chg="add mod">
          <ac:chgData name="Stephen Millmore" userId="S::stm31@cam.ac.uk::7b2404fb-f360-4859-a21a-833f72764a74" providerId="AD" clId="Web-{BA01621F-1CE7-75BB-434F-55F09479C96D}" dt="2023-11-09T09:31:16.761" v="423" actId="1076"/>
          <ac:picMkLst>
            <pc:docMk/>
            <pc:sldMk cId="3298996932" sldId="455"/>
            <ac:picMk id="7" creationId="{C1FD4540-ED48-CE45-6CD3-914E496E6C10}"/>
          </ac:picMkLst>
        </pc:picChg>
        <pc:picChg chg="add mod">
          <ac:chgData name="Stephen Millmore" userId="S::stm31@cam.ac.uk::7b2404fb-f360-4859-a21a-833f72764a74" providerId="AD" clId="Web-{BA01621F-1CE7-75BB-434F-55F09479C96D}" dt="2023-11-09T09:32:37.622" v="492" actId="1076"/>
          <ac:picMkLst>
            <pc:docMk/>
            <pc:sldMk cId="3298996932" sldId="455"/>
            <ac:picMk id="8" creationId="{E16B973E-7263-6008-0FEF-C873AD3AFAB5}"/>
          </ac:picMkLst>
        </pc:picChg>
        <pc:picChg chg="del">
          <ac:chgData name="Stephen Millmore" userId="S::stm31@cam.ac.uk::7b2404fb-f360-4859-a21a-833f72764a74" providerId="AD" clId="Web-{BA01621F-1CE7-75BB-434F-55F09479C96D}" dt="2023-11-09T09:29:13.977" v="327"/>
          <ac:picMkLst>
            <pc:docMk/>
            <pc:sldMk cId="3298996932" sldId="455"/>
            <ac:picMk id="10" creationId="{B45162EA-D559-48C9-FDA6-9D663AE28A93}"/>
          </ac:picMkLst>
        </pc:picChg>
        <pc:picChg chg="del">
          <ac:chgData name="Stephen Millmore" userId="S::stm31@cam.ac.uk::7b2404fb-f360-4859-a21a-833f72764a74" providerId="AD" clId="Web-{BA01621F-1CE7-75BB-434F-55F09479C96D}" dt="2023-11-09T09:29:12.742" v="326"/>
          <ac:picMkLst>
            <pc:docMk/>
            <pc:sldMk cId="3298996932" sldId="455"/>
            <ac:picMk id="13" creationId="{5A1F065C-4BFC-AD88-2205-36B4E40E5BF2}"/>
          </ac:picMkLst>
        </pc:picChg>
      </pc:sldChg>
      <pc:sldChg chg="addSp delSp modSp add">
        <pc:chgData name="Stephen Millmore" userId="S::stm31@cam.ac.uk::7b2404fb-f360-4859-a21a-833f72764a74" providerId="AD" clId="Web-{BA01621F-1CE7-75BB-434F-55F09479C96D}" dt="2023-11-09T10:33:35.822" v="819" actId="1076"/>
        <pc:sldMkLst>
          <pc:docMk/>
          <pc:sldMk cId="4062399133" sldId="456"/>
        </pc:sldMkLst>
        <pc:spChg chg="mod">
          <ac:chgData name="Stephen Millmore" userId="S::stm31@cam.ac.uk::7b2404fb-f360-4859-a21a-833f72764a74" providerId="AD" clId="Web-{BA01621F-1CE7-75BB-434F-55F09479C96D}" dt="2023-11-09T09:35:26.845" v="560" actId="20577"/>
          <ac:spMkLst>
            <pc:docMk/>
            <pc:sldMk cId="4062399133" sldId="456"/>
            <ac:spMk id="2" creationId="{0A9AA9CE-1500-9B3F-5C5F-374DC594457B}"/>
          </ac:spMkLst>
        </pc:spChg>
        <pc:spChg chg="mod">
          <ac:chgData name="Stephen Millmore" userId="S::stm31@cam.ac.uk::7b2404fb-f360-4859-a21a-833f72764a74" providerId="AD" clId="Web-{BA01621F-1CE7-75BB-434F-55F09479C96D}" dt="2023-11-09T10:33:30.932" v="817" actId="20577"/>
          <ac:spMkLst>
            <pc:docMk/>
            <pc:sldMk cId="4062399133" sldId="456"/>
            <ac:spMk id="3" creationId="{69EC1D8A-C277-16B1-20EC-6260B0088281}"/>
          </ac:spMkLst>
        </pc:spChg>
        <pc:picChg chg="add mod">
          <ac:chgData name="Stephen Millmore" userId="S::stm31@cam.ac.uk::7b2404fb-f360-4859-a21a-833f72764a74" providerId="AD" clId="Web-{BA01621F-1CE7-75BB-434F-55F09479C96D}" dt="2023-11-09T10:33:35.822" v="819" actId="1076"/>
          <ac:picMkLst>
            <pc:docMk/>
            <pc:sldMk cId="4062399133" sldId="456"/>
            <ac:picMk id="4" creationId="{AD70A053-E7E1-0C1A-85C3-93117D3BAF2D}"/>
          </ac:picMkLst>
        </pc:picChg>
        <pc:picChg chg="add mod">
          <ac:chgData name="Stephen Millmore" userId="S::stm31@cam.ac.uk::7b2404fb-f360-4859-a21a-833f72764a74" providerId="AD" clId="Web-{BA01621F-1CE7-75BB-434F-55F09479C96D}" dt="2023-11-09T10:30:08.504" v="712" actId="1076"/>
          <ac:picMkLst>
            <pc:docMk/>
            <pc:sldMk cId="4062399133" sldId="456"/>
            <ac:picMk id="5" creationId="{5D3443DA-E698-CFFB-61E8-F6AEE5D11B86}"/>
          </ac:picMkLst>
        </pc:picChg>
        <pc:picChg chg="mod">
          <ac:chgData name="Stephen Millmore" userId="S::stm31@cam.ac.uk::7b2404fb-f360-4859-a21a-833f72764a74" providerId="AD" clId="Web-{BA01621F-1CE7-75BB-434F-55F09479C96D}" dt="2023-11-09T09:36:07.299" v="563" actId="1076"/>
          <ac:picMkLst>
            <pc:docMk/>
            <pc:sldMk cId="4062399133" sldId="456"/>
            <ac:picMk id="10" creationId="{B45162EA-D559-48C9-FDA6-9D663AE28A93}"/>
          </ac:picMkLst>
        </pc:picChg>
        <pc:picChg chg="del">
          <ac:chgData name="Stephen Millmore" userId="S::stm31@cam.ac.uk::7b2404fb-f360-4859-a21a-833f72764a74" providerId="AD" clId="Web-{BA01621F-1CE7-75BB-434F-55F09479C96D}" dt="2023-11-09T09:37:52.035" v="646"/>
          <ac:picMkLst>
            <pc:docMk/>
            <pc:sldMk cId="4062399133" sldId="456"/>
            <ac:picMk id="13" creationId="{5A1F065C-4BFC-AD88-2205-36B4E40E5BF2}"/>
          </ac:picMkLst>
        </pc:picChg>
      </pc:sldChg>
      <pc:sldChg chg="addSp delSp modSp add">
        <pc:chgData name="Stephen Millmore" userId="S::stm31@cam.ac.uk::7b2404fb-f360-4859-a21a-833f72764a74" providerId="AD" clId="Web-{BA01621F-1CE7-75BB-434F-55F09479C96D}" dt="2023-11-09T10:39:48.661" v="981" actId="20577"/>
        <pc:sldMkLst>
          <pc:docMk/>
          <pc:sldMk cId="2683227440" sldId="457"/>
        </pc:sldMkLst>
        <pc:spChg chg="mod">
          <ac:chgData name="Stephen Millmore" userId="S::stm31@cam.ac.uk::7b2404fb-f360-4859-a21a-833f72764a74" providerId="AD" clId="Web-{BA01621F-1CE7-75BB-434F-55F09479C96D}" dt="2023-11-09T10:39:48.661" v="981" actId="20577"/>
          <ac:spMkLst>
            <pc:docMk/>
            <pc:sldMk cId="2683227440" sldId="457"/>
            <ac:spMk id="3" creationId="{69EC1D8A-C277-16B1-20EC-6260B0088281}"/>
          </ac:spMkLst>
        </pc:spChg>
        <pc:picChg chg="mod modCrop">
          <ac:chgData name="Stephen Millmore" userId="S::stm31@cam.ac.uk::7b2404fb-f360-4859-a21a-833f72764a74" providerId="AD" clId="Web-{BA01621F-1CE7-75BB-434F-55F09479C96D}" dt="2023-11-09T10:36:09.202" v="872" actId="1076"/>
          <ac:picMkLst>
            <pc:docMk/>
            <pc:sldMk cId="2683227440" sldId="457"/>
            <ac:picMk id="4" creationId="{AD70A053-E7E1-0C1A-85C3-93117D3BAF2D}"/>
          </ac:picMkLst>
        </pc:picChg>
        <pc:picChg chg="del">
          <ac:chgData name="Stephen Millmore" userId="S::stm31@cam.ac.uk::7b2404fb-f360-4859-a21a-833f72764a74" providerId="AD" clId="Web-{BA01621F-1CE7-75BB-434F-55F09479C96D}" dt="2023-11-09T10:35:56.107" v="869"/>
          <ac:picMkLst>
            <pc:docMk/>
            <pc:sldMk cId="2683227440" sldId="457"/>
            <ac:picMk id="5" creationId="{5D3443DA-E698-CFFB-61E8-F6AEE5D11B86}"/>
          </ac:picMkLst>
        </pc:picChg>
        <pc:picChg chg="add mod">
          <ac:chgData name="Stephen Millmore" userId="S::stm31@cam.ac.uk::7b2404fb-f360-4859-a21a-833f72764a74" providerId="AD" clId="Web-{BA01621F-1CE7-75BB-434F-55F09479C96D}" dt="2023-11-09T10:37:21.766" v="898" actId="1076"/>
          <ac:picMkLst>
            <pc:docMk/>
            <pc:sldMk cId="2683227440" sldId="457"/>
            <ac:picMk id="6" creationId="{037D3DD7-3594-68E9-6A8C-B7113319A42C}"/>
          </ac:picMkLst>
        </pc:picChg>
      </pc:sldChg>
      <pc:sldChg chg="addSp delSp modSp add">
        <pc:chgData name="Stephen Millmore" userId="S::stm31@cam.ac.uk::7b2404fb-f360-4859-a21a-833f72764a74" providerId="AD" clId="Web-{BA01621F-1CE7-75BB-434F-55F09479C96D}" dt="2023-11-09T10:49:30.286" v="1104" actId="1076"/>
        <pc:sldMkLst>
          <pc:docMk/>
          <pc:sldMk cId="2221627784" sldId="458"/>
        </pc:sldMkLst>
        <pc:spChg chg="mod">
          <ac:chgData name="Stephen Millmore" userId="S::stm31@cam.ac.uk::7b2404fb-f360-4859-a21a-833f72764a74" providerId="AD" clId="Web-{BA01621F-1CE7-75BB-434F-55F09479C96D}" dt="2023-11-09T10:40:03.958" v="986" actId="20577"/>
          <ac:spMkLst>
            <pc:docMk/>
            <pc:sldMk cId="2221627784" sldId="458"/>
            <ac:spMk id="2" creationId="{0A9AA9CE-1500-9B3F-5C5F-374DC594457B}"/>
          </ac:spMkLst>
        </pc:spChg>
        <pc:spChg chg="mod">
          <ac:chgData name="Stephen Millmore" userId="S::stm31@cam.ac.uk::7b2404fb-f360-4859-a21a-833f72764a74" providerId="AD" clId="Web-{BA01621F-1CE7-75BB-434F-55F09479C96D}" dt="2023-11-09T10:49:21.255" v="1100" actId="20577"/>
          <ac:spMkLst>
            <pc:docMk/>
            <pc:sldMk cId="2221627784" sldId="458"/>
            <ac:spMk id="3" creationId="{69EC1D8A-C277-16B1-20EC-6260B0088281}"/>
          </ac:spMkLst>
        </pc:spChg>
        <pc:picChg chg="del">
          <ac:chgData name="Stephen Millmore" userId="S::stm31@cam.ac.uk::7b2404fb-f360-4859-a21a-833f72764a74" providerId="AD" clId="Web-{BA01621F-1CE7-75BB-434F-55F09479C96D}" dt="2023-11-09T10:40:19.974" v="990"/>
          <ac:picMkLst>
            <pc:docMk/>
            <pc:sldMk cId="2221627784" sldId="458"/>
            <ac:picMk id="4" creationId="{AD70A053-E7E1-0C1A-85C3-93117D3BAF2D}"/>
          </ac:picMkLst>
        </pc:picChg>
        <pc:picChg chg="add mod">
          <ac:chgData name="Stephen Millmore" userId="S::stm31@cam.ac.uk::7b2404fb-f360-4859-a21a-833f72764a74" providerId="AD" clId="Web-{BA01621F-1CE7-75BB-434F-55F09479C96D}" dt="2023-11-09T10:48:17.972" v="1072" actId="1076"/>
          <ac:picMkLst>
            <pc:docMk/>
            <pc:sldMk cId="2221627784" sldId="458"/>
            <ac:picMk id="5" creationId="{8C9ECA02-8135-0311-EA0C-3290B88EF369}"/>
          </ac:picMkLst>
        </pc:picChg>
        <pc:picChg chg="del">
          <ac:chgData name="Stephen Millmore" userId="S::stm31@cam.ac.uk::7b2404fb-f360-4859-a21a-833f72764a74" providerId="AD" clId="Web-{BA01621F-1CE7-75BB-434F-55F09479C96D}" dt="2023-11-09T10:40:20.193" v="991"/>
          <ac:picMkLst>
            <pc:docMk/>
            <pc:sldMk cId="2221627784" sldId="458"/>
            <ac:picMk id="6" creationId="{037D3DD7-3594-68E9-6A8C-B7113319A42C}"/>
          </ac:picMkLst>
        </pc:picChg>
        <pc:picChg chg="add mod">
          <ac:chgData name="Stephen Millmore" userId="S::stm31@cam.ac.uk::7b2404fb-f360-4859-a21a-833f72764a74" providerId="AD" clId="Web-{BA01621F-1CE7-75BB-434F-55F09479C96D}" dt="2023-11-09T10:48:11.190" v="1070" actId="14100"/>
          <ac:picMkLst>
            <pc:docMk/>
            <pc:sldMk cId="2221627784" sldId="458"/>
            <ac:picMk id="7" creationId="{E0D6733B-3D36-E10F-128F-1BCD688B8493}"/>
          </ac:picMkLst>
        </pc:picChg>
        <pc:picChg chg="add mod">
          <ac:chgData name="Stephen Millmore" userId="S::stm31@cam.ac.uk::7b2404fb-f360-4859-a21a-833f72764a74" providerId="AD" clId="Web-{BA01621F-1CE7-75BB-434F-55F09479C96D}" dt="2023-11-09T10:48:56.410" v="1088" actId="1076"/>
          <ac:picMkLst>
            <pc:docMk/>
            <pc:sldMk cId="2221627784" sldId="458"/>
            <ac:picMk id="8" creationId="{BAE62FC8-50BC-9F0C-9205-C951E58E117D}"/>
          </ac:picMkLst>
        </pc:picChg>
        <pc:picChg chg="add mod">
          <ac:chgData name="Stephen Millmore" userId="S::stm31@cam.ac.uk::7b2404fb-f360-4859-a21a-833f72764a74" providerId="AD" clId="Web-{BA01621F-1CE7-75BB-434F-55F09479C96D}" dt="2023-11-09T10:49:30.286" v="1104" actId="1076"/>
          <ac:picMkLst>
            <pc:docMk/>
            <pc:sldMk cId="2221627784" sldId="458"/>
            <ac:picMk id="9" creationId="{733C1496-D116-D6ED-6B56-D475CC2CAF02}"/>
          </ac:picMkLst>
        </pc:picChg>
        <pc:picChg chg="del">
          <ac:chgData name="Stephen Millmore" userId="S::stm31@cam.ac.uk::7b2404fb-f360-4859-a21a-833f72764a74" providerId="AD" clId="Web-{BA01621F-1CE7-75BB-434F-55F09479C96D}" dt="2023-11-09T10:40:05.349" v="987"/>
          <ac:picMkLst>
            <pc:docMk/>
            <pc:sldMk cId="2221627784" sldId="458"/>
            <ac:picMk id="10" creationId="{B45162EA-D559-48C9-FDA6-9D663AE28A93}"/>
          </ac:picMkLst>
        </pc:picChg>
      </pc:sldChg>
      <pc:sldChg chg="addSp delSp modSp add">
        <pc:chgData name="Stephen Millmore" userId="S::stm31@cam.ac.uk::7b2404fb-f360-4859-a21a-833f72764a74" providerId="AD" clId="Web-{BA01621F-1CE7-75BB-434F-55F09479C96D}" dt="2023-11-09T11:07:48.895" v="1262" actId="20577"/>
        <pc:sldMkLst>
          <pc:docMk/>
          <pc:sldMk cId="3180693219" sldId="459"/>
        </pc:sldMkLst>
        <pc:spChg chg="mod">
          <ac:chgData name="Stephen Millmore" userId="S::stm31@cam.ac.uk::7b2404fb-f360-4859-a21a-833f72764a74" providerId="AD" clId="Web-{BA01621F-1CE7-75BB-434F-55F09479C96D}" dt="2023-11-09T11:07:48.895" v="1262" actId="20577"/>
          <ac:spMkLst>
            <pc:docMk/>
            <pc:sldMk cId="3180693219" sldId="459"/>
            <ac:spMk id="3" creationId="{69EC1D8A-C277-16B1-20EC-6260B0088281}"/>
          </ac:spMkLst>
        </pc:spChg>
        <pc:picChg chg="add mod">
          <ac:chgData name="Stephen Millmore" userId="S::stm31@cam.ac.uk::7b2404fb-f360-4859-a21a-833f72764a74" providerId="AD" clId="Web-{BA01621F-1CE7-75BB-434F-55F09479C96D}" dt="2023-11-09T10:58:14.926" v="1131" actId="1076"/>
          <ac:picMkLst>
            <pc:docMk/>
            <pc:sldMk cId="3180693219" sldId="459"/>
            <ac:picMk id="4" creationId="{F3676311-BDC5-33D6-4B8C-A933CD19C145}"/>
          </ac:picMkLst>
        </pc:picChg>
        <pc:picChg chg="del">
          <ac:chgData name="Stephen Millmore" userId="S::stm31@cam.ac.uk::7b2404fb-f360-4859-a21a-833f72764a74" providerId="AD" clId="Web-{BA01621F-1CE7-75BB-434F-55F09479C96D}" dt="2023-11-09T10:57:35.519" v="1109"/>
          <ac:picMkLst>
            <pc:docMk/>
            <pc:sldMk cId="3180693219" sldId="459"/>
            <ac:picMk id="5" creationId="{8C9ECA02-8135-0311-EA0C-3290B88EF369}"/>
          </ac:picMkLst>
        </pc:picChg>
        <pc:picChg chg="add mod">
          <ac:chgData name="Stephen Millmore" userId="S::stm31@cam.ac.uk::7b2404fb-f360-4859-a21a-833f72764a74" providerId="AD" clId="Web-{BA01621F-1CE7-75BB-434F-55F09479C96D}" dt="2023-11-09T10:58:50.974" v="1157" actId="1076"/>
          <ac:picMkLst>
            <pc:docMk/>
            <pc:sldMk cId="3180693219" sldId="459"/>
            <ac:picMk id="6" creationId="{D82CD7A6-9283-E8B0-1E73-CC255E7CE4D8}"/>
          </ac:picMkLst>
        </pc:picChg>
        <pc:picChg chg="del">
          <ac:chgData name="Stephen Millmore" userId="S::stm31@cam.ac.uk::7b2404fb-f360-4859-a21a-833f72764a74" providerId="AD" clId="Web-{BA01621F-1CE7-75BB-434F-55F09479C96D}" dt="2023-11-09T10:57:44.191" v="1111"/>
          <ac:picMkLst>
            <pc:docMk/>
            <pc:sldMk cId="3180693219" sldId="459"/>
            <ac:picMk id="7" creationId="{E0D6733B-3D36-E10F-128F-1BCD688B8493}"/>
          </ac:picMkLst>
        </pc:picChg>
        <pc:picChg chg="mod">
          <ac:chgData name="Stephen Millmore" userId="S::stm31@cam.ac.uk::7b2404fb-f360-4859-a21a-833f72764a74" providerId="AD" clId="Web-{BA01621F-1CE7-75BB-434F-55F09479C96D}" dt="2023-11-09T10:57:42.409" v="1110" actId="1076"/>
          <ac:picMkLst>
            <pc:docMk/>
            <pc:sldMk cId="3180693219" sldId="459"/>
            <ac:picMk id="8" creationId="{BAE62FC8-50BC-9F0C-9205-C951E58E117D}"/>
          </ac:picMkLst>
        </pc:picChg>
        <pc:picChg chg="del">
          <ac:chgData name="Stephen Millmore" userId="S::stm31@cam.ac.uk::7b2404fb-f360-4859-a21a-833f72764a74" providerId="AD" clId="Web-{BA01621F-1CE7-75BB-434F-55F09479C96D}" dt="2023-11-09T10:57:46.785" v="1112"/>
          <ac:picMkLst>
            <pc:docMk/>
            <pc:sldMk cId="3180693219" sldId="459"/>
            <ac:picMk id="9" creationId="{733C1496-D116-D6ED-6B56-D475CC2CAF02}"/>
          </ac:picMkLst>
        </pc:picChg>
        <pc:picChg chg="add mod">
          <ac:chgData name="Stephen Millmore" userId="S::stm31@cam.ac.uk::7b2404fb-f360-4859-a21a-833f72764a74" providerId="AD" clId="Web-{BA01621F-1CE7-75BB-434F-55F09479C96D}" dt="2023-11-09T11:00:51.055" v="1166" actId="1076"/>
          <ac:picMkLst>
            <pc:docMk/>
            <pc:sldMk cId="3180693219" sldId="459"/>
            <ac:picMk id="10" creationId="{E59CF963-E929-37C8-7311-2FCE27DDA7F6}"/>
          </ac:picMkLst>
        </pc:picChg>
        <pc:picChg chg="add mod">
          <ac:chgData name="Stephen Millmore" userId="S::stm31@cam.ac.uk::7b2404fb-f360-4859-a21a-833f72764a74" providerId="AD" clId="Web-{BA01621F-1CE7-75BB-434F-55F09479C96D}" dt="2023-11-09T11:01:14.181" v="1174" actId="1076"/>
          <ac:picMkLst>
            <pc:docMk/>
            <pc:sldMk cId="3180693219" sldId="459"/>
            <ac:picMk id="11" creationId="{32854914-6AA0-6CF2-B6A9-5DBD256B4D21}"/>
          </ac:picMkLst>
        </pc:picChg>
        <pc:picChg chg="add mod">
          <ac:chgData name="Stephen Millmore" userId="S::stm31@cam.ac.uk::7b2404fb-f360-4859-a21a-833f72764a74" providerId="AD" clId="Web-{BA01621F-1CE7-75BB-434F-55F09479C96D}" dt="2023-11-09T11:02:18.136" v="1216" actId="1076"/>
          <ac:picMkLst>
            <pc:docMk/>
            <pc:sldMk cId="3180693219" sldId="459"/>
            <ac:picMk id="13" creationId="{9D65F2AA-51A8-7003-9004-9A9A1145743D}"/>
          </ac:picMkLst>
        </pc:picChg>
        <pc:picChg chg="add mod">
          <ac:chgData name="Stephen Millmore" userId="S::stm31@cam.ac.uk::7b2404fb-f360-4859-a21a-833f72764a74" providerId="AD" clId="Web-{BA01621F-1CE7-75BB-434F-55F09479C96D}" dt="2023-11-09T11:01:58.354" v="1206" actId="1076"/>
          <ac:picMkLst>
            <pc:docMk/>
            <pc:sldMk cId="3180693219" sldId="459"/>
            <ac:picMk id="15" creationId="{00F072C7-71F9-EB5D-81E8-5F2B528E524A}"/>
          </ac:picMkLst>
        </pc:picChg>
      </pc:sldChg>
      <pc:sldChg chg="addSp delSp modSp add">
        <pc:chgData name="Stephen Millmore" userId="S::stm31@cam.ac.uk::7b2404fb-f360-4859-a21a-833f72764a74" providerId="AD" clId="Web-{BA01621F-1CE7-75BB-434F-55F09479C96D}" dt="2023-11-09T11:22:22.982" v="1397" actId="14100"/>
        <pc:sldMkLst>
          <pc:docMk/>
          <pc:sldMk cId="3175621574" sldId="460"/>
        </pc:sldMkLst>
        <pc:spChg chg="mod">
          <ac:chgData name="Stephen Millmore" userId="S::stm31@cam.ac.uk::7b2404fb-f360-4859-a21a-833f72764a74" providerId="AD" clId="Web-{BA01621F-1CE7-75BB-434F-55F09479C96D}" dt="2023-11-09T11:22:02.731" v="1390" actId="20577"/>
          <ac:spMkLst>
            <pc:docMk/>
            <pc:sldMk cId="3175621574" sldId="460"/>
            <ac:spMk id="3" creationId="{69EC1D8A-C277-16B1-20EC-6260B0088281}"/>
          </ac:spMkLst>
        </pc:spChg>
        <pc:picChg chg="add mod">
          <ac:chgData name="Stephen Millmore" userId="S::stm31@cam.ac.uk::7b2404fb-f360-4859-a21a-833f72764a74" providerId="AD" clId="Web-{BA01621F-1CE7-75BB-434F-55F09479C96D}" dt="2023-11-09T11:09:09.116" v="1276" actId="1076"/>
          <ac:picMkLst>
            <pc:docMk/>
            <pc:sldMk cId="3175621574" sldId="460"/>
            <ac:picMk id="4" creationId="{FFB9EB7A-B2E5-BBBB-AF4D-A208534D95F9}"/>
          </ac:picMkLst>
        </pc:picChg>
        <pc:picChg chg="del">
          <ac:chgData name="Stephen Millmore" userId="S::stm31@cam.ac.uk::7b2404fb-f360-4859-a21a-833f72764a74" providerId="AD" clId="Web-{BA01621F-1CE7-75BB-434F-55F09479C96D}" dt="2023-11-09T11:08:12.911" v="1274"/>
          <ac:picMkLst>
            <pc:docMk/>
            <pc:sldMk cId="3175621574" sldId="460"/>
            <ac:picMk id="5" creationId="{8C9ECA02-8135-0311-EA0C-3290B88EF369}"/>
          </ac:picMkLst>
        </pc:picChg>
        <pc:picChg chg="add mod">
          <ac:chgData name="Stephen Millmore" userId="S::stm31@cam.ac.uk::7b2404fb-f360-4859-a21a-833f72764a74" providerId="AD" clId="Web-{BA01621F-1CE7-75BB-434F-55F09479C96D}" dt="2023-11-09T11:10:23.431" v="1317" actId="1076"/>
          <ac:picMkLst>
            <pc:docMk/>
            <pc:sldMk cId="3175621574" sldId="460"/>
            <ac:picMk id="6" creationId="{4FEA993F-FF7E-3350-9FC7-071E318FC070}"/>
          </ac:picMkLst>
        </pc:picChg>
        <pc:picChg chg="del">
          <ac:chgData name="Stephen Millmore" userId="S::stm31@cam.ac.uk::7b2404fb-f360-4859-a21a-833f72764a74" providerId="AD" clId="Web-{BA01621F-1CE7-75BB-434F-55F09479C96D}" dt="2023-11-09T11:09:50.727" v="1313"/>
          <ac:picMkLst>
            <pc:docMk/>
            <pc:sldMk cId="3175621574" sldId="460"/>
            <ac:picMk id="7" creationId="{E0D6733B-3D36-E10F-128F-1BCD688B8493}"/>
          </ac:picMkLst>
        </pc:picChg>
        <pc:picChg chg="del">
          <ac:chgData name="Stephen Millmore" userId="S::stm31@cam.ac.uk::7b2404fb-f360-4859-a21a-833f72764a74" providerId="AD" clId="Web-{BA01621F-1CE7-75BB-434F-55F09479C96D}" dt="2023-11-09T11:20:40.229" v="1329"/>
          <ac:picMkLst>
            <pc:docMk/>
            <pc:sldMk cId="3175621574" sldId="460"/>
            <ac:picMk id="8" creationId="{BAE62FC8-50BC-9F0C-9205-C951E58E117D}"/>
          </ac:picMkLst>
        </pc:picChg>
        <pc:picChg chg="del">
          <ac:chgData name="Stephen Millmore" userId="S::stm31@cam.ac.uk::7b2404fb-f360-4859-a21a-833f72764a74" providerId="AD" clId="Web-{BA01621F-1CE7-75BB-434F-55F09479C96D}" dt="2023-11-09T11:21:49.059" v="1388"/>
          <ac:picMkLst>
            <pc:docMk/>
            <pc:sldMk cId="3175621574" sldId="460"/>
            <ac:picMk id="9" creationId="{733C1496-D116-D6ED-6B56-D475CC2CAF02}"/>
          </ac:picMkLst>
        </pc:picChg>
        <pc:picChg chg="add mod">
          <ac:chgData name="Stephen Millmore" userId="S::stm31@cam.ac.uk::7b2404fb-f360-4859-a21a-833f72764a74" providerId="AD" clId="Web-{BA01621F-1CE7-75BB-434F-55F09479C96D}" dt="2023-11-09T11:20:37.932" v="1328" actId="1076"/>
          <ac:picMkLst>
            <pc:docMk/>
            <pc:sldMk cId="3175621574" sldId="460"/>
            <ac:picMk id="10" creationId="{42E1BAEF-EF27-C6DC-ACE0-5C1BDA9AF821}"/>
          </ac:picMkLst>
        </pc:picChg>
        <pc:picChg chg="add mod">
          <ac:chgData name="Stephen Millmore" userId="S::stm31@cam.ac.uk::7b2404fb-f360-4859-a21a-833f72764a74" providerId="AD" clId="Web-{BA01621F-1CE7-75BB-434F-55F09479C96D}" dt="2023-11-09T11:21:07.917" v="1355" actId="1076"/>
          <ac:picMkLst>
            <pc:docMk/>
            <pc:sldMk cId="3175621574" sldId="460"/>
            <ac:picMk id="11" creationId="{C3B81EA1-0A27-04F6-5BAF-019092DEFD74}"/>
          </ac:picMkLst>
        </pc:picChg>
        <pc:picChg chg="add mod">
          <ac:chgData name="Stephen Millmore" userId="S::stm31@cam.ac.uk::7b2404fb-f360-4859-a21a-833f72764a74" providerId="AD" clId="Web-{BA01621F-1CE7-75BB-434F-55F09479C96D}" dt="2023-11-09T11:22:17.450" v="1396" actId="1076"/>
          <ac:picMkLst>
            <pc:docMk/>
            <pc:sldMk cId="3175621574" sldId="460"/>
            <ac:picMk id="12" creationId="{09273840-C13F-DACF-D9C6-354A57F8EDBC}"/>
          </ac:picMkLst>
        </pc:picChg>
        <pc:picChg chg="add mod">
          <ac:chgData name="Stephen Millmore" userId="S::stm31@cam.ac.uk::7b2404fb-f360-4859-a21a-833f72764a74" providerId="AD" clId="Web-{BA01621F-1CE7-75BB-434F-55F09479C96D}" dt="2023-11-09T11:22:22.982" v="1397" actId="14100"/>
          <ac:picMkLst>
            <pc:docMk/>
            <pc:sldMk cId="3175621574" sldId="460"/>
            <ac:picMk id="13" creationId="{FB886962-908B-CF51-163B-BAC5F476945B}"/>
          </ac:picMkLst>
        </pc:picChg>
      </pc:sldChg>
      <pc:sldChg chg="addSp delSp modSp add">
        <pc:chgData name="Stephen Millmore" userId="S::stm31@cam.ac.uk::7b2404fb-f360-4859-a21a-833f72764a74" providerId="AD" clId="Web-{BA01621F-1CE7-75BB-434F-55F09479C96D}" dt="2023-11-09T11:36:31.693" v="1578" actId="1076"/>
        <pc:sldMkLst>
          <pc:docMk/>
          <pc:sldMk cId="1466130508" sldId="461"/>
        </pc:sldMkLst>
        <pc:spChg chg="mod">
          <ac:chgData name="Stephen Millmore" userId="S::stm31@cam.ac.uk::7b2404fb-f360-4859-a21a-833f72764a74" providerId="AD" clId="Web-{BA01621F-1CE7-75BB-434F-55F09479C96D}" dt="2023-11-09T11:36:30.505" v="1577" actId="20577"/>
          <ac:spMkLst>
            <pc:docMk/>
            <pc:sldMk cId="1466130508" sldId="461"/>
            <ac:spMk id="3" creationId="{69EC1D8A-C277-16B1-20EC-6260B0088281}"/>
          </ac:spMkLst>
        </pc:spChg>
        <pc:picChg chg="del">
          <ac:chgData name="Stephen Millmore" userId="S::stm31@cam.ac.uk::7b2404fb-f360-4859-a21a-833f72764a74" providerId="AD" clId="Web-{BA01621F-1CE7-75BB-434F-55F09479C96D}" dt="2023-11-09T11:23:24.827" v="1405"/>
          <ac:picMkLst>
            <pc:docMk/>
            <pc:sldMk cId="1466130508" sldId="461"/>
            <ac:picMk id="4" creationId="{F3676311-BDC5-33D6-4B8C-A933CD19C145}"/>
          </ac:picMkLst>
        </pc:picChg>
        <pc:picChg chg="del">
          <ac:chgData name="Stephen Millmore" userId="S::stm31@cam.ac.uk::7b2404fb-f360-4859-a21a-833f72764a74" providerId="AD" clId="Web-{BA01621F-1CE7-75BB-434F-55F09479C96D}" dt="2023-11-09T11:23:24.827" v="1404"/>
          <ac:picMkLst>
            <pc:docMk/>
            <pc:sldMk cId="1466130508" sldId="461"/>
            <ac:picMk id="6" creationId="{D82CD7A6-9283-E8B0-1E73-CC255E7CE4D8}"/>
          </ac:picMkLst>
        </pc:picChg>
        <pc:picChg chg="add mod">
          <ac:chgData name="Stephen Millmore" userId="S::stm31@cam.ac.uk::7b2404fb-f360-4859-a21a-833f72764a74" providerId="AD" clId="Web-{BA01621F-1CE7-75BB-434F-55F09479C96D}" dt="2023-11-09T11:36:31.693" v="1578" actId="1076"/>
          <ac:picMkLst>
            <pc:docMk/>
            <pc:sldMk cId="1466130508" sldId="461"/>
            <ac:picMk id="7" creationId="{C78DAC7D-2EEB-2BA1-7A15-C2205181675C}"/>
          </ac:picMkLst>
        </pc:picChg>
        <pc:picChg chg="del">
          <ac:chgData name="Stephen Millmore" userId="S::stm31@cam.ac.uk::7b2404fb-f360-4859-a21a-833f72764a74" providerId="AD" clId="Web-{BA01621F-1CE7-75BB-434F-55F09479C96D}" dt="2023-11-09T11:23:15.796" v="1400"/>
          <ac:picMkLst>
            <pc:docMk/>
            <pc:sldMk cId="1466130508" sldId="461"/>
            <ac:picMk id="8" creationId="{BAE62FC8-50BC-9F0C-9205-C951E58E117D}"/>
          </ac:picMkLst>
        </pc:picChg>
        <pc:picChg chg="add mod">
          <ac:chgData name="Stephen Millmore" userId="S::stm31@cam.ac.uk::7b2404fb-f360-4859-a21a-833f72764a74" providerId="AD" clId="Web-{BA01621F-1CE7-75BB-434F-55F09479C96D}" dt="2023-11-09T11:24:40.798" v="1496" actId="1076"/>
          <ac:picMkLst>
            <pc:docMk/>
            <pc:sldMk cId="1466130508" sldId="461"/>
            <ac:picMk id="9" creationId="{FE03B5F8-D5B9-D29E-698B-8B0A468EF98A}"/>
          </ac:picMkLst>
        </pc:picChg>
        <pc:picChg chg="del">
          <ac:chgData name="Stephen Millmore" userId="S::stm31@cam.ac.uk::7b2404fb-f360-4859-a21a-833f72764a74" providerId="AD" clId="Web-{BA01621F-1CE7-75BB-434F-55F09479C96D}" dt="2023-11-09T11:23:24.827" v="1403"/>
          <ac:picMkLst>
            <pc:docMk/>
            <pc:sldMk cId="1466130508" sldId="461"/>
            <ac:picMk id="10" creationId="{E59CF963-E929-37C8-7311-2FCE27DDA7F6}"/>
          </ac:picMkLst>
        </pc:picChg>
        <pc:picChg chg="del">
          <ac:chgData name="Stephen Millmore" userId="S::stm31@cam.ac.uk::7b2404fb-f360-4859-a21a-833f72764a74" providerId="AD" clId="Web-{BA01621F-1CE7-75BB-434F-55F09479C96D}" dt="2023-11-09T11:23:24.812" v="1402"/>
          <ac:picMkLst>
            <pc:docMk/>
            <pc:sldMk cId="1466130508" sldId="461"/>
            <ac:picMk id="11" creationId="{32854914-6AA0-6CF2-B6A9-5DBD256B4D21}"/>
          </ac:picMkLst>
        </pc:picChg>
        <pc:picChg chg="del">
          <ac:chgData name="Stephen Millmore" userId="S::stm31@cam.ac.uk::7b2404fb-f360-4859-a21a-833f72764a74" providerId="AD" clId="Web-{BA01621F-1CE7-75BB-434F-55F09479C96D}" dt="2023-11-09T11:24:23.157" v="1487"/>
          <ac:picMkLst>
            <pc:docMk/>
            <pc:sldMk cId="1466130508" sldId="461"/>
            <ac:picMk id="13" creationId="{9D65F2AA-51A8-7003-9004-9A9A1145743D}"/>
          </ac:picMkLst>
        </pc:picChg>
        <pc:picChg chg="del">
          <ac:chgData name="Stephen Millmore" userId="S::stm31@cam.ac.uk::7b2404fb-f360-4859-a21a-833f72764a74" providerId="AD" clId="Web-{BA01621F-1CE7-75BB-434F-55F09479C96D}" dt="2023-11-09T11:24:23.157" v="1486"/>
          <ac:picMkLst>
            <pc:docMk/>
            <pc:sldMk cId="1466130508" sldId="461"/>
            <ac:picMk id="15" creationId="{00F072C7-71F9-EB5D-81E8-5F2B528E524A}"/>
          </ac:picMkLst>
        </pc:picChg>
      </pc:sldChg>
      <pc:sldChg chg="delSp modSp add">
        <pc:chgData name="Stephen Millmore" userId="S::stm31@cam.ac.uk::7b2404fb-f360-4859-a21a-833f72764a74" providerId="AD" clId="Web-{BA01621F-1CE7-75BB-434F-55F09479C96D}" dt="2023-11-09T13:52:22.719" v="1859" actId="20577"/>
        <pc:sldMkLst>
          <pc:docMk/>
          <pc:sldMk cId="1365108468" sldId="462"/>
        </pc:sldMkLst>
        <pc:spChg chg="mod">
          <ac:chgData name="Stephen Millmore" userId="S::stm31@cam.ac.uk::7b2404fb-f360-4859-a21a-833f72764a74" providerId="AD" clId="Web-{BA01621F-1CE7-75BB-434F-55F09479C96D}" dt="2023-11-09T13:48:45.588" v="1698" actId="20577"/>
          <ac:spMkLst>
            <pc:docMk/>
            <pc:sldMk cId="1365108468" sldId="462"/>
            <ac:spMk id="2" creationId="{0A9AA9CE-1500-9B3F-5C5F-374DC594457B}"/>
          </ac:spMkLst>
        </pc:spChg>
        <pc:spChg chg="mod">
          <ac:chgData name="Stephen Millmore" userId="S::stm31@cam.ac.uk::7b2404fb-f360-4859-a21a-833f72764a74" providerId="AD" clId="Web-{BA01621F-1CE7-75BB-434F-55F09479C96D}" dt="2023-11-09T13:52:22.719" v="1859" actId="20577"/>
          <ac:spMkLst>
            <pc:docMk/>
            <pc:sldMk cId="1365108468" sldId="462"/>
            <ac:spMk id="3" creationId="{69EC1D8A-C277-16B1-20EC-6260B0088281}"/>
          </ac:spMkLst>
        </pc:spChg>
        <pc:picChg chg="del">
          <ac:chgData name="Stephen Millmore" userId="S::stm31@cam.ac.uk::7b2404fb-f360-4859-a21a-833f72764a74" providerId="AD" clId="Web-{BA01621F-1CE7-75BB-434F-55F09479C96D}" dt="2023-11-09T11:37:24.069" v="1620"/>
          <ac:picMkLst>
            <pc:docMk/>
            <pc:sldMk cId="1365108468" sldId="462"/>
            <ac:picMk id="10" creationId="{B45162EA-D559-48C9-FDA6-9D663AE28A93}"/>
          </ac:picMkLst>
        </pc:picChg>
        <pc:picChg chg="del">
          <ac:chgData name="Stephen Millmore" userId="S::stm31@cam.ac.uk::7b2404fb-f360-4859-a21a-833f72764a74" providerId="AD" clId="Web-{BA01621F-1CE7-75BB-434F-55F09479C96D}" dt="2023-11-09T11:42:22.093" v="1637"/>
          <ac:picMkLst>
            <pc:docMk/>
            <pc:sldMk cId="1365108468" sldId="462"/>
            <ac:picMk id="13" creationId="{5A1F065C-4BFC-AD88-2205-36B4E40E5BF2}"/>
          </ac:picMkLst>
        </pc:picChg>
      </pc:sldChg>
      <pc:sldChg chg="modSp add del ord">
        <pc:chgData name="Stephen Millmore" userId="S::stm31@cam.ac.uk::7b2404fb-f360-4859-a21a-833f72764a74" providerId="AD" clId="Web-{BA01621F-1CE7-75BB-434F-55F09479C96D}" dt="2023-11-09T13:52:38.454" v="1862"/>
        <pc:sldMkLst>
          <pc:docMk/>
          <pc:sldMk cId="78040628" sldId="463"/>
        </pc:sldMkLst>
        <pc:spChg chg="mod">
          <ac:chgData name="Stephen Millmore" userId="S::stm31@cam.ac.uk::7b2404fb-f360-4859-a21a-833f72764a74" providerId="AD" clId="Web-{BA01621F-1CE7-75BB-434F-55F09479C96D}" dt="2023-11-09T11:43:52.424" v="1653" actId="20577"/>
          <ac:spMkLst>
            <pc:docMk/>
            <pc:sldMk cId="78040628" sldId="463"/>
            <ac:spMk id="4099" creationId="{A869C384-EAEC-447D-BE1A-AEAD569499E4}"/>
          </ac:spMkLst>
        </pc:spChg>
      </pc:sldChg>
      <pc:sldChg chg="modSp add">
        <pc:chgData name="Stephen Millmore" userId="S::stm31@cam.ac.uk::7b2404fb-f360-4859-a21a-833f72764a74" providerId="AD" clId="Web-{BA01621F-1CE7-75BB-434F-55F09479C96D}" dt="2023-11-09T13:52:53.126" v="1880" actId="20577"/>
        <pc:sldMkLst>
          <pc:docMk/>
          <pc:sldMk cId="2015204985" sldId="464"/>
        </pc:sldMkLst>
        <pc:spChg chg="mod">
          <ac:chgData name="Stephen Millmore" userId="S::stm31@cam.ac.uk::7b2404fb-f360-4859-a21a-833f72764a74" providerId="AD" clId="Web-{BA01621F-1CE7-75BB-434F-55F09479C96D}" dt="2023-11-09T13:52:53.126" v="1880" actId="20577"/>
          <ac:spMkLst>
            <pc:docMk/>
            <pc:sldMk cId="2015204985" sldId="464"/>
            <ac:spMk id="2" creationId="{0A9AA9CE-1500-9B3F-5C5F-374DC594457B}"/>
          </ac:spMkLst>
        </pc:spChg>
      </pc:sldChg>
      <pc:sldChg chg="addSp modSp add">
        <pc:chgData name="Stephen Millmore" userId="S::stm31@cam.ac.uk::7b2404fb-f360-4859-a21a-833f72764a74" providerId="AD" clId="Web-{BA01621F-1CE7-75BB-434F-55F09479C96D}" dt="2023-11-09T14:14:57.867" v="1979" actId="1076"/>
        <pc:sldMkLst>
          <pc:docMk/>
          <pc:sldMk cId="360236265" sldId="465"/>
        </pc:sldMkLst>
        <pc:spChg chg="mod">
          <ac:chgData name="Stephen Millmore" userId="S::stm31@cam.ac.uk::7b2404fb-f360-4859-a21a-833f72764a74" providerId="AD" clId="Web-{BA01621F-1CE7-75BB-434F-55F09479C96D}" dt="2023-11-09T14:13:18.909" v="1888" actId="20577"/>
          <ac:spMkLst>
            <pc:docMk/>
            <pc:sldMk cId="360236265" sldId="465"/>
            <ac:spMk id="2" creationId="{0A9AA9CE-1500-9B3F-5C5F-374DC594457B}"/>
          </ac:spMkLst>
        </pc:spChg>
        <pc:spChg chg="mod">
          <ac:chgData name="Stephen Millmore" userId="S::stm31@cam.ac.uk::7b2404fb-f360-4859-a21a-833f72764a74" providerId="AD" clId="Web-{BA01621F-1CE7-75BB-434F-55F09479C96D}" dt="2023-11-09T14:14:51.070" v="1976" actId="20577"/>
          <ac:spMkLst>
            <pc:docMk/>
            <pc:sldMk cId="360236265" sldId="465"/>
            <ac:spMk id="3" creationId="{69EC1D8A-C277-16B1-20EC-6260B0088281}"/>
          </ac:spMkLst>
        </pc:spChg>
        <pc:picChg chg="add mod">
          <ac:chgData name="Stephen Millmore" userId="S::stm31@cam.ac.uk::7b2404fb-f360-4859-a21a-833f72764a74" providerId="AD" clId="Web-{BA01621F-1CE7-75BB-434F-55F09479C96D}" dt="2023-11-09T14:14:57.867" v="1979" actId="1076"/>
          <ac:picMkLst>
            <pc:docMk/>
            <pc:sldMk cId="360236265" sldId="465"/>
            <ac:picMk id="4" creationId="{373A6173-BAE5-660F-4C2B-AC5416E274B2}"/>
          </ac:picMkLst>
        </pc:picChg>
      </pc:sldChg>
    </pc:docChg>
  </pc:docChgLst>
  <pc:docChgLst>
    <pc:chgData name="Stephen Millmore" userId="S::stm31@cam.ac.uk::7b2404fb-f360-4859-a21a-833f72764a74" providerId="AD" clId="Web-{688F2F12-39EA-725E-4E93-ACD6AAAE7DFE}"/>
    <pc:docChg chg="addSld delSld modSld sldOrd">
      <pc:chgData name="Stephen Millmore" userId="S::stm31@cam.ac.uk::7b2404fb-f360-4859-a21a-833f72764a74" providerId="AD" clId="Web-{688F2F12-39EA-725E-4E93-ACD6AAAE7DFE}" dt="2023-10-31T18:06:33.678" v="4867" actId="20577"/>
      <pc:docMkLst>
        <pc:docMk/>
      </pc:docMkLst>
      <pc:sldChg chg="del">
        <pc:chgData name="Stephen Millmore" userId="S::stm31@cam.ac.uk::7b2404fb-f360-4859-a21a-833f72764a74" providerId="AD" clId="Web-{688F2F12-39EA-725E-4E93-ACD6AAAE7DFE}" dt="2023-10-31T13:37:00.612" v="1331"/>
        <pc:sldMkLst>
          <pc:docMk/>
          <pc:sldMk cId="3077344225" sldId="346"/>
        </pc:sldMkLst>
      </pc:sldChg>
      <pc:sldChg chg="del">
        <pc:chgData name="Stephen Millmore" userId="S::stm31@cam.ac.uk::7b2404fb-f360-4859-a21a-833f72764a74" providerId="AD" clId="Web-{688F2F12-39EA-725E-4E93-ACD6AAAE7DFE}" dt="2023-10-31T13:37:00.612" v="1330"/>
        <pc:sldMkLst>
          <pc:docMk/>
          <pc:sldMk cId="3567834053" sldId="347"/>
        </pc:sldMkLst>
      </pc:sldChg>
      <pc:sldChg chg="del">
        <pc:chgData name="Stephen Millmore" userId="S::stm31@cam.ac.uk::7b2404fb-f360-4859-a21a-833f72764a74" providerId="AD" clId="Web-{688F2F12-39EA-725E-4E93-ACD6AAAE7DFE}" dt="2023-10-31T13:37:00.612" v="1329"/>
        <pc:sldMkLst>
          <pc:docMk/>
          <pc:sldMk cId="3356476788" sldId="348"/>
        </pc:sldMkLst>
      </pc:sldChg>
      <pc:sldChg chg="del">
        <pc:chgData name="Stephen Millmore" userId="S::stm31@cam.ac.uk::7b2404fb-f360-4859-a21a-833f72764a74" providerId="AD" clId="Web-{688F2F12-39EA-725E-4E93-ACD6AAAE7DFE}" dt="2023-10-31T13:37:00.597" v="1328"/>
        <pc:sldMkLst>
          <pc:docMk/>
          <pc:sldMk cId="2131398240" sldId="349"/>
        </pc:sldMkLst>
      </pc:sldChg>
      <pc:sldChg chg="del">
        <pc:chgData name="Stephen Millmore" userId="S::stm31@cam.ac.uk::7b2404fb-f360-4859-a21a-833f72764a74" providerId="AD" clId="Web-{688F2F12-39EA-725E-4E93-ACD6AAAE7DFE}" dt="2023-10-31T13:37:02.769" v="1332"/>
        <pc:sldMkLst>
          <pc:docMk/>
          <pc:sldMk cId="2877500773" sldId="350"/>
        </pc:sldMkLst>
      </pc:sldChg>
      <pc:sldChg chg="addSp delSp modSp">
        <pc:chgData name="Stephen Millmore" userId="S::stm31@cam.ac.uk::7b2404fb-f360-4859-a21a-833f72764a74" providerId="AD" clId="Web-{688F2F12-39EA-725E-4E93-ACD6AAAE7DFE}" dt="2023-10-31T13:48:16.659" v="1721" actId="20577"/>
        <pc:sldMkLst>
          <pc:docMk/>
          <pc:sldMk cId="2823665145" sldId="351"/>
        </pc:sldMkLst>
        <pc:spChg chg="mod">
          <ac:chgData name="Stephen Millmore" userId="S::stm31@cam.ac.uk::7b2404fb-f360-4859-a21a-833f72764a74" providerId="AD" clId="Web-{688F2F12-39EA-725E-4E93-ACD6AAAE7DFE}" dt="2023-10-31T13:37:26.255" v="1347" actId="20577"/>
          <ac:spMkLst>
            <pc:docMk/>
            <pc:sldMk cId="2823665145" sldId="351"/>
            <ac:spMk id="2" creationId="{0A9AA9CE-1500-9B3F-5C5F-374DC594457B}"/>
          </ac:spMkLst>
        </pc:spChg>
        <pc:spChg chg="mod">
          <ac:chgData name="Stephen Millmore" userId="S::stm31@cam.ac.uk::7b2404fb-f360-4859-a21a-833f72764a74" providerId="AD" clId="Web-{688F2F12-39EA-725E-4E93-ACD6AAAE7DFE}" dt="2023-10-31T13:48:16.659" v="1721" actId="20577"/>
          <ac:spMkLst>
            <pc:docMk/>
            <pc:sldMk cId="2823665145" sldId="351"/>
            <ac:spMk id="3" creationId="{69EC1D8A-C277-16B1-20EC-6260B0088281}"/>
          </ac:spMkLst>
        </pc:spChg>
        <pc:picChg chg="add mod modCrop">
          <ac:chgData name="Stephen Millmore" userId="S::stm31@cam.ac.uk::7b2404fb-f360-4859-a21a-833f72764a74" providerId="AD" clId="Web-{688F2F12-39EA-725E-4E93-ACD6AAAE7DFE}" dt="2023-10-31T13:38:40.369" v="1390" actId="1076"/>
          <ac:picMkLst>
            <pc:docMk/>
            <pc:sldMk cId="2823665145" sldId="351"/>
            <ac:picMk id="4" creationId="{AF111791-A7F2-39F0-FF64-024238B740BB}"/>
          </ac:picMkLst>
        </pc:picChg>
        <pc:picChg chg="add mod modCrop">
          <ac:chgData name="Stephen Millmore" userId="S::stm31@cam.ac.uk::7b2404fb-f360-4859-a21a-833f72764a74" providerId="AD" clId="Web-{688F2F12-39EA-725E-4E93-ACD6AAAE7DFE}" dt="2023-10-31T13:39:14.403" v="1399" actId="1076"/>
          <ac:picMkLst>
            <pc:docMk/>
            <pc:sldMk cId="2823665145" sldId="351"/>
            <ac:picMk id="5" creationId="{AE71BE9B-FF8E-DBC4-FD03-5BDB5574E80A}"/>
          </ac:picMkLst>
        </pc:picChg>
        <pc:picChg chg="add del mod modCrop">
          <ac:chgData name="Stephen Millmore" userId="S::stm31@cam.ac.uk::7b2404fb-f360-4859-a21a-833f72764a74" providerId="AD" clId="Web-{688F2F12-39EA-725E-4E93-ACD6AAAE7DFE}" dt="2023-10-31T13:42:07.805" v="1429"/>
          <ac:picMkLst>
            <pc:docMk/>
            <pc:sldMk cId="2823665145" sldId="351"/>
            <ac:picMk id="6" creationId="{E9DF9C55-CE36-BF30-68AE-5D44C6E0B923}"/>
          </ac:picMkLst>
        </pc:picChg>
        <pc:picChg chg="add mod modCrop">
          <ac:chgData name="Stephen Millmore" userId="S::stm31@cam.ac.uk::7b2404fb-f360-4859-a21a-833f72764a74" providerId="AD" clId="Web-{688F2F12-39EA-725E-4E93-ACD6AAAE7DFE}" dt="2023-10-31T13:43:22.123" v="1442" actId="1076"/>
          <ac:picMkLst>
            <pc:docMk/>
            <pc:sldMk cId="2823665145" sldId="351"/>
            <ac:picMk id="7" creationId="{363AEDDB-0A76-76C1-7226-6BD6E4B96E61}"/>
          </ac:picMkLst>
        </pc:picChg>
        <pc:picChg chg="add mod modCrop">
          <ac:chgData name="Stephen Millmore" userId="S::stm31@cam.ac.uk::7b2404fb-f360-4859-a21a-833f72764a74" providerId="AD" clId="Web-{688F2F12-39EA-725E-4E93-ACD6AAAE7DFE}" dt="2023-10-31T13:43:52.063" v="1455" actId="1076"/>
          <ac:picMkLst>
            <pc:docMk/>
            <pc:sldMk cId="2823665145" sldId="351"/>
            <ac:picMk id="8" creationId="{7AA154E8-FE86-DFBE-04B8-4276C450DE98}"/>
          </ac:picMkLst>
        </pc:picChg>
        <pc:picChg chg="add mod">
          <ac:chgData name="Stephen Millmore" userId="S::stm31@cam.ac.uk::7b2404fb-f360-4859-a21a-833f72764a74" providerId="AD" clId="Web-{688F2F12-39EA-725E-4E93-ACD6AAAE7DFE}" dt="2023-10-31T13:42:13.775" v="1430" actId="1076"/>
          <ac:picMkLst>
            <pc:docMk/>
            <pc:sldMk cId="2823665145" sldId="351"/>
            <ac:picMk id="9" creationId="{8875528F-2609-DBB1-5B17-D803F4A7A455}"/>
          </ac:picMkLst>
        </pc:picChg>
        <pc:picChg chg="add mod">
          <ac:chgData name="Stephen Millmore" userId="S::stm31@cam.ac.uk::7b2404fb-f360-4859-a21a-833f72764a74" providerId="AD" clId="Web-{688F2F12-39EA-725E-4E93-ACD6AAAE7DFE}" dt="2023-10-31T13:43:18.717" v="1441" actId="1076"/>
          <ac:picMkLst>
            <pc:docMk/>
            <pc:sldMk cId="2823665145" sldId="351"/>
            <ac:picMk id="10" creationId="{960DFC80-A078-668E-E2E1-95F9C17BC75D}"/>
          </ac:picMkLst>
        </pc:picChg>
      </pc:sldChg>
      <pc:sldChg chg="del">
        <pc:chgData name="Stephen Millmore" userId="S::stm31@cam.ac.uk::7b2404fb-f360-4859-a21a-833f72764a74" providerId="AD" clId="Web-{688F2F12-39EA-725E-4E93-ACD6AAAE7DFE}" dt="2023-10-31T13:37:09.472" v="1336"/>
        <pc:sldMkLst>
          <pc:docMk/>
          <pc:sldMk cId="3420034168" sldId="352"/>
        </pc:sldMkLst>
      </pc:sldChg>
      <pc:sldChg chg="del">
        <pc:chgData name="Stephen Millmore" userId="S::stm31@cam.ac.uk::7b2404fb-f360-4859-a21a-833f72764a74" providerId="AD" clId="Web-{688F2F12-39EA-725E-4E93-ACD6AAAE7DFE}" dt="2023-10-31T13:37:09.472" v="1335"/>
        <pc:sldMkLst>
          <pc:docMk/>
          <pc:sldMk cId="1488535815" sldId="353"/>
        </pc:sldMkLst>
      </pc:sldChg>
      <pc:sldChg chg="del">
        <pc:chgData name="Stephen Millmore" userId="S::stm31@cam.ac.uk::7b2404fb-f360-4859-a21a-833f72764a74" providerId="AD" clId="Web-{688F2F12-39EA-725E-4E93-ACD6AAAE7DFE}" dt="2023-10-31T13:37:09.472" v="1334"/>
        <pc:sldMkLst>
          <pc:docMk/>
          <pc:sldMk cId="2639501691" sldId="354"/>
        </pc:sldMkLst>
      </pc:sldChg>
      <pc:sldChg chg="del">
        <pc:chgData name="Stephen Millmore" userId="S::stm31@cam.ac.uk::7b2404fb-f360-4859-a21a-833f72764a74" providerId="AD" clId="Web-{688F2F12-39EA-725E-4E93-ACD6AAAE7DFE}" dt="2023-10-31T13:37:09.457" v="1333"/>
        <pc:sldMkLst>
          <pc:docMk/>
          <pc:sldMk cId="3873249735" sldId="355"/>
        </pc:sldMkLst>
      </pc:sldChg>
      <pc:sldChg chg="del">
        <pc:chgData name="Stephen Millmore" userId="S::stm31@cam.ac.uk::7b2404fb-f360-4859-a21a-833f72764a74" providerId="AD" clId="Web-{688F2F12-39EA-725E-4E93-ACD6AAAE7DFE}" dt="2023-10-31T13:37:12.238" v="1338"/>
        <pc:sldMkLst>
          <pc:docMk/>
          <pc:sldMk cId="3374809560" sldId="356"/>
        </pc:sldMkLst>
      </pc:sldChg>
      <pc:sldChg chg="del">
        <pc:chgData name="Stephen Millmore" userId="S::stm31@cam.ac.uk::7b2404fb-f360-4859-a21a-833f72764a74" providerId="AD" clId="Web-{688F2F12-39EA-725E-4E93-ACD6AAAE7DFE}" dt="2023-10-31T13:37:12.238" v="1337"/>
        <pc:sldMkLst>
          <pc:docMk/>
          <pc:sldMk cId="1811618166" sldId="357"/>
        </pc:sldMkLst>
      </pc:sldChg>
      <pc:sldChg chg="addSp modSp add replId">
        <pc:chgData name="Stephen Millmore" userId="S::stm31@cam.ac.uk::7b2404fb-f360-4859-a21a-833f72764a74" providerId="AD" clId="Web-{688F2F12-39EA-725E-4E93-ACD6AAAE7DFE}" dt="2023-10-31T11:27:28.450" v="345" actId="20577"/>
        <pc:sldMkLst>
          <pc:docMk/>
          <pc:sldMk cId="2628422531" sldId="421"/>
        </pc:sldMkLst>
        <pc:spChg chg="mod">
          <ac:chgData name="Stephen Millmore" userId="S::stm31@cam.ac.uk::7b2404fb-f360-4859-a21a-833f72764a74" providerId="AD" clId="Web-{688F2F12-39EA-725E-4E93-ACD6AAAE7DFE}" dt="2023-10-31T11:16:16.898" v="3" actId="20577"/>
          <ac:spMkLst>
            <pc:docMk/>
            <pc:sldMk cId="2628422531" sldId="421"/>
            <ac:spMk id="2" creationId="{0A9AA9CE-1500-9B3F-5C5F-374DC594457B}"/>
          </ac:spMkLst>
        </pc:spChg>
        <pc:spChg chg="mod">
          <ac:chgData name="Stephen Millmore" userId="S::stm31@cam.ac.uk::7b2404fb-f360-4859-a21a-833f72764a74" providerId="AD" clId="Web-{688F2F12-39EA-725E-4E93-ACD6AAAE7DFE}" dt="2023-10-31T11:27:28.450" v="345" actId="20577"/>
          <ac:spMkLst>
            <pc:docMk/>
            <pc:sldMk cId="2628422531" sldId="421"/>
            <ac:spMk id="3" creationId="{69EC1D8A-C277-16B1-20EC-6260B0088281}"/>
          </ac:spMkLst>
        </pc:spChg>
        <pc:picChg chg="add mod modCrop">
          <ac:chgData name="Stephen Millmore" userId="S::stm31@cam.ac.uk::7b2404fb-f360-4859-a21a-833f72764a74" providerId="AD" clId="Web-{688F2F12-39EA-725E-4E93-ACD6AAAE7DFE}" dt="2023-10-31T11:17:55.714" v="72" actId="1076"/>
          <ac:picMkLst>
            <pc:docMk/>
            <pc:sldMk cId="2628422531" sldId="421"/>
            <ac:picMk id="4" creationId="{725ED05E-C9C0-2CFC-ADF1-C56FE00BECFA}"/>
          </ac:picMkLst>
        </pc:picChg>
        <pc:picChg chg="add mod modCrop">
          <ac:chgData name="Stephen Millmore" userId="S::stm31@cam.ac.uk::7b2404fb-f360-4859-a21a-833f72764a74" providerId="AD" clId="Web-{688F2F12-39EA-725E-4E93-ACD6AAAE7DFE}" dt="2023-10-31T11:18:10.339" v="75" actId="1076"/>
          <ac:picMkLst>
            <pc:docMk/>
            <pc:sldMk cId="2628422531" sldId="421"/>
            <ac:picMk id="5" creationId="{18405271-E399-9219-6F88-360D8F7F6981}"/>
          </ac:picMkLst>
        </pc:picChg>
        <pc:picChg chg="add mod">
          <ac:chgData name="Stephen Millmore" userId="S::stm31@cam.ac.uk::7b2404fb-f360-4859-a21a-833f72764a74" providerId="AD" clId="Web-{688F2F12-39EA-725E-4E93-ACD6AAAE7DFE}" dt="2023-10-31T11:20:11.702" v="131" actId="1076"/>
          <ac:picMkLst>
            <pc:docMk/>
            <pc:sldMk cId="2628422531" sldId="421"/>
            <ac:picMk id="6" creationId="{B1B01367-CEC0-3E50-B4E6-D851FA236CE3}"/>
          </ac:picMkLst>
        </pc:picChg>
        <pc:picChg chg="add mod modCrop">
          <ac:chgData name="Stephen Millmore" userId="S::stm31@cam.ac.uk::7b2404fb-f360-4859-a21a-833f72764a74" providerId="AD" clId="Web-{688F2F12-39EA-725E-4E93-ACD6AAAE7DFE}" dt="2023-10-31T11:22:18.034" v="208"/>
          <ac:picMkLst>
            <pc:docMk/>
            <pc:sldMk cId="2628422531" sldId="421"/>
            <ac:picMk id="7" creationId="{79F72D94-B078-2F15-2957-92096C8AA6C5}"/>
          </ac:picMkLst>
        </pc:picChg>
        <pc:picChg chg="add mod modCrop">
          <ac:chgData name="Stephen Millmore" userId="S::stm31@cam.ac.uk::7b2404fb-f360-4859-a21a-833f72764a74" providerId="AD" clId="Web-{688F2F12-39EA-725E-4E93-ACD6AAAE7DFE}" dt="2023-10-31T11:22:44.238" v="217" actId="1076"/>
          <ac:picMkLst>
            <pc:docMk/>
            <pc:sldMk cId="2628422531" sldId="421"/>
            <ac:picMk id="8" creationId="{FCAFAAA8-DA9F-DF59-7A2C-65D8C68E105B}"/>
          </ac:picMkLst>
        </pc:picChg>
        <pc:picChg chg="add mod modCrop">
          <ac:chgData name="Stephen Millmore" userId="S::stm31@cam.ac.uk::7b2404fb-f360-4859-a21a-833f72764a74" providerId="AD" clId="Web-{688F2F12-39EA-725E-4E93-ACD6AAAE7DFE}" dt="2023-10-31T11:23:23.270" v="252" actId="1076"/>
          <ac:picMkLst>
            <pc:docMk/>
            <pc:sldMk cId="2628422531" sldId="421"/>
            <ac:picMk id="9" creationId="{23C8A391-04E5-04D7-6FC4-CC06C672CB8B}"/>
          </ac:picMkLst>
        </pc:picChg>
        <pc:picChg chg="add mod">
          <ac:chgData name="Stephen Millmore" userId="S::stm31@cam.ac.uk::7b2404fb-f360-4859-a21a-833f72764a74" providerId="AD" clId="Web-{688F2F12-39EA-725E-4E93-ACD6AAAE7DFE}" dt="2023-10-31T11:24:56.680" v="276" actId="1076"/>
          <ac:picMkLst>
            <pc:docMk/>
            <pc:sldMk cId="2628422531" sldId="421"/>
            <ac:picMk id="10" creationId="{EB62ED40-904B-846C-492E-66147B3B95F2}"/>
          </ac:picMkLst>
        </pc:picChg>
        <pc:picChg chg="add mod">
          <ac:chgData name="Stephen Millmore" userId="S::stm31@cam.ac.uk::7b2404fb-f360-4859-a21a-833f72764a74" providerId="AD" clId="Web-{688F2F12-39EA-725E-4E93-ACD6AAAE7DFE}" dt="2023-10-31T11:25:33.806" v="324" actId="1076"/>
          <ac:picMkLst>
            <pc:docMk/>
            <pc:sldMk cId="2628422531" sldId="421"/>
            <ac:picMk id="11" creationId="{18B4DD5B-5318-B272-91C2-6824A215A7CE}"/>
          </ac:picMkLst>
        </pc:picChg>
      </pc:sldChg>
      <pc:sldChg chg="addSp delSp modSp add replId">
        <pc:chgData name="Stephen Millmore" userId="S::stm31@cam.ac.uk::7b2404fb-f360-4859-a21a-833f72764a74" providerId="AD" clId="Web-{688F2F12-39EA-725E-4E93-ACD6AAAE7DFE}" dt="2023-10-31T12:26:13.870" v="543" actId="20577"/>
        <pc:sldMkLst>
          <pc:docMk/>
          <pc:sldMk cId="3680958204" sldId="422"/>
        </pc:sldMkLst>
        <pc:spChg chg="mod">
          <ac:chgData name="Stephen Millmore" userId="S::stm31@cam.ac.uk::7b2404fb-f360-4859-a21a-833f72764a74" providerId="AD" clId="Web-{688F2F12-39EA-725E-4E93-ACD6AAAE7DFE}" dt="2023-10-31T11:54:56.473" v="352" actId="20577"/>
          <ac:spMkLst>
            <pc:docMk/>
            <pc:sldMk cId="3680958204" sldId="422"/>
            <ac:spMk id="2" creationId="{0A9AA9CE-1500-9B3F-5C5F-374DC594457B}"/>
          </ac:spMkLst>
        </pc:spChg>
        <pc:spChg chg="mod">
          <ac:chgData name="Stephen Millmore" userId="S::stm31@cam.ac.uk::7b2404fb-f360-4859-a21a-833f72764a74" providerId="AD" clId="Web-{688F2F12-39EA-725E-4E93-ACD6AAAE7DFE}" dt="2023-10-31T11:55:17.834" v="370" actId="20577"/>
          <ac:spMkLst>
            <pc:docMk/>
            <pc:sldMk cId="3680958204" sldId="422"/>
            <ac:spMk id="3" creationId="{69EC1D8A-C277-16B1-20EC-6260B0088281}"/>
          </ac:spMkLst>
        </pc:spChg>
        <pc:spChg chg="mod">
          <ac:chgData name="Stephen Millmore" userId="S::stm31@cam.ac.uk::7b2404fb-f360-4859-a21a-833f72764a74" providerId="AD" clId="Web-{688F2F12-39EA-725E-4E93-ACD6AAAE7DFE}" dt="2023-10-31T12:26:13.870" v="543" actId="20577"/>
          <ac:spMkLst>
            <pc:docMk/>
            <pc:sldMk cId="3680958204" sldId="422"/>
            <ac:spMk id="19" creationId="{4A7A3B68-8AC5-48EA-5631-756D17696004}"/>
          </ac:spMkLst>
        </pc:spChg>
        <pc:picChg chg="del">
          <ac:chgData name="Stephen Millmore" userId="S::stm31@cam.ac.uk::7b2404fb-f360-4859-a21a-833f72764a74" providerId="AD" clId="Web-{688F2F12-39EA-725E-4E93-ACD6AAAE7DFE}" dt="2023-10-31T11:56:52.903" v="420"/>
          <ac:picMkLst>
            <pc:docMk/>
            <pc:sldMk cId="3680958204" sldId="422"/>
            <ac:picMk id="6" creationId="{BD6C259F-2822-D3B4-20A6-1954E11EAA58}"/>
          </ac:picMkLst>
        </pc:picChg>
        <pc:picChg chg="add mod">
          <ac:chgData name="Stephen Millmore" userId="S::stm31@cam.ac.uk::7b2404fb-f360-4859-a21a-833f72764a74" providerId="AD" clId="Web-{688F2F12-39EA-725E-4E93-ACD6AAAE7DFE}" dt="2023-10-31T11:56:48.590" v="418" actId="1076"/>
          <ac:picMkLst>
            <pc:docMk/>
            <pc:sldMk cId="3680958204" sldId="422"/>
            <ac:picMk id="8" creationId="{05C97CF9-1199-453E-ED25-2D9C6A986C7D}"/>
          </ac:picMkLst>
        </pc:picChg>
        <pc:picChg chg="add mod">
          <ac:chgData name="Stephen Millmore" userId="S::stm31@cam.ac.uk::7b2404fb-f360-4859-a21a-833f72764a74" providerId="AD" clId="Web-{688F2F12-39EA-725E-4E93-ACD6AAAE7DFE}" dt="2023-10-31T11:56:56.294" v="421" actId="1076"/>
          <ac:picMkLst>
            <pc:docMk/>
            <pc:sldMk cId="3680958204" sldId="422"/>
            <ac:picMk id="11" creationId="{2AAB2707-DD13-C4BC-9AAF-ABE777EFC0DC}"/>
          </ac:picMkLst>
        </pc:picChg>
        <pc:picChg chg="add mod modCrop">
          <ac:chgData name="Stephen Millmore" userId="S::stm31@cam.ac.uk::7b2404fb-f360-4859-a21a-833f72764a74" providerId="AD" clId="Web-{688F2F12-39EA-725E-4E93-ACD6AAAE7DFE}" dt="2023-10-31T12:11:34.668" v="501" actId="1076"/>
          <ac:picMkLst>
            <pc:docMk/>
            <pc:sldMk cId="3680958204" sldId="422"/>
            <ac:picMk id="12" creationId="{76468CC6-9F94-6FB0-1E09-C0FC9C6C04B8}"/>
          </ac:picMkLst>
        </pc:picChg>
        <pc:picChg chg="add mod modCrop">
          <ac:chgData name="Stephen Millmore" userId="S::stm31@cam.ac.uk::7b2404fb-f360-4859-a21a-833f72764a74" providerId="AD" clId="Web-{688F2F12-39EA-725E-4E93-ACD6AAAE7DFE}" dt="2023-10-31T12:11:58.966" v="509" actId="1076"/>
          <ac:picMkLst>
            <pc:docMk/>
            <pc:sldMk cId="3680958204" sldId="422"/>
            <ac:picMk id="14" creationId="{FAB0F5AE-ACA7-5C12-6B00-2590FE9D8DC0}"/>
          </ac:picMkLst>
        </pc:picChg>
      </pc:sldChg>
      <pc:sldChg chg="addSp delSp modSp add replId">
        <pc:chgData name="Stephen Millmore" userId="S::stm31@cam.ac.uk::7b2404fb-f360-4859-a21a-833f72764a74" providerId="AD" clId="Web-{688F2F12-39EA-725E-4E93-ACD6AAAE7DFE}" dt="2023-10-31T12:40:29.710" v="909" actId="1076"/>
        <pc:sldMkLst>
          <pc:docMk/>
          <pc:sldMk cId="759145236" sldId="423"/>
        </pc:sldMkLst>
        <pc:spChg chg="mod">
          <ac:chgData name="Stephen Millmore" userId="S::stm31@cam.ac.uk::7b2404fb-f360-4859-a21a-833f72764a74" providerId="AD" clId="Web-{688F2F12-39EA-725E-4E93-ACD6AAAE7DFE}" dt="2023-10-31T12:26:24.370" v="557" actId="20577"/>
          <ac:spMkLst>
            <pc:docMk/>
            <pc:sldMk cId="759145236" sldId="423"/>
            <ac:spMk id="2" creationId="{0A9AA9CE-1500-9B3F-5C5F-374DC594457B}"/>
          </ac:spMkLst>
        </pc:spChg>
        <pc:spChg chg="mod">
          <ac:chgData name="Stephen Millmore" userId="S::stm31@cam.ac.uk::7b2404fb-f360-4859-a21a-833f72764a74" providerId="AD" clId="Web-{688F2F12-39EA-725E-4E93-ACD6AAAE7DFE}" dt="2023-10-31T12:40:20.397" v="908" actId="20577"/>
          <ac:spMkLst>
            <pc:docMk/>
            <pc:sldMk cId="759145236" sldId="423"/>
            <ac:spMk id="3" creationId="{69EC1D8A-C277-16B1-20EC-6260B0088281}"/>
          </ac:spMkLst>
        </pc:spChg>
        <pc:picChg chg="del">
          <ac:chgData name="Stephen Millmore" userId="S::stm31@cam.ac.uk::7b2404fb-f360-4859-a21a-833f72764a74" providerId="AD" clId="Web-{688F2F12-39EA-725E-4E93-ACD6AAAE7DFE}" dt="2023-10-31T12:27:16.499" v="619"/>
          <ac:picMkLst>
            <pc:docMk/>
            <pc:sldMk cId="759145236" sldId="423"/>
            <ac:picMk id="4" creationId="{725ED05E-C9C0-2CFC-ADF1-C56FE00BECFA}"/>
          </ac:picMkLst>
        </pc:picChg>
        <pc:picChg chg="del">
          <ac:chgData name="Stephen Millmore" userId="S::stm31@cam.ac.uk::7b2404fb-f360-4859-a21a-833f72764a74" providerId="AD" clId="Web-{688F2F12-39EA-725E-4E93-ACD6AAAE7DFE}" dt="2023-10-31T12:27:17.421" v="620"/>
          <ac:picMkLst>
            <pc:docMk/>
            <pc:sldMk cId="759145236" sldId="423"/>
            <ac:picMk id="5" creationId="{18405271-E399-9219-6F88-360D8F7F6981}"/>
          </ac:picMkLst>
        </pc:picChg>
        <pc:picChg chg="del">
          <ac:chgData name="Stephen Millmore" userId="S::stm31@cam.ac.uk::7b2404fb-f360-4859-a21a-833f72764a74" providerId="AD" clId="Web-{688F2F12-39EA-725E-4E93-ACD6AAAE7DFE}" dt="2023-10-31T12:27:51.126" v="658"/>
          <ac:picMkLst>
            <pc:docMk/>
            <pc:sldMk cId="759145236" sldId="423"/>
            <ac:picMk id="6" creationId="{B1B01367-CEC0-3E50-B4E6-D851FA236CE3}"/>
          </ac:picMkLst>
        </pc:picChg>
        <pc:picChg chg="del mod">
          <ac:chgData name="Stephen Millmore" userId="S::stm31@cam.ac.uk::7b2404fb-f360-4859-a21a-833f72764a74" providerId="AD" clId="Web-{688F2F12-39EA-725E-4E93-ACD6AAAE7DFE}" dt="2023-10-31T12:30:20.527" v="705"/>
          <ac:picMkLst>
            <pc:docMk/>
            <pc:sldMk cId="759145236" sldId="423"/>
            <ac:picMk id="7" creationId="{79F72D94-B078-2F15-2957-92096C8AA6C5}"/>
          </ac:picMkLst>
        </pc:picChg>
        <pc:picChg chg="del mod">
          <ac:chgData name="Stephen Millmore" userId="S::stm31@cam.ac.uk::7b2404fb-f360-4859-a21a-833f72764a74" providerId="AD" clId="Web-{688F2F12-39EA-725E-4E93-ACD6AAAE7DFE}" dt="2023-10-31T12:30:20.527" v="704"/>
          <ac:picMkLst>
            <pc:docMk/>
            <pc:sldMk cId="759145236" sldId="423"/>
            <ac:picMk id="8" creationId="{FCAFAAA8-DA9F-DF59-7A2C-65D8C68E105B}"/>
          </ac:picMkLst>
        </pc:picChg>
        <pc:picChg chg="del">
          <ac:chgData name="Stephen Millmore" userId="S::stm31@cam.ac.uk::7b2404fb-f360-4859-a21a-833f72764a74" providerId="AD" clId="Web-{688F2F12-39EA-725E-4E93-ACD6AAAE7DFE}" dt="2023-10-31T12:30:22.934" v="706"/>
          <ac:picMkLst>
            <pc:docMk/>
            <pc:sldMk cId="759145236" sldId="423"/>
            <ac:picMk id="9" creationId="{23C8A391-04E5-04D7-6FC4-CC06C672CB8B}"/>
          </ac:picMkLst>
        </pc:picChg>
        <pc:picChg chg="del mod">
          <ac:chgData name="Stephen Millmore" userId="S::stm31@cam.ac.uk::7b2404fb-f360-4859-a21a-833f72764a74" providerId="AD" clId="Web-{688F2F12-39EA-725E-4E93-ACD6AAAE7DFE}" dt="2023-10-31T12:30:20.527" v="703"/>
          <ac:picMkLst>
            <pc:docMk/>
            <pc:sldMk cId="759145236" sldId="423"/>
            <ac:picMk id="10" creationId="{EB62ED40-904B-846C-492E-66147B3B95F2}"/>
          </ac:picMkLst>
        </pc:picChg>
        <pc:picChg chg="del">
          <ac:chgData name="Stephen Millmore" userId="S::stm31@cam.ac.uk::7b2404fb-f360-4859-a21a-833f72764a74" providerId="AD" clId="Web-{688F2F12-39EA-725E-4E93-ACD6AAAE7DFE}" dt="2023-10-31T12:30:20.527" v="702"/>
          <ac:picMkLst>
            <pc:docMk/>
            <pc:sldMk cId="759145236" sldId="423"/>
            <ac:picMk id="11" creationId="{18B4DD5B-5318-B272-91C2-6824A215A7CE}"/>
          </ac:picMkLst>
        </pc:picChg>
        <pc:picChg chg="add mod">
          <ac:chgData name="Stephen Millmore" userId="S::stm31@cam.ac.uk::7b2404fb-f360-4859-a21a-833f72764a74" providerId="AD" clId="Web-{688F2F12-39EA-725E-4E93-ACD6AAAE7DFE}" dt="2023-10-31T12:28:22.410" v="666" actId="1076"/>
          <ac:picMkLst>
            <pc:docMk/>
            <pc:sldMk cId="759145236" sldId="423"/>
            <ac:picMk id="12" creationId="{2C590934-358F-A9F1-83CD-D6E5B93BBE7A}"/>
          </ac:picMkLst>
        </pc:picChg>
        <pc:picChg chg="add mod modCrop">
          <ac:chgData name="Stephen Millmore" userId="S::stm31@cam.ac.uk::7b2404fb-f360-4859-a21a-833f72764a74" providerId="AD" clId="Web-{688F2F12-39EA-725E-4E93-ACD6AAAE7DFE}" dt="2023-10-31T12:40:29.710" v="909" actId="1076"/>
          <ac:picMkLst>
            <pc:docMk/>
            <pc:sldMk cId="759145236" sldId="423"/>
            <ac:picMk id="13" creationId="{B13AF8C1-230C-1019-2952-28A04C528211}"/>
          </ac:picMkLst>
        </pc:picChg>
      </pc:sldChg>
      <pc:sldChg chg="addSp delSp modSp add replId">
        <pc:chgData name="Stephen Millmore" userId="S::stm31@cam.ac.uk::7b2404fb-f360-4859-a21a-833f72764a74" providerId="AD" clId="Web-{688F2F12-39EA-725E-4E93-ACD6AAAE7DFE}" dt="2023-10-31T12:53:23.624" v="1248" actId="20577"/>
        <pc:sldMkLst>
          <pc:docMk/>
          <pc:sldMk cId="2168681479" sldId="424"/>
        </pc:sldMkLst>
        <pc:spChg chg="mod">
          <ac:chgData name="Stephen Millmore" userId="S::stm31@cam.ac.uk::7b2404fb-f360-4859-a21a-833f72764a74" providerId="AD" clId="Web-{688F2F12-39EA-725E-4E93-ACD6AAAE7DFE}" dt="2023-10-31T12:38:57.751" v="849" actId="20577"/>
          <ac:spMkLst>
            <pc:docMk/>
            <pc:sldMk cId="2168681479" sldId="424"/>
            <ac:spMk id="2" creationId="{0A9AA9CE-1500-9B3F-5C5F-374DC594457B}"/>
          </ac:spMkLst>
        </pc:spChg>
        <pc:spChg chg="mod">
          <ac:chgData name="Stephen Millmore" userId="S::stm31@cam.ac.uk::7b2404fb-f360-4859-a21a-833f72764a74" providerId="AD" clId="Web-{688F2F12-39EA-725E-4E93-ACD6AAAE7DFE}" dt="2023-10-31T12:53:23.624" v="1248" actId="20577"/>
          <ac:spMkLst>
            <pc:docMk/>
            <pc:sldMk cId="2168681479" sldId="424"/>
            <ac:spMk id="3" creationId="{69EC1D8A-C277-16B1-20EC-6260B0088281}"/>
          </ac:spMkLst>
        </pc:spChg>
        <pc:picChg chg="add mod">
          <ac:chgData name="Stephen Millmore" userId="S::stm31@cam.ac.uk::7b2404fb-f360-4859-a21a-833f72764a74" providerId="AD" clId="Web-{688F2F12-39EA-725E-4E93-ACD6AAAE7DFE}" dt="2023-10-31T12:44:38.243" v="969" actId="1076"/>
          <ac:picMkLst>
            <pc:docMk/>
            <pc:sldMk cId="2168681479" sldId="424"/>
            <ac:picMk id="4" creationId="{7519D3C6-92CF-B54D-2C7E-331F92CAA97E}"/>
          </ac:picMkLst>
        </pc:picChg>
        <pc:picChg chg="add mod">
          <ac:chgData name="Stephen Millmore" userId="S::stm31@cam.ac.uk::7b2404fb-f360-4859-a21a-833f72764a74" providerId="AD" clId="Web-{688F2F12-39EA-725E-4E93-ACD6AAAE7DFE}" dt="2023-10-31T12:45:33.075" v="991" actId="1076"/>
          <ac:picMkLst>
            <pc:docMk/>
            <pc:sldMk cId="2168681479" sldId="424"/>
            <ac:picMk id="5" creationId="{88BC1205-C101-1AD5-F81F-C7B99B4FEED3}"/>
          </ac:picMkLst>
        </pc:picChg>
        <pc:picChg chg="add mod">
          <ac:chgData name="Stephen Millmore" userId="S::stm31@cam.ac.uk::7b2404fb-f360-4859-a21a-833f72764a74" providerId="AD" clId="Web-{688F2F12-39EA-725E-4E93-ACD6AAAE7DFE}" dt="2023-10-31T12:46:24.423" v="1021" actId="1076"/>
          <ac:picMkLst>
            <pc:docMk/>
            <pc:sldMk cId="2168681479" sldId="424"/>
            <ac:picMk id="6" creationId="{8BE210C0-0F4C-C1C5-F6DA-28475BDDA480}"/>
          </ac:picMkLst>
        </pc:picChg>
        <pc:picChg chg="add mod modCrop">
          <ac:chgData name="Stephen Millmore" userId="S::stm31@cam.ac.uk::7b2404fb-f360-4859-a21a-833f72764a74" providerId="AD" clId="Web-{688F2F12-39EA-725E-4E93-ACD6AAAE7DFE}" dt="2023-10-31T12:53:07.951" v="1242" actId="1076"/>
          <ac:picMkLst>
            <pc:docMk/>
            <pc:sldMk cId="2168681479" sldId="424"/>
            <ac:picMk id="7" creationId="{7115295A-BFA8-7D72-0B18-9FA4C04D4828}"/>
          </ac:picMkLst>
        </pc:picChg>
        <pc:picChg chg="add mod modCrop">
          <ac:chgData name="Stephen Millmore" userId="S::stm31@cam.ac.uk::7b2404fb-f360-4859-a21a-833f72764a74" providerId="AD" clId="Web-{688F2F12-39EA-725E-4E93-ACD6AAAE7DFE}" dt="2023-10-31T12:53:19.248" v="1246" actId="1076"/>
          <ac:picMkLst>
            <pc:docMk/>
            <pc:sldMk cId="2168681479" sldId="424"/>
            <ac:picMk id="8" creationId="{D47C74DA-4C2E-9455-8F71-EA5414CDE095}"/>
          </ac:picMkLst>
        </pc:picChg>
        <pc:picChg chg="del">
          <ac:chgData name="Stephen Millmore" userId="S::stm31@cam.ac.uk::7b2404fb-f360-4859-a21a-833f72764a74" providerId="AD" clId="Web-{688F2F12-39EA-725E-4E93-ACD6AAAE7DFE}" dt="2023-10-31T12:44:36.337" v="968"/>
          <ac:picMkLst>
            <pc:docMk/>
            <pc:sldMk cId="2168681479" sldId="424"/>
            <ac:picMk id="12" creationId="{2C590934-358F-A9F1-83CD-D6E5B93BBE7A}"/>
          </ac:picMkLst>
        </pc:picChg>
        <pc:picChg chg="del">
          <ac:chgData name="Stephen Millmore" userId="S::stm31@cam.ac.uk::7b2404fb-f360-4859-a21a-833f72764a74" providerId="AD" clId="Web-{688F2F12-39EA-725E-4E93-ACD6AAAE7DFE}" dt="2023-10-31T12:46:51.846" v="1024"/>
          <ac:picMkLst>
            <pc:docMk/>
            <pc:sldMk cId="2168681479" sldId="424"/>
            <ac:picMk id="13" creationId="{B13AF8C1-230C-1019-2952-28A04C528211}"/>
          </ac:picMkLst>
        </pc:picChg>
      </pc:sldChg>
      <pc:sldChg chg="addSp delSp modSp add replId addAnim">
        <pc:chgData name="Stephen Millmore" userId="S::stm31@cam.ac.uk::7b2404fb-f360-4859-a21a-833f72764a74" providerId="AD" clId="Web-{688F2F12-39EA-725E-4E93-ACD6AAAE7DFE}" dt="2023-10-31T12:56:14.839" v="1323" actId="20577"/>
        <pc:sldMkLst>
          <pc:docMk/>
          <pc:sldMk cId="510329004" sldId="425"/>
        </pc:sldMkLst>
        <pc:spChg chg="mod">
          <ac:chgData name="Stephen Millmore" userId="S::stm31@cam.ac.uk::7b2404fb-f360-4859-a21a-833f72764a74" providerId="AD" clId="Web-{688F2F12-39EA-725E-4E93-ACD6AAAE7DFE}" dt="2023-10-31T12:50:44.285" v="1135" actId="20577"/>
          <ac:spMkLst>
            <pc:docMk/>
            <pc:sldMk cId="510329004" sldId="425"/>
            <ac:spMk id="2" creationId="{0A9AA9CE-1500-9B3F-5C5F-374DC594457B}"/>
          </ac:spMkLst>
        </pc:spChg>
        <pc:spChg chg="mod">
          <ac:chgData name="Stephen Millmore" userId="S::stm31@cam.ac.uk::7b2404fb-f360-4859-a21a-833f72764a74" providerId="AD" clId="Web-{688F2F12-39EA-725E-4E93-ACD6AAAE7DFE}" dt="2023-10-31T12:53:29.687" v="1249" actId="20577"/>
          <ac:spMkLst>
            <pc:docMk/>
            <pc:sldMk cId="510329004" sldId="425"/>
            <ac:spMk id="3" creationId="{69EC1D8A-C277-16B1-20EC-6260B0088281}"/>
          </ac:spMkLst>
        </pc:spChg>
        <pc:spChg chg="add mod">
          <ac:chgData name="Stephen Millmore" userId="S::stm31@cam.ac.uk::7b2404fb-f360-4859-a21a-833f72764a74" providerId="AD" clId="Web-{688F2F12-39EA-725E-4E93-ACD6AAAE7DFE}" dt="2023-10-31T12:56:14.839" v="1323" actId="20577"/>
          <ac:spMkLst>
            <pc:docMk/>
            <pc:sldMk cId="510329004" sldId="425"/>
            <ac:spMk id="13" creationId="{E1F05040-4006-AB92-9371-6E1F5AFA808B}"/>
          </ac:spMkLst>
        </pc:spChg>
        <pc:picChg chg="del">
          <ac:chgData name="Stephen Millmore" userId="S::stm31@cam.ac.uk::7b2404fb-f360-4859-a21a-833f72764a74" providerId="AD" clId="Web-{688F2F12-39EA-725E-4E93-ACD6AAAE7DFE}" dt="2023-10-31T12:52:22.682" v="1232"/>
          <ac:picMkLst>
            <pc:docMk/>
            <pc:sldMk cId="510329004" sldId="425"/>
            <ac:picMk id="4" creationId="{7519D3C6-92CF-B54D-2C7E-331F92CAA97E}"/>
          </ac:picMkLst>
        </pc:picChg>
        <pc:picChg chg="del">
          <ac:chgData name="Stephen Millmore" userId="S::stm31@cam.ac.uk::7b2404fb-f360-4859-a21a-833f72764a74" providerId="AD" clId="Web-{688F2F12-39EA-725E-4E93-ACD6AAAE7DFE}" dt="2023-10-31T12:52:22.682" v="1231"/>
          <ac:picMkLst>
            <pc:docMk/>
            <pc:sldMk cId="510329004" sldId="425"/>
            <ac:picMk id="5" creationId="{88BC1205-C101-1AD5-F81F-C7B99B4FEED3}"/>
          </ac:picMkLst>
        </pc:picChg>
        <pc:picChg chg="del">
          <ac:chgData name="Stephen Millmore" userId="S::stm31@cam.ac.uk::7b2404fb-f360-4859-a21a-833f72764a74" providerId="AD" clId="Web-{688F2F12-39EA-725E-4E93-ACD6AAAE7DFE}" dt="2023-10-31T12:52:22.682" v="1230"/>
          <ac:picMkLst>
            <pc:docMk/>
            <pc:sldMk cId="510329004" sldId="425"/>
            <ac:picMk id="6" creationId="{8BE210C0-0F4C-C1C5-F6DA-28475BDDA480}"/>
          </ac:picMkLst>
        </pc:picChg>
        <pc:picChg chg="del">
          <ac:chgData name="Stephen Millmore" userId="S::stm31@cam.ac.uk::7b2404fb-f360-4859-a21a-833f72764a74" providerId="AD" clId="Web-{688F2F12-39EA-725E-4E93-ACD6AAAE7DFE}" dt="2023-10-31T12:52:22.682" v="1229"/>
          <ac:picMkLst>
            <pc:docMk/>
            <pc:sldMk cId="510329004" sldId="425"/>
            <ac:picMk id="7" creationId="{7115295A-BFA8-7D72-0B18-9FA4C04D4828}"/>
          </ac:picMkLst>
        </pc:picChg>
        <pc:picChg chg="add mod">
          <ac:chgData name="Stephen Millmore" userId="S::stm31@cam.ac.uk::7b2404fb-f360-4859-a21a-833f72764a74" providerId="AD" clId="Web-{688F2F12-39EA-725E-4E93-ACD6AAAE7DFE}" dt="2023-10-31T12:51:06.895" v="1148" actId="1076"/>
          <ac:picMkLst>
            <pc:docMk/>
            <pc:sldMk cId="510329004" sldId="425"/>
            <ac:picMk id="9" creationId="{CCA7E02D-9E49-F71E-4C3E-83D697576AC5}"/>
          </ac:picMkLst>
        </pc:picChg>
        <pc:picChg chg="add mod">
          <ac:chgData name="Stephen Millmore" userId="S::stm31@cam.ac.uk::7b2404fb-f360-4859-a21a-833f72764a74" providerId="AD" clId="Web-{688F2F12-39EA-725E-4E93-ACD6AAAE7DFE}" dt="2023-10-31T12:51:06.911" v="1149" actId="1076"/>
          <ac:picMkLst>
            <pc:docMk/>
            <pc:sldMk cId="510329004" sldId="425"/>
            <ac:picMk id="11" creationId="{A53DDFBD-8901-5B5C-4AC0-D0C079BC7F94}"/>
          </ac:picMkLst>
        </pc:picChg>
      </pc:sldChg>
      <pc:sldChg chg="modSp add replId">
        <pc:chgData name="Stephen Millmore" userId="S::stm31@cam.ac.uk::7b2404fb-f360-4859-a21a-833f72764a74" providerId="AD" clId="Web-{688F2F12-39EA-725E-4E93-ACD6AAAE7DFE}" dt="2023-10-31T12:56:41.513" v="1327" actId="20577"/>
        <pc:sldMkLst>
          <pc:docMk/>
          <pc:sldMk cId="3979221642" sldId="426"/>
        </pc:sldMkLst>
        <pc:spChg chg="mod">
          <ac:chgData name="Stephen Millmore" userId="S::stm31@cam.ac.uk::7b2404fb-f360-4859-a21a-833f72764a74" providerId="AD" clId="Web-{688F2F12-39EA-725E-4E93-ACD6AAAE7DFE}" dt="2023-10-31T12:56:41.513" v="1327" actId="20577"/>
          <ac:spMkLst>
            <pc:docMk/>
            <pc:sldMk cId="3979221642" sldId="426"/>
            <ac:spMk id="4099" creationId="{A869C384-EAEC-447D-BE1A-AEAD569499E4}"/>
          </ac:spMkLst>
        </pc:spChg>
      </pc:sldChg>
      <pc:sldChg chg="addSp delSp modSp add replId addAnim modAnim">
        <pc:chgData name="Stephen Millmore" userId="S::stm31@cam.ac.uk::7b2404fb-f360-4859-a21a-833f72764a74" providerId="AD" clId="Web-{688F2F12-39EA-725E-4E93-ACD6AAAE7DFE}" dt="2023-10-31T14:08:56.996" v="1919" actId="1076"/>
        <pc:sldMkLst>
          <pc:docMk/>
          <pc:sldMk cId="1815472239" sldId="427"/>
        </pc:sldMkLst>
        <pc:spChg chg="mod">
          <ac:chgData name="Stephen Millmore" userId="S::stm31@cam.ac.uk::7b2404fb-f360-4859-a21a-833f72764a74" providerId="AD" clId="Web-{688F2F12-39EA-725E-4E93-ACD6AAAE7DFE}" dt="2023-10-31T13:49:19.882" v="1729" actId="20577"/>
          <ac:spMkLst>
            <pc:docMk/>
            <pc:sldMk cId="1815472239" sldId="427"/>
            <ac:spMk id="2" creationId="{0A9AA9CE-1500-9B3F-5C5F-374DC594457B}"/>
          </ac:spMkLst>
        </pc:spChg>
        <pc:spChg chg="mod">
          <ac:chgData name="Stephen Millmore" userId="S::stm31@cam.ac.uk::7b2404fb-f360-4859-a21a-833f72764a74" providerId="AD" clId="Web-{688F2F12-39EA-725E-4E93-ACD6AAAE7DFE}" dt="2023-10-31T13:50:03.276" v="1763" actId="1076"/>
          <ac:spMkLst>
            <pc:docMk/>
            <pc:sldMk cId="1815472239" sldId="427"/>
            <ac:spMk id="3" creationId="{69EC1D8A-C277-16B1-20EC-6260B0088281}"/>
          </ac:spMkLst>
        </pc:spChg>
        <pc:spChg chg="add mod">
          <ac:chgData name="Stephen Millmore" userId="S::stm31@cam.ac.uk::7b2404fb-f360-4859-a21a-833f72764a74" providerId="AD" clId="Web-{688F2F12-39EA-725E-4E93-ACD6AAAE7DFE}" dt="2023-10-31T13:51:23.078" v="1771"/>
          <ac:spMkLst>
            <pc:docMk/>
            <pc:sldMk cId="1815472239" sldId="427"/>
            <ac:spMk id="11" creationId="{4ABC977A-1A8A-FDCA-BEAA-0D1472DC9093}"/>
          </ac:spMkLst>
        </pc:spChg>
        <pc:spChg chg="add del mod">
          <ac:chgData name="Stephen Millmore" userId="S::stm31@cam.ac.uk::7b2404fb-f360-4859-a21a-833f72764a74" providerId="AD" clId="Web-{688F2F12-39EA-725E-4E93-ACD6AAAE7DFE}" dt="2023-10-31T13:51:37.173" v="1774"/>
          <ac:spMkLst>
            <pc:docMk/>
            <pc:sldMk cId="1815472239" sldId="427"/>
            <ac:spMk id="13" creationId="{7A4D9924-C647-3345-990D-6A8605989E9E}"/>
          </ac:spMkLst>
        </pc:spChg>
        <pc:spChg chg="add mod">
          <ac:chgData name="Stephen Millmore" userId="S::stm31@cam.ac.uk::7b2404fb-f360-4859-a21a-833f72764a74" providerId="AD" clId="Web-{688F2F12-39EA-725E-4E93-ACD6AAAE7DFE}" dt="2023-10-31T13:51:52.268" v="1782" actId="14100"/>
          <ac:spMkLst>
            <pc:docMk/>
            <pc:sldMk cId="1815472239" sldId="427"/>
            <ac:spMk id="14" creationId="{A29601AB-51ED-DAF1-C934-DC1EECD91EA2}"/>
          </ac:spMkLst>
        </pc:spChg>
        <pc:spChg chg="add mod">
          <ac:chgData name="Stephen Millmore" userId="S::stm31@cam.ac.uk::7b2404fb-f360-4859-a21a-833f72764a74" providerId="AD" clId="Web-{688F2F12-39EA-725E-4E93-ACD6AAAE7DFE}" dt="2023-10-31T13:52:52.741" v="1800" actId="14100"/>
          <ac:spMkLst>
            <pc:docMk/>
            <pc:sldMk cId="1815472239" sldId="427"/>
            <ac:spMk id="17" creationId="{2B6601C7-9BCE-5AD0-D468-16BD1D032320}"/>
          </ac:spMkLst>
        </pc:spChg>
        <pc:spChg chg="add mod">
          <ac:chgData name="Stephen Millmore" userId="S::stm31@cam.ac.uk::7b2404fb-f360-4859-a21a-833f72764a74" providerId="AD" clId="Web-{688F2F12-39EA-725E-4E93-ACD6AAAE7DFE}" dt="2023-10-31T13:53:31.306" v="1820" actId="20577"/>
          <ac:spMkLst>
            <pc:docMk/>
            <pc:sldMk cId="1815472239" sldId="427"/>
            <ac:spMk id="19" creationId="{187F67A0-DF23-6574-9E81-22FBBB3B9920}"/>
          </ac:spMkLst>
        </pc:spChg>
        <pc:spChg chg="add mod">
          <ac:chgData name="Stephen Millmore" userId="S::stm31@cam.ac.uk::7b2404fb-f360-4859-a21a-833f72764a74" providerId="AD" clId="Web-{688F2F12-39EA-725E-4E93-ACD6AAAE7DFE}" dt="2023-10-31T13:53:01.226" v="1802" actId="1076"/>
          <ac:spMkLst>
            <pc:docMk/>
            <pc:sldMk cId="1815472239" sldId="427"/>
            <ac:spMk id="23" creationId="{FD360CEF-00FF-8647-7F73-E0E8B0C7935F}"/>
          </ac:spMkLst>
        </pc:spChg>
        <pc:spChg chg="add mod">
          <ac:chgData name="Stephen Millmore" userId="S::stm31@cam.ac.uk::7b2404fb-f360-4859-a21a-833f72764a74" providerId="AD" clId="Web-{688F2F12-39EA-725E-4E93-ACD6AAAE7DFE}" dt="2023-10-31T14:01:01.056" v="1852" actId="20577"/>
          <ac:spMkLst>
            <pc:docMk/>
            <pc:sldMk cId="1815472239" sldId="427"/>
            <ac:spMk id="27" creationId="{A1AEA5C5-5E8A-6324-B1E3-FF3FB2F0F527}"/>
          </ac:spMkLst>
        </pc:spChg>
        <pc:spChg chg="add mod">
          <ac:chgData name="Stephen Millmore" userId="S::stm31@cam.ac.uk::7b2404fb-f360-4859-a21a-833f72764a74" providerId="AD" clId="Web-{688F2F12-39EA-725E-4E93-ACD6AAAE7DFE}" dt="2023-10-31T14:00:27.632" v="1832" actId="14100"/>
          <ac:spMkLst>
            <pc:docMk/>
            <pc:sldMk cId="1815472239" sldId="427"/>
            <ac:spMk id="29" creationId="{A53A41D2-EE8D-FB04-E775-13F971D41764}"/>
          </ac:spMkLst>
        </pc:spChg>
        <pc:spChg chg="add mod">
          <ac:chgData name="Stephen Millmore" userId="S::stm31@cam.ac.uk::7b2404fb-f360-4859-a21a-833f72764a74" providerId="AD" clId="Web-{688F2F12-39EA-725E-4E93-ACD6AAAE7DFE}" dt="2023-10-31T14:03:33.958" v="1858" actId="1076"/>
          <ac:spMkLst>
            <pc:docMk/>
            <pc:sldMk cId="1815472239" sldId="427"/>
            <ac:spMk id="32" creationId="{820CCCF7-B4BC-EF05-159A-01F46B06038C}"/>
          </ac:spMkLst>
        </pc:spChg>
        <pc:spChg chg="add mod">
          <ac:chgData name="Stephen Millmore" userId="S::stm31@cam.ac.uk::7b2404fb-f360-4859-a21a-833f72764a74" providerId="AD" clId="Web-{688F2F12-39EA-725E-4E93-ACD6AAAE7DFE}" dt="2023-10-31T14:03:43.568" v="1870" actId="14100"/>
          <ac:spMkLst>
            <pc:docMk/>
            <pc:sldMk cId="1815472239" sldId="427"/>
            <ac:spMk id="34" creationId="{0CC4537C-A659-6421-5064-841277DFEBFD}"/>
          </ac:spMkLst>
        </pc:spChg>
        <pc:spChg chg="add mod">
          <ac:chgData name="Stephen Millmore" userId="S::stm31@cam.ac.uk::7b2404fb-f360-4859-a21a-833f72764a74" providerId="AD" clId="Web-{688F2F12-39EA-725E-4E93-ACD6AAAE7DFE}" dt="2023-10-31T14:04:16.226" v="1875" actId="14100"/>
          <ac:spMkLst>
            <pc:docMk/>
            <pc:sldMk cId="1815472239" sldId="427"/>
            <ac:spMk id="36" creationId="{C7F0D69D-FC04-94DC-F3FD-0AF6296AEAEE}"/>
          </ac:spMkLst>
        </pc:spChg>
        <pc:spChg chg="add mod">
          <ac:chgData name="Stephen Millmore" userId="S::stm31@cam.ac.uk::7b2404fb-f360-4859-a21a-833f72764a74" providerId="AD" clId="Web-{688F2F12-39EA-725E-4E93-ACD6AAAE7DFE}" dt="2023-10-31T14:04:58.635" v="1881" actId="1076"/>
          <ac:spMkLst>
            <pc:docMk/>
            <pc:sldMk cId="1815472239" sldId="427"/>
            <ac:spMk id="42" creationId="{1B0E1E74-240D-E372-CE62-1B9A3C86005A}"/>
          </ac:spMkLst>
        </pc:spChg>
        <pc:spChg chg="add mod">
          <ac:chgData name="Stephen Millmore" userId="S::stm31@cam.ac.uk::7b2404fb-f360-4859-a21a-833f72764a74" providerId="AD" clId="Web-{688F2F12-39EA-725E-4E93-ACD6AAAE7DFE}" dt="2023-10-31T14:05:17.590" v="1886" actId="1076"/>
          <ac:spMkLst>
            <pc:docMk/>
            <pc:sldMk cId="1815472239" sldId="427"/>
            <ac:spMk id="43" creationId="{FEC58047-E7D8-ACEE-17A7-5F99DD074159}"/>
          </ac:spMkLst>
        </pc:spChg>
        <pc:spChg chg="add mod">
          <ac:chgData name="Stephen Millmore" userId="S::stm31@cam.ac.uk::7b2404fb-f360-4859-a21a-833f72764a74" providerId="AD" clId="Web-{688F2F12-39EA-725E-4E93-ACD6AAAE7DFE}" dt="2023-10-31T14:07:35.849" v="1892" actId="20577"/>
          <ac:spMkLst>
            <pc:docMk/>
            <pc:sldMk cId="1815472239" sldId="427"/>
            <ac:spMk id="45" creationId="{E0441E6C-B108-1802-53CC-3DCE301EB8D6}"/>
          </ac:spMkLst>
        </pc:spChg>
        <pc:spChg chg="add mod">
          <ac:chgData name="Stephen Millmore" userId="S::stm31@cam.ac.uk::7b2404fb-f360-4859-a21a-833f72764a74" providerId="AD" clId="Web-{688F2F12-39EA-725E-4E93-ACD6AAAE7DFE}" dt="2023-10-31T14:07:51.272" v="1894" actId="14100"/>
          <ac:spMkLst>
            <pc:docMk/>
            <pc:sldMk cId="1815472239" sldId="427"/>
            <ac:spMk id="47" creationId="{5CCD353A-EB89-6934-D1F3-E556C3CEAE8B}"/>
          </ac:spMkLst>
        </pc:spChg>
        <pc:spChg chg="add mod">
          <ac:chgData name="Stephen Millmore" userId="S::stm31@cam.ac.uk::7b2404fb-f360-4859-a21a-833f72764a74" providerId="AD" clId="Web-{688F2F12-39EA-725E-4E93-ACD6AAAE7DFE}" dt="2023-10-31T14:08:56.996" v="1919" actId="1076"/>
          <ac:spMkLst>
            <pc:docMk/>
            <pc:sldMk cId="1815472239" sldId="427"/>
            <ac:spMk id="51" creationId="{24836EC0-2B2A-B07D-074D-A6162CC1FD68}"/>
          </ac:spMkLst>
        </pc:spChg>
        <pc:spChg chg="add mod">
          <ac:chgData name="Stephen Millmore" userId="S::stm31@cam.ac.uk::7b2404fb-f360-4859-a21a-833f72764a74" providerId="AD" clId="Web-{688F2F12-39EA-725E-4E93-ACD6AAAE7DFE}" dt="2023-10-31T14:08:34.119" v="1907" actId="14100"/>
          <ac:spMkLst>
            <pc:docMk/>
            <pc:sldMk cId="1815472239" sldId="427"/>
            <ac:spMk id="53" creationId="{2038440F-1408-7315-CFDE-04EB2C2EF144}"/>
          </ac:spMkLst>
        </pc:spChg>
        <pc:picChg chg="del">
          <ac:chgData name="Stephen Millmore" userId="S::stm31@cam.ac.uk::7b2404fb-f360-4859-a21a-833f72764a74" providerId="AD" clId="Web-{688F2F12-39EA-725E-4E93-ACD6AAAE7DFE}" dt="2023-10-31T13:49:32.665" v="1736"/>
          <ac:picMkLst>
            <pc:docMk/>
            <pc:sldMk cId="1815472239" sldId="427"/>
            <ac:picMk id="4" creationId="{AF111791-A7F2-39F0-FF64-024238B740BB}"/>
          </ac:picMkLst>
        </pc:picChg>
        <pc:picChg chg="del">
          <ac:chgData name="Stephen Millmore" userId="S::stm31@cam.ac.uk::7b2404fb-f360-4859-a21a-833f72764a74" providerId="AD" clId="Web-{688F2F12-39EA-725E-4E93-ACD6AAAE7DFE}" dt="2023-10-31T13:49:32.665" v="1735"/>
          <ac:picMkLst>
            <pc:docMk/>
            <pc:sldMk cId="1815472239" sldId="427"/>
            <ac:picMk id="5" creationId="{AE71BE9B-FF8E-DBC4-FD03-5BDB5574E80A}"/>
          </ac:picMkLst>
        </pc:picChg>
        <pc:picChg chg="add mod">
          <ac:chgData name="Stephen Millmore" userId="S::stm31@cam.ac.uk::7b2404fb-f360-4859-a21a-833f72764a74" providerId="AD" clId="Web-{688F2F12-39EA-725E-4E93-ACD6AAAE7DFE}" dt="2023-10-31T13:50:24.793" v="1767" actId="1076"/>
          <ac:picMkLst>
            <pc:docMk/>
            <pc:sldMk cId="1815472239" sldId="427"/>
            <ac:picMk id="6" creationId="{5EE20AFF-C704-B6C2-15B1-BF4A98FCC0CB}"/>
          </ac:picMkLst>
        </pc:picChg>
        <pc:picChg chg="del">
          <ac:chgData name="Stephen Millmore" userId="S::stm31@cam.ac.uk::7b2404fb-f360-4859-a21a-833f72764a74" providerId="AD" clId="Web-{688F2F12-39EA-725E-4E93-ACD6AAAE7DFE}" dt="2023-10-31T13:49:32.665" v="1734"/>
          <ac:picMkLst>
            <pc:docMk/>
            <pc:sldMk cId="1815472239" sldId="427"/>
            <ac:picMk id="7" creationId="{363AEDDB-0A76-76C1-7226-6BD6E4B96E61}"/>
          </ac:picMkLst>
        </pc:picChg>
        <pc:picChg chg="del">
          <ac:chgData name="Stephen Millmore" userId="S::stm31@cam.ac.uk::7b2404fb-f360-4859-a21a-833f72764a74" providerId="AD" clId="Web-{688F2F12-39EA-725E-4E93-ACD6AAAE7DFE}" dt="2023-10-31T13:49:32.665" v="1733"/>
          <ac:picMkLst>
            <pc:docMk/>
            <pc:sldMk cId="1815472239" sldId="427"/>
            <ac:picMk id="8" creationId="{7AA154E8-FE86-DFBE-04B8-4276C450DE98}"/>
          </ac:picMkLst>
        </pc:picChg>
        <pc:picChg chg="del">
          <ac:chgData name="Stephen Millmore" userId="S::stm31@cam.ac.uk::7b2404fb-f360-4859-a21a-833f72764a74" providerId="AD" clId="Web-{688F2F12-39EA-725E-4E93-ACD6AAAE7DFE}" dt="2023-10-31T13:49:28.211" v="1731"/>
          <ac:picMkLst>
            <pc:docMk/>
            <pc:sldMk cId="1815472239" sldId="427"/>
            <ac:picMk id="9" creationId="{8875528F-2609-DBB1-5B17-D803F4A7A455}"/>
          </ac:picMkLst>
        </pc:picChg>
        <pc:picChg chg="del">
          <ac:chgData name="Stephen Millmore" userId="S::stm31@cam.ac.uk::7b2404fb-f360-4859-a21a-833f72764a74" providerId="AD" clId="Web-{688F2F12-39EA-725E-4E93-ACD6AAAE7DFE}" dt="2023-10-31T13:49:29.024" v="1732"/>
          <ac:picMkLst>
            <pc:docMk/>
            <pc:sldMk cId="1815472239" sldId="427"/>
            <ac:picMk id="10" creationId="{960DFC80-A078-668E-E2E1-95F9C17BC75D}"/>
          </ac:picMkLst>
        </pc:picChg>
        <pc:cxnChg chg="add mod">
          <ac:chgData name="Stephen Millmore" userId="S::stm31@cam.ac.uk::7b2404fb-f360-4859-a21a-833f72764a74" providerId="AD" clId="Web-{688F2F12-39EA-725E-4E93-ACD6AAAE7DFE}" dt="2023-10-31T13:52:12.176" v="1787"/>
          <ac:cxnSpMkLst>
            <pc:docMk/>
            <pc:sldMk cId="1815472239" sldId="427"/>
            <ac:cxnSpMk id="15" creationId="{C51CDEB1-91DF-D3DF-B431-7C6B86211EBF}"/>
          </ac:cxnSpMkLst>
        </pc:cxnChg>
        <pc:cxnChg chg="add mod">
          <ac:chgData name="Stephen Millmore" userId="S::stm31@cam.ac.uk::7b2404fb-f360-4859-a21a-833f72764a74" providerId="AD" clId="Web-{688F2F12-39EA-725E-4E93-ACD6AAAE7DFE}" dt="2023-10-31T13:53:36.525" v="1821" actId="14100"/>
          <ac:cxnSpMkLst>
            <pc:docMk/>
            <pc:sldMk cId="1815472239" sldId="427"/>
            <ac:cxnSpMk id="21" creationId="{C7FC6EB7-A1A9-E889-D620-290B421B4660}"/>
          </ac:cxnSpMkLst>
        </pc:cxnChg>
        <pc:cxnChg chg="add mod">
          <ac:chgData name="Stephen Millmore" userId="S::stm31@cam.ac.uk::7b2404fb-f360-4859-a21a-833f72764a74" providerId="AD" clId="Web-{688F2F12-39EA-725E-4E93-ACD6AAAE7DFE}" dt="2023-10-31T13:53:39.369" v="1822" actId="14100"/>
          <ac:cxnSpMkLst>
            <pc:docMk/>
            <pc:sldMk cId="1815472239" sldId="427"/>
            <ac:cxnSpMk id="25" creationId="{7207DB78-0BA0-8FC6-D4AF-2B437379E4A9}"/>
          </ac:cxnSpMkLst>
        </pc:cxnChg>
        <pc:cxnChg chg="add mod">
          <ac:chgData name="Stephen Millmore" userId="S::stm31@cam.ac.uk::7b2404fb-f360-4859-a21a-833f72764a74" providerId="AD" clId="Web-{688F2F12-39EA-725E-4E93-ACD6AAAE7DFE}" dt="2023-10-31T14:00:35.961" v="1834" actId="14100"/>
          <ac:cxnSpMkLst>
            <pc:docMk/>
            <pc:sldMk cId="1815472239" sldId="427"/>
            <ac:cxnSpMk id="31" creationId="{9462EF80-E251-7FD2-6D90-DBAD1AAC07F1}"/>
          </ac:cxnSpMkLst>
        </pc:cxnChg>
        <pc:cxnChg chg="add mod">
          <ac:chgData name="Stephen Millmore" userId="S::stm31@cam.ac.uk::7b2404fb-f360-4859-a21a-833f72764a74" providerId="AD" clId="Web-{688F2F12-39EA-725E-4E93-ACD6AAAE7DFE}" dt="2023-10-31T14:04:28.758" v="1876" actId="14100"/>
          <ac:cxnSpMkLst>
            <pc:docMk/>
            <pc:sldMk cId="1815472239" sldId="427"/>
            <ac:cxnSpMk id="38" creationId="{D43BCDB9-DCF1-BECF-1C3C-621201AF45AC}"/>
          </ac:cxnSpMkLst>
        </pc:cxnChg>
        <pc:cxnChg chg="add mod">
          <ac:chgData name="Stephen Millmore" userId="S::stm31@cam.ac.uk::7b2404fb-f360-4859-a21a-833f72764a74" providerId="AD" clId="Web-{688F2F12-39EA-725E-4E93-ACD6AAAE7DFE}" dt="2023-10-31T14:04:51.322" v="1879" actId="14100"/>
          <ac:cxnSpMkLst>
            <pc:docMk/>
            <pc:sldMk cId="1815472239" sldId="427"/>
            <ac:cxnSpMk id="40" creationId="{4476F860-C009-3DAC-4FF7-5E3FAD03B4AA}"/>
          </ac:cxnSpMkLst>
        </pc:cxnChg>
        <pc:cxnChg chg="add mod">
          <ac:chgData name="Stephen Millmore" userId="S::stm31@cam.ac.uk::7b2404fb-f360-4859-a21a-833f72764a74" providerId="AD" clId="Web-{688F2F12-39EA-725E-4E93-ACD6AAAE7DFE}" dt="2023-10-31T14:07:58.460" v="1896" actId="14100"/>
          <ac:cxnSpMkLst>
            <pc:docMk/>
            <pc:sldMk cId="1815472239" sldId="427"/>
            <ac:cxnSpMk id="49" creationId="{371E2D4D-ED20-155F-77BB-E747BE09CBA4}"/>
          </ac:cxnSpMkLst>
        </pc:cxnChg>
        <pc:cxnChg chg="add mod">
          <ac:chgData name="Stephen Millmore" userId="S::stm31@cam.ac.uk::7b2404fb-f360-4859-a21a-833f72764a74" providerId="AD" clId="Web-{688F2F12-39EA-725E-4E93-ACD6AAAE7DFE}" dt="2023-10-31T14:08:52.261" v="1918" actId="1076"/>
          <ac:cxnSpMkLst>
            <pc:docMk/>
            <pc:sldMk cId="1815472239" sldId="427"/>
            <ac:cxnSpMk id="55" creationId="{CC55D30A-BEAF-32AB-53F3-E187B04723EC}"/>
          </ac:cxnSpMkLst>
        </pc:cxnChg>
      </pc:sldChg>
      <pc:sldChg chg="delSp modSp add replId">
        <pc:chgData name="Stephen Millmore" userId="S::stm31@cam.ac.uk::7b2404fb-f360-4859-a21a-833f72764a74" providerId="AD" clId="Web-{688F2F12-39EA-725E-4E93-ACD6AAAE7DFE}" dt="2023-10-31T16:49:09.343" v="2261" actId="20577"/>
        <pc:sldMkLst>
          <pc:docMk/>
          <pc:sldMk cId="3472213540" sldId="428"/>
        </pc:sldMkLst>
        <pc:spChg chg="mod">
          <ac:chgData name="Stephen Millmore" userId="S::stm31@cam.ac.uk::7b2404fb-f360-4859-a21a-833f72764a74" providerId="AD" clId="Web-{688F2F12-39EA-725E-4E93-ACD6AAAE7DFE}" dt="2023-10-31T14:10:01.688" v="1926" actId="20577"/>
          <ac:spMkLst>
            <pc:docMk/>
            <pc:sldMk cId="3472213540" sldId="428"/>
            <ac:spMk id="2" creationId="{0A9AA9CE-1500-9B3F-5C5F-374DC594457B}"/>
          </ac:spMkLst>
        </pc:spChg>
        <pc:spChg chg="mod">
          <ac:chgData name="Stephen Millmore" userId="S::stm31@cam.ac.uk::7b2404fb-f360-4859-a21a-833f72764a74" providerId="AD" clId="Web-{688F2F12-39EA-725E-4E93-ACD6AAAE7DFE}" dt="2023-10-31T16:49:09.343" v="2261" actId="20577"/>
          <ac:spMkLst>
            <pc:docMk/>
            <pc:sldMk cId="3472213540" sldId="428"/>
            <ac:spMk id="3" creationId="{69EC1D8A-C277-16B1-20EC-6260B0088281}"/>
          </ac:spMkLst>
        </pc:spChg>
        <pc:picChg chg="del">
          <ac:chgData name="Stephen Millmore" userId="S::stm31@cam.ac.uk::7b2404fb-f360-4859-a21a-833f72764a74" providerId="AD" clId="Web-{688F2F12-39EA-725E-4E93-ACD6AAAE7DFE}" dt="2023-10-31T14:10:11.548" v="1933"/>
          <ac:picMkLst>
            <pc:docMk/>
            <pc:sldMk cId="3472213540" sldId="428"/>
            <ac:picMk id="4" creationId="{AF111791-A7F2-39F0-FF64-024238B740BB}"/>
          </ac:picMkLst>
        </pc:picChg>
        <pc:picChg chg="del">
          <ac:chgData name="Stephen Millmore" userId="S::stm31@cam.ac.uk::7b2404fb-f360-4859-a21a-833f72764a74" providerId="AD" clId="Web-{688F2F12-39EA-725E-4E93-ACD6AAAE7DFE}" dt="2023-10-31T14:10:11.548" v="1932"/>
          <ac:picMkLst>
            <pc:docMk/>
            <pc:sldMk cId="3472213540" sldId="428"/>
            <ac:picMk id="5" creationId="{AE71BE9B-FF8E-DBC4-FD03-5BDB5574E80A}"/>
          </ac:picMkLst>
        </pc:picChg>
        <pc:picChg chg="del">
          <ac:chgData name="Stephen Millmore" userId="S::stm31@cam.ac.uk::7b2404fb-f360-4859-a21a-833f72764a74" providerId="AD" clId="Web-{688F2F12-39EA-725E-4E93-ACD6AAAE7DFE}" dt="2023-10-31T14:10:11.548" v="1931"/>
          <ac:picMkLst>
            <pc:docMk/>
            <pc:sldMk cId="3472213540" sldId="428"/>
            <ac:picMk id="7" creationId="{363AEDDB-0A76-76C1-7226-6BD6E4B96E61}"/>
          </ac:picMkLst>
        </pc:picChg>
        <pc:picChg chg="del">
          <ac:chgData name="Stephen Millmore" userId="S::stm31@cam.ac.uk::7b2404fb-f360-4859-a21a-833f72764a74" providerId="AD" clId="Web-{688F2F12-39EA-725E-4E93-ACD6AAAE7DFE}" dt="2023-10-31T14:10:11.548" v="1930"/>
          <ac:picMkLst>
            <pc:docMk/>
            <pc:sldMk cId="3472213540" sldId="428"/>
            <ac:picMk id="8" creationId="{7AA154E8-FE86-DFBE-04B8-4276C450DE98}"/>
          </ac:picMkLst>
        </pc:picChg>
        <pc:picChg chg="del">
          <ac:chgData name="Stephen Millmore" userId="S::stm31@cam.ac.uk::7b2404fb-f360-4859-a21a-833f72764a74" providerId="AD" clId="Web-{688F2F12-39EA-725E-4E93-ACD6AAAE7DFE}" dt="2023-10-31T14:10:11.548" v="1929"/>
          <ac:picMkLst>
            <pc:docMk/>
            <pc:sldMk cId="3472213540" sldId="428"/>
            <ac:picMk id="9" creationId="{8875528F-2609-DBB1-5B17-D803F4A7A455}"/>
          </ac:picMkLst>
        </pc:picChg>
        <pc:picChg chg="del">
          <ac:chgData name="Stephen Millmore" userId="S::stm31@cam.ac.uk::7b2404fb-f360-4859-a21a-833f72764a74" providerId="AD" clId="Web-{688F2F12-39EA-725E-4E93-ACD6AAAE7DFE}" dt="2023-10-31T14:10:11.548" v="1928"/>
          <ac:picMkLst>
            <pc:docMk/>
            <pc:sldMk cId="3472213540" sldId="428"/>
            <ac:picMk id="10" creationId="{960DFC80-A078-668E-E2E1-95F9C17BC75D}"/>
          </ac:picMkLst>
        </pc:picChg>
      </pc:sldChg>
      <pc:sldChg chg="modSp add replId">
        <pc:chgData name="Stephen Millmore" userId="S::stm31@cam.ac.uk::7b2404fb-f360-4859-a21a-833f72764a74" providerId="AD" clId="Web-{688F2F12-39EA-725E-4E93-ACD6AAAE7DFE}" dt="2023-10-31T16:54:23.664" v="2622" actId="20577"/>
        <pc:sldMkLst>
          <pc:docMk/>
          <pc:sldMk cId="809164046" sldId="429"/>
        </pc:sldMkLst>
        <pc:spChg chg="mod">
          <ac:chgData name="Stephen Millmore" userId="S::stm31@cam.ac.uk::7b2404fb-f360-4859-a21a-833f72764a74" providerId="AD" clId="Web-{688F2F12-39EA-725E-4E93-ACD6AAAE7DFE}" dt="2023-10-31T16:49:20.484" v="2263" actId="20577"/>
          <ac:spMkLst>
            <pc:docMk/>
            <pc:sldMk cId="809164046" sldId="429"/>
            <ac:spMk id="2" creationId="{0A9AA9CE-1500-9B3F-5C5F-374DC594457B}"/>
          </ac:spMkLst>
        </pc:spChg>
        <pc:spChg chg="mod">
          <ac:chgData name="Stephen Millmore" userId="S::stm31@cam.ac.uk::7b2404fb-f360-4859-a21a-833f72764a74" providerId="AD" clId="Web-{688F2F12-39EA-725E-4E93-ACD6AAAE7DFE}" dt="2023-10-31T16:54:23.664" v="2622" actId="20577"/>
          <ac:spMkLst>
            <pc:docMk/>
            <pc:sldMk cId="809164046" sldId="429"/>
            <ac:spMk id="3" creationId="{69EC1D8A-C277-16B1-20EC-6260B0088281}"/>
          </ac:spMkLst>
        </pc:spChg>
      </pc:sldChg>
      <pc:sldChg chg="addSp delSp modSp add replId">
        <pc:chgData name="Stephen Millmore" userId="S::stm31@cam.ac.uk::7b2404fb-f360-4859-a21a-833f72764a74" providerId="AD" clId="Web-{688F2F12-39EA-725E-4E93-ACD6AAAE7DFE}" dt="2023-10-31T17:03:49.739" v="2986"/>
        <pc:sldMkLst>
          <pc:docMk/>
          <pc:sldMk cId="3354566263" sldId="430"/>
        </pc:sldMkLst>
        <pc:spChg chg="mod">
          <ac:chgData name="Stephen Millmore" userId="S::stm31@cam.ac.uk::7b2404fb-f360-4859-a21a-833f72764a74" providerId="AD" clId="Web-{688F2F12-39EA-725E-4E93-ACD6AAAE7DFE}" dt="2023-10-31T16:54:40.650" v="2646" actId="20577"/>
          <ac:spMkLst>
            <pc:docMk/>
            <pc:sldMk cId="3354566263" sldId="430"/>
            <ac:spMk id="2" creationId="{0A9AA9CE-1500-9B3F-5C5F-374DC594457B}"/>
          </ac:spMkLst>
        </pc:spChg>
        <pc:spChg chg="mod">
          <ac:chgData name="Stephen Millmore" userId="S::stm31@cam.ac.uk::7b2404fb-f360-4859-a21a-833f72764a74" providerId="AD" clId="Web-{688F2F12-39EA-725E-4E93-ACD6AAAE7DFE}" dt="2023-10-31T17:03:44.895" v="2984" actId="20577"/>
          <ac:spMkLst>
            <pc:docMk/>
            <pc:sldMk cId="3354566263" sldId="430"/>
            <ac:spMk id="3" creationId="{69EC1D8A-C277-16B1-20EC-6260B0088281}"/>
          </ac:spMkLst>
        </pc:spChg>
        <pc:spChg chg="del">
          <ac:chgData name="Stephen Millmore" userId="S::stm31@cam.ac.uk::7b2404fb-f360-4859-a21a-833f72764a74" providerId="AD" clId="Web-{688F2F12-39EA-725E-4E93-ACD6AAAE7DFE}" dt="2023-10-31T17:02:39.186" v="2938"/>
          <ac:spMkLst>
            <pc:docMk/>
            <pc:sldMk cId="3354566263" sldId="430"/>
            <ac:spMk id="12" creationId="{BA56F1F6-E787-E9C1-D768-E95226F8AB43}"/>
          </ac:spMkLst>
        </pc:spChg>
        <pc:picChg chg="add mod modCrop">
          <ac:chgData name="Stephen Millmore" userId="S::stm31@cam.ac.uk::7b2404fb-f360-4859-a21a-833f72764a74" providerId="AD" clId="Web-{688F2F12-39EA-725E-4E93-ACD6AAAE7DFE}" dt="2023-10-31T17:02:53.750" v="2948" actId="1076"/>
          <ac:picMkLst>
            <pc:docMk/>
            <pc:sldMk cId="3354566263" sldId="430"/>
            <ac:picMk id="4" creationId="{2C307D87-05A8-C5CC-7DA1-58AE4A9E49F2}"/>
          </ac:picMkLst>
        </pc:picChg>
        <pc:picChg chg="add mod modCrop">
          <ac:chgData name="Stephen Millmore" userId="S::stm31@cam.ac.uk::7b2404fb-f360-4859-a21a-833f72764a74" providerId="AD" clId="Web-{688F2F12-39EA-725E-4E93-ACD6AAAE7DFE}" dt="2023-10-31T17:02:34.780" v="2937" actId="1076"/>
          <ac:picMkLst>
            <pc:docMk/>
            <pc:sldMk cId="3354566263" sldId="430"/>
            <ac:picMk id="5" creationId="{A214191C-1363-1D49-8066-07C0B2F68B82}"/>
          </ac:picMkLst>
        </pc:picChg>
        <pc:picChg chg="add del">
          <ac:chgData name="Stephen Millmore" userId="S::stm31@cam.ac.uk::7b2404fb-f360-4859-a21a-833f72764a74" providerId="AD" clId="Web-{688F2F12-39EA-725E-4E93-ACD6AAAE7DFE}" dt="2023-10-31T17:03:49.739" v="2986"/>
          <ac:picMkLst>
            <pc:docMk/>
            <pc:sldMk cId="3354566263" sldId="430"/>
            <ac:picMk id="6" creationId="{D8B435A4-4397-A81A-B984-C015F68B9944}"/>
          </ac:picMkLst>
        </pc:picChg>
      </pc:sldChg>
      <pc:sldChg chg="addSp delSp modSp add ord replId addAnim modAnim">
        <pc:chgData name="Stephen Millmore" userId="S::stm31@cam.ac.uk::7b2404fb-f360-4859-a21a-833f72764a74" providerId="AD" clId="Web-{688F2F12-39EA-725E-4E93-ACD6AAAE7DFE}" dt="2023-10-31T17:13:28.423" v="3560"/>
        <pc:sldMkLst>
          <pc:docMk/>
          <pc:sldMk cId="2283316031" sldId="431"/>
        </pc:sldMkLst>
        <pc:spChg chg="mod">
          <ac:chgData name="Stephen Millmore" userId="S::stm31@cam.ac.uk::7b2404fb-f360-4859-a21a-833f72764a74" providerId="AD" clId="Web-{688F2F12-39EA-725E-4E93-ACD6AAAE7DFE}" dt="2023-10-31T17:10:19.997" v="3505" actId="20577"/>
          <ac:spMkLst>
            <pc:docMk/>
            <pc:sldMk cId="2283316031" sldId="431"/>
            <ac:spMk id="2" creationId="{0A9AA9CE-1500-9B3F-5C5F-374DC594457B}"/>
          </ac:spMkLst>
        </pc:spChg>
        <pc:spChg chg="mod">
          <ac:chgData name="Stephen Millmore" userId="S::stm31@cam.ac.uk::7b2404fb-f360-4859-a21a-833f72764a74" providerId="AD" clId="Web-{688F2F12-39EA-725E-4E93-ACD6AAAE7DFE}" dt="2023-10-31T17:08:20.619" v="3492" actId="20577"/>
          <ac:spMkLst>
            <pc:docMk/>
            <pc:sldMk cId="2283316031" sldId="431"/>
            <ac:spMk id="3" creationId="{69EC1D8A-C277-16B1-20EC-6260B0088281}"/>
          </ac:spMkLst>
        </pc:spChg>
        <pc:spChg chg="add mod">
          <ac:chgData name="Stephen Millmore" userId="S::stm31@cam.ac.uk::7b2404fb-f360-4859-a21a-833f72764a74" providerId="AD" clId="Web-{688F2F12-39EA-725E-4E93-ACD6AAAE7DFE}" dt="2023-10-31T17:11:00.310" v="3516" actId="1076"/>
          <ac:spMkLst>
            <pc:docMk/>
            <pc:sldMk cId="2283316031" sldId="431"/>
            <ac:spMk id="11" creationId="{E53500DE-F25B-8403-2D4D-962CBF2297C4}"/>
          </ac:spMkLst>
        </pc:spChg>
        <pc:spChg chg="add mod">
          <ac:chgData name="Stephen Millmore" userId="S::stm31@cam.ac.uk::7b2404fb-f360-4859-a21a-833f72764a74" providerId="AD" clId="Web-{688F2F12-39EA-725E-4E93-ACD6AAAE7DFE}" dt="2023-10-31T17:11:42.702" v="3532" actId="14100"/>
          <ac:spMkLst>
            <pc:docMk/>
            <pc:sldMk cId="2283316031" sldId="431"/>
            <ac:spMk id="13" creationId="{1F4E10B7-869B-6BDC-9C68-AB19A3278C4E}"/>
          </ac:spMkLst>
        </pc:spChg>
        <pc:spChg chg="add mod">
          <ac:chgData name="Stephen Millmore" userId="S::stm31@cam.ac.uk::7b2404fb-f360-4859-a21a-833f72764a74" providerId="AD" clId="Web-{688F2F12-39EA-725E-4E93-ACD6AAAE7DFE}" dt="2023-10-31T17:11:57.374" v="3544" actId="1076"/>
          <ac:spMkLst>
            <pc:docMk/>
            <pc:sldMk cId="2283316031" sldId="431"/>
            <ac:spMk id="17" creationId="{8040906F-0C91-7868-9A7F-143F62DEF5F3}"/>
          </ac:spMkLst>
        </pc:spChg>
        <pc:spChg chg="add mod">
          <ac:chgData name="Stephen Millmore" userId="S::stm31@cam.ac.uk::7b2404fb-f360-4859-a21a-833f72764a74" providerId="AD" clId="Web-{688F2F12-39EA-725E-4E93-ACD6AAAE7DFE}" dt="2023-10-31T17:12:12.015" v="3556" actId="14100"/>
          <ac:spMkLst>
            <pc:docMk/>
            <pc:sldMk cId="2283316031" sldId="431"/>
            <ac:spMk id="19" creationId="{5E6D891D-DE3A-8ADC-83F0-4D97400A1D0E}"/>
          </ac:spMkLst>
        </pc:spChg>
        <pc:picChg chg="del">
          <ac:chgData name="Stephen Millmore" userId="S::stm31@cam.ac.uk::7b2404fb-f360-4859-a21a-833f72764a74" providerId="AD" clId="Web-{688F2F12-39EA-725E-4E93-ACD6AAAE7DFE}" dt="2023-10-31T17:08:28.713" v="3496"/>
          <ac:picMkLst>
            <pc:docMk/>
            <pc:sldMk cId="2283316031" sldId="431"/>
            <ac:picMk id="4" creationId="{2C307D87-05A8-C5CC-7DA1-58AE4A9E49F2}"/>
          </ac:picMkLst>
        </pc:picChg>
        <pc:picChg chg="del">
          <ac:chgData name="Stephen Millmore" userId="S::stm31@cam.ac.uk::7b2404fb-f360-4859-a21a-833f72764a74" providerId="AD" clId="Web-{688F2F12-39EA-725E-4E93-ACD6AAAE7DFE}" dt="2023-10-31T17:08:28.713" v="3495"/>
          <ac:picMkLst>
            <pc:docMk/>
            <pc:sldMk cId="2283316031" sldId="431"/>
            <ac:picMk id="5" creationId="{A214191C-1363-1D49-8066-07C0B2F68B82}"/>
          </ac:picMkLst>
        </pc:picChg>
        <pc:picChg chg="add mod">
          <ac:chgData name="Stephen Millmore" userId="S::stm31@cam.ac.uk::7b2404fb-f360-4859-a21a-833f72764a74" providerId="AD" clId="Web-{688F2F12-39EA-725E-4E93-ACD6AAAE7DFE}" dt="2023-10-31T17:07:05.367" v="3466" actId="1076"/>
          <ac:picMkLst>
            <pc:docMk/>
            <pc:sldMk cId="2283316031" sldId="431"/>
            <ac:picMk id="7" creationId="{DE729FD8-3BB1-1987-D2F5-758D8D7A5106}"/>
          </ac:picMkLst>
        </pc:picChg>
        <pc:picChg chg="add mod">
          <ac:chgData name="Stephen Millmore" userId="S::stm31@cam.ac.uk::7b2404fb-f360-4859-a21a-833f72764a74" providerId="AD" clId="Web-{688F2F12-39EA-725E-4E93-ACD6AAAE7DFE}" dt="2023-10-31T17:07:55.243" v="3485" actId="1076"/>
          <ac:picMkLst>
            <pc:docMk/>
            <pc:sldMk cId="2283316031" sldId="431"/>
            <ac:picMk id="8" creationId="{7D288CD6-9E47-3E82-CBA3-E26CE4A06F39}"/>
          </ac:picMkLst>
        </pc:picChg>
        <pc:picChg chg="add mod">
          <ac:chgData name="Stephen Millmore" userId="S::stm31@cam.ac.uk::7b2404fb-f360-4859-a21a-833f72764a74" providerId="AD" clId="Web-{688F2F12-39EA-725E-4E93-ACD6AAAE7DFE}" dt="2023-10-31T17:08:32.057" v="3497" actId="1076"/>
          <ac:picMkLst>
            <pc:docMk/>
            <pc:sldMk cId="2283316031" sldId="431"/>
            <ac:picMk id="9" creationId="{6C88EC97-386D-5E46-387B-7D816E93BDEB}"/>
          </ac:picMkLst>
        </pc:picChg>
        <pc:cxnChg chg="add mod">
          <ac:chgData name="Stephen Millmore" userId="S::stm31@cam.ac.uk::7b2404fb-f360-4859-a21a-833f72764a74" providerId="AD" clId="Web-{688F2F12-39EA-725E-4E93-ACD6AAAE7DFE}" dt="2023-10-31T17:11:24.670" v="3523" actId="14100"/>
          <ac:cxnSpMkLst>
            <pc:docMk/>
            <pc:sldMk cId="2283316031" sldId="431"/>
            <ac:cxnSpMk id="15" creationId="{169207E4-8D5A-9605-4BF2-B87C192937FA}"/>
          </ac:cxnSpMkLst>
        </pc:cxnChg>
        <pc:cxnChg chg="add mod">
          <ac:chgData name="Stephen Millmore" userId="S::stm31@cam.ac.uk::7b2404fb-f360-4859-a21a-833f72764a74" providerId="AD" clId="Web-{688F2F12-39EA-725E-4E93-ACD6AAAE7DFE}" dt="2023-10-31T17:12:24.797" v="3558" actId="14100"/>
          <ac:cxnSpMkLst>
            <pc:docMk/>
            <pc:sldMk cId="2283316031" sldId="431"/>
            <ac:cxnSpMk id="21" creationId="{43EC6913-E716-887D-6FBF-A4DE5023A9F3}"/>
          </ac:cxnSpMkLst>
        </pc:cxnChg>
      </pc:sldChg>
      <pc:sldChg chg="delSp modSp add replId delAnim">
        <pc:chgData name="Stephen Millmore" userId="S::stm31@cam.ac.uk::7b2404fb-f360-4859-a21a-833f72764a74" providerId="AD" clId="Web-{688F2F12-39EA-725E-4E93-ACD6AAAE7DFE}" dt="2023-10-31T17:19:05.150" v="3831" actId="20577"/>
        <pc:sldMkLst>
          <pc:docMk/>
          <pc:sldMk cId="1229263079" sldId="432"/>
        </pc:sldMkLst>
        <pc:spChg chg="mod">
          <ac:chgData name="Stephen Millmore" userId="S::stm31@cam.ac.uk::7b2404fb-f360-4859-a21a-833f72764a74" providerId="AD" clId="Web-{688F2F12-39EA-725E-4E93-ACD6AAAE7DFE}" dt="2023-10-31T17:19:05.150" v="3831" actId="20577"/>
          <ac:spMkLst>
            <pc:docMk/>
            <pc:sldMk cId="1229263079" sldId="432"/>
            <ac:spMk id="3" creationId="{69EC1D8A-C277-16B1-20EC-6260B0088281}"/>
          </ac:spMkLst>
        </pc:spChg>
        <pc:spChg chg="del">
          <ac:chgData name="Stephen Millmore" userId="S::stm31@cam.ac.uk::7b2404fb-f360-4859-a21a-833f72764a74" providerId="AD" clId="Web-{688F2F12-39EA-725E-4E93-ACD6AAAE7DFE}" dt="2023-10-31T17:14:08.065" v="3570"/>
          <ac:spMkLst>
            <pc:docMk/>
            <pc:sldMk cId="1229263079" sldId="432"/>
            <ac:spMk id="11" creationId="{E53500DE-F25B-8403-2D4D-962CBF2297C4}"/>
          </ac:spMkLst>
        </pc:spChg>
        <pc:spChg chg="del">
          <ac:chgData name="Stephen Millmore" userId="S::stm31@cam.ac.uk::7b2404fb-f360-4859-a21a-833f72764a74" providerId="AD" clId="Web-{688F2F12-39EA-725E-4E93-ACD6AAAE7DFE}" dt="2023-10-31T17:14:08.065" v="3569"/>
          <ac:spMkLst>
            <pc:docMk/>
            <pc:sldMk cId="1229263079" sldId="432"/>
            <ac:spMk id="13" creationId="{1F4E10B7-869B-6BDC-9C68-AB19A3278C4E}"/>
          </ac:spMkLst>
        </pc:spChg>
        <pc:spChg chg="del">
          <ac:chgData name="Stephen Millmore" userId="S::stm31@cam.ac.uk::7b2404fb-f360-4859-a21a-833f72764a74" providerId="AD" clId="Web-{688F2F12-39EA-725E-4E93-ACD6AAAE7DFE}" dt="2023-10-31T17:14:08.065" v="3567"/>
          <ac:spMkLst>
            <pc:docMk/>
            <pc:sldMk cId="1229263079" sldId="432"/>
            <ac:spMk id="17" creationId="{8040906F-0C91-7868-9A7F-143F62DEF5F3}"/>
          </ac:spMkLst>
        </pc:spChg>
        <pc:spChg chg="del">
          <ac:chgData name="Stephen Millmore" userId="S::stm31@cam.ac.uk::7b2404fb-f360-4859-a21a-833f72764a74" providerId="AD" clId="Web-{688F2F12-39EA-725E-4E93-ACD6AAAE7DFE}" dt="2023-10-31T17:14:08.065" v="3566"/>
          <ac:spMkLst>
            <pc:docMk/>
            <pc:sldMk cId="1229263079" sldId="432"/>
            <ac:spMk id="19" creationId="{5E6D891D-DE3A-8ADC-83F0-4D97400A1D0E}"/>
          </ac:spMkLst>
        </pc:spChg>
        <pc:picChg chg="del">
          <ac:chgData name="Stephen Millmore" userId="S::stm31@cam.ac.uk::7b2404fb-f360-4859-a21a-833f72764a74" providerId="AD" clId="Web-{688F2F12-39EA-725E-4E93-ACD6AAAE7DFE}" dt="2023-10-31T17:14:08.065" v="3572"/>
          <ac:picMkLst>
            <pc:docMk/>
            <pc:sldMk cId="1229263079" sldId="432"/>
            <ac:picMk id="7" creationId="{DE729FD8-3BB1-1987-D2F5-758D8D7A5106}"/>
          </ac:picMkLst>
        </pc:picChg>
        <pc:picChg chg="del">
          <ac:chgData name="Stephen Millmore" userId="S::stm31@cam.ac.uk::7b2404fb-f360-4859-a21a-833f72764a74" providerId="AD" clId="Web-{688F2F12-39EA-725E-4E93-ACD6AAAE7DFE}" dt="2023-10-31T17:14:08.065" v="3571"/>
          <ac:picMkLst>
            <pc:docMk/>
            <pc:sldMk cId="1229263079" sldId="432"/>
            <ac:picMk id="8" creationId="{7D288CD6-9E47-3E82-CBA3-E26CE4A06F39}"/>
          </ac:picMkLst>
        </pc:picChg>
        <pc:picChg chg="mod">
          <ac:chgData name="Stephen Millmore" userId="S::stm31@cam.ac.uk::7b2404fb-f360-4859-a21a-833f72764a74" providerId="AD" clId="Web-{688F2F12-39EA-725E-4E93-ACD6AAAE7DFE}" dt="2023-10-31T17:14:01.549" v="3563" actId="1076"/>
          <ac:picMkLst>
            <pc:docMk/>
            <pc:sldMk cId="1229263079" sldId="432"/>
            <ac:picMk id="9" creationId="{6C88EC97-386D-5E46-387B-7D816E93BDEB}"/>
          </ac:picMkLst>
        </pc:picChg>
        <pc:cxnChg chg="del">
          <ac:chgData name="Stephen Millmore" userId="S::stm31@cam.ac.uk::7b2404fb-f360-4859-a21a-833f72764a74" providerId="AD" clId="Web-{688F2F12-39EA-725E-4E93-ACD6AAAE7DFE}" dt="2023-10-31T17:14:08.065" v="3568"/>
          <ac:cxnSpMkLst>
            <pc:docMk/>
            <pc:sldMk cId="1229263079" sldId="432"/>
            <ac:cxnSpMk id="15" creationId="{169207E4-8D5A-9605-4BF2-B87C192937FA}"/>
          </ac:cxnSpMkLst>
        </pc:cxnChg>
        <pc:cxnChg chg="del">
          <ac:chgData name="Stephen Millmore" userId="S::stm31@cam.ac.uk::7b2404fb-f360-4859-a21a-833f72764a74" providerId="AD" clId="Web-{688F2F12-39EA-725E-4E93-ACD6AAAE7DFE}" dt="2023-10-31T17:14:08.049" v="3565"/>
          <ac:cxnSpMkLst>
            <pc:docMk/>
            <pc:sldMk cId="1229263079" sldId="432"/>
            <ac:cxnSpMk id="21" creationId="{43EC6913-E716-887D-6FBF-A4DE5023A9F3}"/>
          </ac:cxnSpMkLst>
        </pc:cxnChg>
      </pc:sldChg>
      <pc:sldChg chg="delSp modSp add replId">
        <pc:chgData name="Stephen Millmore" userId="S::stm31@cam.ac.uk::7b2404fb-f360-4859-a21a-833f72764a74" providerId="AD" clId="Web-{688F2F12-39EA-725E-4E93-ACD6AAAE7DFE}" dt="2023-10-31T17:28:25.303" v="4153" actId="20577"/>
        <pc:sldMkLst>
          <pc:docMk/>
          <pc:sldMk cId="1387629020" sldId="433"/>
        </pc:sldMkLst>
        <pc:spChg chg="mod">
          <ac:chgData name="Stephen Millmore" userId="S::stm31@cam.ac.uk::7b2404fb-f360-4859-a21a-833f72764a74" providerId="AD" clId="Web-{688F2F12-39EA-725E-4E93-ACD6AAAE7DFE}" dt="2023-10-31T17:19:18.838" v="3840" actId="20577"/>
          <ac:spMkLst>
            <pc:docMk/>
            <pc:sldMk cId="1387629020" sldId="433"/>
            <ac:spMk id="2" creationId="{0A9AA9CE-1500-9B3F-5C5F-374DC594457B}"/>
          </ac:spMkLst>
        </pc:spChg>
        <pc:spChg chg="mod">
          <ac:chgData name="Stephen Millmore" userId="S::stm31@cam.ac.uk::7b2404fb-f360-4859-a21a-833f72764a74" providerId="AD" clId="Web-{688F2F12-39EA-725E-4E93-ACD6AAAE7DFE}" dt="2023-10-31T17:28:25.303" v="4153" actId="20577"/>
          <ac:spMkLst>
            <pc:docMk/>
            <pc:sldMk cId="1387629020" sldId="433"/>
            <ac:spMk id="3" creationId="{69EC1D8A-C277-16B1-20EC-6260B0088281}"/>
          </ac:spMkLst>
        </pc:spChg>
        <pc:picChg chg="del">
          <ac:chgData name="Stephen Millmore" userId="S::stm31@cam.ac.uk::7b2404fb-f360-4859-a21a-833f72764a74" providerId="AD" clId="Web-{688F2F12-39EA-725E-4E93-ACD6AAAE7DFE}" dt="2023-10-31T17:19:20.791" v="3841"/>
          <ac:picMkLst>
            <pc:docMk/>
            <pc:sldMk cId="1387629020" sldId="433"/>
            <ac:picMk id="9" creationId="{6C88EC97-386D-5E46-387B-7D816E93BDEB}"/>
          </ac:picMkLst>
        </pc:picChg>
      </pc:sldChg>
      <pc:sldChg chg="addSp modSp add replId">
        <pc:chgData name="Stephen Millmore" userId="S::stm31@cam.ac.uk::7b2404fb-f360-4859-a21a-833f72764a74" providerId="AD" clId="Web-{688F2F12-39EA-725E-4E93-ACD6AAAE7DFE}" dt="2023-10-31T17:36:41.799" v="4485" actId="1076"/>
        <pc:sldMkLst>
          <pc:docMk/>
          <pc:sldMk cId="1943761932" sldId="434"/>
        </pc:sldMkLst>
        <pc:spChg chg="mod">
          <ac:chgData name="Stephen Millmore" userId="S::stm31@cam.ac.uk::7b2404fb-f360-4859-a21a-833f72764a74" providerId="AD" clId="Web-{688F2F12-39EA-725E-4E93-ACD6AAAE7DFE}" dt="2023-10-31T17:28:41.132" v="4167" actId="20577"/>
          <ac:spMkLst>
            <pc:docMk/>
            <pc:sldMk cId="1943761932" sldId="434"/>
            <ac:spMk id="2" creationId="{0A9AA9CE-1500-9B3F-5C5F-374DC594457B}"/>
          </ac:spMkLst>
        </pc:spChg>
        <pc:spChg chg="mod">
          <ac:chgData name="Stephen Millmore" userId="S::stm31@cam.ac.uk::7b2404fb-f360-4859-a21a-833f72764a74" providerId="AD" clId="Web-{688F2F12-39EA-725E-4E93-ACD6AAAE7DFE}" dt="2023-10-31T17:36:38.846" v="4484" actId="1076"/>
          <ac:spMkLst>
            <pc:docMk/>
            <pc:sldMk cId="1943761932" sldId="434"/>
            <ac:spMk id="3" creationId="{69EC1D8A-C277-16B1-20EC-6260B0088281}"/>
          </ac:spMkLst>
        </pc:spChg>
        <pc:picChg chg="add mod">
          <ac:chgData name="Stephen Millmore" userId="S::stm31@cam.ac.uk::7b2404fb-f360-4859-a21a-833f72764a74" providerId="AD" clId="Web-{688F2F12-39EA-725E-4E93-ACD6AAAE7DFE}" dt="2023-10-31T17:36:41.799" v="4485" actId="1076"/>
          <ac:picMkLst>
            <pc:docMk/>
            <pc:sldMk cId="1943761932" sldId="434"/>
            <ac:picMk id="4" creationId="{3F1DB9ED-93C0-77D7-66E3-F330702AEFA2}"/>
          </ac:picMkLst>
        </pc:picChg>
      </pc:sldChg>
      <pc:sldChg chg="delSp modSp add replId">
        <pc:chgData name="Stephen Millmore" userId="S::stm31@cam.ac.uk::7b2404fb-f360-4859-a21a-833f72764a74" providerId="AD" clId="Web-{688F2F12-39EA-725E-4E93-ACD6AAAE7DFE}" dt="2023-10-31T17:43:51.669" v="4787" actId="20577"/>
        <pc:sldMkLst>
          <pc:docMk/>
          <pc:sldMk cId="2883359530" sldId="435"/>
        </pc:sldMkLst>
        <pc:spChg chg="mod">
          <ac:chgData name="Stephen Millmore" userId="S::stm31@cam.ac.uk::7b2404fb-f360-4859-a21a-833f72764a74" providerId="AD" clId="Web-{688F2F12-39EA-725E-4E93-ACD6AAAE7DFE}" dt="2023-10-31T17:43:51.669" v="4787" actId="20577"/>
          <ac:spMkLst>
            <pc:docMk/>
            <pc:sldMk cId="2883359530" sldId="435"/>
            <ac:spMk id="3" creationId="{69EC1D8A-C277-16B1-20EC-6260B0088281}"/>
          </ac:spMkLst>
        </pc:spChg>
        <pc:picChg chg="del">
          <ac:chgData name="Stephen Millmore" userId="S::stm31@cam.ac.uk::7b2404fb-f360-4859-a21a-833f72764a74" providerId="AD" clId="Web-{688F2F12-39EA-725E-4E93-ACD6AAAE7DFE}" dt="2023-10-31T17:38:12.708" v="4521"/>
          <ac:picMkLst>
            <pc:docMk/>
            <pc:sldMk cId="2883359530" sldId="435"/>
            <ac:picMk id="4" creationId="{3F1DB9ED-93C0-77D7-66E3-F330702AEFA2}"/>
          </ac:picMkLst>
        </pc:picChg>
      </pc:sldChg>
      <pc:sldChg chg="modSp add replId">
        <pc:chgData name="Stephen Millmore" userId="S::stm31@cam.ac.uk::7b2404fb-f360-4859-a21a-833f72764a74" providerId="AD" clId="Web-{688F2F12-39EA-725E-4E93-ACD6AAAE7DFE}" dt="2023-10-31T18:06:33.678" v="4867" actId="20577"/>
        <pc:sldMkLst>
          <pc:docMk/>
          <pc:sldMk cId="1506970965" sldId="436"/>
        </pc:sldMkLst>
        <pc:spChg chg="mod">
          <ac:chgData name="Stephen Millmore" userId="S::stm31@cam.ac.uk::7b2404fb-f360-4859-a21a-833f72764a74" providerId="AD" clId="Web-{688F2F12-39EA-725E-4E93-ACD6AAAE7DFE}" dt="2023-10-31T17:44:09.013" v="4795" actId="20577"/>
          <ac:spMkLst>
            <pc:docMk/>
            <pc:sldMk cId="1506970965" sldId="436"/>
            <ac:spMk id="2" creationId="{0A9AA9CE-1500-9B3F-5C5F-374DC594457B}"/>
          </ac:spMkLst>
        </pc:spChg>
        <pc:spChg chg="mod">
          <ac:chgData name="Stephen Millmore" userId="S::stm31@cam.ac.uk::7b2404fb-f360-4859-a21a-833f72764a74" providerId="AD" clId="Web-{688F2F12-39EA-725E-4E93-ACD6AAAE7DFE}" dt="2023-10-31T18:06:33.678" v="4867" actId="20577"/>
          <ac:spMkLst>
            <pc:docMk/>
            <pc:sldMk cId="1506970965" sldId="436"/>
            <ac:spMk id="3" creationId="{69EC1D8A-C277-16B1-20EC-6260B0088281}"/>
          </ac:spMkLst>
        </pc:spChg>
      </pc:sldChg>
    </pc:docChg>
  </pc:docChgLst>
  <pc:docChgLst>
    <pc:chgData name="Stephen Millmore" userId="S::stm31@cam.ac.uk::7b2404fb-f360-4859-a21a-833f72764a74" providerId="AD" clId="Web-{2070C5C6-9E7D-97BF-AC55-157BF6A44794}"/>
    <pc:docChg chg="addSld modSld">
      <pc:chgData name="Stephen Millmore" userId="S::stm31@cam.ac.uk::7b2404fb-f360-4859-a21a-833f72764a74" providerId="AD" clId="Web-{2070C5C6-9E7D-97BF-AC55-157BF6A44794}" dt="2023-11-15T16:20:45.381" v="483" actId="20577"/>
      <pc:docMkLst>
        <pc:docMk/>
      </pc:docMkLst>
      <pc:sldChg chg="addSp delSp modSp">
        <pc:chgData name="Stephen Millmore" userId="S::stm31@cam.ac.uk::7b2404fb-f360-4859-a21a-833f72764a74" providerId="AD" clId="Web-{2070C5C6-9E7D-97BF-AC55-157BF6A44794}" dt="2023-11-14T14:12:01.673" v="5" actId="1076"/>
        <pc:sldMkLst>
          <pc:docMk/>
          <pc:sldMk cId="3697764483" sldId="492"/>
        </pc:sldMkLst>
        <pc:picChg chg="add mod">
          <ac:chgData name="Stephen Millmore" userId="S::stm31@cam.ac.uk::7b2404fb-f360-4859-a21a-833f72764a74" providerId="AD" clId="Web-{2070C5C6-9E7D-97BF-AC55-157BF6A44794}" dt="2023-11-14T14:12:01.673" v="5" actId="1076"/>
          <ac:picMkLst>
            <pc:docMk/>
            <pc:sldMk cId="3697764483" sldId="492"/>
            <ac:picMk id="7" creationId="{14CD5A40-8F0F-6A1C-ABED-C39E7FD1EC7B}"/>
          </ac:picMkLst>
        </pc:picChg>
        <pc:picChg chg="del">
          <ac:chgData name="Stephen Millmore" userId="S::stm31@cam.ac.uk::7b2404fb-f360-4859-a21a-833f72764a74" providerId="AD" clId="Web-{2070C5C6-9E7D-97BF-AC55-157BF6A44794}" dt="2023-11-14T14:11:44.547" v="0"/>
          <ac:picMkLst>
            <pc:docMk/>
            <pc:sldMk cId="3697764483" sldId="492"/>
            <ac:picMk id="8" creationId="{85DB1AAB-0716-D249-AE49-19D99D43E3A9}"/>
          </ac:picMkLst>
        </pc:picChg>
      </pc:sldChg>
      <pc:sldChg chg="addSp delSp modSp">
        <pc:chgData name="Stephen Millmore" userId="S::stm31@cam.ac.uk::7b2404fb-f360-4859-a21a-833f72764a74" providerId="AD" clId="Web-{2070C5C6-9E7D-97BF-AC55-157BF6A44794}" dt="2023-11-14T14:12:12.111" v="8" actId="1076"/>
        <pc:sldMkLst>
          <pc:docMk/>
          <pc:sldMk cId="889055875" sldId="494"/>
        </pc:sldMkLst>
        <pc:picChg chg="del">
          <ac:chgData name="Stephen Millmore" userId="S::stm31@cam.ac.uk::7b2404fb-f360-4859-a21a-833f72764a74" providerId="AD" clId="Web-{2070C5C6-9E7D-97BF-AC55-157BF6A44794}" dt="2023-11-14T14:12:09.767" v="6"/>
          <ac:picMkLst>
            <pc:docMk/>
            <pc:sldMk cId="889055875" sldId="494"/>
            <ac:picMk id="5" creationId="{B2EAFC4A-BFDD-D54F-15F7-F7091953BB30}"/>
          </ac:picMkLst>
        </pc:picChg>
        <pc:picChg chg="add mod">
          <ac:chgData name="Stephen Millmore" userId="S::stm31@cam.ac.uk::7b2404fb-f360-4859-a21a-833f72764a74" providerId="AD" clId="Web-{2070C5C6-9E7D-97BF-AC55-157BF6A44794}" dt="2023-11-14T14:12:12.111" v="8" actId="1076"/>
          <ac:picMkLst>
            <pc:docMk/>
            <pc:sldMk cId="889055875" sldId="494"/>
            <ac:picMk id="9" creationId="{AC1D9C23-716C-7889-48CA-59DA0D20B6EB}"/>
          </ac:picMkLst>
        </pc:picChg>
      </pc:sldChg>
      <pc:sldChg chg="addSp delSp modSp add">
        <pc:chgData name="Stephen Millmore" userId="S::stm31@cam.ac.uk::7b2404fb-f360-4859-a21a-833f72764a74" providerId="AD" clId="Web-{2070C5C6-9E7D-97BF-AC55-157BF6A44794}" dt="2023-11-14T14:16:33.118" v="74" actId="1076"/>
        <pc:sldMkLst>
          <pc:docMk/>
          <pc:sldMk cId="1525104122" sldId="495"/>
        </pc:sldMkLst>
        <pc:spChg chg="mod">
          <ac:chgData name="Stephen Millmore" userId="S::stm31@cam.ac.uk::7b2404fb-f360-4859-a21a-833f72764a74" providerId="AD" clId="Web-{2070C5C6-9E7D-97BF-AC55-157BF6A44794}" dt="2023-11-14T14:13:05.428" v="22" actId="20577"/>
          <ac:spMkLst>
            <pc:docMk/>
            <pc:sldMk cId="1525104122" sldId="495"/>
            <ac:spMk id="2" creationId="{0A9AA9CE-1500-9B3F-5C5F-374DC594457B}"/>
          </ac:spMkLst>
        </pc:spChg>
        <pc:spChg chg="mod">
          <ac:chgData name="Stephen Millmore" userId="S::stm31@cam.ac.uk::7b2404fb-f360-4859-a21a-833f72764a74" providerId="AD" clId="Web-{2070C5C6-9E7D-97BF-AC55-157BF6A44794}" dt="2023-11-14T14:14:56.391" v="65" actId="20577"/>
          <ac:spMkLst>
            <pc:docMk/>
            <pc:sldMk cId="1525104122" sldId="495"/>
            <ac:spMk id="3" creationId="{69EC1D8A-C277-16B1-20EC-6260B0088281}"/>
          </ac:spMkLst>
        </pc:spChg>
        <pc:picChg chg="del">
          <ac:chgData name="Stephen Millmore" userId="S::stm31@cam.ac.uk::7b2404fb-f360-4859-a21a-833f72764a74" providerId="AD" clId="Web-{2070C5C6-9E7D-97BF-AC55-157BF6A44794}" dt="2023-11-14T14:13:07.663" v="23"/>
          <ac:picMkLst>
            <pc:docMk/>
            <pc:sldMk cId="1525104122" sldId="495"/>
            <ac:picMk id="4" creationId="{BEAA4FFA-E1D3-1C1E-37DF-78E8CADA9264}"/>
          </ac:picMkLst>
        </pc:picChg>
        <pc:picChg chg="del">
          <ac:chgData name="Stephen Millmore" userId="S::stm31@cam.ac.uk::7b2404fb-f360-4859-a21a-833f72764a74" providerId="AD" clId="Web-{2070C5C6-9E7D-97BF-AC55-157BF6A44794}" dt="2023-11-14T14:13:50.776" v="30"/>
          <ac:picMkLst>
            <pc:docMk/>
            <pc:sldMk cId="1525104122" sldId="495"/>
            <ac:picMk id="5" creationId="{CFCF71E5-B04E-4FD6-B2AB-720E6B7EB788}"/>
          </ac:picMkLst>
        </pc:picChg>
        <pc:picChg chg="add mod">
          <ac:chgData name="Stephen Millmore" userId="S::stm31@cam.ac.uk::7b2404fb-f360-4859-a21a-833f72764a74" providerId="AD" clId="Web-{2070C5C6-9E7D-97BF-AC55-157BF6A44794}" dt="2023-11-14T14:13:53.870" v="31" actId="1076"/>
          <ac:picMkLst>
            <pc:docMk/>
            <pc:sldMk cId="1525104122" sldId="495"/>
            <ac:picMk id="6" creationId="{5FAA8CF3-AB0B-3A59-0835-C73E2E393F65}"/>
          </ac:picMkLst>
        </pc:picChg>
        <pc:picChg chg="add del mod">
          <ac:chgData name="Stephen Millmore" userId="S::stm31@cam.ac.uk::7b2404fb-f360-4859-a21a-833f72764a74" providerId="AD" clId="Web-{2070C5C6-9E7D-97BF-AC55-157BF6A44794}" dt="2023-11-14T14:15:19.924" v="70"/>
          <ac:picMkLst>
            <pc:docMk/>
            <pc:sldMk cId="1525104122" sldId="495"/>
            <ac:picMk id="7" creationId="{A20EA310-E047-14B5-785B-CA21EA8F7F23}"/>
          </ac:picMkLst>
        </pc:picChg>
        <pc:picChg chg="add mod">
          <ac:chgData name="Stephen Millmore" userId="S::stm31@cam.ac.uk::7b2404fb-f360-4859-a21a-833f72764a74" providerId="AD" clId="Web-{2070C5C6-9E7D-97BF-AC55-157BF6A44794}" dt="2023-11-14T14:16:33.118" v="74" actId="1076"/>
          <ac:picMkLst>
            <pc:docMk/>
            <pc:sldMk cId="1525104122" sldId="495"/>
            <ac:picMk id="8" creationId="{D653C17C-63AC-E95D-45BE-0347D4746F42}"/>
          </ac:picMkLst>
        </pc:picChg>
      </pc:sldChg>
      <pc:sldChg chg="addSp delSp modSp add">
        <pc:chgData name="Stephen Millmore" userId="S::stm31@cam.ac.uk::7b2404fb-f360-4859-a21a-833f72764a74" providerId="AD" clId="Web-{2070C5C6-9E7D-97BF-AC55-157BF6A44794}" dt="2023-11-14T14:26:49.374" v="230"/>
        <pc:sldMkLst>
          <pc:docMk/>
          <pc:sldMk cId="902760227" sldId="496"/>
        </pc:sldMkLst>
        <pc:spChg chg="mod">
          <ac:chgData name="Stephen Millmore" userId="S::stm31@cam.ac.uk::7b2404fb-f360-4859-a21a-833f72764a74" providerId="AD" clId="Web-{2070C5C6-9E7D-97BF-AC55-157BF6A44794}" dt="2023-11-14T14:20:50.499" v="83" actId="20577"/>
          <ac:spMkLst>
            <pc:docMk/>
            <pc:sldMk cId="902760227" sldId="496"/>
            <ac:spMk id="2" creationId="{0A9AA9CE-1500-9B3F-5C5F-374DC594457B}"/>
          </ac:spMkLst>
        </pc:spChg>
        <pc:spChg chg="mod">
          <ac:chgData name="Stephen Millmore" userId="S::stm31@cam.ac.uk::7b2404fb-f360-4859-a21a-833f72764a74" providerId="AD" clId="Web-{2070C5C6-9E7D-97BF-AC55-157BF6A44794}" dt="2023-11-14T14:25:36.961" v="214" actId="20577"/>
          <ac:spMkLst>
            <pc:docMk/>
            <pc:sldMk cId="902760227" sldId="496"/>
            <ac:spMk id="3" creationId="{69EC1D8A-C277-16B1-20EC-6260B0088281}"/>
          </ac:spMkLst>
        </pc:spChg>
        <pc:picChg chg="del">
          <ac:chgData name="Stephen Millmore" userId="S::stm31@cam.ac.uk::7b2404fb-f360-4859-a21a-833f72764a74" providerId="AD" clId="Web-{2070C5C6-9E7D-97BF-AC55-157BF6A44794}" dt="2023-11-14T14:20:52.453" v="84"/>
          <ac:picMkLst>
            <pc:docMk/>
            <pc:sldMk cId="902760227" sldId="496"/>
            <ac:picMk id="4" creationId="{BEAA4FFA-E1D3-1C1E-37DF-78E8CADA9264}"/>
          </ac:picMkLst>
        </pc:picChg>
        <pc:picChg chg="del">
          <ac:chgData name="Stephen Millmore" userId="S::stm31@cam.ac.uk::7b2404fb-f360-4859-a21a-833f72764a74" providerId="AD" clId="Web-{2070C5C6-9E7D-97BF-AC55-157BF6A44794}" dt="2023-11-14T14:22:09.787" v="131"/>
          <ac:picMkLst>
            <pc:docMk/>
            <pc:sldMk cId="902760227" sldId="496"/>
            <ac:picMk id="5" creationId="{CFCF71E5-B04E-4FD6-B2AB-720E6B7EB788}"/>
          </ac:picMkLst>
        </pc:picChg>
        <pc:picChg chg="add mod">
          <ac:chgData name="Stephen Millmore" userId="S::stm31@cam.ac.uk::7b2404fb-f360-4859-a21a-833f72764a74" providerId="AD" clId="Web-{2070C5C6-9E7D-97BF-AC55-157BF6A44794}" dt="2023-11-14T14:23:56.390" v="163" actId="1076"/>
          <ac:picMkLst>
            <pc:docMk/>
            <pc:sldMk cId="902760227" sldId="496"/>
            <ac:picMk id="6" creationId="{6E40AE0A-9296-0CC0-6661-3B1DF7B67797}"/>
          </ac:picMkLst>
        </pc:picChg>
        <pc:picChg chg="add mod">
          <ac:chgData name="Stephen Millmore" userId="S::stm31@cam.ac.uk::7b2404fb-f360-4859-a21a-833f72764a74" providerId="AD" clId="Web-{2070C5C6-9E7D-97BF-AC55-157BF6A44794}" dt="2023-11-14T14:23:53.296" v="161" actId="1076"/>
          <ac:picMkLst>
            <pc:docMk/>
            <pc:sldMk cId="902760227" sldId="496"/>
            <ac:picMk id="7" creationId="{5761DD7E-9BFC-FDBF-45F1-B09E557059AD}"/>
          </ac:picMkLst>
        </pc:picChg>
        <pc:picChg chg="add mod">
          <ac:chgData name="Stephen Millmore" userId="S::stm31@cam.ac.uk::7b2404fb-f360-4859-a21a-833f72764a74" providerId="AD" clId="Web-{2070C5C6-9E7D-97BF-AC55-157BF6A44794}" dt="2023-11-14T14:24:49.864" v="195" actId="1076"/>
          <ac:picMkLst>
            <pc:docMk/>
            <pc:sldMk cId="902760227" sldId="496"/>
            <ac:picMk id="8" creationId="{D0244A1A-A0A8-BC29-298C-9BAD35C967E5}"/>
          </ac:picMkLst>
        </pc:picChg>
        <pc:picChg chg="add del mod">
          <ac:chgData name="Stephen Millmore" userId="S::stm31@cam.ac.uk::7b2404fb-f360-4859-a21a-833f72764a74" providerId="AD" clId="Web-{2070C5C6-9E7D-97BF-AC55-157BF6A44794}" dt="2023-11-14T14:25:12.490" v="210"/>
          <ac:picMkLst>
            <pc:docMk/>
            <pc:sldMk cId="902760227" sldId="496"/>
            <ac:picMk id="9" creationId="{91F46A4B-C00D-44CB-1721-06FD5FF50941}"/>
          </ac:picMkLst>
        </pc:picChg>
        <pc:picChg chg="add mod modCrop">
          <ac:chgData name="Stephen Millmore" userId="S::stm31@cam.ac.uk::7b2404fb-f360-4859-a21a-833f72764a74" providerId="AD" clId="Web-{2070C5C6-9E7D-97BF-AC55-157BF6A44794}" dt="2023-11-14T14:26:35.529" v="227" actId="1076"/>
          <ac:picMkLst>
            <pc:docMk/>
            <pc:sldMk cId="902760227" sldId="496"/>
            <ac:picMk id="11" creationId="{989F834E-C1A4-F216-6B03-F7CA6CA1DEC6}"/>
          </ac:picMkLst>
        </pc:picChg>
        <pc:picChg chg="add mod modCrop">
          <ac:chgData name="Stephen Millmore" userId="S::stm31@cam.ac.uk::7b2404fb-f360-4859-a21a-833f72764a74" providerId="AD" clId="Web-{2070C5C6-9E7D-97BF-AC55-157BF6A44794}" dt="2023-11-14T14:26:49.374" v="230"/>
          <ac:picMkLst>
            <pc:docMk/>
            <pc:sldMk cId="902760227" sldId="496"/>
            <ac:picMk id="13" creationId="{4A2B55DD-A9F0-8303-EDE8-406FC0E9BA74}"/>
          </ac:picMkLst>
        </pc:picChg>
      </pc:sldChg>
      <pc:sldChg chg="addSp delSp modSp add addAnim">
        <pc:chgData name="Stephen Millmore" userId="S::stm31@cam.ac.uk::7b2404fb-f360-4859-a21a-833f72764a74" providerId="AD" clId="Web-{2070C5C6-9E7D-97BF-AC55-157BF6A44794}" dt="2023-11-15T16:19:03.566" v="441" actId="20577"/>
        <pc:sldMkLst>
          <pc:docMk/>
          <pc:sldMk cId="2754071741" sldId="497"/>
        </pc:sldMkLst>
        <pc:spChg chg="mod">
          <ac:chgData name="Stephen Millmore" userId="S::stm31@cam.ac.uk::7b2404fb-f360-4859-a21a-833f72764a74" providerId="AD" clId="Web-{2070C5C6-9E7D-97BF-AC55-157BF6A44794}" dt="2023-11-15T16:11:53.679" v="297" actId="20577"/>
          <ac:spMkLst>
            <pc:docMk/>
            <pc:sldMk cId="2754071741" sldId="497"/>
            <ac:spMk id="3" creationId="{69EC1D8A-C277-16B1-20EC-6260B0088281}"/>
          </ac:spMkLst>
        </pc:spChg>
        <pc:spChg chg="add mod">
          <ac:chgData name="Stephen Millmore" userId="S::stm31@cam.ac.uk::7b2404fb-f360-4859-a21a-833f72764a74" providerId="AD" clId="Web-{2070C5C6-9E7D-97BF-AC55-157BF6A44794}" dt="2023-11-15T16:19:03.566" v="441" actId="20577"/>
          <ac:spMkLst>
            <pc:docMk/>
            <pc:sldMk cId="2754071741" sldId="497"/>
            <ac:spMk id="5" creationId="{DE67893E-F8C2-2993-3BD0-F04943E62E34}"/>
          </ac:spMkLst>
        </pc:spChg>
        <pc:spChg chg="add mod">
          <ac:chgData name="Stephen Millmore" userId="S::stm31@cam.ac.uk::7b2404fb-f360-4859-a21a-833f72764a74" providerId="AD" clId="Web-{2070C5C6-9E7D-97BF-AC55-157BF6A44794}" dt="2023-11-15T16:12:38.665" v="305" actId="1076"/>
          <ac:spMkLst>
            <pc:docMk/>
            <pc:sldMk cId="2754071741" sldId="497"/>
            <ac:spMk id="9" creationId="{F68E6772-D035-321C-98CF-2574DA71D34F}"/>
          </ac:spMkLst>
        </pc:spChg>
        <pc:spChg chg="add mod">
          <ac:chgData name="Stephen Millmore" userId="S::stm31@cam.ac.uk::7b2404fb-f360-4859-a21a-833f72764a74" providerId="AD" clId="Web-{2070C5C6-9E7D-97BF-AC55-157BF6A44794}" dt="2023-11-15T16:12:46.181" v="308" actId="14100"/>
          <ac:spMkLst>
            <pc:docMk/>
            <pc:sldMk cId="2754071741" sldId="497"/>
            <ac:spMk id="10" creationId="{9BAA0386-9E27-A9AA-FD74-D7E9EF04328C}"/>
          </ac:spMkLst>
        </pc:spChg>
        <pc:spChg chg="add mod">
          <ac:chgData name="Stephen Millmore" userId="S::stm31@cam.ac.uk::7b2404fb-f360-4859-a21a-833f72764a74" providerId="AD" clId="Web-{2070C5C6-9E7D-97BF-AC55-157BF6A44794}" dt="2023-11-15T16:12:54.181" v="310" actId="1076"/>
          <ac:spMkLst>
            <pc:docMk/>
            <pc:sldMk cId="2754071741" sldId="497"/>
            <ac:spMk id="12" creationId="{922F5868-9A9E-8C09-87BF-0F070CE24E30}"/>
          </ac:spMkLst>
        </pc:spChg>
        <pc:picChg chg="del">
          <ac:chgData name="Stephen Millmore" userId="S::stm31@cam.ac.uk::7b2404fb-f360-4859-a21a-833f72764a74" providerId="AD" clId="Web-{2070C5C6-9E7D-97BF-AC55-157BF6A44794}" dt="2023-11-15T16:01:51.179" v="232"/>
          <ac:picMkLst>
            <pc:docMk/>
            <pc:sldMk cId="2754071741" sldId="497"/>
            <ac:picMk id="6" creationId="{6E40AE0A-9296-0CC0-6661-3B1DF7B67797}"/>
          </ac:picMkLst>
        </pc:picChg>
        <pc:picChg chg="mod">
          <ac:chgData name="Stephen Millmore" userId="S::stm31@cam.ac.uk::7b2404fb-f360-4859-a21a-833f72764a74" providerId="AD" clId="Web-{2070C5C6-9E7D-97BF-AC55-157BF6A44794}" dt="2023-11-15T16:12:31.805" v="304" actId="1076"/>
          <ac:picMkLst>
            <pc:docMk/>
            <pc:sldMk cId="2754071741" sldId="497"/>
            <ac:picMk id="7" creationId="{5761DD7E-9BFC-FDBF-45F1-B09E557059AD}"/>
          </ac:picMkLst>
        </pc:picChg>
        <pc:picChg chg="del">
          <ac:chgData name="Stephen Millmore" userId="S::stm31@cam.ac.uk::7b2404fb-f360-4859-a21a-833f72764a74" providerId="AD" clId="Web-{2070C5C6-9E7D-97BF-AC55-157BF6A44794}" dt="2023-11-15T16:11:44.757" v="292"/>
          <ac:picMkLst>
            <pc:docMk/>
            <pc:sldMk cId="2754071741" sldId="497"/>
            <ac:picMk id="8" creationId="{D0244A1A-A0A8-BC29-298C-9BAD35C967E5}"/>
          </ac:picMkLst>
        </pc:picChg>
        <pc:picChg chg="del">
          <ac:chgData name="Stephen Millmore" userId="S::stm31@cam.ac.uk::7b2404fb-f360-4859-a21a-833f72764a74" providerId="AD" clId="Web-{2070C5C6-9E7D-97BF-AC55-157BF6A44794}" dt="2023-11-15T16:11:46.382" v="293"/>
          <ac:picMkLst>
            <pc:docMk/>
            <pc:sldMk cId="2754071741" sldId="497"/>
            <ac:picMk id="11" creationId="{989F834E-C1A4-F216-6B03-F7CA6CA1DEC6}"/>
          </ac:picMkLst>
        </pc:picChg>
        <pc:picChg chg="del">
          <ac:chgData name="Stephen Millmore" userId="S::stm31@cam.ac.uk::7b2404fb-f360-4859-a21a-833f72764a74" providerId="AD" clId="Web-{2070C5C6-9E7D-97BF-AC55-157BF6A44794}" dt="2023-11-15T16:11:48.445" v="294"/>
          <ac:picMkLst>
            <pc:docMk/>
            <pc:sldMk cId="2754071741" sldId="497"/>
            <ac:picMk id="13" creationId="{4A2B55DD-A9F0-8303-EDE8-406FC0E9BA74}"/>
          </ac:picMkLst>
        </pc:picChg>
        <pc:cxnChg chg="add mod">
          <ac:chgData name="Stephen Millmore" userId="S::stm31@cam.ac.uk::7b2404fb-f360-4859-a21a-833f72764a74" providerId="AD" clId="Web-{2070C5C6-9E7D-97BF-AC55-157BF6A44794}" dt="2023-11-15T16:13:31.323" v="341"/>
          <ac:cxnSpMkLst>
            <pc:docMk/>
            <pc:sldMk cId="2754071741" sldId="497"/>
            <ac:cxnSpMk id="14" creationId="{6AE6454C-AD80-5788-32F6-9AB65B02E9AD}"/>
          </ac:cxnSpMkLst>
        </pc:cxnChg>
        <pc:cxnChg chg="add mod">
          <ac:chgData name="Stephen Millmore" userId="S::stm31@cam.ac.uk::7b2404fb-f360-4859-a21a-833f72764a74" providerId="AD" clId="Web-{2070C5C6-9E7D-97BF-AC55-157BF6A44794}" dt="2023-11-15T16:13:37.651" v="344" actId="14100"/>
          <ac:cxnSpMkLst>
            <pc:docMk/>
            <pc:sldMk cId="2754071741" sldId="497"/>
            <ac:cxnSpMk id="15" creationId="{ADB4A299-1E76-B85B-3970-23C51EC2139F}"/>
          </ac:cxnSpMkLst>
        </pc:cxnChg>
        <pc:cxnChg chg="add mod">
          <ac:chgData name="Stephen Millmore" userId="S::stm31@cam.ac.uk::7b2404fb-f360-4859-a21a-833f72764a74" providerId="AD" clId="Web-{2070C5C6-9E7D-97BF-AC55-157BF6A44794}" dt="2023-11-15T16:13:44.651" v="347" actId="14100"/>
          <ac:cxnSpMkLst>
            <pc:docMk/>
            <pc:sldMk cId="2754071741" sldId="497"/>
            <ac:cxnSpMk id="16" creationId="{788ABEA7-F125-C85D-7AE7-1AA10788CE15}"/>
          </ac:cxnSpMkLst>
        </pc:cxnChg>
      </pc:sldChg>
      <pc:sldChg chg="addSp delSp modSp add">
        <pc:chgData name="Stephen Millmore" userId="S::stm31@cam.ac.uk::7b2404fb-f360-4859-a21a-833f72764a74" providerId="AD" clId="Web-{2070C5C6-9E7D-97BF-AC55-157BF6A44794}" dt="2023-11-15T16:20:45.381" v="483" actId="20577"/>
        <pc:sldMkLst>
          <pc:docMk/>
          <pc:sldMk cId="1768145183" sldId="498"/>
        </pc:sldMkLst>
        <pc:spChg chg="mod">
          <ac:chgData name="Stephen Millmore" userId="S::stm31@cam.ac.uk::7b2404fb-f360-4859-a21a-833f72764a74" providerId="AD" clId="Web-{2070C5C6-9E7D-97BF-AC55-157BF6A44794}" dt="2023-11-15T16:20:45.381" v="483" actId="20577"/>
          <ac:spMkLst>
            <pc:docMk/>
            <pc:sldMk cId="1768145183" sldId="498"/>
            <ac:spMk id="3" creationId="{69EC1D8A-C277-16B1-20EC-6260B0088281}"/>
          </ac:spMkLst>
        </pc:spChg>
        <pc:picChg chg="add mod modCrop">
          <ac:chgData name="Stephen Millmore" userId="S::stm31@cam.ac.uk::7b2404fb-f360-4859-a21a-833f72764a74" providerId="AD" clId="Web-{2070C5C6-9E7D-97BF-AC55-157BF6A44794}" dt="2023-11-15T16:20:04.536" v="454" actId="1076"/>
          <ac:picMkLst>
            <pc:docMk/>
            <pc:sldMk cId="1768145183" sldId="498"/>
            <ac:picMk id="5" creationId="{F0D7BA6A-FDC0-953F-B6CF-E623DA0F805F}"/>
          </ac:picMkLst>
        </pc:picChg>
        <pc:picChg chg="del">
          <ac:chgData name="Stephen Millmore" userId="S::stm31@cam.ac.uk::7b2404fb-f360-4859-a21a-833f72764a74" providerId="AD" clId="Web-{2070C5C6-9E7D-97BF-AC55-157BF6A44794}" dt="2023-11-15T16:19:26.582" v="442"/>
          <ac:picMkLst>
            <pc:docMk/>
            <pc:sldMk cId="1768145183" sldId="498"/>
            <ac:picMk id="6" creationId="{6E40AE0A-9296-0CC0-6661-3B1DF7B67797}"/>
          </ac:picMkLst>
        </pc:picChg>
        <pc:picChg chg="del">
          <ac:chgData name="Stephen Millmore" userId="S::stm31@cam.ac.uk::7b2404fb-f360-4859-a21a-833f72764a74" providerId="AD" clId="Web-{2070C5C6-9E7D-97BF-AC55-157BF6A44794}" dt="2023-11-15T16:19:27.223" v="443"/>
          <ac:picMkLst>
            <pc:docMk/>
            <pc:sldMk cId="1768145183" sldId="498"/>
            <ac:picMk id="7" creationId="{5761DD7E-9BFC-FDBF-45F1-B09E557059AD}"/>
          </ac:picMkLst>
        </pc:picChg>
        <pc:picChg chg="del">
          <ac:chgData name="Stephen Millmore" userId="S::stm31@cam.ac.uk::7b2404fb-f360-4859-a21a-833f72764a74" providerId="AD" clId="Web-{2070C5C6-9E7D-97BF-AC55-157BF6A44794}" dt="2023-11-15T16:19:33.551" v="446"/>
          <ac:picMkLst>
            <pc:docMk/>
            <pc:sldMk cId="1768145183" sldId="498"/>
            <ac:picMk id="8" creationId="{D0244A1A-A0A8-BC29-298C-9BAD35C967E5}"/>
          </ac:picMkLst>
        </pc:picChg>
        <pc:picChg chg="del">
          <ac:chgData name="Stephen Millmore" userId="S::stm31@cam.ac.uk::7b2404fb-f360-4859-a21a-833f72764a74" providerId="AD" clId="Web-{2070C5C6-9E7D-97BF-AC55-157BF6A44794}" dt="2023-11-15T16:19:33.551" v="445"/>
          <ac:picMkLst>
            <pc:docMk/>
            <pc:sldMk cId="1768145183" sldId="498"/>
            <ac:picMk id="11" creationId="{989F834E-C1A4-F216-6B03-F7CA6CA1DEC6}"/>
          </ac:picMkLst>
        </pc:picChg>
        <pc:picChg chg="del">
          <ac:chgData name="Stephen Millmore" userId="S::stm31@cam.ac.uk::7b2404fb-f360-4859-a21a-833f72764a74" providerId="AD" clId="Web-{2070C5C6-9E7D-97BF-AC55-157BF6A44794}" dt="2023-11-15T16:19:33.551" v="444"/>
          <ac:picMkLst>
            <pc:docMk/>
            <pc:sldMk cId="1768145183" sldId="498"/>
            <ac:picMk id="13" creationId="{4A2B55DD-A9F0-8303-EDE8-406FC0E9BA74}"/>
          </ac:picMkLst>
        </pc:picChg>
      </pc:sldChg>
    </pc:docChg>
  </pc:docChgLst>
  <pc:docChgLst>
    <pc:chgData name="Stephen Millmore" userId="S::stm31@cam.ac.uk::7b2404fb-f360-4859-a21a-833f72764a74" providerId="AD" clId="Web-{0C9F2ABC-D6A3-4638-BF25-AC1C981CC310}"/>
    <pc:docChg chg="addSld delSld modSld">
      <pc:chgData name="Stephen Millmore" userId="S::stm31@cam.ac.uk::7b2404fb-f360-4859-a21a-833f72764a74" providerId="AD" clId="Web-{0C9F2ABC-D6A3-4638-BF25-AC1C981CC310}" dt="2023-11-13T17:28:04.284" v="1787" actId="1076"/>
      <pc:docMkLst>
        <pc:docMk/>
      </pc:docMkLst>
      <pc:sldChg chg="addSp modSp addAnim">
        <pc:chgData name="Stephen Millmore" userId="S::stm31@cam.ac.uk::7b2404fb-f360-4859-a21a-833f72764a74" providerId="AD" clId="Web-{0C9F2ABC-D6A3-4638-BF25-AC1C981CC310}" dt="2023-11-13T16:35:00.806" v="382" actId="20577"/>
        <pc:sldMkLst>
          <pc:docMk/>
          <pc:sldMk cId="725240774" sldId="345"/>
        </pc:sldMkLst>
        <pc:spChg chg="mod">
          <ac:chgData name="Stephen Millmore" userId="S::stm31@cam.ac.uk::7b2404fb-f360-4859-a21a-833f72764a74" providerId="AD" clId="Web-{0C9F2ABC-D6A3-4638-BF25-AC1C981CC310}" dt="2023-11-13T16:35:00.806" v="382" actId="20577"/>
          <ac:spMkLst>
            <pc:docMk/>
            <pc:sldMk cId="725240774" sldId="345"/>
            <ac:spMk id="2" creationId="{0A9AA9CE-1500-9B3F-5C5F-374DC594457B}"/>
          </ac:spMkLst>
        </pc:spChg>
        <pc:spChg chg="mod">
          <ac:chgData name="Stephen Millmore" userId="S::stm31@cam.ac.uk::7b2404fb-f360-4859-a21a-833f72764a74" providerId="AD" clId="Web-{0C9F2ABC-D6A3-4638-BF25-AC1C981CC310}" dt="2023-11-13T16:31:29.234" v="255" actId="20577"/>
          <ac:spMkLst>
            <pc:docMk/>
            <pc:sldMk cId="725240774" sldId="345"/>
            <ac:spMk id="3" creationId="{69EC1D8A-C277-16B1-20EC-6260B0088281}"/>
          </ac:spMkLst>
        </pc:spChg>
        <pc:spChg chg="add mod">
          <ac:chgData name="Stephen Millmore" userId="S::stm31@cam.ac.uk::7b2404fb-f360-4859-a21a-833f72764a74" providerId="AD" clId="Web-{0C9F2ABC-D6A3-4638-BF25-AC1C981CC310}" dt="2023-11-13T16:31:45.438" v="261" actId="1076"/>
          <ac:spMkLst>
            <pc:docMk/>
            <pc:sldMk cId="725240774" sldId="345"/>
            <ac:spMk id="6" creationId="{5B204ED0-D526-694F-B9B0-FF1769280B30}"/>
          </ac:spMkLst>
        </pc:spChg>
        <pc:spChg chg="add mod">
          <ac:chgData name="Stephen Millmore" userId="S::stm31@cam.ac.uk::7b2404fb-f360-4859-a21a-833f72764a74" providerId="AD" clId="Web-{0C9F2ABC-D6A3-4638-BF25-AC1C981CC310}" dt="2023-11-13T16:31:53.642" v="263" actId="1076"/>
          <ac:spMkLst>
            <pc:docMk/>
            <pc:sldMk cId="725240774" sldId="345"/>
            <ac:spMk id="7" creationId="{B5D99319-2156-8E0E-1A99-B80840519EEE}"/>
          </ac:spMkLst>
        </pc:spChg>
        <pc:spChg chg="add mod">
          <ac:chgData name="Stephen Millmore" userId="S::stm31@cam.ac.uk::7b2404fb-f360-4859-a21a-833f72764a74" providerId="AD" clId="Web-{0C9F2ABC-D6A3-4638-BF25-AC1C981CC310}" dt="2023-11-13T16:32:21.565" v="286" actId="1076"/>
          <ac:spMkLst>
            <pc:docMk/>
            <pc:sldMk cId="725240774" sldId="345"/>
            <ac:spMk id="8" creationId="{386D28C5-F902-8068-AD65-773E559E4BCC}"/>
          </ac:spMkLst>
        </pc:spChg>
        <pc:spChg chg="add mod">
          <ac:chgData name="Stephen Millmore" userId="S::stm31@cam.ac.uk::7b2404fb-f360-4859-a21a-833f72764a74" providerId="AD" clId="Web-{0C9F2ABC-D6A3-4638-BF25-AC1C981CC310}" dt="2023-11-13T16:33:01.223" v="300" actId="1076"/>
          <ac:spMkLst>
            <pc:docMk/>
            <pc:sldMk cId="725240774" sldId="345"/>
            <ac:spMk id="11" creationId="{EB02CE04-EBB1-0E9B-55AF-797056F8BDE6}"/>
          </ac:spMkLst>
        </pc:spChg>
        <pc:spChg chg="add mod">
          <ac:chgData name="Stephen Millmore" userId="S::stm31@cam.ac.uk::7b2404fb-f360-4859-a21a-833f72764a74" providerId="AD" clId="Web-{0C9F2ABC-D6A3-4638-BF25-AC1C981CC310}" dt="2023-11-13T16:33:07.614" v="301" actId="1076"/>
          <ac:spMkLst>
            <pc:docMk/>
            <pc:sldMk cId="725240774" sldId="345"/>
            <ac:spMk id="13" creationId="{5CB258D0-43B1-5A08-6B92-34BEA8F5BC6E}"/>
          </ac:spMkLst>
        </pc:spChg>
        <pc:spChg chg="add mod">
          <ac:chgData name="Stephen Millmore" userId="S::stm31@cam.ac.uk::7b2404fb-f360-4859-a21a-833f72764a74" providerId="AD" clId="Web-{0C9F2ABC-D6A3-4638-BF25-AC1C981CC310}" dt="2023-11-13T16:33:36.756" v="353" actId="20577"/>
          <ac:spMkLst>
            <pc:docMk/>
            <pc:sldMk cId="725240774" sldId="345"/>
            <ac:spMk id="15" creationId="{6F4EF1C3-30E3-3A4F-5723-1BA9643DA6C0}"/>
          </ac:spMkLst>
        </pc:spChg>
        <pc:spChg chg="add mod">
          <ac:chgData name="Stephen Millmore" userId="S::stm31@cam.ac.uk::7b2404fb-f360-4859-a21a-833f72764a74" providerId="AD" clId="Web-{0C9F2ABC-D6A3-4638-BF25-AC1C981CC310}" dt="2023-11-13T16:33:55.538" v="357" actId="1076"/>
          <ac:spMkLst>
            <pc:docMk/>
            <pc:sldMk cId="725240774" sldId="345"/>
            <ac:spMk id="20" creationId="{274061A2-68D4-844D-8365-0981D1D64B48}"/>
          </ac:spMkLst>
        </pc:spChg>
        <pc:picChg chg="add mod">
          <ac:chgData name="Stephen Millmore" userId="S::stm31@cam.ac.uk::7b2404fb-f360-4859-a21a-833f72764a74" providerId="AD" clId="Web-{0C9F2ABC-D6A3-4638-BF25-AC1C981CC310}" dt="2023-11-13T16:31:39.079" v="260" actId="1076"/>
          <ac:picMkLst>
            <pc:docMk/>
            <pc:sldMk cId="725240774" sldId="345"/>
            <ac:picMk id="4" creationId="{0AE506AC-F63D-4F8E-3A9F-7367BDB683C6}"/>
          </ac:picMkLst>
        </pc:picChg>
        <pc:picChg chg="add mod modCrop">
          <ac:chgData name="Stephen Millmore" userId="S::stm31@cam.ac.uk::7b2404fb-f360-4859-a21a-833f72764a74" providerId="AD" clId="Web-{0C9F2ABC-D6A3-4638-BF25-AC1C981CC310}" dt="2023-11-13T16:29:32.401" v="141" actId="1076"/>
          <ac:picMkLst>
            <pc:docMk/>
            <pc:sldMk cId="725240774" sldId="345"/>
            <ac:picMk id="5" creationId="{8D2067BC-BB5F-E2F8-4FFC-F836FE906880}"/>
          </ac:picMkLst>
        </pc:picChg>
        <pc:picChg chg="add mod">
          <ac:chgData name="Stephen Millmore" userId="S::stm31@cam.ac.uk::7b2404fb-f360-4859-a21a-833f72764a74" providerId="AD" clId="Web-{0C9F2ABC-D6A3-4638-BF25-AC1C981CC310}" dt="2023-11-13T16:33:42.506" v="355" actId="1076"/>
          <ac:picMkLst>
            <pc:docMk/>
            <pc:sldMk cId="725240774" sldId="345"/>
            <ac:picMk id="18" creationId="{ECACD9BC-D002-5915-21EC-93B7A78B92C1}"/>
          </ac:picMkLst>
        </pc:picChg>
        <pc:cxnChg chg="add mod">
          <ac:chgData name="Stephen Millmore" userId="S::stm31@cam.ac.uk::7b2404fb-f360-4859-a21a-833f72764a74" providerId="AD" clId="Web-{0C9F2ABC-D6A3-4638-BF25-AC1C981CC310}" dt="2023-11-13T16:32:39.519" v="290"/>
          <ac:cxnSpMkLst>
            <pc:docMk/>
            <pc:sldMk cId="725240774" sldId="345"/>
            <ac:cxnSpMk id="9" creationId="{1134249D-874F-A023-6571-35686AF7335D}"/>
          </ac:cxnSpMkLst>
        </pc:cxnChg>
        <pc:cxnChg chg="add mod">
          <ac:chgData name="Stephen Millmore" userId="S::stm31@cam.ac.uk::7b2404fb-f360-4859-a21a-833f72764a74" providerId="AD" clId="Web-{0C9F2ABC-D6A3-4638-BF25-AC1C981CC310}" dt="2023-11-13T16:33:11.551" v="302" actId="14100"/>
          <ac:cxnSpMkLst>
            <pc:docMk/>
            <pc:sldMk cId="725240774" sldId="345"/>
            <ac:cxnSpMk id="17" creationId="{8A793D68-65B2-2FA9-08B1-7D5F7876D5BF}"/>
          </ac:cxnSpMkLst>
        </pc:cxnChg>
        <pc:cxnChg chg="add mod">
          <ac:chgData name="Stephen Millmore" userId="S::stm31@cam.ac.uk::7b2404fb-f360-4859-a21a-833f72764a74" providerId="AD" clId="Web-{0C9F2ABC-D6A3-4638-BF25-AC1C981CC310}" dt="2023-11-13T16:34:10.288" v="360" actId="14100"/>
          <ac:cxnSpMkLst>
            <pc:docMk/>
            <pc:sldMk cId="725240774" sldId="345"/>
            <ac:cxnSpMk id="22" creationId="{BDDBD668-A3D0-4C77-56ED-9A35BCF2AF7C}"/>
          </ac:cxnSpMkLst>
        </pc:cxnChg>
      </pc:sldChg>
      <pc:sldChg chg="del">
        <pc:chgData name="Stephen Millmore" userId="S::stm31@cam.ac.uk::7b2404fb-f360-4859-a21a-833f72764a74" providerId="AD" clId="Web-{0C9F2ABC-D6A3-4638-BF25-AC1C981CC310}" dt="2023-11-13T16:24:02.839" v="4"/>
        <pc:sldMkLst>
          <pc:docMk/>
          <pc:sldMk cId="3002285019" sldId="420"/>
        </pc:sldMkLst>
      </pc:sldChg>
      <pc:sldChg chg="del">
        <pc:chgData name="Stephen Millmore" userId="S::stm31@cam.ac.uk::7b2404fb-f360-4859-a21a-833f72764a74" providerId="AD" clId="Web-{0C9F2ABC-D6A3-4638-BF25-AC1C981CC310}" dt="2023-11-13T16:24:02.839" v="3"/>
        <pc:sldMkLst>
          <pc:docMk/>
          <pc:sldMk cId="2628422531" sldId="421"/>
        </pc:sldMkLst>
      </pc:sldChg>
      <pc:sldChg chg="del">
        <pc:chgData name="Stephen Millmore" userId="S::stm31@cam.ac.uk::7b2404fb-f360-4859-a21a-833f72764a74" providerId="AD" clId="Web-{0C9F2ABC-D6A3-4638-BF25-AC1C981CC310}" dt="2023-11-13T16:24:02.839" v="2"/>
        <pc:sldMkLst>
          <pc:docMk/>
          <pc:sldMk cId="3680958204" sldId="422"/>
        </pc:sldMkLst>
      </pc:sldChg>
      <pc:sldChg chg="del">
        <pc:chgData name="Stephen Millmore" userId="S::stm31@cam.ac.uk::7b2404fb-f360-4859-a21a-833f72764a74" providerId="AD" clId="Web-{0C9F2ABC-D6A3-4638-BF25-AC1C981CC310}" dt="2023-11-13T16:24:02.839" v="1"/>
        <pc:sldMkLst>
          <pc:docMk/>
          <pc:sldMk cId="759145236" sldId="423"/>
        </pc:sldMkLst>
      </pc:sldChg>
      <pc:sldChg chg="del">
        <pc:chgData name="Stephen Millmore" userId="S::stm31@cam.ac.uk::7b2404fb-f360-4859-a21a-833f72764a74" providerId="AD" clId="Web-{0C9F2ABC-D6A3-4638-BF25-AC1C981CC310}" dt="2023-11-13T16:24:02.839" v="0"/>
        <pc:sldMkLst>
          <pc:docMk/>
          <pc:sldMk cId="2168681479" sldId="424"/>
        </pc:sldMkLst>
      </pc:sldChg>
      <pc:sldChg chg="del">
        <pc:chgData name="Stephen Millmore" userId="S::stm31@cam.ac.uk::7b2404fb-f360-4859-a21a-833f72764a74" providerId="AD" clId="Web-{0C9F2ABC-D6A3-4638-BF25-AC1C981CC310}" dt="2023-11-13T16:24:07.183" v="5"/>
        <pc:sldMkLst>
          <pc:docMk/>
          <pc:sldMk cId="510329004" sldId="425"/>
        </pc:sldMkLst>
      </pc:sldChg>
      <pc:sldChg chg="addSp delSp modSp add delAnim">
        <pc:chgData name="Stephen Millmore" userId="S::stm31@cam.ac.uk::7b2404fb-f360-4859-a21a-833f72764a74" providerId="AD" clId="Web-{0C9F2ABC-D6A3-4638-BF25-AC1C981CC310}" dt="2023-11-13T16:42:07.325" v="842" actId="20577"/>
        <pc:sldMkLst>
          <pc:docMk/>
          <pc:sldMk cId="2142399054" sldId="485"/>
        </pc:sldMkLst>
        <pc:spChg chg="mod">
          <ac:chgData name="Stephen Millmore" userId="S::stm31@cam.ac.uk::7b2404fb-f360-4859-a21a-833f72764a74" providerId="AD" clId="Web-{0C9F2ABC-D6A3-4638-BF25-AC1C981CC310}" dt="2023-11-13T16:35:44.152" v="408" actId="20577"/>
          <ac:spMkLst>
            <pc:docMk/>
            <pc:sldMk cId="2142399054" sldId="485"/>
            <ac:spMk id="2" creationId="{0A9AA9CE-1500-9B3F-5C5F-374DC594457B}"/>
          </ac:spMkLst>
        </pc:spChg>
        <pc:spChg chg="mod">
          <ac:chgData name="Stephen Millmore" userId="S::stm31@cam.ac.uk::7b2404fb-f360-4859-a21a-833f72764a74" providerId="AD" clId="Web-{0C9F2ABC-D6A3-4638-BF25-AC1C981CC310}" dt="2023-11-13T16:42:07.325" v="842" actId="20577"/>
          <ac:spMkLst>
            <pc:docMk/>
            <pc:sldMk cId="2142399054" sldId="485"/>
            <ac:spMk id="3" creationId="{69EC1D8A-C277-16B1-20EC-6260B0088281}"/>
          </ac:spMkLst>
        </pc:spChg>
        <pc:spChg chg="del">
          <ac:chgData name="Stephen Millmore" userId="S::stm31@cam.ac.uk::7b2404fb-f360-4859-a21a-833f72764a74" providerId="AD" clId="Web-{0C9F2ABC-D6A3-4638-BF25-AC1C981CC310}" dt="2023-11-13T16:35:35.527" v="394"/>
          <ac:spMkLst>
            <pc:docMk/>
            <pc:sldMk cId="2142399054" sldId="485"/>
            <ac:spMk id="6" creationId="{5B204ED0-D526-694F-B9B0-FF1769280B30}"/>
          </ac:spMkLst>
        </pc:spChg>
        <pc:spChg chg="del">
          <ac:chgData name="Stephen Millmore" userId="S::stm31@cam.ac.uk::7b2404fb-f360-4859-a21a-833f72764a74" providerId="AD" clId="Web-{0C9F2ABC-D6A3-4638-BF25-AC1C981CC310}" dt="2023-11-13T16:35:35.527" v="393"/>
          <ac:spMkLst>
            <pc:docMk/>
            <pc:sldMk cId="2142399054" sldId="485"/>
            <ac:spMk id="7" creationId="{B5D99319-2156-8E0E-1A99-B80840519EEE}"/>
          </ac:spMkLst>
        </pc:spChg>
        <pc:spChg chg="del">
          <ac:chgData name="Stephen Millmore" userId="S::stm31@cam.ac.uk::7b2404fb-f360-4859-a21a-833f72764a74" providerId="AD" clId="Web-{0C9F2ABC-D6A3-4638-BF25-AC1C981CC310}" dt="2023-11-13T16:35:35.527" v="392"/>
          <ac:spMkLst>
            <pc:docMk/>
            <pc:sldMk cId="2142399054" sldId="485"/>
            <ac:spMk id="8" creationId="{386D28C5-F902-8068-AD65-773E559E4BCC}"/>
          </ac:spMkLst>
        </pc:spChg>
        <pc:spChg chg="del">
          <ac:chgData name="Stephen Millmore" userId="S::stm31@cam.ac.uk::7b2404fb-f360-4859-a21a-833f72764a74" providerId="AD" clId="Web-{0C9F2ABC-D6A3-4638-BF25-AC1C981CC310}" dt="2023-11-13T16:35:35.527" v="390"/>
          <ac:spMkLst>
            <pc:docMk/>
            <pc:sldMk cId="2142399054" sldId="485"/>
            <ac:spMk id="11" creationId="{EB02CE04-EBB1-0E9B-55AF-797056F8BDE6}"/>
          </ac:spMkLst>
        </pc:spChg>
        <pc:spChg chg="del">
          <ac:chgData name="Stephen Millmore" userId="S::stm31@cam.ac.uk::7b2404fb-f360-4859-a21a-833f72764a74" providerId="AD" clId="Web-{0C9F2ABC-D6A3-4638-BF25-AC1C981CC310}" dt="2023-11-13T16:35:35.527" v="389"/>
          <ac:spMkLst>
            <pc:docMk/>
            <pc:sldMk cId="2142399054" sldId="485"/>
            <ac:spMk id="13" creationId="{5CB258D0-43B1-5A08-6B92-34BEA8F5BC6E}"/>
          </ac:spMkLst>
        </pc:spChg>
        <pc:spChg chg="del">
          <ac:chgData name="Stephen Millmore" userId="S::stm31@cam.ac.uk::7b2404fb-f360-4859-a21a-833f72764a74" providerId="AD" clId="Web-{0C9F2ABC-D6A3-4638-BF25-AC1C981CC310}" dt="2023-11-13T16:35:35.527" v="388"/>
          <ac:spMkLst>
            <pc:docMk/>
            <pc:sldMk cId="2142399054" sldId="485"/>
            <ac:spMk id="15" creationId="{6F4EF1C3-30E3-3A4F-5723-1BA9643DA6C0}"/>
          </ac:spMkLst>
        </pc:spChg>
        <pc:spChg chg="del">
          <ac:chgData name="Stephen Millmore" userId="S::stm31@cam.ac.uk::7b2404fb-f360-4859-a21a-833f72764a74" providerId="AD" clId="Web-{0C9F2ABC-D6A3-4638-BF25-AC1C981CC310}" dt="2023-11-13T16:35:35.527" v="385"/>
          <ac:spMkLst>
            <pc:docMk/>
            <pc:sldMk cId="2142399054" sldId="485"/>
            <ac:spMk id="20" creationId="{274061A2-68D4-844D-8365-0981D1D64B48}"/>
          </ac:spMkLst>
        </pc:spChg>
        <pc:picChg chg="del">
          <ac:chgData name="Stephen Millmore" userId="S::stm31@cam.ac.uk::7b2404fb-f360-4859-a21a-833f72764a74" providerId="AD" clId="Web-{0C9F2ABC-D6A3-4638-BF25-AC1C981CC310}" dt="2023-11-13T16:36:39.561" v="530"/>
          <ac:picMkLst>
            <pc:docMk/>
            <pc:sldMk cId="2142399054" sldId="485"/>
            <ac:picMk id="4" creationId="{0AE506AC-F63D-4F8E-3A9F-7367BDB683C6}"/>
          </ac:picMkLst>
        </pc:picChg>
        <pc:picChg chg="del">
          <ac:chgData name="Stephen Millmore" userId="S::stm31@cam.ac.uk::7b2404fb-f360-4859-a21a-833f72764a74" providerId="AD" clId="Web-{0C9F2ABC-D6A3-4638-BF25-AC1C981CC310}" dt="2023-11-13T16:41:19.526" v="788"/>
          <ac:picMkLst>
            <pc:docMk/>
            <pc:sldMk cId="2142399054" sldId="485"/>
            <ac:picMk id="5" creationId="{8D2067BC-BB5F-E2F8-4FFC-F836FE906880}"/>
          </ac:picMkLst>
        </pc:picChg>
        <pc:picChg chg="add mod">
          <ac:chgData name="Stephen Millmore" userId="S::stm31@cam.ac.uk::7b2404fb-f360-4859-a21a-833f72764a74" providerId="AD" clId="Web-{0C9F2ABC-D6A3-4638-BF25-AC1C981CC310}" dt="2023-11-13T16:41:34.371" v="790" actId="1076"/>
          <ac:picMkLst>
            <pc:docMk/>
            <pc:sldMk cId="2142399054" sldId="485"/>
            <ac:picMk id="10" creationId="{5C80147B-88F0-6246-4191-084D3722B90A}"/>
          </ac:picMkLst>
        </pc:picChg>
        <pc:picChg chg="del">
          <ac:chgData name="Stephen Millmore" userId="S::stm31@cam.ac.uk::7b2404fb-f360-4859-a21a-833f72764a74" providerId="AD" clId="Web-{0C9F2ABC-D6A3-4638-BF25-AC1C981CC310}" dt="2023-11-13T16:35:35.527" v="386"/>
          <ac:picMkLst>
            <pc:docMk/>
            <pc:sldMk cId="2142399054" sldId="485"/>
            <ac:picMk id="18" creationId="{ECACD9BC-D002-5915-21EC-93B7A78B92C1}"/>
          </ac:picMkLst>
        </pc:picChg>
        <pc:cxnChg chg="del">
          <ac:chgData name="Stephen Millmore" userId="S::stm31@cam.ac.uk::7b2404fb-f360-4859-a21a-833f72764a74" providerId="AD" clId="Web-{0C9F2ABC-D6A3-4638-BF25-AC1C981CC310}" dt="2023-11-13T16:35:35.527" v="391"/>
          <ac:cxnSpMkLst>
            <pc:docMk/>
            <pc:sldMk cId="2142399054" sldId="485"/>
            <ac:cxnSpMk id="9" creationId="{1134249D-874F-A023-6571-35686AF7335D}"/>
          </ac:cxnSpMkLst>
        </pc:cxnChg>
        <pc:cxnChg chg="del">
          <ac:chgData name="Stephen Millmore" userId="S::stm31@cam.ac.uk::7b2404fb-f360-4859-a21a-833f72764a74" providerId="AD" clId="Web-{0C9F2ABC-D6A3-4638-BF25-AC1C981CC310}" dt="2023-11-13T16:35:35.527" v="387"/>
          <ac:cxnSpMkLst>
            <pc:docMk/>
            <pc:sldMk cId="2142399054" sldId="485"/>
            <ac:cxnSpMk id="17" creationId="{8A793D68-65B2-2FA9-08B1-7D5F7876D5BF}"/>
          </ac:cxnSpMkLst>
        </pc:cxnChg>
        <pc:cxnChg chg="del">
          <ac:chgData name="Stephen Millmore" userId="S::stm31@cam.ac.uk::7b2404fb-f360-4859-a21a-833f72764a74" providerId="AD" clId="Web-{0C9F2ABC-D6A3-4638-BF25-AC1C981CC310}" dt="2023-11-13T16:35:35.527" v="384"/>
          <ac:cxnSpMkLst>
            <pc:docMk/>
            <pc:sldMk cId="2142399054" sldId="485"/>
            <ac:cxnSpMk id="22" creationId="{BDDBD668-A3D0-4C77-56ED-9A35BCF2AF7C}"/>
          </ac:cxnSpMkLst>
        </pc:cxnChg>
      </pc:sldChg>
      <pc:sldChg chg="addSp delSp modSp add">
        <pc:chgData name="Stephen Millmore" userId="S::stm31@cam.ac.uk::7b2404fb-f360-4859-a21a-833f72764a74" providerId="AD" clId="Web-{0C9F2ABC-D6A3-4638-BF25-AC1C981CC310}" dt="2023-11-13T16:44:21.957" v="959" actId="1076"/>
        <pc:sldMkLst>
          <pc:docMk/>
          <pc:sldMk cId="2941663503" sldId="486"/>
        </pc:sldMkLst>
        <pc:spChg chg="mod">
          <ac:chgData name="Stephen Millmore" userId="S::stm31@cam.ac.uk::7b2404fb-f360-4859-a21a-833f72764a74" providerId="AD" clId="Web-{0C9F2ABC-D6A3-4638-BF25-AC1C981CC310}" dt="2023-11-13T16:44:17.597" v="957" actId="20577"/>
          <ac:spMkLst>
            <pc:docMk/>
            <pc:sldMk cId="2941663503" sldId="486"/>
            <ac:spMk id="3" creationId="{69EC1D8A-C277-16B1-20EC-6260B0088281}"/>
          </ac:spMkLst>
        </pc:spChg>
        <pc:picChg chg="add mod">
          <ac:chgData name="Stephen Millmore" userId="S::stm31@cam.ac.uk::7b2404fb-f360-4859-a21a-833f72764a74" providerId="AD" clId="Web-{0C9F2ABC-D6A3-4638-BF25-AC1C981CC310}" dt="2023-11-13T16:44:21.957" v="959" actId="1076"/>
          <ac:picMkLst>
            <pc:docMk/>
            <pc:sldMk cId="2941663503" sldId="486"/>
            <ac:picMk id="4" creationId="{95D5A888-47A0-24A4-D493-A4F74C0C897C}"/>
          </ac:picMkLst>
        </pc:picChg>
        <pc:picChg chg="add mod">
          <ac:chgData name="Stephen Millmore" userId="S::stm31@cam.ac.uk::7b2404fb-f360-4859-a21a-833f72764a74" providerId="AD" clId="Web-{0C9F2ABC-D6A3-4638-BF25-AC1C981CC310}" dt="2023-11-13T16:42:48.343" v="858" actId="1076"/>
          <ac:picMkLst>
            <pc:docMk/>
            <pc:sldMk cId="2941663503" sldId="486"/>
            <ac:picMk id="5" creationId="{1B835ABB-911F-BBDA-C342-A9866E05EB1E}"/>
          </ac:picMkLst>
        </pc:picChg>
        <pc:picChg chg="del">
          <ac:chgData name="Stephen Millmore" userId="S::stm31@cam.ac.uk::7b2404fb-f360-4859-a21a-833f72764a74" providerId="AD" clId="Web-{0C9F2ABC-D6A3-4638-BF25-AC1C981CC310}" dt="2023-11-13T16:42:25.029" v="851"/>
          <ac:picMkLst>
            <pc:docMk/>
            <pc:sldMk cId="2941663503" sldId="486"/>
            <ac:picMk id="10" creationId="{5C80147B-88F0-6246-4191-084D3722B90A}"/>
          </ac:picMkLst>
        </pc:picChg>
      </pc:sldChg>
      <pc:sldChg chg="modSp add">
        <pc:chgData name="Stephen Millmore" userId="S::stm31@cam.ac.uk::7b2404fb-f360-4859-a21a-833f72764a74" providerId="AD" clId="Web-{0C9F2ABC-D6A3-4638-BF25-AC1C981CC310}" dt="2023-11-13T16:51:18.272" v="1260" actId="20577"/>
        <pc:sldMkLst>
          <pc:docMk/>
          <pc:sldMk cId="3375906825" sldId="487"/>
        </pc:sldMkLst>
        <pc:spChg chg="mod">
          <ac:chgData name="Stephen Millmore" userId="S::stm31@cam.ac.uk::7b2404fb-f360-4859-a21a-833f72764a74" providerId="AD" clId="Web-{0C9F2ABC-D6A3-4638-BF25-AC1C981CC310}" dt="2023-11-13T16:45:02.130" v="970" actId="20577"/>
          <ac:spMkLst>
            <pc:docMk/>
            <pc:sldMk cId="3375906825" sldId="487"/>
            <ac:spMk id="2" creationId="{0A9AA9CE-1500-9B3F-5C5F-374DC594457B}"/>
          </ac:spMkLst>
        </pc:spChg>
        <pc:spChg chg="mod">
          <ac:chgData name="Stephen Millmore" userId="S::stm31@cam.ac.uk::7b2404fb-f360-4859-a21a-833f72764a74" providerId="AD" clId="Web-{0C9F2ABC-D6A3-4638-BF25-AC1C981CC310}" dt="2023-11-13T16:51:18.272" v="1260" actId="20577"/>
          <ac:spMkLst>
            <pc:docMk/>
            <pc:sldMk cId="3375906825" sldId="487"/>
            <ac:spMk id="3" creationId="{69EC1D8A-C277-16B1-20EC-6260B0088281}"/>
          </ac:spMkLst>
        </pc:spChg>
      </pc:sldChg>
      <pc:sldChg chg="modSp add">
        <pc:chgData name="Stephen Millmore" userId="S::stm31@cam.ac.uk::7b2404fb-f360-4859-a21a-833f72764a74" providerId="AD" clId="Web-{0C9F2ABC-D6A3-4638-BF25-AC1C981CC310}" dt="2023-11-13T16:59:20.419" v="1471" actId="20577"/>
        <pc:sldMkLst>
          <pc:docMk/>
          <pc:sldMk cId="2376536447" sldId="488"/>
        </pc:sldMkLst>
        <pc:spChg chg="mod">
          <ac:chgData name="Stephen Millmore" userId="S::stm31@cam.ac.uk::7b2404fb-f360-4859-a21a-833f72764a74" providerId="AD" clId="Web-{0C9F2ABC-D6A3-4638-BF25-AC1C981CC310}" dt="2023-11-13T16:59:20.419" v="1471" actId="20577"/>
          <ac:spMkLst>
            <pc:docMk/>
            <pc:sldMk cId="2376536447" sldId="488"/>
            <ac:spMk id="3" creationId="{69EC1D8A-C277-16B1-20EC-6260B0088281}"/>
          </ac:spMkLst>
        </pc:spChg>
      </pc:sldChg>
      <pc:sldChg chg="addSp modSp add">
        <pc:chgData name="Stephen Millmore" userId="S::stm31@cam.ac.uk::7b2404fb-f360-4859-a21a-833f72764a74" providerId="AD" clId="Web-{0C9F2ABC-D6A3-4638-BF25-AC1C981CC310}" dt="2023-11-13T17:22:51.512" v="1725"/>
        <pc:sldMkLst>
          <pc:docMk/>
          <pc:sldMk cId="2283784767" sldId="489"/>
        </pc:sldMkLst>
        <pc:spChg chg="mod">
          <ac:chgData name="Stephen Millmore" userId="S::stm31@cam.ac.uk::7b2404fb-f360-4859-a21a-833f72764a74" providerId="AD" clId="Web-{0C9F2ABC-D6A3-4638-BF25-AC1C981CC310}" dt="2023-11-13T16:59:32.544" v="1481" actId="20577"/>
          <ac:spMkLst>
            <pc:docMk/>
            <pc:sldMk cId="2283784767" sldId="489"/>
            <ac:spMk id="2" creationId="{0A9AA9CE-1500-9B3F-5C5F-374DC594457B}"/>
          </ac:spMkLst>
        </pc:spChg>
        <pc:spChg chg="mod">
          <ac:chgData name="Stephen Millmore" userId="S::stm31@cam.ac.uk::7b2404fb-f360-4859-a21a-833f72764a74" providerId="AD" clId="Web-{0C9F2ABC-D6A3-4638-BF25-AC1C981CC310}" dt="2023-11-13T17:22:51.512" v="1725"/>
          <ac:spMkLst>
            <pc:docMk/>
            <pc:sldMk cId="2283784767" sldId="489"/>
            <ac:spMk id="3" creationId="{69EC1D8A-C277-16B1-20EC-6260B0088281}"/>
          </ac:spMkLst>
        </pc:spChg>
        <pc:spChg chg="add mod">
          <ac:chgData name="Stephen Millmore" userId="S::stm31@cam.ac.uk::7b2404fb-f360-4859-a21a-833f72764a74" providerId="AD" clId="Web-{0C9F2ABC-D6A3-4638-BF25-AC1C981CC310}" dt="2023-11-13T17:00:14.781" v="1489"/>
          <ac:spMkLst>
            <pc:docMk/>
            <pc:sldMk cId="2283784767" sldId="489"/>
            <ac:spMk id="4" creationId="{7199E9B5-9135-70CA-0E35-66243E7769D4}"/>
          </ac:spMkLst>
        </pc:spChg>
        <pc:spChg chg="add mod">
          <ac:chgData name="Stephen Millmore" userId="S::stm31@cam.ac.uk::7b2404fb-f360-4859-a21a-833f72764a74" providerId="AD" clId="Web-{0C9F2ABC-D6A3-4638-BF25-AC1C981CC310}" dt="2023-11-13T17:00:39.469" v="1490"/>
          <ac:spMkLst>
            <pc:docMk/>
            <pc:sldMk cId="2283784767" sldId="489"/>
            <ac:spMk id="5" creationId="{0EB79CF5-DD17-5B3D-40EB-58CF6393047F}"/>
          </ac:spMkLst>
        </pc:spChg>
      </pc:sldChg>
      <pc:sldChg chg="add">
        <pc:chgData name="Stephen Millmore" userId="S::stm31@cam.ac.uk::7b2404fb-f360-4859-a21a-833f72764a74" providerId="AD" clId="Web-{0C9F2ABC-D6A3-4638-BF25-AC1C981CC310}" dt="2023-11-13T16:59:57.577" v="1486"/>
        <pc:sldMkLst>
          <pc:docMk/>
          <pc:sldMk cId="448511874" sldId="490"/>
        </pc:sldMkLst>
      </pc:sldChg>
      <pc:sldChg chg="addSp modSp add">
        <pc:chgData name="Stephen Millmore" userId="S::stm31@cam.ac.uk::7b2404fb-f360-4859-a21a-833f72764a74" providerId="AD" clId="Web-{0C9F2ABC-D6A3-4638-BF25-AC1C981CC310}" dt="2023-11-13T17:24:36.614" v="1748" actId="1076"/>
        <pc:sldMkLst>
          <pc:docMk/>
          <pc:sldMk cId="1915849033" sldId="491"/>
        </pc:sldMkLst>
        <pc:spChg chg="mod">
          <ac:chgData name="Stephen Millmore" userId="S::stm31@cam.ac.uk::7b2404fb-f360-4859-a21a-833f72764a74" providerId="AD" clId="Web-{0C9F2ABC-D6A3-4638-BF25-AC1C981CC310}" dt="2023-11-13T17:23:11.842" v="1740" actId="1076"/>
          <ac:spMkLst>
            <pc:docMk/>
            <pc:sldMk cId="1915849033" sldId="491"/>
            <ac:spMk id="3" creationId="{69EC1D8A-C277-16B1-20EC-6260B0088281}"/>
          </ac:spMkLst>
        </pc:spChg>
        <pc:picChg chg="add mod">
          <ac:chgData name="Stephen Millmore" userId="S::stm31@cam.ac.uk::7b2404fb-f360-4859-a21a-833f72764a74" providerId="AD" clId="Web-{0C9F2ABC-D6A3-4638-BF25-AC1C981CC310}" dt="2023-11-13T17:24:36.614" v="1748" actId="1076"/>
          <ac:picMkLst>
            <pc:docMk/>
            <pc:sldMk cId="1915849033" sldId="491"/>
            <ac:picMk id="7" creationId="{5D5D3C51-C30A-36E6-CAED-F7D8A9BFB19A}"/>
          </ac:picMkLst>
        </pc:picChg>
        <pc:cxnChg chg="add mod">
          <ac:chgData name="Stephen Millmore" userId="S::stm31@cam.ac.uk::7b2404fb-f360-4859-a21a-833f72764a74" providerId="AD" clId="Web-{0C9F2ABC-D6A3-4638-BF25-AC1C981CC310}" dt="2023-11-13T17:23:27.062" v="1744"/>
          <ac:cxnSpMkLst>
            <pc:docMk/>
            <pc:sldMk cId="1915849033" sldId="491"/>
            <ac:cxnSpMk id="6" creationId="{BEDACE9C-B3CF-CB47-184B-6410C376BE8B}"/>
          </ac:cxnSpMkLst>
        </pc:cxnChg>
      </pc:sldChg>
      <pc:sldChg chg="addSp delSp modSp add">
        <pc:chgData name="Stephen Millmore" userId="S::stm31@cam.ac.uk::7b2404fb-f360-4859-a21a-833f72764a74" providerId="AD" clId="Web-{0C9F2ABC-D6A3-4638-BF25-AC1C981CC310}" dt="2023-11-13T17:28:04.284" v="1787" actId="1076"/>
        <pc:sldMkLst>
          <pc:docMk/>
          <pc:sldMk cId="3697764483" sldId="492"/>
        </pc:sldMkLst>
        <pc:spChg chg="mod">
          <ac:chgData name="Stephen Millmore" userId="S::stm31@cam.ac.uk::7b2404fb-f360-4859-a21a-833f72764a74" providerId="AD" clId="Web-{0C9F2ABC-D6A3-4638-BF25-AC1C981CC310}" dt="2023-11-13T17:27:48.236" v="1783" actId="14100"/>
          <ac:spMkLst>
            <pc:docMk/>
            <pc:sldMk cId="3697764483" sldId="492"/>
            <ac:spMk id="3" creationId="{69EC1D8A-C277-16B1-20EC-6260B0088281}"/>
          </ac:spMkLst>
        </pc:spChg>
        <pc:picChg chg="del">
          <ac:chgData name="Stephen Millmore" userId="S::stm31@cam.ac.uk::7b2404fb-f360-4859-a21a-833f72764a74" providerId="AD" clId="Web-{0C9F2ABC-D6A3-4638-BF25-AC1C981CC310}" dt="2023-11-13T17:25:37.149" v="1777"/>
          <ac:picMkLst>
            <pc:docMk/>
            <pc:sldMk cId="3697764483" sldId="492"/>
            <ac:picMk id="7" creationId="{5D5D3C51-C30A-36E6-CAED-F7D8A9BFB19A}"/>
          </ac:picMkLst>
        </pc:picChg>
        <pc:picChg chg="add mod">
          <ac:chgData name="Stephen Millmore" userId="S::stm31@cam.ac.uk::7b2404fb-f360-4859-a21a-833f72764a74" providerId="AD" clId="Web-{0C9F2ABC-D6A3-4638-BF25-AC1C981CC310}" dt="2023-11-13T17:28:04.284" v="1787" actId="1076"/>
          <ac:picMkLst>
            <pc:docMk/>
            <pc:sldMk cId="3697764483" sldId="492"/>
            <ac:picMk id="8" creationId="{85DB1AAB-0716-D249-AE49-19D99D43E3A9}"/>
          </ac:picMkLst>
        </pc:picChg>
        <pc:cxnChg chg="mod">
          <ac:chgData name="Stephen Millmore" userId="S::stm31@cam.ac.uk::7b2404fb-f360-4859-a21a-833f72764a74" providerId="AD" clId="Web-{0C9F2ABC-D6A3-4638-BF25-AC1C981CC310}" dt="2023-11-13T17:26:07.948" v="1782" actId="14100"/>
          <ac:cxnSpMkLst>
            <pc:docMk/>
            <pc:sldMk cId="3697764483" sldId="492"/>
            <ac:cxnSpMk id="6" creationId="{BEDACE9C-B3CF-CB47-184B-6410C376BE8B}"/>
          </ac:cxnSpMkLst>
        </pc:cxnChg>
      </pc:sldChg>
    </pc:docChg>
  </pc:docChgLst>
  <pc:docChgLst>
    <pc:chgData name="Stephen Millmore" userId="S::stm31@cam.ac.uk::7b2404fb-f360-4859-a21a-833f72764a74" providerId="AD" clId="Web-{AC5BE080-7AFE-A759-8C1B-70B5776C495C}"/>
    <pc:docChg chg="addSld modSld">
      <pc:chgData name="Stephen Millmore" userId="S::stm31@cam.ac.uk::7b2404fb-f360-4859-a21a-833f72764a74" providerId="AD" clId="Web-{AC5BE080-7AFE-A759-8C1B-70B5776C495C}" dt="2023-11-02T18:00:44.110" v="405" actId="20577"/>
      <pc:docMkLst>
        <pc:docMk/>
      </pc:docMkLst>
      <pc:sldChg chg="addSp modSp">
        <pc:chgData name="Stephen Millmore" userId="S::stm31@cam.ac.uk::7b2404fb-f360-4859-a21a-833f72764a74" providerId="AD" clId="Web-{AC5BE080-7AFE-A759-8C1B-70B5776C495C}" dt="2023-11-02T17:55:27.085" v="184" actId="1076"/>
        <pc:sldMkLst>
          <pc:docMk/>
          <pc:sldMk cId="1815472239" sldId="427"/>
        </pc:sldMkLst>
        <pc:picChg chg="add mod modCrop">
          <ac:chgData name="Stephen Millmore" userId="S::stm31@cam.ac.uk::7b2404fb-f360-4859-a21a-833f72764a74" providerId="AD" clId="Web-{AC5BE080-7AFE-A759-8C1B-70B5776C495C}" dt="2023-11-02T17:55:27.085" v="184" actId="1076"/>
          <ac:picMkLst>
            <pc:docMk/>
            <pc:sldMk cId="1815472239" sldId="427"/>
            <ac:picMk id="4" creationId="{EB331D68-7609-3782-B20F-8F3A4462C8B3}"/>
          </ac:picMkLst>
        </pc:picChg>
      </pc:sldChg>
      <pc:sldChg chg="addSp delSp modSp">
        <pc:chgData name="Stephen Millmore" userId="S::stm31@cam.ac.uk::7b2404fb-f360-4859-a21a-833f72764a74" providerId="AD" clId="Web-{AC5BE080-7AFE-A759-8C1B-70B5776C495C}" dt="2023-11-02T17:54:44.521" v="178"/>
        <pc:sldMkLst>
          <pc:docMk/>
          <pc:sldMk cId="1229263079" sldId="432"/>
        </pc:sldMkLst>
        <pc:picChg chg="add del mod modCrop">
          <ac:chgData name="Stephen Millmore" userId="S::stm31@cam.ac.uk::7b2404fb-f360-4859-a21a-833f72764a74" providerId="AD" clId="Web-{AC5BE080-7AFE-A759-8C1B-70B5776C495C}" dt="2023-11-02T17:54:44.521" v="178"/>
          <ac:picMkLst>
            <pc:docMk/>
            <pc:sldMk cId="1229263079" sldId="432"/>
            <ac:picMk id="4" creationId="{C95CE92A-4A5E-0BEE-F804-F06145791C02}"/>
          </ac:picMkLst>
        </pc:picChg>
      </pc:sldChg>
      <pc:sldChg chg="addSp modSp">
        <pc:chgData name="Stephen Millmore" userId="S::stm31@cam.ac.uk::7b2404fb-f360-4859-a21a-833f72764a74" providerId="AD" clId="Web-{AC5BE080-7AFE-A759-8C1B-70B5776C495C}" dt="2023-11-02T17:56:18.367" v="189" actId="1076"/>
        <pc:sldMkLst>
          <pc:docMk/>
          <pc:sldMk cId="1943761932" sldId="434"/>
        </pc:sldMkLst>
        <pc:picChg chg="add mod modCrop">
          <ac:chgData name="Stephen Millmore" userId="S::stm31@cam.ac.uk::7b2404fb-f360-4859-a21a-833f72764a74" providerId="AD" clId="Web-{AC5BE080-7AFE-A759-8C1B-70B5776C495C}" dt="2023-11-02T17:56:18.367" v="189" actId="1076"/>
          <ac:picMkLst>
            <pc:docMk/>
            <pc:sldMk cId="1943761932" sldId="434"/>
            <ac:picMk id="6" creationId="{15BF1F64-DDEC-5694-6E4C-FE55E7301A0F}"/>
          </ac:picMkLst>
        </pc:picChg>
      </pc:sldChg>
      <pc:sldChg chg="addSp delSp modSp">
        <pc:chgData name="Stephen Millmore" userId="S::stm31@cam.ac.uk::7b2404fb-f360-4859-a21a-833f72764a74" providerId="AD" clId="Web-{AC5BE080-7AFE-A759-8C1B-70B5776C495C}" dt="2023-11-02T17:56:43.603" v="191" actId="1076"/>
        <pc:sldMkLst>
          <pc:docMk/>
          <pc:sldMk cId="1506970965" sldId="436"/>
        </pc:sldMkLst>
        <pc:spChg chg="mod">
          <ac:chgData name="Stephen Millmore" userId="S::stm31@cam.ac.uk::7b2404fb-f360-4859-a21a-833f72764a74" providerId="AD" clId="Web-{AC5BE080-7AFE-A759-8C1B-70B5776C495C}" dt="2023-11-02T17:43:33.202" v="10" actId="20577"/>
          <ac:spMkLst>
            <pc:docMk/>
            <pc:sldMk cId="1506970965" sldId="436"/>
            <ac:spMk id="3" creationId="{69EC1D8A-C277-16B1-20EC-6260B0088281}"/>
          </ac:spMkLst>
        </pc:spChg>
        <pc:picChg chg="add del mod">
          <ac:chgData name="Stephen Millmore" userId="S::stm31@cam.ac.uk::7b2404fb-f360-4859-a21a-833f72764a74" providerId="AD" clId="Web-{AC5BE080-7AFE-A759-8C1B-70B5776C495C}" dt="2023-11-02T17:44:37.689" v="25"/>
          <ac:picMkLst>
            <pc:docMk/>
            <pc:sldMk cId="1506970965" sldId="436"/>
            <ac:picMk id="4" creationId="{B8B986FF-1C42-24E4-F922-1FF0EE963DE9}"/>
          </ac:picMkLst>
        </pc:picChg>
        <pc:picChg chg="add">
          <ac:chgData name="Stephen Millmore" userId="S::stm31@cam.ac.uk::7b2404fb-f360-4859-a21a-833f72764a74" providerId="AD" clId="Web-{AC5BE080-7AFE-A759-8C1B-70B5776C495C}" dt="2023-11-02T17:44:41.361" v="26"/>
          <ac:picMkLst>
            <pc:docMk/>
            <pc:sldMk cId="1506970965" sldId="436"/>
            <ac:picMk id="6" creationId="{4AAEE6D0-A9E5-2BDA-FE16-49910286F358}"/>
          </ac:picMkLst>
        </pc:picChg>
        <pc:picChg chg="add mod">
          <ac:chgData name="Stephen Millmore" userId="S::stm31@cam.ac.uk::7b2404fb-f360-4859-a21a-833f72764a74" providerId="AD" clId="Web-{AC5BE080-7AFE-A759-8C1B-70B5776C495C}" dt="2023-11-02T17:56:43.603" v="191" actId="1076"/>
          <ac:picMkLst>
            <pc:docMk/>
            <pc:sldMk cId="1506970965" sldId="436"/>
            <ac:picMk id="8" creationId="{1A03EC04-930D-6A4A-51F3-430C72C1E099}"/>
          </ac:picMkLst>
        </pc:picChg>
      </pc:sldChg>
      <pc:sldChg chg="addSp delSp modSp add replId">
        <pc:chgData name="Stephen Millmore" userId="S::stm31@cam.ac.uk::7b2404fb-f360-4859-a21a-833f72764a74" providerId="AD" clId="Web-{AC5BE080-7AFE-A759-8C1B-70B5776C495C}" dt="2023-11-02T17:59:17.170" v="344" actId="20577"/>
        <pc:sldMkLst>
          <pc:docMk/>
          <pc:sldMk cId="1662503675" sldId="437"/>
        </pc:sldMkLst>
        <pc:spChg chg="mod">
          <ac:chgData name="Stephen Millmore" userId="S::stm31@cam.ac.uk::7b2404fb-f360-4859-a21a-833f72764a74" providerId="AD" clId="Web-{AC5BE080-7AFE-A759-8C1B-70B5776C495C}" dt="2023-11-02T17:44:09.625" v="20" actId="20577"/>
          <ac:spMkLst>
            <pc:docMk/>
            <pc:sldMk cId="1662503675" sldId="437"/>
            <ac:spMk id="2" creationId="{0A9AA9CE-1500-9B3F-5C5F-374DC594457B}"/>
          </ac:spMkLst>
        </pc:spChg>
        <pc:spChg chg="mod">
          <ac:chgData name="Stephen Millmore" userId="S::stm31@cam.ac.uk::7b2404fb-f360-4859-a21a-833f72764a74" providerId="AD" clId="Web-{AC5BE080-7AFE-A759-8C1B-70B5776C495C}" dt="2023-11-02T17:59:17.170" v="344" actId="20577"/>
          <ac:spMkLst>
            <pc:docMk/>
            <pc:sldMk cId="1662503675" sldId="437"/>
            <ac:spMk id="3" creationId="{69EC1D8A-C277-16B1-20EC-6260B0088281}"/>
          </ac:spMkLst>
        </pc:spChg>
        <pc:picChg chg="del">
          <ac:chgData name="Stephen Millmore" userId="S::stm31@cam.ac.uk::7b2404fb-f360-4859-a21a-833f72764a74" providerId="AD" clId="Web-{AC5BE080-7AFE-A759-8C1B-70B5776C495C}" dt="2023-11-02T17:44:15.313" v="21"/>
          <ac:picMkLst>
            <pc:docMk/>
            <pc:sldMk cId="1662503675" sldId="437"/>
            <ac:picMk id="4" creationId="{B8B986FF-1C42-24E4-F922-1FF0EE963DE9}"/>
          </ac:picMkLst>
        </pc:picChg>
        <pc:picChg chg="add del mod">
          <ac:chgData name="Stephen Millmore" userId="S::stm31@cam.ac.uk::7b2404fb-f360-4859-a21a-833f72764a74" providerId="AD" clId="Web-{AC5BE080-7AFE-A759-8C1B-70B5776C495C}" dt="2023-11-02T17:44:44.564" v="27"/>
          <ac:picMkLst>
            <pc:docMk/>
            <pc:sldMk cId="1662503675" sldId="437"/>
            <ac:picMk id="5" creationId="{3BF32C22-3E93-6552-804F-A44AD220F1D6}"/>
          </ac:picMkLst>
        </pc:picChg>
        <pc:picChg chg="add mod">
          <ac:chgData name="Stephen Millmore" userId="S::stm31@cam.ac.uk::7b2404fb-f360-4859-a21a-833f72764a74" providerId="AD" clId="Web-{AC5BE080-7AFE-A759-8C1B-70B5776C495C}" dt="2023-11-02T17:46:42.989" v="69" actId="1076"/>
          <ac:picMkLst>
            <pc:docMk/>
            <pc:sldMk cId="1662503675" sldId="437"/>
            <ac:picMk id="6" creationId="{343BA73D-CA15-C147-2B61-6699D170927E}"/>
          </ac:picMkLst>
        </pc:picChg>
        <pc:picChg chg="add del mod">
          <ac:chgData name="Stephen Millmore" userId="S::stm31@cam.ac.uk::7b2404fb-f360-4859-a21a-833f72764a74" providerId="AD" clId="Web-{AC5BE080-7AFE-A759-8C1B-70B5776C495C}" dt="2023-11-02T17:57:37.542" v="241"/>
          <ac:picMkLst>
            <pc:docMk/>
            <pc:sldMk cId="1662503675" sldId="437"/>
            <ac:picMk id="7" creationId="{2F1E4C44-DD31-13F5-F9AA-8595B957D40B}"/>
          </ac:picMkLst>
        </pc:picChg>
        <pc:picChg chg="add del mod">
          <ac:chgData name="Stephen Millmore" userId="S::stm31@cam.ac.uk::7b2404fb-f360-4859-a21a-833f72764a74" providerId="AD" clId="Web-{AC5BE080-7AFE-A759-8C1B-70B5776C495C}" dt="2023-11-02T17:57:37.542" v="240"/>
          <ac:picMkLst>
            <pc:docMk/>
            <pc:sldMk cId="1662503675" sldId="437"/>
            <ac:picMk id="8" creationId="{C12D7D6A-E2EA-1047-B327-1151A4F32CBE}"/>
          </ac:picMkLst>
        </pc:picChg>
        <pc:picChg chg="add del mod">
          <ac:chgData name="Stephen Millmore" userId="S::stm31@cam.ac.uk::7b2404fb-f360-4859-a21a-833f72764a74" providerId="AD" clId="Web-{AC5BE080-7AFE-A759-8C1B-70B5776C495C}" dt="2023-11-02T17:57:37.542" v="239"/>
          <ac:picMkLst>
            <pc:docMk/>
            <pc:sldMk cId="1662503675" sldId="437"/>
            <ac:picMk id="10" creationId="{FC442D97-EB97-7E87-6CF8-4D3591C65B06}"/>
          </ac:picMkLst>
        </pc:picChg>
        <pc:picChg chg="add del mod modCrop">
          <ac:chgData name="Stephen Millmore" userId="S::stm31@cam.ac.uk::7b2404fb-f360-4859-a21a-833f72764a74" providerId="AD" clId="Web-{AC5BE080-7AFE-A759-8C1B-70B5776C495C}" dt="2023-11-02T17:57:37.542" v="238"/>
          <ac:picMkLst>
            <pc:docMk/>
            <pc:sldMk cId="1662503675" sldId="437"/>
            <ac:picMk id="11" creationId="{7A8E49EE-BFD5-11DC-9930-ED6DD03957F7}"/>
          </ac:picMkLst>
        </pc:picChg>
        <pc:picChg chg="add mod modCrop">
          <ac:chgData name="Stephen Millmore" userId="S::stm31@cam.ac.uk::7b2404fb-f360-4859-a21a-833f72764a74" providerId="AD" clId="Web-{AC5BE080-7AFE-A759-8C1B-70B5776C495C}" dt="2023-11-02T17:56:59.009" v="195"/>
          <ac:picMkLst>
            <pc:docMk/>
            <pc:sldMk cId="1662503675" sldId="437"/>
            <ac:picMk id="13" creationId="{F8A0B54F-6059-85E6-B90D-C9EAD70A93AD}"/>
          </ac:picMkLst>
        </pc:picChg>
      </pc:sldChg>
      <pc:sldChg chg="delSp modSp add replId">
        <pc:chgData name="Stephen Millmore" userId="S::stm31@cam.ac.uk::7b2404fb-f360-4859-a21a-833f72764a74" providerId="AD" clId="Web-{AC5BE080-7AFE-A759-8C1B-70B5776C495C}" dt="2023-11-02T18:00:44.110" v="405" actId="20577"/>
        <pc:sldMkLst>
          <pc:docMk/>
          <pc:sldMk cId="1455138180" sldId="438"/>
        </pc:sldMkLst>
        <pc:spChg chg="mod">
          <ac:chgData name="Stephen Millmore" userId="S::stm31@cam.ac.uk::7b2404fb-f360-4859-a21a-833f72764a74" providerId="AD" clId="Web-{AC5BE080-7AFE-A759-8C1B-70B5776C495C}" dt="2023-11-02T17:59:51.796" v="352" actId="20577"/>
          <ac:spMkLst>
            <pc:docMk/>
            <pc:sldMk cId="1455138180" sldId="438"/>
            <ac:spMk id="2" creationId="{0A9AA9CE-1500-9B3F-5C5F-374DC594457B}"/>
          </ac:spMkLst>
        </pc:spChg>
        <pc:spChg chg="mod">
          <ac:chgData name="Stephen Millmore" userId="S::stm31@cam.ac.uk::7b2404fb-f360-4859-a21a-833f72764a74" providerId="AD" clId="Web-{AC5BE080-7AFE-A759-8C1B-70B5776C495C}" dt="2023-11-02T18:00:44.110" v="405" actId="20577"/>
          <ac:spMkLst>
            <pc:docMk/>
            <pc:sldMk cId="1455138180" sldId="438"/>
            <ac:spMk id="3" creationId="{69EC1D8A-C277-16B1-20EC-6260B0088281}"/>
          </ac:spMkLst>
        </pc:spChg>
        <pc:picChg chg="del">
          <ac:chgData name="Stephen Millmore" userId="S::stm31@cam.ac.uk::7b2404fb-f360-4859-a21a-833f72764a74" providerId="AD" clId="Web-{AC5BE080-7AFE-A759-8C1B-70B5776C495C}" dt="2023-11-02T17:59:55.781" v="354"/>
          <ac:picMkLst>
            <pc:docMk/>
            <pc:sldMk cId="1455138180" sldId="438"/>
            <ac:picMk id="6" creationId="{343BA73D-CA15-C147-2B61-6699D170927E}"/>
          </ac:picMkLst>
        </pc:picChg>
        <pc:picChg chg="del">
          <ac:chgData name="Stephen Millmore" userId="S::stm31@cam.ac.uk::7b2404fb-f360-4859-a21a-833f72764a74" providerId="AD" clId="Web-{AC5BE080-7AFE-A759-8C1B-70B5776C495C}" dt="2023-11-02T18:00:06.578" v="357"/>
          <ac:picMkLst>
            <pc:docMk/>
            <pc:sldMk cId="1455138180" sldId="438"/>
            <ac:picMk id="13" creationId="{F8A0B54F-6059-85E6-B90D-C9EAD70A93AD}"/>
          </ac:picMkLst>
        </pc:picChg>
      </pc:sldChg>
    </pc:docChg>
  </pc:docChgLst>
  <pc:docChgLst>
    <pc:chgData name="Stephen Millmore" userId="7b2404fb-f360-4859-a21a-833f72764a74" providerId="ADAL" clId="{A2A6F5EC-21D6-4ED5-AB3F-76C4D8344C19}"/>
    <pc:docChg chg="custSel modSld">
      <pc:chgData name="Stephen Millmore" userId="7b2404fb-f360-4859-a21a-833f72764a74" providerId="ADAL" clId="{A2A6F5EC-21D6-4ED5-AB3F-76C4D8344C19}" dt="2023-11-21T17:19:58.335" v="248" actId="1036"/>
      <pc:docMkLst>
        <pc:docMk/>
      </pc:docMkLst>
      <pc:sldChg chg="modSp mod">
        <pc:chgData name="Stephen Millmore" userId="7b2404fb-f360-4859-a21a-833f72764a74" providerId="ADAL" clId="{A2A6F5EC-21D6-4ED5-AB3F-76C4D8344C19}" dt="2023-11-21T16:58:58.056" v="2" actId="2711"/>
        <pc:sldMkLst>
          <pc:docMk/>
          <pc:sldMk cId="1830497930" sldId="265"/>
        </pc:sldMkLst>
        <pc:spChg chg="mod">
          <ac:chgData name="Stephen Millmore" userId="7b2404fb-f360-4859-a21a-833f72764a74" providerId="ADAL" clId="{A2A6F5EC-21D6-4ED5-AB3F-76C4D8344C19}" dt="2023-11-21T16:58:58.056" v="2" actId="2711"/>
          <ac:spMkLst>
            <pc:docMk/>
            <pc:sldMk cId="1830497930" sldId="265"/>
            <ac:spMk id="3" creationId="{69EC1D8A-C277-16B1-20EC-6260B0088281}"/>
          </ac:spMkLst>
        </pc:spChg>
      </pc:sldChg>
      <pc:sldChg chg="modAnim">
        <pc:chgData name="Stephen Millmore" userId="7b2404fb-f360-4859-a21a-833f72764a74" providerId="ADAL" clId="{A2A6F5EC-21D6-4ED5-AB3F-76C4D8344C19}" dt="2023-11-21T17:00:41.520" v="7"/>
        <pc:sldMkLst>
          <pc:docMk/>
          <pc:sldMk cId="2938035590" sldId="344"/>
        </pc:sldMkLst>
      </pc:sldChg>
      <pc:sldChg chg="modAnim">
        <pc:chgData name="Stephen Millmore" userId="7b2404fb-f360-4859-a21a-833f72764a74" providerId="ADAL" clId="{A2A6F5EC-21D6-4ED5-AB3F-76C4D8344C19}" dt="2023-11-21T17:04:46.771" v="19"/>
        <pc:sldMkLst>
          <pc:docMk/>
          <pc:sldMk cId="725240774" sldId="345"/>
        </pc:sldMkLst>
      </pc:sldChg>
      <pc:sldChg chg="modSp mod">
        <pc:chgData name="Stephen Millmore" userId="7b2404fb-f360-4859-a21a-833f72764a74" providerId="ADAL" clId="{A2A6F5EC-21D6-4ED5-AB3F-76C4D8344C19}" dt="2023-11-21T17:04:02.319" v="16" actId="2711"/>
        <pc:sldMkLst>
          <pc:docMk/>
          <pc:sldMk cId="3708240551" sldId="419"/>
        </pc:sldMkLst>
        <pc:spChg chg="mod">
          <ac:chgData name="Stephen Millmore" userId="7b2404fb-f360-4859-a21a-833f72764a74" providerId="ADAL" clId="{A2A6F5EC-21D6-4ED5-AB3F-76C4D8344C19}" dt="2023-11-21T17:04:02.319" v="16" actId="2711"/>
          <ac:spMkLst>
            <pc:docMk/>
            <pc:sldMk cId="3708240551" sldId="419"/>
            <ac:spMk id="7" creationId="{DCFD547E-2501-6DCB-FEB6-65A630A581CC}"/>
          </ac:spMkLst>
        </pc:spChg>
      </pc:sldChg>
      <pc:sldChg chg="modSp mod">
        <pc:chgData name="Stephen Millmore" userId="7b2404fb-f360-4859-a21a-833f72764a74" providerId="ADAL" clId="{A2A6F5EC-21D6-4ED5-AB3F-76C4D8344C19}" dt="2023-11-21T16:58:23.715" v="0" actId="2711"/>
        <pc:sldMkLst>
          <pc:docMk/>
          <pc:sldMk cId="3285088090" sldId="475"/>
        </pc:sldMkLst>
        <pc:spChg chg="mod">
          <ac:chgData name="Stephen Millmore" userId="7b2404fb-f360-4859-a21a-833f72764a74" providerId="ADAL" clId="{A2A6F5EC-21D6-4ED5-AB3F-76C4D8344C19}" dt="2023-11-21T16:58:23.715" v="0" actId="2711"/>
          <ac:spMkLst>
            <pc:docMk/>
            <pc:sldMk cId="3285088090" sldId="475"/>
            <ac:spMk id="3" creationId="{69EC1D8A-C277-16B1-20EC-6260B0088281}"/>
          </ac:spMkLst>
        </pc:spChg>
      </pc:sldChg>
      <pc:sldChg chg="modSp mod">
        <pc:chgData name="Stephen Millmore" userId="7b2404fb-f360-4859-a21a-833f72764a74" providerId="ADAL" clId="{A2A6F5EC-21D6-4ED5-AB3F-76C4D8344C19}" dt="2023-11-21T16:59:10.109" v="3" actId="2711"/>
        <pc:sldMkLst>
          <pc:docMk/>
          <pc:sldMk cId="2288831822" sldId="477"/>
        </pc:sldMkLst>
        <pc:spChg chg="mod">
          <ac:chgData name="Stephen Millmore" userId="7b2404fb-f360-4859-a21a-833f72764a74" providerId="ADAL" clId="{A2A6F5EC-21D6-4ED5-AB3F-76C4D8344C19}" dt="2023-11-21T16:59:10.109" v="3" actId="2711"/>
          <ac:spMkLst>
            <pc:docMk/>
            <pc:sldMk cId="2288831822" sldId="477"/>
            <ac:spMk id="3" creationId="{69EC1D8A-C277-16B1-20EC-6260B0088281}"/>
          </ac:spMkLst>
        </pc:spChg>
      </pc:sldChg>
      <pc:sldChg chg="modSp mod">
        <pc:chgData name="Stephen Millmore" userId="7b2404fb-f360-4859-a21a-833f72764a74" providerId="ADAL" clId="{A2A6F5EC-21D6-4ED5-AB3F-76C4D8344C19}" dt="2023-11-21T16:59:37.102" v="4" actId="2711"/>
        <pc:sldMkLst>
          <pc:docMk/>
          <pc:sldMk cId="3711899219" sldId="478"/>
        </pc:sldMkLst>
        <pc:spChg chg="mod">
          <ac:chgData name="Stephen Millmore" userId="7b2404fb-f360-4859-a21a-833f72764a74" providerId="ADAL" clId="{A2A6F5EC-21D6-4ED5-AB3F-76C4D8344C19}" dt="2023-11-21T16:59:37.102" v="4" actId="2711"/>
          <ac:spMkLst>
            <pc:docMk/>
            <pc:sldMk cId="3711899219" sldId="478"/>
            <ac:spMk id="3" creationId="{69EC1D8A-C277-16B1-20EC-6260B0088281}"/>
          </ac:spMkLst>
        </pc:spChg>
      </pc:sldChg>
      <pc:sldChg chg="modSp mod">
        <pc:chgData name="Stephen Millmore" userId="7b2404fb-f360-4859-a21a-833f72764a74" providerId="ADAL" clId="{A2A6F5EC-21D6-4ED5-AB3F-76C4D8344C19}" dt="2023-11-21T16:59:57.409" v="5" actId="2711"/>
        <pc:sldMkLst>
          <pc:docMk/>
          <pc:sldMk cId="298475098" sldId="479"/>
        </pc:sldMkLst>
        <pc:spChg chg="mod">
          <ac:chgData name="Stephen Millmore" userId="7b2404fb-f360-4859-a21a-833f72764a74" providerId="ADAL" clId="{A2A6F5EC-21D6-4ED5-AB3F-76C4D8344C19}" dt="2023-11-21T16:59:57.409" v="5" actId="2711"/>
          <ac:spMkLst>
            <pc:docMk/>
            <pc:sldMk cId="298475098" sldId="479"/>
            <ac:spMk id="3" creationId="{69EC1D8A-C277-16B1-20EC-6260B0088281}"/>
          </ac:spMkLst>
        </pc:spChg>
      </pc:sldChg>
      <pc:sldChg chg="modAnim">
        <pc:chgData name="Stephen Millmore" userId="7b2404fb-f360-4859-a21a-833f72764a74" providerId="ADAL" clId="{A2A6F5EC-21D6-4ED5-AB3F-76C4D8344C19}" dt="2023-11-21T17:02:27.237" v="14"/>
        <pc:sldMkLst>
          <pc:docMk/>
          <pc:sldMk cId="2453809998" sldId="480"/>
        </pc:sldMkLst>
      </pc:sldChg>
      <pc:sldChg chg="modSp mod modAnim">
        <pc:chgData name="Stephen Millmore" userId="7b2404fb-f360-4859-a21a-833f72764a74" providerId="ADAL" clId="{A2A6F5EC-21D6-4ED5-AB3F-76C4D8344C19}" dt="2023-11-21T17:02:17.456" v="12"/>
        <pc:sldMkLst>
          <pc:docMk/>
          <pc:sldMk cId="1629954690" sldId="481"/>
        </pc:sldMkLst>
        <pc:cxnChg chg="mod">
          <ac:chgData name="Stephen Millmore" userId="7b2404fb-f360-4859-a21a-833f72764a74" providerId="ADAL" clId="{A2A6F5EC-21D6-4ED5-AB3F-76C4D8344C19}" dt="2023-11-21T17:01:24.687" v="8" actId="14100"/>
          <ac:cxnSpMkLst>
            <pc:docMk/>
            <pc:sldMk cId="1629954690" sldId="481"/>
            <ac:cxnSpMk id="5" creationId="{42081A66-3F16-AF42-7568-2C9BB2D4D07C}"/>
          </ac:cxnSpMkLst>
        </pc:cxnChg>
      </pc:sldChg>
      <pc:sldChg chg="delSp mod delAnim">
        <pc:chgData name="Stephen Millmore" userId="7b2404fb-f360-4859-a21a-833f72764a74" providerId="ADAL" clId="{A2A6F5EC-21D6-4ED5-AB3F-76C4D8344C19}" dt="2023-11-21T17:02:59.253" v="15" actId="478"/>
        <pc:sldMkLst>
          <pc:docMk/>
          <pc:sldMk cId="2026971606" sldId="482"/>
        </pc:sldMkLst>
        <pc:spChg chg="del">
          <ac:chgData name="Stephen Millmore" userId="7b2404fb-f360-4859-a21a-833f72764a74" providerId="ADAL" clId="{A2A6F5EC-21D6-4ED5-AB3F-76C4D8344C19}" dt="2023-11-21T17:02:59.253" v="15" actId="478"/>
          <ac:spMkLst>
            <pc:docMk/>
            <pc:sldMk cId="2026971606" sldId="482"/>
            <ac:spMk id="70" creationId="{1F85C4B2-FAAB-7674-2160-CACEC5C06236}"/>
          </ac:spMkLst>
        </pc:spChg>
        <pc:cxnChg chg="del">
          <ac:chgData name="Stephen Millmore" userId="7b2404fb-f360-4859-a21a-833f72764a74" providerId="ADAL" clId="{A2A6F5EC-21D6-4ED5-AB3F-76C4D8344C19}" dt="2023-11-21T17:02:59.253" v="15" actId="478"/>
          <ac:cxnSpMkLst>
            <pc:docMk/>
            <pc:sldMk cId="2026971606" sldId="482"/>
            <ac:cxnSpMk id="71" creationId="{14E7B75C-9674-5EC3-F06B-5593BDFDEB14}"/>
          </ac:cxnSpMkLst>
        </pc:cxnChg>
      </pc:sldChg>
      <pc:sldChg chg="modSp mod">
        <pc:chgData name="Stephen Millmore" userId="7b2404fb-f360-4859-a21a-833f72764a74" providerId="ADAL" clId="{A2A6F5EC-21D6-4ED5-AB3F-76C4D8344C19}" dt="2023-11-21T17:05:27.807" v="29" actId="1035"/>
        <pc:sldMkLst>
          <pc:docMk/>
          <pc:sldMk cId="2941663503" sldId="486"/>
        </pc:sldMkLst>
        <pc:picChg chg="mod">
          <ac:chgData name="Stephen Millmore" userId="7b2404fb-f360-4859-a21a-833f72764a74" providerId="ADAL" clId="{A2A6F5EC-21D6-4ED5-AB3F-76C4D8344C19}" dt="2023-11-21T17:05:27.807" v="29" actId="1035"/>
          <ac:picMkLst>
            <pc:docMk/>
            <pc:sldMk cId="2941663503" sldId="486"/>
            <ac:picMk id="4" creationId="{95D5A888-47A0-24A4-D493-A4F74C0C897C}"/>
          </ac:picMkLst>
        </pc:picChg>
      </pc:sldChg>
      <pc:sldChg chg="modSp mod">
        <pc:chgData name="Stephen Millmore" userId="7b2404fb-f360-4859-a21a-833f72764a74" providerId="ADAL" clId="{A2A6F5EC-21D6-4ED5-AB3F-76C4D8344C19}" dt="2023-11-21T17:05:52.331" v="30" actId="20577"/>
        <pc:sldMkLst>
          <pc:docMk/>
          <pc:sldMk cId="3375906825" sldId="487"/>
        </pc:sldMkLst>
        <pc:spChg chg="mod">
          <ac:chgData name="Stephen Millmore" userId="7b2404fb-f360-4859-a21a-833f72764a74" providerId="ADAL" clId="{A2A6F5EC-21D6-4ED5-AB3F-76C4D8344C19}" dt="2023-11-21T17:05:52.331" v="30" actId="20577"/>
          <ac:spMkLst>
            <pc:docMk/>
            <pc:sldMk cId="3375906825" sldId="487"/>
            <ac:spMk id="3" creationId="{69EC1D8A-C277-16B1-20EC-6260B0088281}"/>
          </ac:spMkLst>
        </pc:spChg>
      </pc:sldChg>
      <pc:sldChg chg="modSp mod">
        <pc:chgData name="Stephen Millmore" userId="7b2404fb-f360-4859-a21a-833f72764a74" providerId="ADAL" clId="{A2A6F5EC-21D6-4ED5-AB3F-76C4D8344C19}" dt="2023-11-21T17:06:36.435" v="66" actId="20577"/>
        <pc:sldMkLst>
          <pc:docMk/>
          <pc:sldMk cId="2376536447" sldId="488"/>
        </pc:sldMkLst>
        <pc:spChg chg="mod">
          <ac:chgData name="Stephen Millmore" userId="7b2404fb-f360-4859-a21a-833f72764a74" providerId="ADAL" clId="{A2A6F5EC-21D6-4ED5-AB3F-76C4D8344C19}" dt="2023-11-21T17:06:36.435" v="66" actId="20577"/>
          <ac:spMkLst>
            <pc:docMk/>
            <pc:sldMk cId="2376536447" sldId="488"/>
            <ac:spMk id="3" creationId="{69EC1D8A-C277-16B1-20EC-6260B0088281}"/>
          </ac:spMkLst>
        </pc:spChg>
      </pc:sldChg>
      <pc:sldChg chg="modSp mod">
        <pc:chgData name="Stephen Millmore" userId="7b2404fb-f360-4859-a21a-833f72764a74" providerId="ADAL" clId="{A2A6F5EC-21D6-4ED5-AB3F-76C4D8344C19}" dt="2023-11-21T17:08:45.673" v="75" actId="732"/>
        <pc:sldMkLst>
          <pc:docMk/>
          <pc:sldMk cId="1986278469" sldId="493"/>
        </pc:sldMkLst>
        <pc:picChg chg="mod modCrop">
          <ac:chgData name="Stephen Millmore" userId="7b2404fb-f360-4859-a21a-833f72764a74" providerId="ADAL" clId="{A2A6F5EC-21D6-4ED5-AB3F-76C4D8344C19}" dt="2023-11-21T17:08:45.673" v="75" actId="732"/>
          <ac:picMkLst>
            <pc:docMk/>
            <pc:sldMk cId="1986278469" sldId="493"/>
            <ac:picMk id="5" creationId="{CFCF71E5-B04E-4FD6-B2AB-720E6B7EB788}"/>
          </ac:picMkLst>
        </pc:picChg>
      </pc:sldChg>
      <pc:sldChg chg="modSp">
        <pc:chgData name="Stephen Millmore" userId="7b2404fb-f360-4859-a21a-833f72764a74" providerId="ADAL" clId="{A2A6F5EC-21D6-4ED5-AB3F-76C4D8344C19}" dt="2023-11-21T17:10:57.908" v="77"/>
        <pc:sldMkLst>
          <pc:docMk/>
          <pc:sldMk cId="902760227" sldId="496"/>
        </pc:sldMkLst>
        <pc:picChg chg="mod">
          <ac:chgData name="Stephen Millmore" userId="7b2404fb-f360-4859-a21a-833f72764a74" providerId="ADAL" clId="{A2A6F5EC-21D6-4ED5-AB3F-76C4D8344C19}" dt="2023-11-21T17:10:24.510" v="76"/>
          <ac:picMkLst>
            <pc:docMk/>
            <pc:sldMk cId="902760227" sldId="496"/>
            <ac:picMk id="8" creationId="{D0244A1A-A0A8-BC29-298C-9BAD35C967E5}"/>
          </ac:picMkLst>
        </pc:picChg>
        <pc:picChg chg="mod">
          <ac:chgData name="Stephen Millmore" userId="7b2404fb-f360-4859-a21a-833f72764a74" providerId="ADAL" clId="{A2A6F5EC-21D6-4ED5-AB3F-76C4D8344C19}" dt="2023-11-21T17:10:24.510" v="76"/>
          <ac:picMkLst>
            <pc:docMk/>
            <pc:sldMk cId="902760227" sldId="496"/>
            <ac:picMk id="11" creationId="{989F834E-C1A4-F216-6B03-F7CA6CA1DEC6}"/>
          </ac:picMkLst>
        </pc:picChg>
        <pc:picChg chg="mod">
          <ac:chgData name="Stephen Millmore" userId="7b2404fb-f360-4859-a21a-833f72764a74" providerId="ADAL" clId="{A2A6F5EC-21D6-4ED5-AB3F-76C4D8344C19}" dt="2023-11-21T17:10:57.908" v="77"/>
          <ac:picMkLst>
            <pc:docMk/>
            <pc:sldMk cId="902760227" sldId="496"/>
            <ac:picMk id="13" creationId="{4A2B55DD-A9F0-8303-EDE8-406FC0E9BA74}"/>
          </ac:picMkLst>
        </pc:picChg>
      </pc:sldChg>
      <pc:sldChg chg="modSp mod">
        <pc:chgData name="Stephen Millmore" userId="7b2404fb-f360-4859-a21a-833f72764a74" providerId="ADAL" clId="{A2A6F5EC-21D6-4ED5-AB3F-76C4D8344C19}" dt="2023-11-21T17:13:00.353" v="140" actId="20577"/>
        <pc:sldMkLst>
          <pc:docMk/>
          <pc:sldMk cId="822092662" sldId="500"/>
        </pc:sldMkLst>
        <pc:spChg chg="mod">
          <ac:chgData name="Stephen Millmore" userId="7b2404fb-f360-4859-a21a-833f72764a74" providerId="ADAL" clId="{A2A6F5EC-21D6-4ED5-AB3F-76C4D8344C19}" dt="2023-11-21T17:13:00.353" v="140" actId="20577"/>
          <ac:spMkLst>
            <pc:docMk/>
            <pc:sldMk cId="822092662" sldId="500"/>
            <ac:spMk id="3" creationId="{69EC1D8A-C277-16B1-20EC-6260B0088281}"/>
          </ac:spMkLst>
        </pc:spChg>
      </pc:sldChg>
      <pc:sldChg chg="modSp">
        <pc:chgData name="Stephen Millmore" userId="7b2404fb-f360-4859-a21a-833f72764a74" providerId="ADAL" clId="{A2A6F5EC-21D6-4ED5-AB3F-76C4D8344C19}" dt="2023-11-21T17:14:08.483" v="170" actId="20577"/>
        <pc:sldMkLst>
          <pc:docMk/>
          <pc:sldMk cId="2614696031" sldId="503"/>
        </pc:sldMkLst>
        <pc:spChg chg="mod">
          <ac:chgData name="Stephen Millmore" userId="7b2404fb-f360-4859-a21a-833f72764a74" providerId="ADAL" clId="{A2A6F5EC-21D6-4ED5-AB3F-76C4D8344C19}" dt="2023-11-21T17:14:08.483" v="170" actId="20577"/>
          <ac:spMkLst>
            <pc:docMk/>
            <pc:sldMk cId="2614696031" sldId="503"/>
            <ac:spMk id="19" creationId="{73BD8DDC-A370-3982-3CFE-CD9BAAA45E85}"/>
          </ac:spMkLst>
        </pc:spChg>
      </pc:sldChg>
      <pc:sldChg chg="modSp mod">
        <pc:chgData name="Stephen Millmore" userId="7b2404fb-f360-4859-a21a-833f72764a74" providerId="ADAL" clId="{A2A6F5EC-21D6-4ED5-AB3F-76C4D8344C19}" dt="2023-11-21T17:15:01.859" v="180" actId="1037"/>
        <pc:sldMkLst>
          <pc:docMk/>
          <pc:sldMk cId="83875845" sldId="505"/>
        </pc:sldMkLst>
        <pc:picChg chg="mod">
          <ac:chgData name="Stephen Millmore" userId="7b2404fb-f360-4859-a21a-833f72764a74" providerId="ADAL" clId="{A2A6F5EC-21D6-4ED5-AB3F-76C4D8344C19}" dt="2023-11-21T17:15:01.859" v="180" actId="1037"/>
          <ac:picMkLst>
            <pc:docMk/>
            <pc:sldMk cId="83875845" sldId="505"/>
            <ac:picMk id="6" creationId="{2A864081-ED1B-0563-39D1-39A770168157}"/>
          </ac:picMkLst>
        </pc:picChg>
      </pc:sldChg>
      <pc:sldChg chg="modSp mod">
        <pc:chgData name="Stephen Millmore" userId="7b2404fb-f360-4859-a21a-833f72764a74" providerId="ADAL" clId="{A2A6F5EC-21D6-4ED5-AB3F-76C4D8344C19}" dt="2023-11-21T17:17:51.128" v="182"/>
        <pc:sldMkLst>
          <pc:docMk/>
          <pc:sldMk cId="3750054782" sldId="516"/>
        </pc:sldMkLst>
        <pc:picChg chg="mod">
          <ac:chgData name="Stephen Millmore" userId="7b2404fb-f360-4859-a21a-833f72764a74" providerId="ADAL" clId="{A2A6F5EC-21D6-4ED5-AB3F-76C4D8344C19}" dt="2023-11-21T17:17:51.128" v="182"/>
          <ac:picMkLst>
            <pc:docMk/>
            <pc:sldMk cId="3750054782" sldId="516"/>
            <ac:picMk id="12" creationId="{03295932-C389-21E0-4273-C520FB358879}"/>
          </ac:picMkLst>
        </pc:picChg>
      </pc:sldChg>
      <pc:sldChg chg="modSp mod">
        <pc:chgData name="Stephen Millmore" userId="7b2404fb-f360-4859-a21a-833f72764a74" providerId="ADAL" clId="{A2A6F5EC-21D6-4ED5-AB3F-76C4D8344C19}" dt="2023-11-21T17:18:29.841" v="202" actId="20577"/>
        <pc:sldMkLst>
          <pc:docMk/>
          <pc:sldMk cId="3960550214" sldId="517"/>
        </pc:sldMkLst>
        <pc:spChg chg="mod">
          <ac:chgData name="Stephen Millmore" userId="7b2404fb-f360-4859-a21a-833f72764a74" providerId="ADAL" clId="{A2A6F5EC-21D6-4ED5-AB3F-76C4D8344C19}" dt="2023-11-21T17:18:29.841" v="202" actId="20577"/>
          <ac:spMkLst>
            <pc:docMk/>
            <pc:sldMk cId="3960550214" sldId="517"/>
            <ac:spMk id="10" creationId="{089846C4-1D99-850D-AEFD-DEF1A2825F01}"/>
          </ac:spMkLst>
        </pc:spChg>
      </pc:sldChg>
      <pc:sldChg chg="modSp">
        <pc:chgData name="Stephen Millmore" userId="7b2404fb-f360-4859-a21a-833f72764a74" providerId="ADAL" clId="{A2A6F5EC-21D6-4ED5-AB3F-76C4D8344C19}" dt="2023-11-21T17:19:26.513" v="241" actId="20577"/>
        <pc:sldMkLst>
          <pc:docMk/>
          <pc:sldMk cId="3022354028" sldId="519"/>
        </pc:sldMkLst>
        <pc:spChg chg="mod">
          <ac:chgData name="Stephen Millmore" userId="7b2404fb-f360-4859-a21a-833f72764a74" providerId="ADAL" clId="{A2A6F5EC-21D6-4ED5-AB3F-76C4D8344C19}" dt="2023-11-21T17:19:26.513" v="241" actId="20577"/>
          <ac:spMkLst>
            <pc:docMk/>
            <pc:sldMk cId="3022354028" sldId="519"/>
            <ac:spMk id="37" creationId="{D481B38E-EE86-7525-F7D5-EF5555AB3CCA}"/>
          </ac:spMkLst>
        </pc:spChg>
      </pc:sldChg>
      <pc:sldChg chg="modSp mod">
        <pc:chgData name="Stephen Millmore" userId="7b2404fb-f360-4859-a21a-833f72764a74" providerId="ADAL" clId="{A2A6F5EC-21D6-4ED5-AB3F-76C4D8344C19}" dt="2023-11-21T17:19:58.335" v="248" actId="1036"/>
        <pc:sldMkLst>
          <pc:docMk/>
          <pc:sldMk cId="1739263835" sldId="522"/>
        </pc:sldMkLst>
        <pc:picChg chg="mod">
          <ac:chgData name="Stephen Millmore" userId="7b2404fb-f360-4859-a21a-833f72764a74" providerId="ADAL" clId="{A2A6F5EC-21D6-4ED5-AB3F-76C4D8344C19}" dt="2023-11-21T17:19:58.335" v="248" actId="1036"/>
          <ac:picMkLst>
            <pc:docMk/>
            <pc:sldMk cId="1739263835" sldId="522"/>
            <ac:picMk id="5" creationId="{25ED90E5-4C22-8174-8168-ADC3A46289E5}"/>
          </ac:picMkLst>
        </pc:picChg>
      </pc:sldChg>
    </pc:docChg>
  </pc:docChgLst>
  <pc:docChgLst>
    <pc:chgData name="Stephen Millmore" userId="S::stm31@cam.ac.uk::7b2404fb-f360-4859-a21a-833f72764a74" providerId="AD" clId="Web-{79F26932-35CC-936D-E28F-88EC8132E6A8}"/>
    <pc:docChg chg="addSld delSld modSld">
      <pc:chgData name="Stephen Millmore" userId="S::stm31@cam.ac.uk::7b2404fb-f360-4859-a21a-833f72764a74" providerId="AD" clId="Web-{79F26932-35CC-936D-E28F-88EC8132E6A8}" dt="2023-11-09T17:44:28.946" v="1733"/>
      <pc:docMkLst>
        <pc:docMk/>
      </pc:docMkLst>
      <pc:sldChg chg="addSp delSp modSp">
        <pc:chgData name="Stephen Millmore" userId="S::stm31@cam.ac.uk::7b2404fb-f360-4859-a21a-833f72764a74" providerId="AD" clId="Web-{79F26932-35CC-936D-E28F-88EC8132E6A8}" dt="2023-11-09T16:24:26.725" v="64"/>
        <pc:sldMkLst>
          <pc:docMk/>
          <pc:sldMk cId="0" sldId="256"/>
        </pc:sldMkLst>
        <pc:spChg chg="add del mod">
          <ac:chgData name="Stephen Millmore" userId="S::stm31@cam.ac.uk::7b2404fb-f360-4859-a21a-833f72764a74" providerId="AD" clId="Web-{79F26932-35CC-936D-E28F-88EC8132E6A8}" dt="2023-11-09T16:24:26.725" v="64"/>
          <ac:spMkLst>
            <pc:docMk/>
            <pc:sldMk cId="0" sldId="256"/>
            <ac:spMk id="2" creationId="{CCC7C3DF-8062-18DA-45CA-469CAE4A7792}"/>
          </ac:spMkLst>
        </pc:spChg>
        <pc:spChg chg="mod">
          <ac:chgData name="Stephen Millmore" userId="S::stm31@cam.ac.uk::7b2404fb-f360-4859-a21a-833f72764a74" providerId="AD" clId="Web-{79F26932-35CC-936D-E28F-88EC8132E6A8}" dt="2023-11-09T16:20:34.559" v="19" actId="20577"/>
          <ac:spMkLst>
            <pc:docMk/>
            <pc:sldMk cId="0" sldId="256"/>
            <ac:spMk id="3074" creationId="{F7415F0D-5CE4-4FEC-AEE3-DA8FE2AE2C8F}"/>
          </ac:spMkLst>
        </pc:spChg>
      </pc:sldChg>
      <pc:sldChg chg="modSp">
        <pc:chgData name="Stephen Millmore" userId="S::stm31@cam.ac.uk::7b2404fb-f360-4859-a21a-833f72764a74" providerId="AD" clId="Web-{79F26932-35CC-936D-E28F-88EC8132E6A8}" dt="2023-11-09T16:21:15.248" v="60" actId="20577"/>
        <pc:sldMkLst>
          <pc:docMk/>
          <pc:sldMk cId="0" sldId="257"/>
        </pc:sldMkLst>
        <pc:spChg chg="mod">
          <ac:chgData name="Stephen Millmore" userId="S::stm31@cam.ac.uk::7b2404fb-f360-4859-a21a-833f72764a74" providerId="AD" clId="Web-{79F26932-35CC-936D-E28F-88EC8132E6A8}" dt="2023-11-09T16:21:15.248" v="60" actId="20577"/>
          <ac:spMkLst>
            <pc:docMk/>
            <pc:sldMk cId="0" sldId="257"/>
            <ac:spMk id="4099" creationId="{A869C384-EAEC-447D-BE1A-AEAD569499E4}"/>
          </ac:spMkLst>
        </pc:spChg>
      </pc:sldChg>
      <pc:sldChg chg="addSp delSp modSp">
        <pc:chgData name="Stephen Millmore" userId="S::stm31@cam.ac.uk::7b2404fb-f360-4859-a21a-833f72764a74" providerId="AD" clId="Web-{79F26932-35CC-936D-E28F-88EC8132E6A8}" dt="2023-11-09T16:45:22.165" v="524" actId="14100"/>
        <pc:sldMkLst>
          <pc:docMk/>
          <pc:sldMk cId="1830497930" sldId="265"/>
        </pc:sldMkLst>
        <pc:spChg chg="mod">
          <ac:chgData name="Stephen Millmore" userId="S::stm31@cam.ac.uk::7b2404fb-f360-4859-a21a-833f72764a74" providerId="AD" clId="Web-{79F26932-35CC-936D-E28F-88EC8132E6A8}" dt="2023-11-09T16:36:39.801" v="298" actId="20577"/>
          <ac:spMkLst>
            <pc:docMk/>
            <pc:sldMk cId="1830497930" sldId="265"/>
            <ac:spMk id="2" creationId="{0A9AA9CE-1500-9B3F-5C5F-374DC594457B}"/>
          </ac:spMkLst>
        </pc:spChg>
        <pc:spChg chg="mod">
          <ac:chgData name="Stephen Millmore" userId="S::stm31@cam.ac.uk::7b2404fb-f360-4859-a21a-833f72764a74" providerId="AD" clId="Web-{79F26932-35CC-936D-E28F-88EC8132E6A8}" dt="2023-11-09T16:43:19.660" v="447" actId="20577"/>
          <ac:spMkLst>
            <pc:docMk/>
            <pc:sldMk cId="1830497930" sldId="265"/>
            <ac:spMk id="3" creationId="{69EC1D8A-C277-16B1-20EC-6260B0088281}"/>
          </ac:spMkLst>
        </pc:spChg>
        <pc:spChg chg="add del">
          <ac:chgData name="Stephen Millmore" userId="S::stm31@cam.ac.uk::7b2404fb-f360-4859-a21a-833f72764a74" providerId="AD" clId="Web-{79F26932-35CC-936D-E28F-88EC8132E6A8}" dt="2023-11-09T16:39:01.447" v="353"/>
          <ac:spMkLst>
            <pc:docMk/>
            <pc:sldMk cId="1830497930" sldId="265"/>
            <ac:spMk id="5" creationId="{4018638F-8A76-AB15-CDD3-BA5EBDE79042}"/>
          </ac:spMkLst>
        </pc:spChg>
        <pc:spChg chg="add del mod">
          <ac:chgData name="Stephen Millmore" userId="S::stm31@cam.ac.uk::7b2404fb-f360-4859-a21a-833f72764a74" providerId="AD" clId="Web-{79F26932-35CC-936D-E28F-88EC8132E6A8}" dt="2023-11-09T16:44:50.789" v="516"/>
          <ac:spMkLst>
            <pc:docMk/>
            <pc:sldMk cId="1830497930" sldId="265"/>
            <ac:spMk id="8" creationId="{7AF3598C-8452-D5F2-57FE-19CB5272EA1E}"/>
          </ac:spMkLst>
        </pc:spChg>
        <pc:spChg chg="add del mod">
          <ac:chgData name="Stephen Millmore" userId="S::stm31@cam.ac.uk::7b2404fb-f360-4859-a21a-833f72764a74" providerId="AD" clId="Web-{79F26932-35CC-936D-E28F-88EC8132E6A8}" dt="2023-11-09T16:44:29.632" v="484"/>
          <ac:spMkLst>
            <pc:docMk/>
            <pc:sldMk cId="1830497930" sldId="265"/>
            <ac:spMk id="18" creationId="{1BF20DFA-05DA-92FA-3F6D-E0FE6A00A69B}"/>
          </ac:spMkLst>
        </pc:spChg>
        <pc:spChg chg="add mod">
          <ac:chgData name="Stephen Millmore" userId="S::stm31@cam.ac.uk::7b2404fb-f360-4859-a21a-833f72764a74" providerId="AD" clId="Web-{79F26932-35CC-936D-E28F-88EC8132E6A8}" dt="2023-11-09T16:44:41.710" v="509" actId="1076"/>
          <ac:spMkLst>
            <pc:docMk/>
            <pc:sldMk cId="1830497930" sldId="265"/>
            <ac:spMk id="27" creationId="{57ACBB03-57F5-3738-EC71-987AA97D1E4B}"/>
          </ac:spMkLst>
        </pc:spChg>
        <pc:spChg chg="add">
          <ac:chgData name="Stephen Millmore" userId="S::stm31@cam.ac.uk::7b2404fb-f360-4859-a21a-833f72764a74" providerId="AD" clId="Web-{79F26932-35CC-936D-E28F-88EC8132E6A8}" dt="2023-11-09T16:44:46.648" v="515"/>
          <ac:spMkLst>
            <pc:docMk/>
            <pc:sldMk cId="1830497930" sldId="265"/>
            <ac:spMk id="33" creationId="{AF1849BC-EA2F-1FE5-FB1E-7199E42DCFDD}"/>
          </ac:spMkLst>
        </pc:spChg>
        <pc:cxnChg chg="add mod">
          <ac:chgData name="Stephen Millmore" userId="S::stm31@cam.ac.uk::7b2404fb-f360-4859-a21a-833f72764a74" providerId="AD" clId="Web-{79F26932-35CC-936D-E28F-88EC8132E6A8}" dt="2023-11-09T16:44:34.616" v="488" actId="1076"/>
          <ac:cxnSpMkLst>
            <pc:docMk/>
            <pc:sldMk cId="1830497930" sldId="265"/>
            <ac:cxnSpMk id="4" creationId="{07AA4338-0CDC-AB30-1214-C3BEF7FB9E0F}"/>
          </ac:cxnSpMkLst>
        </pc:cxnChg>
        <pc:cxnChg chg="add mod">
          <ac:chgData name="Stephen Millmore" userId="S::stm31@cam.ac.uk::7b2404fb-f360-4859-a21a-833f72764a74" providerId="AD" clId="Web-{79F26932-35CC-936D-E28F-88EC8132E6A8}" dt="2023-11-09T16:44:34.632" v="489" actId="1076"/>
          <ac:cxnSpMkLst>
            <pc:docMk/>
            <pc:sldMk cId="1830497930" sldId="265"/>
            <ac:cxnSpMk id="6" creationId="{3765D6B2-E9F5-4816-E0A4-24987915E2AA}"/>
          </ac:cxnSpMkLst>
        </pc:cxnChg>
        <pc:cxnChg chg="add mod">
          <ac:chgData name="Stephen Millmore" userId="S::stm31@cam.ac.uk::7b2404fb-f360-4859-a21a-833f72764a74" providerId="AD" clId="Web-{79F26932-35CC-936D-E28F-88EC8132E6A8}" dt="2023-11-09T16:44:59.430" v="519" actId="14100"/>
          <ac:cxnSpMkLst>
            <pc:docMk/>
            <pc:sldMk cId="1830497930" sldId="265"/>
            <ac:cxnSpMk id="7" creationId="{4D42427D-531E-A4FA-A5F6-A14B88822347}"/>
          </ac:cxnSpMkLst>
        </pc:cxnChg>
        <pc:cxnChg chg="add del mod">
          <ac:chgData name="Stephen Millmore" userId="S::stm31@cam.ac.uk::7b2404fb-f360-4859-a21a-833f72764a74" providerId="AD" clId="Web-{79F26932-35CC-936D-E28F-88EC8132E6A8}" dt="2023-11-09T16:44:52.055" v="517"/>
          <ac:cxnSpMkLst>
            <pc:docMk/>
            <pc:sldMk cId="1830497930" sldId="265"/>
            <ac:cxnSpMk id="9" creationId="{3F752A3F-39FD-5922-E2C8-0BD2D29731D5}"/>
          </ac:cxnSpMkLst>
        </pc:cxnChg>
        <pc:cxnChg chg="add mod">
          <ac:chgData name="Stephen Millmore" userId="S::stm31@cam.ac.uk::7b2404fb-f360-4859-a21a-833f72764a74" providerId="AD" clId="Web-{79F26932-35CC-936D-E28F-88EC8132E6A8}" dt="2023-11-09T16:45:22.165" v="524" actId="14100"/>
          <ac:cxnSpMkLst>
            <pc:docMk/>
            <pc:sldMk cId="1830497930" sldId="265"/>
            <ac:cxnSpMk id="10" creationId="{371B5D75-B8AF-1A58-C12E-CEF3519F8323}"/>
          </ac:cxnSpMkLst>
        </pc:cxnChg>
        <pc:cxnChg chg="add del mod">
          <ac:chgData name="Stephen Millmore" userId="S::stm31@cam.ac.uk::7b2404fb-f360-4859-a21a-833f72764a74" providerId="AD" clId="Web-{79F26932-35CC-936D-E28F-88EC8132E6A8}" dt="2023-11-09T16:41:57.876" v="394"/>
          <ac:cxnSpMkLst>
            <pc:docMk/>
            <pc:sldMk cId="1830497930" sldId="265"/>
            <ac:cxnSpMk id="11" creationId="{CB8E46F5-F8BC-B355-DFDA-91E6EE37924D}"/>
          </ac:cxnSpMkLst>
        </pc:cxnChg>
        <pc:cxnChg chg="add del mod">
          <ac:chgData name="Stephen Millmore" userId="S::stm31@cam.ac.uk::7b2404fb-f360-4859-a21a-833f72764a74" providerId="AD" clId="Web-{79F26932-35CC-936D-E28F-88EC8132E6A8}" dt="2023-11-09T16:44:52.945" v="518"/>
          <ac:cxnSpMkLst>
            <pc:docMk/>
            <pc:sldMk cId="1830497930" sldId="265"/>
            <ac:cxnSpMk id="12" creationId="{293102E6-CD68-FB19-C27A-F71A36612450}"/>
          </ac:cxnSpMkLst>
        </pc:cxnChg>
        <pc:cxnChg chg="add del mod">
          <ac:chgData name="Stephen Millmore" userId="S::stm31@cam.ac.uk::7b2404fb-f360-4859-a21a-833f72764a74" providerId="AD" clId="Web-{79F26932-35CC-936D-E28F-88EC8132E6A8}" dt="2023-11-09T16:45:05.383" v="521"/>
          <ac:cxnSpMkLst>
            <pc:docMk/>
            <pc:sldMk cId="1830497930" sldId="265"/>
            <ac:cxnSpMk id="13" creationId="{FA2A786B-101F-1925-2D0F-69DE88E9F316}"/>
          </ac:cxnSpMkLst>
        </pc:cxnChg>
        <pc:cxnChg chg="add mod">
          <ac:chgData name="Stephen Millmore" userId="S::stm31@cam.ac.uk::7b2404fb-f360-4859-a21a-833f72764a74" providerId="AD" clId="Web-{79F26932-35CC-936D-E28F-88EC8132E6A8}" dt="2023-11-09T16:45:16.524" v="523" actId="14100"/>
          <ac:cxnSpMkLst>
            <pc:docMk/>
            <pc:sldMk cId="1830497930" sldId="265"/>
            <ac:cxnSpMk id="14" creationId="{89A3B5DA-E4F9-7D20-0E56-AC02FB337468}"/>
          </ac:cxnSpMkLst>
        </pc:cxnChg>
        <pc:cxnChg chg="add del mod">
          <ac:chgData name="Stephen Millmore" userId="S::stm31@cam.ac.uk::7b2404fb-f360-4859-a21a-833f72764a74" providerId="AD" clId="Web-{79F26932-35CC-936D-E28F-88EC8132E6A8}" dt="2023-11-09T16:44:29.632" v="487"/>
          <ac:cxnSpMkLst>
            <pc:docMk/>
            <pc:sldMk cId="1830497930" sldId="265"/>
            <ac:cxnSpMk id="15" creationId="{49DD507E-9CB0-BA67-458D-BB5FB81571BA}"/>
          </ac:cxnSpMkLst>
        </pc:cxnChg>
        <pc:cxnChg chg="add del mod">
          <ac:chgData name="Stephen Millmore" userId="S::stm31@cam.ac.uk::7b2404fb-f360-4859-a21a-833f72764a74" providerId="AD" clId="Web-{79F26932-35CC-936D-E28F-88EC8132E6A8}" dt="2023-11-09T16:44:29.632" v="486"/>
          <ac:cxnSpMkLst>
            <pc:docMk/>
            <pc:sldMk cId="1830497930" sldId="265"/>
            <ac:cxnSpMk id="16" creationId="{02842584-4849-4135-C461-5846818C9105}"/>
          </ac:cxnSpMkLst>
        </pc:cxnChg>
        <pc:cxnChg chg="add del mod">
          <ac:chgData name="Stephen Millmore" userId="S::stm31@cam.ac.uk::7b2404fb-f360-4859-a21a-833f72764a74" providerId="AD" clId="Web-{79F26932-35CC-936D-E28F-88EC8132E6A8}" dt="2023-11-09T16:44:29.632" v="485"/>
          <ac:cxnSpMkLst>
            <pc:docMk/>
            <pc:sldMk cId="1830497930" sldId="265"/>
            <ac:cxnSpMk id="17" creationId="{527E7B11-8BE3-B992-2BC5-88754A18091B}"/>
          </ac:cxnSpMkLst>
        </pc:cxnChg>
        <pc:cxnChg chg="add del mod">
          <ac:chgData name="Stephen Millmore" userId="S::stm31@cam.ac.uk::7b2404fb-f360-4859-a21a-833f72764a74" providerId="AD" clId="Web-{79F26932-35CC-936D-E28F-88EC8132E6A8}" dt="2023-11-09T16:44:29.632" v="483"/>
          <ac:cxnSpMkLst>
            <pc:docMk/>
            <pc:sldMk cId="1830497930" sldId="265"/>
            <ac:cxnSpMk id="19" creationId="{DA521E11-701C-8546-FF1C-278E6702859A}"/>
          </ac:cxnSpMkLst>
        </pc:cxnChg>
        <pc:cxnChg chg="add del mod">
          <ac:chgData name="Stephen Millmore" userId="S::stm31@cam.ac.uk::7b2404fb-f360-4859-a21a-833f72764a74" providerId="AD" clId="Web-{79F26932-35CC-936D-E28F-88EC8132E6A8}" dt="2023-11-09T16:44:29.632" v="482"/>
          <ac:cxnSpMkLst>
            <pc:docMk/>
            <pc:sldMk cId="1830497930" sldId="265"/>
            <ac:cxnSpMk id="20" creationId="{79EACA03-4DBD-5686-CCA8-846686EF4007}"/>
          </ac:cxnSpMkLst>
        </pc:cxnChg>
        <pc:cxnChg chg="add del mod">
          <ac:chgData name="Stephen Millmore" userId="S::stm31@cam.ac.uk::7b2404fb-f360-4859-a21a-833f72764a74" providerId="AD" clId="Web-{79F26932-35CC-936D-E28F-88EC8132E6A8}" dt="2023-11-09T16:44:29.632" v="481"/>
          <ac:cxnSpMkLst>
            <pc:docMk/>
            <pc:sldMk cId="1830497930" sldId="265"/>
            <ac:cxnSpMk id="21" creationId="{E88BE27C-A2C4-5B16-9158-FF7B4E110933}"/>
          </ac:cxnSpMkLst>
        </pc:cxnChg>
        <pc:cxnChg chg="add del mod">
          <ac:chgData name="Stephen Millmore" userId="S::stm31@cam.ac.uk::7b2404fb-f360-4859-a21a-833f72764a74" providerId="AD" clId="Web-{79F26932-35CC-936D-E28F-88EC8132E6A8}" dt="2023-11-09T16:44:29.632" v="480"/>
          <ac:cxnSpMkLst>
            <pc:docMk/>
            <pc:sldMk cId="1830497930" sldId="265"/>
            <ac:cxnSpMk id="22" creationId="{88FAA4FC-6921-E756-7040-4DE5ABBC8375}"/>
          </ac:cxnSpMkLst>
        </pc:cxnChg>
        <pc:cxnChg chg="add del mod">
          <ac:chgData name="Stephen Millmore" userId="S::stm31@cam.ac.uk::7b2404fb-f360-4859-a21a-833f72764a74" providerId="AD" clId="Web-{79F26932-35CC-936D-E28F-88EC8132E6A8}" dt="2023-11-09T16:44:29.632" v="479"/>
          <ac:cxnSpMkLst>
            <pc:docMk/>
            <pc:sldMk cId="1830497930" sldId="265"/>
            <ac:cxnSpMk id="23" creationId="{4CB3EFF7-DD57-90AF-C8FC-2C64B815A813}"/>
          </ac:cxnSpMkLst>
        </pc:cxnChg>
        <pc:cxnChg chg="add mod">
          <ac:chgData name="Stephen Millmore" userId="S::stm31@cam.ac.uk::7b2404fb-f360-4859-a21a-833f72764a74" providerId="AD" clId="Web-{79F26932-35CC-936D-E28F-88EC8132E6A8}" dt="2023-11-09T16:44:41.695" v="506" actId="1076"/>
          <ac:cxnSpMkLst>
            <pc:docMk/>
            <pc:sldMk cId="1830497930" sldId="265"/>
            <ac:cxnSpMk id="24" creationId="{990A2B12-A617-FEC0-DA05-473A3C003B38}"/>
          </ac:cxnSpMkLst>
        </pc:cxnChg>
        <pc:cxnChg chg="add mod">
          <ac:chgData name="Stephen Millmore" userId="S::stm31@cam.ac.uk::7b2404fb-f360-4859-a21a-833f72764a74" providerId="AD" clId="Web-{79F26932-35CC-936D-E28F-88EC8132E6A8}" dt="2023-11-09T16:44:41.710" v="507" actId="1076"/>
          <ac:cxnSpMkLst>
            <pc:docMk/>
            <pc:sldMk cId="1830497930" sldId="265"/>
            <ac:cxnSpMk id="25" creationId="{F6E0C5E0-A61B-67ED-FD37-F3732672B1DE}"/>
          </ac:cxnSpMkLst>
        </pc:cxnChg>
        <pc:cxnChg chg="add mod">
          <ac:chgData name="Stephen Millmore" userId="S::stm31@cam.ac.uk::7b2404fb-f360-4859-a21a-833f72764a74" providerId="AD" clId="Web-{79F26932-35CC-936D-E28F-88EC8132E6A8}" dt="2023-11-09T16:44:41.710" v="508" actId="1076"/>
          <ac:cxnSpMkLst>
            <pc:docMk/>
            <pc:sldMk cId="1830497930" sldId="265"/>
            <ac:cxnSpMk id="26" creationId="{C77A3196-35EE-3C3B-FBCD-69B5E0594189}"/>
          </ac:cxnSpMkLst>
        </pc:cxnChg>
        <pc:cxnChg chg="add mod">
          <ac:chgData name="Stephen Millmore" userId="S::stm31@cam.ac.uk::7b2404fb-f360-4859-a21a-833f72764a74" providerId="AD" clId="Web-{79F26932-35CC-936D-E28F-88EC8132E6A8}" dt="2023-11-09T16:44:41.710" v="510" actId="1076"/>
          <ac:cxnSpMkLst>
            <pc:docMk/>
            <pc:sldMk cId="1830497930" sldId="265"/>
            <ac:cxnSpMk id="28" creationId="{016DCB6F-A8A6-7930-8EF9-9E6E305D3DFF}"/>
          </ac:cxnSpMkLst>
        </pc:cxnChg>
        <pc:cxnChg chg="add mod">
          <ac:chgData name="Stephen Millmore" userId="S::stm31@cam.ac.uk::7b2404fb-f360-4859-a21a-833f72764a74" providerId="AD" clId="Web-{79F26932-35CC-936D-E28F-88EC8132E6A8}" dt="2023-11-09T16:44:41.726" v="511" actId="1076"/>
          <ac:cxnSpMkLst>
            <pc:docMk/>
            <pc:sldMk cId="1830497930" sldId="265"/>
            <ac:cxnSpMk id="29" creationId="{05246A88-C1BD-CF10-0C70-4992BAA65CEB}"/>
          </ac:cxnSpMkLst>
        </pc:cxnChg>
        <pc:cxnChg chg="add mod">
          <ac:chgData name="Stephen Millmore" userId="S::stm31@cam.ac.uk::7b2404fb-f360-4859-a21a-833f72764a74" providerId="AD" clId="Web-{79F26932-35CC-936D-E28F-88EC8132E6A8}" dt="2023-11-09T16:44:41.726" v="512" actId="1076"/>
          <ac:cxnSpMkLst>
            <pc:docMk/>
            <pc:sldMk cId="1830497930" sldId="265"/>
            <ac:cxnSpMk id="30" creationId="{E5747F28-7F73-2B2A-F1C9-F9ECB58A3C7A}"/>
          </ac:cxnSpMkLst>
        </pc:cxnChg>
        <pc:cxnChg chg="add mod">
          <ac:chgData name="Stephen Millmore" userId="S::stm31@cam.ac.uk::7b2404fb-f360-4859-a21a-833f72764a74" providerId="AD" clId="Web-{79F26932-35CC-936D-E28F-88EC8132E6A8}" dt="2023-11-09T16:44:41.726" v="513" actId="1076"/>
          <ac:cxnSpMkLst>
            <pc:docMk/>
            <pc:sldMk cId="1830497930" sldId="265"/>
            <ac:cxnSpMk id="31" creationId="{36841DF0-CF30-4D38-6D35-BFCBFB23D403}"/>
          </ac:cxnSpMkLst>
        </pc:cxnChg>
        <pc:cxnChg chg="add mod">
          <ac:chgData name="Stephen Millmore" userId="S::stm31@cam.ac.uk::7b2404fb-f360-4859-a21a-833f72764a74" providerId="AD" clId="Web-{79F26932-35CC-936D-E28F-88EC8132E6A8}" dt="2023-11-09T16:44:41.726" v="514" actId="1076"/>
          <ac:cxnSpMkLst>
            <pc:docMk/>
            <pc:sldMk cId="1830497930" sldId="265"/>
            <ac:cxnSpMk id="32" creationId="{30E3C791-4963-85E7-CF97-101F44E3A1E2}"/>
          </ac:cxnSpMkLst>
        </pc:cxnChg>
      </pc:sldChg>
      <pc:sldChg chg="addSp delSp modSp">
        <pc:chgData name="Stephen Millmore" userId="S::stm31@cam.ac.uk::7b2404fb-f360-4859-a21a-833f72764a74" providerId="AD" clId="Web-{79F26932-35CC-936D-E28F-88EC8132E6A8}" dt="2023-11-09T17:21:13.454" v="1272"/>
        <pc:sldMkLst>
          <pc:docMk/>
          <pc:sldMk cId="2938035590" sldId="344"/>
        </pc:sldMkLst>
        <pc:spChg chg="mod">
          <ac:chgData name="Stephen Millmore" userId="S::stm31@cam.ac.uk::7b2404fb-f360-4859-a21a-833f72764a74" providerId="AD" clId="Web-{79F26932-35CC-936D-E28F-88EC8132E6A8}" dt="2023-11-09T17:02:22.502" v="1067" actId="20577"/>
          <ac:spMkLst>
            <pc:docMk/>
            <pc:sldMk cId="2938035590" sldId="344"/>
            <ac:spMk id="2" creationId="{0A9AA9CE-1500-9B3F-5C5F-374DC594457B}"/>
          </ac:spMkLst>
        </pc:spChg>
        <pc:spChg chg="mod">
          <ac:chgData name="Stephen Millmore" userId="S::stm31@cam.ac.uk::7b2404fb-f360-4859-a21a-833f72764a74" providerId="AD" clId="Web-{79F26932-35CC-936D-E28F-88EC8132E6A8}" dt="2023-11-09T17:03:36.771" v="1174" actId="20577"/>
          <ac:spMkLst>
            <pc:docMk/>
            <pc:sldMk cId="2938035590" sldId="344"/>
            <ac:spMk id="3" creationId="{69EC1D8A-C277-16B1-20EC-6260B0088281}"/>
          </ac:spMkLst>
        </pc:spChg>
        <pc:spChg chg="add del">
          <ac:chgData name="Stephen Millmore" userId="S::stm31@cam.ac.uk::7b2404fb-f360-4859-a21a-833f72764a74" providerId="AD" clId="Web-{79F26932-35CC-936D-E28F-88EC8132E6A8}" dt="2023-11-09T17:04:11.397" v="1193"/>
          <ac:spMkLst>
            <pc:docMk/>
            <pc:sldMk cId="2938035590" sldId="344"/>
            <ac:spMk id="13" creationId="{B711E55C-7164-3145-EF1E-0C818CF323DB}"/>
          </ac:spMkLst>
        </pc:spChg>
        <pc:spChg chg="add mod">
          <ac:chgData name="Stephen Millmore" userId="S::stm31@cam.ac.uk::7b2404fb-f360-4859-a21a-833f72764a74" providerId="AD" clId="Web-{79F26932-35CC-936D-E28F-88EC8132E6A8}" dt="2023-11-09T17:21:00.937" v="1269"/>
          <ac:spMkLst>
            <pc:docMk/>
            <pc:sldMk cId="2938035590" sldId="344"/>
            <ac:spMk id="31" creationId="{B4A2B391-BD28-FA1C-4580-60323067419B}"/>
          </ac:spMkLst>
        </pc:spChg>
        <pc:spChg chg="add del mod">
          <ac:chgData name="Stephen Millmore" userId="S::stm31@cam.ac.uk::7b2404fb-f360-4859-a21a-833f72764a74" providerId="AD" clId="Web-{79F26932-35CC-936D-E28F-88EC8132E6A8}" dt="2023-11-09T17:14:50.345" v="1235"/>
          <ac:spMkLst>
            <pc:docMk/>
            <pc:sldMk cId="2938035590" sldId="344"/>
            <ac:spMk id="43" creationId="{A7270B53-3D83-C387-82F4-EA90D2E601EA}"/>
          </ac:spMkLst>
        </pc:spChg>
        <pc:spChg chg="add mod">
          <ac:chgData name="Stephen Millmore" userId="S::stm31@cam.ac.uk::7b2404fb-f360-4859-a21a-833f72764a74" providerId="AD" clId="Web-{79F26932-35CC-936D-E28F-88EC8132E6A8}" dt="2023-11-09T17:15:43.472" v="1243" actId="1076"/>
          <ac:spMkLst>
            <pc:docMk/>
            <pc:sldMk cId="2938035590" sldId="344"/>
            <ac:spMk id="44" creationId="{40D3236C-725D-A89B-CC11-24844026AF56}"/>
          </ac:spMkLst>
        </pc:spChg>
        <pc:spChg chg="add del mod">
          <ac:chgData name="Stephen Millmore" userId="S::stm31@cam.ac.uk::7b2404fb-f360-4859-a21a-833f72764a74" providerId="AD" clId="Web-{79F26932-35CC-936D-E28F-88EC8132E6A8}" dt="2023-11-09T17:15:52.347" v="1246"/>
          <ac:spMkLst>
            <pc:docMk/>
            <pc:sldMk cId="2938035590" sldId="344"/>
            <ac:spMk id="45" creationId="{02F63CBB-2770-1B49-6A66-313B7435C2B2}"/>
          </ac:spMkLst>
        </pc:spChg>
        <pc:spChg chg="add del">
          <ac:chgData name="Stephen Millmore" userId="S::stm31@cam.ac.uk::7b2404fb-f360-4859-a21a-833f72764a74" providerId="AD" clId="Web-{79F26932-35CC-936D-E28F-88EC8132E6A8}" dt="2023-11-09T17:16:09.066" v="1248"/>
          <ac:spMkLst>
            <pc:docMk/>
            <pc:sldMk cId="2938035590" sldId="344"/>
            <ac:spMk id="46" creationId="{D86ACE95-B75A-E769-907E-1990B20ED186}"/>
          </ac:spMkLst>
        </pc:spChg>
        <pc:spChg chg="add del mod">
          <ac:chgData name="Stephen Millmore" userId="S::stm31@cam.ac.uk::7b2404fb-f360-4859-a21a-833f72764a74" providerId="AD" clId="Web-{79F26932-35CC-936D-E28F-88EC8132E6A8}" dt="2023-11-09T17:16:36.208" v="1252"/>
          <ac:spMkLst>
            <pc:docMk/>
            <pc:sldMk cId="2938035590" sldId="344"/>
            <ac:spMk id="47" creationId="{E0F08A02-6C5C-FED2-2319-9ADC83FBF87F}"/>
          </ac:spMkLst>
        </pc:spChg>
        <pc:spChg chg="add mod">
          <ac:chgData name="Stephen Millmore" userId="S::stm31@cam.ac.uk::7b2404fb-f360-4859-a21a-833f72764a74" providerId="AD" clId="Web-{79F26932-35CC-936D-E28F-88EC8132E6A8}" dt="2023-11-09T17:17:12.616" v="1256" actId="14100"/>
          <ac:spMkLst>
            <pc:docMk/>
            <pc:sldMk cId="2938035590" sldId="344"/>
            <ac:spMk id="48" creationId="{93543B55-4E38-A092-49EB-138F0598DC0F}"/>
          </ac:spMkLst>
        </pc:spChg>
        <pc:picChg chg="add mod">
          <ac:chgData name="Stephen Millmore" userId="S::stm31@cam.ac.uk::7b2404fb-f360-4859-a21a-833f72764a74" providerId="AD" clId="Web-{79F26932-35CC-936D-E28F-88EC8132E6A8}" dt="2023-11-09T17:15:36.378" v="1241" actId="1076"/>
          <ac:picMkLst>
            <pc:docMk/>
            <pc:sldMk cId="2938035590" sldId="344"/>
            <ac:picMk id="5" creationId="{CAED5FCF-428F-7817-F35F-841980109866}"/>
          </ac:picMkLst>
        </pc:picChg>
        <pc:cxnChg chg="add del">
          <ac:chgData name="Stephen Millmore" userId="S::stm31@cam.ac.uk::7b2404fb-f360-4859-a21a-833f72764a74" providerId="AD" clId="Web-{79F26932-35CC-936D-E28F-88EC8132E6A8}" dt="2023-11-09T17:04:11.397" v="1196"/>
          <ac:cxnSpMkLst>
            <pc:docMk/>
            <pc:sldMk cId="2938035590" sldId="344"/>
            <ac:cxnSpMk id="7" creationId="{0A77A989-917E-3242-5B5C-1EFC543AA529}"/>
          </ac:cxnSpMkLst>
        </pc:cxnChg>
        <pc:cxnChg chg="add del">
          <ac:chgData name="Stephen Millmore" userId="S::stm31@cam.ac.uk::7b2404fb-f360-4859-a21a-833f72764a74" providerId="AD" clId="Web-{79F26932-35CC-936D-E28F-88EC8132E6A8}" dt="2023-11-09T17:04:11.397" v="1195"/>
          <ac:cxnSpMkLst>
            <pc:docMk/>
            <pc:sldMk cId="2938035590" sldId="344"/>
            <ac:cxnSpMk id="9" creationId="{387A025A-8016-E908-60E9-18E2F8C8FAD4}"/>
          </ac:cxnSpMkLst>
        </pc:cxnChg>
        <pc:cxnChg chg="add del">
          <ac:chgData name="Stephen Millmore" userId="S::stm31@cam.ac.uk::7b2404fb-f360-4859-a21a-833f72764a74" providerId="AD" clId="Web-{79F26932-35CC-936D-E28F-88EC8132E6A8}" dt="2023-11-09T17:04:11.397" v="1194"/>
          <ac:cxnSpMkLst>
            <pc:docMk/>
            <pc:sldMk cId="2938035590" sldId="344"/>
            <ac:cxnSpMk id="11" creationId="{95912AFA-A90E-01BE-91E5-0C071E5E87DF}"/>
          </ac:cxnSpMkLst>
        </pc:cxnChg>
        <pc:cxnChg chg="add del">
          <ac:chgData name="Stephen Millmore" userId="S::stm31@cam.ac.uk::7b2404fb-f360-4859-a21a-833f72764a74" providerId="AD" clId="Web-{79F26932-35CC-936D-E28F-88EC8132E6A8}" dt="2023-11-09T17:04:11.397" v="1192"/>
          <ac:cxnSpMkLst>
            <pc:docMk/>
            <pc:sldMk cId="2938035590" sldId="344"/>
            <ac:cxnSpMk id="15" creationId="{62B24811-1CB5-815B-FD73-9C9A60E16CCE}"/>
          </ac:cxnSpMkLst>
        </pc:cxnChg>
        <pc:cxnChg chg="add del">
          <ac:chgData name="Stephen Millmore" userId="S::stm31@cam.ac.uk::7b2404fb-f360-4859-a21a-833f72764a74" providerId="AD" clId="Web-{79F26932-35CC-936D-E28F-88EC8132E6A8}" dt="2023-11-09T17:04:11.397" v="1191"/>
          <ac:cxnSpMkLst>
            <pc:docMk/>
            <pc:sldMk cId="2938035590" sldId="344"/>
            <ac:cxnSpMk id="17" creationId="{B1EB36C5-BABF-E2C7-F4E9-A29D7F527631}"/>
          </ac:cxnSpMkLst>
        </pc:cxnChg>
        <pc:cxnChg chg="add del">
          <ac:chgData name="Stephen Millmore" userId="S::stm31@cam.ac.uk::7b2404fb-f360-4859-a21a-833f72764a74" providerId="AD" clId="Web-{79F26932-35CC-936D-E28F-88EC8132E6A8}" dt="2023-11-09T17:04:11.397" v="1190"/>
          <ac:cxnSpMkLst>
            <pc:docMk/>
            <pc:sldMk cId="2938035590" sldId="344"/>
            <ac:cxnSpMk id="19" creationId="{94FB9AF7-4F5A-B64C-BC61-565CFAE26DC2}"/>
          </ac:cxnSpMkLst>
        </pc:cxnChg>
        <pc:cxnChg chg="add del">
          <ac:chgData name="Stephen Millmore" userId="S::stm31@cam.ac.uk::7b2404fb-f360-4859-a21a-833f72764a74" providerId="AD" clId="Web-{79F26932-35CC-936D-E28F-88EC8132E6A8}" dt="2023-11-09T17:04:11.397" v="1189"/>
          <ac:cxnSpMkLst>
            <pc:docMk/>
            <pc:sldMk cId="2938035590" sldId="344"/>
            <ac:cxnSpMk id="21" creationId="{CD6E12B7-B9B0-3559-9501-A82EB5730E43}"/>
          </ac:cxnSpMkLst>
        </pc:cxnChg>
        <pc:cxnChg chg="add del">
          <ac:chgData name="Stephen Millmore" userId="S::stm31@cam.ac.uk::7b2404fb-f360-4859-a21a-833f72764a74" providerId="AD" clId="Web-{79F26932-35CC-936D-E28F-88EC8132E6A8}" dt="2023-11-09T17:04:11.397" v="1188"/>
          <ac:cxnSpMkLst>
            <pc:docMk/>
            <pc:sldMk cId="2938035590" sldId="344"/>
            <ac:cxnSpMk id="23" creationId="{E0019C19-6EA7-F059-2FC1-C7390A8BB857}"/>
          </ac:cxnSpMkLst>
        </pc:cxnChg>
        <pc:cxnChg chg="add mod">
          <ac:chgData name="Stephen Millmore" userId="S::stm31@cam.ac.uk::7b2404fb-f360-4859-a21a-833f72764a74" providerId="AD" clId="Web-{79F26932-35CC-936D-E28F-88EC8132E6A8}" dt="2023-11-09T17:04:29.336" v="1207" actId="1076"/>
          <ac:cxnSpMkLst>
            <pc:docMk/>
            <pc:sldMk cId="2938035590" sldId="344"/>
            <ac:cxnSpMk id="25" creationId="{1A42B5A6-6EA8-2C1A-10C5-60AE5B5D4441}"/>
          </ac:cxnSpMkLst>
        </pc:cxnChg>
        <pc:cxnChg chg="add mod">
          <ac:chgData name="Stephen Millmore" userId="S::stm31@cam.ac.uk::7b2404fb-f360-4859-a21a-833f72764a74" providerId="AD" clId="Web-{79F26932-35CC-936D-E28F-88EC8132E6A8}" dt="2023-11-09T17:04:29.351" v="1208" actId="1076"/>
          <ac:cxnSpMkLst>
            <pc:docMk/>
            <pc:sldMk cId="2938035590" sldId="344"/>
            <ac:cxnSpMk id="27" creationId="{7248E7D2-B910-F650-8B72-0B1F3E7E6FE2}"/>
          </ac:cxnSpMkLst>
        </pc:cxnChg>
        <pc:cxnChg chg="add mod">
          <ac:chgData name="Stephen Millmore" userId="S::stm31@cam.ac.uk::7b2404fb-f360-4859-a21a-833f72764a74" providerId="AD" clId="Web-{79F26932-35CC-936D-E28F-88EC8132E6A8}" dt="2023-11-09T17:20:56.547" v="1267"/>
          <ac:cxnSpMkLst>
            <pc:docMk/>
            <pc:sldMk cId="2938035590" sldId="344"/>
            <ac:cxnSpMk id="29" creationId="{436F97C7-0FD7-6FB7-C244-4852A764645A}"/>
          </ac:cxnSpMkLst>
        </pc:cxnChg>
        <pc:cxnChg chg="add mod">
          <ac:chgData name="Stephen Millmore" userId="S::stm31@cam.ac.uk::7b2404fb-f360-4859-a21a-833f72764a74" providerId="AD" clId="Web-{79F26932-35CC-936D-E28F-88EC8132E6A8}" dt="2023-11-09T17:20:56.547" v="1268"/>
          <ac:cxnSpMkLst>
            <pc:docMk/>
            <pc:sldMk cId="2938035590" sldId="344"/>
            <ac:cxnSpMk id="33" creationId="{F3C7A995-2941-4A61-7C7B-92EBD5D383A4}"/>
          </ac:cxnSpMkLst>
        </pc:cxnChg>
        <pc:cxnChg chg="add mod">
          <ac:chgData name="Stephen Millmore" userId="S::stm31@cam.ac.uk::7b2404fb-f360-4859-a21a-833f72764a74" providerId="AD" clId="Web-{79F26932-35CC-936D-E28F-88EC8132E6A8}" dt="2023-11-09T17:05:13.134" v="1222" actId="1076"/>
          <ac:cxnSpMkLst>
            <pc:docMk/>
            <pc:sldMk cId="2938035590" sldId="344"/>
            <ac:cxnSpMk id="35" creationId="{D2E513F8-9130-673F-9225-8B7AD88450C8}"/>
          </ac:cxnSpMkLst>
        </pc:cxnChg>
        <pc:cxnChg chg="add mod">
          <ac:chgData name="Stephen Millmore" userId="S::stm31@cam.ac.uk::7b2404fb-f360-4859-a21a-833f72764a74" providerId="AD" clId="Web-{79F26932-35CC-936D-E28F-88EC8132E6A8}" dt="2023-11-09T17:21:13.454" v="1270"/>
          <ac:cxnSpMkLst>
            <pc:docMk/>
            <pc:sldMk cId="2938035590" sldId="344"/>
            <ac:cxnSpMk id="37" creationId="{99ABA8DA-C000-253E-2252-C5898BB626DA}"/>
          </ac:cxnSpMkLst>
        </pc:cxnChg>
        <pc:cxnChg chg="add mod">
          <ac:chgData name="Stephen Millmore" userId="S::stm31@cam.ac.uk::7b2404fb-f360-4859-a21a-833f72764a74" providerId="AD" clId="Web-{79F26932-35CC-936D-E28F-88EC8132E6A8}" dt="2023-11-09T17:21:13.454" v="1271"/>
          <ac:cxnSpMkLst>
            <pc:docMk/>
            <pc:sldMk cId="2938035590" sldId="344"/>
            <ac:cxnSpMk id="39" creationId="{60923BAE-2801-1396-34D3-5C1E142A6245}"/>
          </ac:cxnSpMkLst>
        </pc:cxnChg>
        <pc:cxnChg chg="add mod">
          <ac:chgData name="Stephen Millmore" userId="S::stm31@cam.ac.uk::7b2404fb-f360-4859-a21a-833f72764a74" providerId="AD" clId="Web-{79F26932-35CC-936D-E28F-88EC8132E6A8}" dt="2023-11-09T17:21:13.454" v="1272"/>
          <ac:cxnSpMkLst>
            <pc:docMk/>
            <pc:sldMk cId="2938035590" sldId="344"/>
            <ac:cxnSpMk id="41" creationId="{CD2A6200-7754-C418-F07D-4ED4D58651C6}"/>
          </ac:cxnSpMkLst>
        </pc:cxnChg>
        <pc:cxnChg chg="add del mod">
          <ac:chgData name="Stephen Millmore" userId="S::stm31@cam.ac.uk::7b2404fb-f360-4859-a21a-833f72764a74" providerId="AD" clId="Web-{79F26932-35CC-936D-E28F-88EC8132E6A8}" dt="2023-11-09T17:05:27.791" v="1224"/>
          <ac:cxnSpMkLst>
            <pc:docMk/>
            <pc:sldMk cId="2938035590" sldId="344"/>
            <ac:cxnSpMk id="42" creationId="{325B001A-21E8-660F-395F-AE1E16FA2D72}"/>
          </ac:cxnSpMkLst>
        </pc:cxnChg>
      </pc:sldChg>
      <pc:sldChg chg="del">
        <pc:chgData name="Stephen Millmore" userId="S::stm31@cam.ac.uk::7b2404fb-f360-4859-a21a-833f72764a74" providerId="AD" clId="Web-{79F26932-35CC-936D-E28F-88EC8132E6A8}" dt="2023-11-09T16:36:22.316" v="282"/>
        <pc:sldMkLst>
          <pc:docMk/>
          <pc:sldMk cId="4028150603" sldId="416"/>
        </pc:sldMkLst>
      </pc:sldChg>
      <pc:sldChg chg="addSp modSp">
        <pc:chgData name="Stephen Millmore" userId="S::stm31@cam.ac.uk::7b2404fb-f360-4859-a21a-833f72764a74" providerId="AD" clId="Web-{79F26932-35CC-936D-E28F-88EC8132E6A8}" dt="2023-11-09T17:27:32.500" v="1409"/>
        <pc:sldMkLst>
          <pc:docMk/>
          <pc:sldMk cId="2037374838" sldId="417"/>
        </pc:sldMkLst>
        <pc:spChg chg="mod">
          <ac:chgData name="Stephen Millmore" userId="S::stm31@cam.ac.uk::7b2404fb-f360-4859-a21a-833f72764a74" providerId="AD" clId="Web-{79F26932-35CC-936D-E28F-88EC8132E6A8}" dt="2023-11-09T17:26:16.231" v="1337" actId="20577"/>
          <ac:spMkLst>
            <pc:docMk/>
            <pc:sldMk cId="2037374838" sldId="417"/>
            <ac:spMk id="2" creationId="{0A9AA9CE-1500-9B3F-5C5F-374DC594457B}"/>
          </ac:spMkLst>
        </pc:spChg>
        <pc:spChg chg="mod">
          <ac:chgData name="Stephen Millmore" userId="S::stm31@cam.ac.uk::7b2404fb-f360-4859-a21a-833f72764a74" providerId="AD" clId="Web-{79F26932-35CC-936D-E28F-88EC8132E6A8}" dt="2023-11-09T17:27:01.639" v="1401" actId="20577"/>
          <ac:spMkLst>
            <pc:docMk/>
            <pc:sldMk cId="2037374838" sldId="417"/>
            <ac:spMk id="3" creationId="{69EC1D8A-C277-16B1-20EC-6260B0088281}"/>
          </ac:spMkLst>
        </pc:spChg>
        <pc:picChg chg="add mod">
          <ac:chgData name="Stephen Millmore" userId="S::stm31@cam.ac.uk::7b2404fb-f360-4859-a21a-833f72764a74" providerId="AD" clId="Web-{79F26932-35CC-936D-E28F-88EC8132E6A8}" dt="2023-11-09T17:27:13.937" v="1405" actId="14100"/>
          <ac:picMkLst>
            <pc:docMk/>
            <pc:sldMk cId="2037374838" sldId="417"/>
            <ac:picMk id="4" creationId="{91B16765-D766-6F1E-6175-AD591C402611}"/>
          </ac:picMkLst>
        </pc:picChg>
        <pc:cxnChg chg="add mod">
          <ac:chgData name="Stephen Millmore" userId="S::stm31@cam.ac.uk::7b2404fb-f360-4859-a21a-833f72764a74" providerId="AD" clId="Web-{79F26932-35CC-936D-E28F-88EC8132E6A8}" dt="2023-11-09T17:27:32.500" v="1409"/>
          <ac:cxnSpMkLst>
            <pc:docMk/>
            <pc:sldMk cId="2037374838" sldId="417"/>
            <ac:cxnSpMk id="5" creationId="{A7455B80-FBBE-2EC5-4043-1B33AF27CD30}"/>
          </ac:cxnSpMkLst>
        </pc:cxnChg>
      </pc:sldChg>
      <pc:sldChg chg="addSp delSp modSp add">
        <pc:chgData name="Stephen Millmore" userId="S::stm31@cam.ac.uk::7b2404fb-f360-4859-a21a-833f72764a74" providerId="AD" clId="Web-{79F26932-35CC-936D-E28F-88EC8132E6A8}" dt="2023-11-09T16:30:12.817" v="279" actId="20577"/>
        <pc:sldMkLst>
          <pc:docMk/>
          <pc:sldMk cId="3285088090" sldId="475"/>
        </pc:sldMkLst>
        <pc:spChg chg="mod">
          <ac:chgData name="Stephen Millmore" userId="S::stm31@cam.ac.uk::7b2404fb-f360-4859-a21a-833f72764a74" providerId="AD" clId="Web-{79F26932-35CC-936D-E28F-88EC8132E6A8}" dt="2023-11-09T16:25:47.494" v="90" actId="20577"/>
          <ac:spMkLst>
            <pc:docMk/>
            <pc:sldMk cId="3285088090" sldId="475"/>
            <ac:spMk id="2" creationId="{0A9AA9CE-1500-9B3F-5C5F-374DC594457B}"/>
          </ac:spMkLst>
        </pc:spChg>
        <pc:spChg chg="mod">
          <ac:chgData name="Stephen Millmore" userId="S::stm31@cam.ac.uk::7b2404fb-f360-4859-a21a-833f72764a74" providerId="AD" clId="Web-{79F26932-35CC-936D-E28F-88EC8132E6A8}" dt="2023-11-09T16:30:12.817" v="279" actId="20577"/>
          <ac:spMkLst>
            <pc:docMk/>
            <pc:sldMk cId="3285088090" sldId="475"/>
            <ac:spMk id="3" creationId="{69EC1D8A-C277-16B1-20EC-6260B0088281}"/>
          </ac:spMkLst>
        </pc:spChg>
        <pc:picChg chg="add del mod">
          <ac:chgData name="Stephen Millmore" userId="S::stm31@cam.ac.uk::7b2404fb-f360-4859-a21a-833f72764a74" providerId="AD" clId="Web-{79F26932-35CC-936D-E28F-88EC8132E6A8}" dt="2023-11-09T16:27:42.717" v="173"/>
          <ac:picMkLst>
            <pc:docMk/>
            <pc:sldMk cId="3285088090" sldId="475"/>
            <ac:picMk id="4" creationId="{BD1F2018-13B5-5397-85AE-080065111785}"/>
          </ac:picMkLst>
        </pc:picChg>
        <pc:picChg chg="add del mod">
          <ac:chgData name="Stephen Millmore" userId="S::stm31@cam.ac.uk::7b2404fb-f360-4859-a21a-833f72764a74" providerId="AD" clId="Web-{79F26932-35CC-936D-E28F-88EC8132E6A8}" dt="2023-11-09T16:27:42.717" v="172"/>
          <ac:picMkLst>
            <pc:docMk/>
            <pc:sldMk cId="3285088090" sldId="475"/>
            <ac:picMk id="5" creationId="{C0E11478-EC56-B7B3-FDB4-A65043BF0A41}"/>
          </ac:picMkLst>
        </pc:picChg>
        <pc:picChg chg="add del mod">
          <ac:chgData name="Stephen Millmore" userId="S::stm31@cam.ac.uk::7b2404fb-f360-4859-a21a-833f72764a74" providerId="AD" clId="Web-{79F26932-35CC-936D-E28F-88EC8132E6A8}" dt="2023-11-09T16:27:42.717" v="171"/>
          <ac:picMkLst>
            <pc:docMk/>
            <pc:sldMk cId="3285088090" sldId="475"/>
            <ac:picMk id="6" creationId="{46B6AFC5-4835-8603-1B9A-A8409E9CA73B}"/>
          </ac:picMkLst>
        </pc:picChg>
        <pc:picChg chg="add mod">
          <ac:chgData name="Stephen Millmore" userId="S::stm31@cam.ac.uk::7b2404fb-f360-4859-a21a-833f72764a74" providerId="AD" clId="Web-{79F26932-35CC-936D-E28F-88EC8132E6A8}" dt="2023-11-09T16:28:52.907" v="176" actId="1076"/>
          <ac:picMkLst>
            <pc:docMk/>
            <pc:sldMk cId="3285088090" sldId="475"/>
            <ac:picMk id="7" creationId="{8F782251-8331-F178-6A89-52FD04913D57}"/>
          </ac:picMkLst>
        </pc:picChg>
      </pc:sldChg>
      <pc:sldChg chg="modSp add">
        <pc:chgData name="Stephen Millmore" userId="S::stm31@cam.ac.uk::7b2404fb-f360-4859-a21a-833f72764a74" providerId="AD" clId="Web-{79F26932-35CC-936D-E28F-88EC8132E6A8}" dt="2023-11-09T16:30:38.193" v="281" actId="20577"/>
        <pc:sldMkLst>
          <pc:docMk/>
          <pc:sldMk cId="1047555971" sldId="476"/>
        </pc:sldMkLst>
        <pc:spChg chg="mod">
          <ac:chgData name="Stephen Millmore" userId="S::stm31@cam.ac.uk::7b2404fb-f360-4859-a21a-833f72764a74" providerId="AD" clId="Web-{79F26932-35CC-936D-E28F-88EC8132E6A8}" dt="2023-11-09T16:30:38.193" v="281" actId="20577"/>
          <ac:spMkLst>
            <pc:docMk/>
            <pc:sldMk cId="1047555971" sldId="476"/>
            <ac:spMk id="4099" creationId="{A869C384-EAEC-447D-BE1A-AEAD569499E4}"/>
          </ac:spMkLst>
        </pc:spChg>
      </pc:sldChg>
      <pc:sldChg chg="addSp delSp modSp add">
        <pc:chgData name="Stephen Millmore" userId="S::stm31@cam.ac.uk::7b2404fb-f360-4859-a21a-833f72764a74" providerId="AD" clId="Web-{79F26932-35CC-936D-E28F-88EC8132E6A8}" dt="2023-11-09T16:56:16.816" v="808"/>
        <pc:sldMkLst>
          <pc:docMk/>
          <pc:sldMk cId="2288831822" sldId="477"/>
        </pc:sldMkLst>
        <pc:spChg chg="mod">
          <ac:chgData name="Stephen Millmore" userId="S::stm31@cam.ac.uk::7b2404fb-f360-4859-a21a-833f72764a74" providerId="AD" clId="Web-{79F26932-35CC-936D-E28F-88EC8132E6A8}" dt="2023-11-09T16:55:51.315" v="797" actId="20577"/>
          <ac:spMkLst>
            <pc:docMk/>
            <pc:sldMk cId="2288831822" sldId="477"/>
            <ac:spMk id="3" creationId="{69EC1D8A-C277-16B1-20EC-6260B0088281}"/>
          </ac:spMkLst>
        </pc:spChg>
        <pc:cxnChg chg="del">
          <ac:chgData name="Stephen Millmore" userId="S::stm31@cam.ac.uk::7b2404fb-f360-4859-a21a-833f72764a74" providerId="AD" clId="Web-{79F26932-35CC-936D-E28F-88EC8132E6A8}" dt="2023-11-09T16:56:06.081" v="802"/>
          <ac:cxnSpMkLst>
            <pc:docMk/>
            <pc:sldMk cId="2288831822" sldId="477"/>
            <ac:cxnSpMk id="4" creationId="{07AA4338-0CDC-AB30-1214-C3BEF7FB9E0F}"/>
          </ac:cxnSpMkLst>
        </pc:cxnChg>
        <pc:cxnChg chg="del">
          <ac:chgData name="Stephen Millmore" userId="S::stm31@cam.ac.uk::7b2404fb-f360-4859-a21a-833f72764a74" providerId="AD" clId="Web-{79F26932-35CC-936D-E28F-88EC8132E6A8}" dt="2023-11-09T16:56:09.378" v="803"/>
          <ac:cxnSpMkLst>
            <pc:docMk/>
            <pc:sldMk cId="2288831822" sldId="477"/>
            <ac:cxnSpMk id="6" creationId="{3765D6B2-E9F5-4816-E0A4-24987915E2AA}"/>
          </ac:cxnSpMkLst>
        </pc:cxnChg>
        <pc:cxnChg chg="del">
          <ac:chgData name="Stephen Millmore" userId="S::stm31@cam.ac.uk::7b2404fb-f360-4859-a21a-833f72764a74" providerId="AD" clId="Web-{79F26932-35CC-936D-E28F-88EC8132E6A8}" dt="2023-11-09T16:56:06.081" v="801"/>
          <ac:cxnSpMkLst>
            <pc:docMk/>
            <pc:sldMk cId="2288831822" sldId="477"/>
            <ac:cxnSpMk id="7" creationId="{4D42427D-531E-A4FA-A5F6-A14B88822347}"/>
          </ac:cxnSpMkLst>
        </pc:cxnChg>
        <pc:cxnChg chg="add">
          <ac:chgData name="Stephen Millmore" userId="S::stm31@cam.ac.uk::7b2404fb-f360-4859-a21a-833f72764a74" providerId="AD" clId="Web-{79F26932-35CC-936D-E28F-88EC8132E6A8}" dt="2023-11-09T16:56:16.785" v="804"/>
          <ac:cxnSpMkLst>
            <pc:docMk/>
            <pc:sldMk cId="2288831822" sldId="477"/>
            <ac:cxnSpMk id="8" creationId="{77CF3F6B-6EF5-C743-4BB5-86A3C8FD5FFF}"/>
          </ac:cxnSpMkLst>
        </pc:cxnChg>
        <pc:cxnChg chg="del mod">
          <ac:chgData name="Stephen Millmore" userId="S::stm31@cam.ac.uk::7b2404fb-f360-4859-a21a-833f72764a74" providerId="AD" clId="Web-{79F26932-35CC-936D-E28F-88EC8132E6A8}" dt="2023-11-09T16:56:06.081" v="800"/>
          <ac:cxnSpMkLst>
            <pc:docMk/>
            <pc:sldMk cId="2288831822" sldId="477"/>
            <ac:cxnSpMk id="10" creationId="{371B5D75-B8AF-1A58-C12E-CEF3519F8323}"/>
          </ac:cxnSpMkLst>
        </pc:cxnChg>
        <pc:cxnChg chg="add">
          <ac:chgData name="Stephen Millmore" userId="S::stm31@cam.ac.uk::7b2404fb-f360-4859-a21a-833f72764a74" providerId="AD" clId="Web-{79F26932-35CC-936D-E28F-88EC8132E6A8}" dt="2023-11-09T16:56:16.800" v="805"/>
          <ac:cxnSpMkLst>
            <pc:docMk/>
            <pc:sldMk cId="2288831822" sldId="477"/>
            <ac:cxnSpMk id="11" creationId="{86AC2031-4A35-64E7-AD90-BFED1161CBB0}"/>
          </ac:cxnSpMkLst>
        </pc:cxnChg>
        <pc:cxnChg chg="add">
          <ac:chgData name="Stephen Millmore" userId="S::stm31@cam.ac.uk::7b2404fb-f360-4859-a21a-833f72764a74" providerId="AD" clId="Web-{79F26932-35CC-936D-E28F-88EC8132E6A8}" dt="2023-11-09T16:56:16.800" v="806"/>
          <ac:cxnSpMkLst>
            <pc:docMk/>
            <pc:sldMk cId="2288831822" sldId="477"/>
            <ac:cxnSpMk id="13" creationId="{40B7AD8A-6084-4248-24FA-BA52FAD5DDFD}"/>
          </ac:cxnSpMkLst>
        </pc:cxnChg>
        <pc:cxnChg chg="del mod">
          <ac:chgData name="Stephen Millmore" userId="S::stm31@cam.ac.uk::7b2404fb-f360-4859-a21a-833f72764a74" providerId="AD" clId="Web-{79F26932-35CC-936D-E28F-88EC8132E6A8}" dt="2023-11-09T16:56:06.081" v="799"/>
          <ac:cxnSpMkLst>
            <pc:docMk/>
            <pc:sldMk cId="2288831822" sldId="477"/>
            <ac:cxnSpMk id="14" creationId="{89A3B5DA-E4F9-7D20-0E56-AC02FB337468}"/>
          </ac:cxnSpMkLst>
        </pc:cxnChg>
        <pc:cxnChg chg="add">
          <ac:chgData name="Stephen Millmore" userId="S::stm31@cam.ac.uk::7b2404fb-f360-4859-a21a-833f72764a74" providerId="AD" clId="Web-{79F26932-35CC-936D-E28F-88EC8132E6A8}" dt="2023-11-09T16:56:16.800" v="807"/>
          <ac:cxnSpMkLst>
            <pc:docMk/>
            <pc:sldMk cId="2288831822" sldId="477"/>
            <ac:cxnSpMk id="16" creationId="{5E03711C-40C4-0A08-E678-55B80FAA720E}"/>
          </ac:cxnSpMkLst>
        </pc:cxnChg>
        <pc:cxnChg chg="add">
          <ac:chgData name="Stephen Millmore" userId="S::stm31@cam.ac.uk::7b2404fb-f360-4859-a21a-833f72764a74" providerId="AD" clId="Web-{79F26932-35CC-936D-E28F-88EC8132E6A8}" dt="2023-11-09T16:56:16.816" v="808"/>
          <ac:cxnSpMkLst>
            <pc:docMk/>
            <pc:sldMk cId="2288831822" sldId="477"/>
            <ac:cxnSpMk id="18" creationId="{4904D6F7-F85F-472F-2EF0-5F53E124AAE8}"/>
          </ac:cxnSpMkLst>
        </pc:cxnChg>
      </pc:sldChg>
      <pc:sldChg chg="modSp add">
        <pc:chgData name="Stephen Millmore" userId="S::stm31@cam.ac.uk::7b2404fb-f360-4859-a21a-833f72764a74" providerId="AD" clId="Web-{79F26932-35CC-936D-E28F-88EC8132E6A8}" dt="2023-11-09T17:22:05.799" v="1288"/>
        <pc:sldMkLst>
          <pc:docMk/>
          <pc:sldMk cId="3711899219" sldId="478"/>
        </pc:sldMkLst>
        <pc:spChg chg="mod">
          <ac:chgData name="Stephen Millmore" userId="S::stm31@cam.ac.uk::7b2404fb-f360-4859-a21a-833f72764a74" providerId="AD" clId="Web-{79F26932-35CC-936D-E28F-88EC8132E6A8}" dt="2023-11-09T16:57:14.568" v="930" actId="20577"/>
          <ac:spMkLst>
            <pc:docMk/>
            <pc:sldMk cId="3711899219" sldId="478"/>
            <ac:spMk id="3" creationId="{69EC1D8A-C277-16B1-20EC-6260B0088281}"/>
          </ac:spMkLst>
        </pc:spChg>
        <pc:spChg chg="mod">
          <ac:chgData name="Stephen Millmore" userId="S::stm31@cam.ac.uk::7b2404fb-f360-4859-a21a-833f72764a74" providerId="AD" clId="Web-{79F26932-35CC-936D-E28F-88EC8132E6A8}" dt="2023-11-09T17:22:05.784" v="1287"/>
          <ac:spMkLst>
            <pc:docMk/>
            <pc:sldMk cId="3711899219" sldId="478"/>
            <ac:spMk id="27" creationId="{57ACBB03-57F5-3738-EC71-987AA97D1E4B}"/>
          </ac:spMkLst>
        </pc:spChg>
        <pc:cxnChg chg="mod">
          <ac:chgData name="Stephen Millmore" userId="S::stm31@cam.ac.uk::7b2404fb-f360-4859-a21a-833f72764a74" providerId="AD" clId="Web-{79F26932-35CC-936D-E28F-88EC8132E6A8}" dt="2023-11-09T17:22:05.784" v="1285"/>
          <ac:cxnSpMkLst>
            <pc:docMk/>
            <pc:sldMk cId="3711899219" sldId="478"/>
            <ac:cxnSpMk id="7" creationId="{4D42427D-531E-A4FA-A5F6-A14B88822347}"/>
          </ac:cxnSpMkLst>
        </pc:cxnChg>
        <pc:cxnChg chg="mod">
          <ac:chgData name="Stephen Millmore" userId="S::stm31@cam.ac.uk::7b2404fb-f360-4859-a21a-833f72764a74" providerId="AD" clId="Web-{79F26932-35CC-936D-E28F-88EC8132E6A8}" dt="2023-11-09T17:21:57.158" v="1281"/>
          <ac:cxnSpMkLst>
            <pc:docMk/>
            <pc:sldMk cId="3711899219" sldId="478"/>
            <ac:cxnSpMk id="14" creationId="{89A3B5DA-E4F9-7D20-0E56-AC02FB337468}"/>
          </ac:cxnSpMkLst>
        </pc:cxnChg>
        <pc:cxnChg chg="mod">
          <ac:chgData name="Stephen Millmore" userId="S::stm31@cam.ac.uk::7b2404fb-f360-4859-a21a-833f72764a74" providerId="AD" clId="Web-{79F26932-35CC-936D-E28F-88EC8132E6A8}" dt="2023-11-09T17:22:05.784" v="1286"/>
          <ac:cxnSpMkLst>
            <pc:docMk/>
            <pc:sldMk cId="3711899219" sldId="478"/>
            <ac:cxnSpMk id="26" creationId="{C77A3196-35EE-3C3B-FBCD-69B5E0594189}"/>
          </ac:cxnSpMkLst>
        </pc:cxnChg>
        <pc:cxnChg chg="mod">
          <ac:chgData name="Stephen Millmore" userId="S::stm31@cam.ac.uk::7b2404fb-f360-4859-a21a-833f72764a74" providerId="AD" clId="Web-{79F26932-35CC-936D-E28F-88EC8132E6A8}" dt="2023-11-09T17:22:05.799" v="1288"/>
          <ac:cxnSpMkLst>
            <pc:docMk/>
            <pc:sldMk cId="3711899219" sldId="478"/>
            <ac:cxnSpMk id="28" creationId="{016DCB6F-A8A6-7930-8EF9-9E6E305D3DFF}"/>
          </ac:cxnSpMkLst>
        </pc:cxnChg>
        <pc:cxnChg chg="mod">
          <ac:chgData name="Stephen Millmore" userId="S::stm31@cam.ac.uk::7b2404fb-f360-4859-a21a-833f72764a74" providerId="AD" clId="Web-{79F26932-35CC-936D-E28F-88EC8132E6A8}" dt="2023-11-09T16:57:24.147" v="932"/>
          <ac:cxnSpMkLst>
            <pc:docMk/>
            <pc:sldMk cId="3711899219" sldId="478"/>
            <ac:cxnSpMk id="29" creationId="{05246A88-C1BD-CF10-0C70-4992BAA65CEB}"/>
          </ac:cxnSpMkLst>
        </pc:cxnChg>
        <pc:cxnChg chg="mod">
          <ac:chgData name="Stephen Millmore" userId="S::stm31@cam.ac.uk::7b2404fb-f360-4859-a21a-833f72764a74" providerId="AD" clId="Web-{79F26932-35CC-936D-E28F-88EC8132E6A8}" dt="2023-11-09T17:21:57.174" v="1282"/>
          <ac:cxnSpMkLst>
            <pc:docMk/>
            <pc:sldMk cId="3711899219" sldId="478"/>
            <ac:cxnSpMk id="30" creationId="{E5747F28-7F73-2B2A-F1C9-F9ECB58A3C7A}"/>
          </ac:cxnSpMkLst>
        </pc:cxnChg>
        <pc:cxnChg chg="mod">
          <ac:chgData name="Stephen Millmore" userId="S::stm31@cam.ac.uk::7b2404fb-f360-4859-a21a-833f72764a74" providerId="AD" clId="Web-{79F26932-35CC-936D-E28F-88EC8132E6A8}" dt="2023-11-09T17:21:57.174" v="1283"/>
          <ac:cxnSpMkLst>
            <pc:docMk/>
            <pc:sldMk cId="3711899219" sldId="478"/>
            <ac:cxnSpMk id="31" creationId="{36841DF0-CF30-4D38-6D35-BFCBFB23D403}"/>
          </ac:cxnSpMkLst>
        </pc:cxnChg>
        <pc:cxnChg chg="mod">
          <ac:chgData name="Stephen Millmore" userId="S::stm31@cam.ac.uk::7b2404fb-f360-4859-a21a-833f72764a74" providerId="AD" clId="Web-{79F26932-35CC-936D-E28F-88EC8132E6A8}" dt="2023-11-09T17:21:57.174" v="1284"/>
          <ac:cxnSpMkLst>
            <pc:docMk/>
            <pc:sldMk cId="3711899219" sldId="478"/>
            <ac:cxnSpMk id="32" creationId="{30E3C791-4963-85E7-CF97-101F44E3A1E2}"/>
          </ac:cxnSpMkLst>
        </pc:cxnChg>
      </pc:sldChg>
      <pc:sldChg chg="addSp modSp add">
        <pc:chgData name="Stephen Millmore" userId="S::stm31@cam.ac.uk::7b2404fb-f360-4859-a21a-833f72764a74" providerId="AD" clId="Web-{79F26932-35CC-936D-E28F-88EC8132E6A8}" dt="2023-11-09T17:21:40.392" v="1280"/>
        <pc:sldMkLst>
          <pc:docMk/>
          <pc:sldMk cId="298475098" sldId="479"/>
        </pc:sldMkLst>
        <pc:spChg chg="mod">
          <ac:chgData name="Stephen Millmore" userId="S::stm31@cam.ac.uk::7b2404fb-f360-4859-a21a-833f72764a74" providerId="AD" clId="Web-{79F26932-35CC-936D-E28F-88EC8132E6A8}" dt="2023-11-09T17:01:35.547" v="1026" actId="20577"/>
          <ac:spMkLst>
            <pc:docMk/>
            <pc:sldMk cId="298475098" sldId="479"/>
            <ac:spMk id="3" creationId="{69EC1D8A-C277-16B1-20EC-6260B0088281}"/>
          </ac:spMkLst>
        </pc:spChg>
        <pc:spChg chg="mod">
          <ac:chgData name="Stephen Millmore" userId="S::stm31@cam.ac.uk::7b2404fb-f360-4859-a21a-833f72764a74" providerId="AD" clId="Web-{79F26932-35CC-936D-E28F-88EC8132E6A8}" dt="2023-11-09T17:21:33.032" v="1275"/>
          <ac:spMkLst>
            <pc:docMk/>
            <pc:sldMk cId="298475098" sldId="479"/>
            <ac:spMk id="27" creationId="{57ACBB03-57F5-3738-EC71-987AA97D1E4B}"/>
          </ac:spMkLst>
        </pc:spChg>
        <pc:picChg chg="add mod">
          <ac:chgData name="Stephen Millmore" userId="S::stm31@cam.ac.uk::7b2404fb-f360-4859-a21a-833f72764a74" providerId="AD" clId="Web-{79F26932-35CC-936D-E28F-88EC8132E6A8}" dt="2023-11-09T17:00:05.981" v="966" actId="1076"/>
          <ac:picMkLst>
            <pc:docMk/>
            <pc:sldMk cId="298475098" sldId="479"/>
            <ac:picMk id="5" creationId="{1E5D1637-E70E-9555-D6F9-C2C05D9BAE3C}"/>
          </ac:picMkLst>
        </pc:picChg>
        <pc:cxnChg chg="mod">
          <ac:chgData name="Stephen Millmore" userId="S::stm31@cam.ac.uk::7b2404fb-f360-4859-a21a-833f72764a74" providerId="AD" clId="Web-{79F26932-35CC-936D-E28F-88EC8132E6A8}" dt="2023-11-09T17:21:33.017" v="1273"/>
          <ac:cxnSpMkLst>
            <pc:docMk/>
            <pc:sldMk cId="298475098" sldId="479"/>
            <ac:cxnSpMk id="7" creationId="{4D42427D-531E-A4FA-A5F6-A14B88822347}"/>
          </ac:cxnSpMkLst>
        </pc:cxnChg>
        <pc:cxnChg chg="mod">
          <ac:chgData name="Stephen Millmore" userId="S::stm31@cam.ac.uk::7b2404fb-f360-4859-a21a-833f72764a74" providerId="AD" clId="Web-{79F26932-35CC-936D-E28F-88EC8132E6A8}" dt="2023-11-09T17:21:40.376" v="1277"/>
          <ac:cxnSpMkLst>
            <pc:docMk/>
            <pc:sldMk cId="298475098" sldId="479"/>
            <ac:cxnSpMk id="14" creationId="{89A3B5DA-E4F9-7D20-0E56-AC02FB337468}"/>
          </ac:cxnSpMkLst>
        </pc:cxnChg>
        <pc:cxnChg chg="mod">
          <ac:chgData name="Stephen Millmore" userId="S::stm31@cam.ac.uk::7b2404fb-f360-4859-a21a-833f72764a74" providerId="AD" clId="Web-{79F26932-35CC-936D-E28F-88EC8132E6A8}" dt="2023-11-09T17:21:33.032" v="1274"/>
          <ac:cxnSpMkLst>
            <pc:docMk/>
            <pc:sldMk cId="298475098" sldId="479"/>
            <ac:cxnSpMk id="26" creationId="{C77A3196-35EE-3C3B-FBCD-69B5E0594189}"/>
          </ac:cxnSpMkLst>
        </pc:cxnChg>
        <pc:cxnChg chg="mod">
          <ac:chgData name="Stephen Millmore" userId="S::stm31@cam.ac.uk::7b2404fb-f360-4859-a21a-833f72764a74" providerId="AD" clId="Web-{79F26932-35CC-936D-E28F-88EC8132E6A8}" dt="2023-11-09T17:21:33.048" v="1276"/>
          <ac:cxnSpMkLst>
            <pc:docMk/>
            <pc:sldMk cId="298475098" sldId="479"/>
            <ac:cxnSpMk id="28" creationId="{016DCB6F-A8A6-7930-8EF9-9E6E305D3DFF}"/>
          </ac:cxnSpMkLst>
        </pc:cxnChg>
        <pc:cxnChg chg="mod">
          <ac:chgData name="Stephen Millmore" userId="S::stm31@cam.ac.uk::7b2404fb-f360-4859-a21a-833f72764a74" providerId="AD" clId="Web-{79F26932-35CC-936D-E28F-88EC8132E6A8}" dt="2023-11-09T17:21:40.392" v="1278"/>
          <ac:cxnSpMkLst>
            <pc:docMk/>
            <pc:sldMk cId="298475098" sldId="479"/>
            <ac:cxnSpMk id="30" creationId="{E5747F28-7F73-2B2A-F1C9-F9ECB58A3C7A}"/>
          </ac:cxnSpMkLst>
        </pc:cxnChg>
        <pc:cxnChg chg="mod">
          <ac:chgData name="Stephen Millmore" userId="S::stm31@cam.ac.uk::7b2404fb-f360-4859-a21a-833f72764a74" providerId="AD" clId="Web-{79F26932-35CC-936D-E28F-88EC8132E6A8}" dt="2023-11-09T17:21:40.392" v="1279"/>
          <ac:cxnSpMkLst>
            <pc:docMk/>
            <pc:sldMk cId="298475098" sldId="479"/>
            <ac:cxnSpMk id="31" creationId="{36841DF0-CF30-4D38-6D35-BFCBFB23D403}"/>
          </ac:cxnSpMkLst>
        </pc:cxnChg>
        <pc:cxnChg chg="mod">
          <ac:chgData name="Stephen Millmore" userId="S::stm31@cam.ac.uk::7b2404fb-f360-4859-a21a-833f72764a74" providerId="AD" clId="Web-{79F26932-35CC-936D-E28F-88EC8132E6A8}" dt="2023-11-09T17:21:40.392" v="1280"/>
          <ac:cxnSpMkLst>
            <pc:docMk/>
            <pc:sldMk cId="298475098" sldId="479"/>
            <ac:cxnSpMk id="32" creationId="{30E3C791-4963-85E7-CF97-101F44E3A1E2}"/>
          </ac:cxnSpMkLst>
        </pc:cxnChg>
      </pc:sldChg>
      <pc:sldChg chg="addSp delSp modSp add">
        <pc:chgData name="Stephen Millmore" userId="S::stm31@cam.ac.uk::7b2404fb-f360-4859-a21a-833f72764a74" providerId="AD" clId="Web-{79F26932-35CC-936D-E28F-88EC8132E6A8}" dt="2023-11-09T17:35:42.754" v="1546" actId="20577"/>
        <pc:sldMkLst>
          <pc:docMk/>
          <pc:sldMk cId="2453809998" sldId="480"/>
        </pc:sldMkLst>
        <pc:spChg chg="mod">
          <ac:chgData name="Stephen Millmore" userId="S::stm31@cam.ac.uk::7b2404fb-f360-4859-a21a-833f72764a74" providerId="AD" clId="Web-{79F26932-35CC-936D-E28F-88EC8132E6A8}" dt="2023-11-09T17:35:42.754" v="1546" actId="20577"/>
          <ac:spMkLst>
            <pc:docMk/>
            <pc:sldMk cId="2453809998" sldId="480"/>
            <ac:spMk id="3" creationId="{69EC1D8A-C277-16B1-20EC-6260B0088281}"/>
          </ac:spMkLst>
        </pc:spChg>
        <pc:spChg chg="add">
          <ac:chgData name="Stephen Millmore" userId="S::stm31@cam.ac.uk::7b2404fb-f360-4859-a21a-833f72764a74" providerId="AD" clId="Web-{79F26932-35CC-936D-E28F-88EC8132E6A8}" dt="2023-11-09T17:29:08.597" v="1420"/>
          <ac:spMkLst>
            <pc:docMk/>
            <pc:sldMk cId="2453809998" sldId="480"/>
            <ac:spMk id="23" creationId="{26E63F1B-8CF5-BF13-0B9A-E62871138C26}"/>
          </ac:spMkLst>
        </pc:spChg>
        <pc:spChg chg="add">
          <ac:chgData name="Stephen Millmore" userId="S::stm31@cam.ac.uk::7b2404fb-f360-4859-a21a-833f72764a74" providerId="AD" clId="Web-{79F26932-35CC-936D-E28F-88EC8132E6A8}" dt="2023-11-09T17:29:08.629" v="1426"/>
          <ac:spMkLst>
            <pc:docMk/>
            <pc:sldMk cId="2453809998" sldId="480"/>
            <ac:spMk id="35" creationId="{33737DA8-51A8-35BF-AC0D-B995201A011D}"/>
          </ac:spMkLst>
        </pc:spChg>
        <pc:picChg chg="del">
          <ac:chgData name="Stephen Millmore" userId="S::stm31@cam.ac.uk::7b2404fb-f360-4859-a21a-833f72764a74" providerId="AD" clId="Web-{79F26932-35CC-936D-E28F-88EC8132E6A8}" dt="2023-11-09T17:29:07.988" v="1411"/>
          <ac:picMkLst>
            <pc:docMk/>
            <pc:sldMk cId="2453809998" sldId="480"/>
            <ac:picMk id="4" creationId="{91B16765-D766-6F1E-6175-AD591C402611}"/>
          </ac:picMkLst>
        </pc:picChg>
        <pc:picChg chg="add mod ord modCrop">
          <ac:chgData name="Stephen Millmore" userId="S::stm31@cam.ac.uk::7b2404fb-f360-4859-a21a-833f72764a74" providerId="AD" clId="Web-{79F26932-35CC-936D-E28F-88EC8132E6A8}" dt="2023-11-09T17:30:09.662" v="1435"/>
          <ac:picMkLst>
            <pc:docMk/>
            <pc:sldMk cId="2453809998" sldId="480"/>
            <ac:picMk id="37" creationId="{012D80B4-9A28-4AD4-4C95-44C93602359B}"/>
          </ac:picMkLst>
        </pc:picChg>
        <pc:picChg chg="add mod ord">
          <ac:chgData name="Stephen Millmore" userId="S::stm31@cam.ac.uk::7b2404fb-f360-4859-a21a-833f72764a74" providerId="AD" clId="Web-{79F26932-35CC-936D-E28F-88EC8132E6A8}" dt="2023-11-09T17:30:31.710" v="1440" actId="1076"/>
          <ac:picMkLst>
            <pc:docMk/>
            <pc:sldMk cId="2453809998" sldId="480"/>
            <ac:picMk id="38" creationId="{0C526F89-96E0-0B47-63E1-25F6C4FCFB93}"/>
          </ac:picMkLst>
        </pc:picChg>
        <pc:picChg chg="add mod">
          <ac:chgData name="Stephen Millmore" userId="S::stm31@cam.ac.uk::7b2404fb-f360-4859-a21a-833f72764a74" providerId="AD" clId="Web-{79F26932-35CC-936D-E28F-88EC8132E6A8}" dt="2023-11-09T17:31:22.446" v="1450" actId="1076"/>
          <ac:picMkLst>
            <pc:docMk/>
            <pc:sldMk cId="2453809998" sldId="480"/>
            <ac:picMk id="40" creationId="{E37C9619-BEF1-2584-F03D-090CB394384E}"/>
          </ac:picMkLst>
        </pc:picChg>
        <pc:picChg chg="add mod">
          <ac:chgData name="Stephen Millmore" userId="S::stm31@cam.ac.uk::7b2404fb-f360-4859-a21a-833f72764a74" providerId="AD" clId="Web-{79F26932-35CC-936D-E28F-88EC8132E6A8}" dt="2023-11-09T17:34:18.250" v="1528" actId="14100"/>
          <ac:picMkLst>
            <pc:docMk/>
            <pc:sldMk cId="2453809998" sldId="480"/>
            <ac:picMk id="43" creationId="{C76BC0C5-3AFD-8E27-7C68-3065FB74807D}"/>
          </ac:picMkLst>
        </pc:picChg>
        <pc:picChg chg="add mod">
          <ac:chgData name="Stephen Millmore" userId="S::stm31@cam.ac.uk::7b2404fb-f360-4859-a21a-833f72764a74" providerId="AD" clId="Web-{79F26932-35CC-936D-E28F-88EC8132E6A8}" dt="2023-11-09T17:34:35.204" v="1531" actId="14100"/>
          <ac:picMkLst>
            <pc:docMk/>
            <pc:sldMk cId="2453809998" sldId="480"/>
            <ac:picMk id="44" creationId="{1A9DEA3F-B818-3AC2-7801-B85461263F7F}"/>
          </ac:picMkLst>
        </pc:picChg>
        <pc:cxnChg chg="del">
          <ac:chgData name="Stephen Millmore" userId="S::stm31@cam.ac.uk::7b2404fb-f360-4859-a21a-833f72764a74" providerId="AD" clId="Web-{79F26932-35CC-936D-E28F-88EC8132E6A8}" dt="2023-11-09T17:29:11.410" v="1427"/>
          <ac:cxnSpMkLst>
            <pc:docMk/>
            <pc:sldMk cId="2453809998" sldId="480"/>
            <ac:cxnSpMk id="5" creationId="{A7455B80-FBBE-2EC5-4043-1B33AF27CD30}"/>
          </ac:cxnSpMkLst>
        </pc:cxnChg>
        <pc:cxnChg chg="add">
          <ac:chgData name="Stephen Millmore" userId="S::stm31@cam.ac.uk::7b2404fb-f360-4859-a21a-833f72764a74" providerId="AD" clId="Web-{79F26932-35CC-936D-E28F-88EC8132E6A8}" dt="2023-11-09T17:29:08.566" v="1412"/>
          <ac:cxnSpMkLst>
            <pc:docMk/>
            <pc:sldMk cId="2453809998" sldId="480"/>
            <ac:cxnSpMk id="7" creationId="{A4F5E940-B194-04FA-0C36-C497CFF79FED}"/>
          </ac:cxnSpMkLst>
        </pc:cxnChg>
        <pc:cxnChg chg="add">
          <ac:chgData name="Stephen Millmore" userId="S::stm31@cam.ac.uk::7b2404fb-f360-4859-a21a-833f72764a74" providerId="AD" clId="Web-{79F26932-35CC-936D-E28F-88EC8132E6A8}" dt="2023-11-09T17:29:08.566" v="1413"/>
          <ac:cxnSpMkLst>
            <pc:docMk/>
            <pc:sldMk cId="2453809998" sldId="480"/>
            <ac:cxnSpMk id="9" creationId="{E41C0E79-8830-0910-04D0-8840CE24D10E}"/>
          </ac:cxnSpMkLst>
        </pc:cxnChg>
        <pc:cxnChg chg="add">
          <ac:chgData name="Stephen Millmore" userId="S::stm31@cam.ac.uk::7b2404fb-f360-4859-a21a-833f72764a74" providerId="AD" clId="Web-{79F26932-35CC-936D-E28F-88EC8132E6A8}" dt="2023-11-09T17:29:08.566" v="1414"/>
          <ac:cxnSpMkLst>
            <pc:docMk/>
            <pc:sldMk cId="2453809998" sldId="480"/>
            <ac:cxnSpMk id="11" creationId="{1FE96F06-EEBE-2EFD-3BA6-AC8DCD71A50B}"/>
          </ac:cxnSpMkLst>
        </pc:cxnChg>
        <pc:cxnChg chg="add mod">
          <ac:chgData name="Stephen Millmore" userId="S::stm31@cam.ac.uk::7b2404fb-f360-4859-a21a-833f72764a74" providerId="AD" clId="Web-{79F26932-35CC-936D-E28F-88EC8132E6A8}" dt="2023-11-09T17:30:52.133" v="1445" actId="14100"/>
          <ac:cxnSpMkLst>
            <pc:docMk/>
            <pc:sldMk cId="2453809998" sldId="480"/>
            <ac:cxnSpMk id="13" creationId="{00E9A73E-9130-A7E0-7B2C-AC34EAD03782}"/>
          </ac:cxnSpMkLst>
        </pc:cxnChg>
        <pc:cxnChg chg="add">
          <ac:chgData name="Stephen Millmore" userId="S::stm31@cam.ac.uk::7b2404fb-f360-4859-a21a-833f72764a74" providerId="AD" clId="Web-{79F26932-35CC-936D-E28F-88EC8132E6A8}" dt="2023-11-09T17:29:08.582" v="1416"/>
          <ac:cxnSpMkLst>
            <pc:docMk/>
            <pc:sldMk cId="2453809998" sldId="480"/>
            <ac:cxnSpMk id="15" creationId="{A32DF3E3-9EB8-E731-6E64-F13C80931F35}"/>
          </ac:cxnSpMkLst>
        </pc:cxnChg>
        <pc:cxnChg chg="add">
          <ac:chgData name="Stephen Millmore" userId="S::stm31@cam.ac.uk::7b2404fb-f360-4859-a21a-833f72764a74" providerId="AD" clId="Web-{79F26932-35CC-936D-E28F-88EC8132E6A8}" dt="2023-11-09T17:29:08.582" v="1417"/>
          <ac:cxnSpMkLst>
            <pc:docMk/>
            <pc:sldMk cId="2453809998" sldId="480"/>
            <ac:cxnSpMk id="17" creationId="{802DFBE4-6520-EFB6-7431-8BA169627A26}"/>
          </ac:cxnSpMkLst>
        </pc:cxnChg>
        <pc:cxnChg chg="add">
          <ac:chgData name="Stephen Millmore" userId="S::stm31@cam.ac.uk::7b2404fb-f360-4859-a21a-833f72764a74" providerId="AD" clId="Web-{79F26932-35CC-936D-E28F-88EC8132E6A8}" dt="2023-11-09T17:29:08.582" v="1418"/>
          <ac:cxnSpMkLst>
            <pc:docMk/>
            <pc:sldMk cId="2453809998" sldId="480"/>
            <ac:cxnSpMk id="19" creationId="{0E59ADAC-1BF0-2D4D-66A2-A8B2CC2F7118}"/>
          </ac:cxnSpMkLst>
        </pc:cxnChg>
        <pc:cxnChg chg="add">
          <ac:chgData name="Stephen Millmore" userId="S::stm31@cam.ac.uk::7b2404fb-f360-4859-a21a-833f72764a74" providerId="AD" clId="Web-{79F26932-35CC-936D-E28F-88EC8132E6A8}" dt="2023-11-09T17:29:08.597" v="1419"/>
          <ac:cxnSpMkLst>
            <pc:docMk/>
            <pc:sldMk cId="2453809998" sldId="480"/>
            <ac:cxnSpMk id="21" creationId="{0B488335-B12F-6E0D-B2D1-A2A612906F93}"/>
          </ac:cxnSpMkLst>
        </pc:cxnChg>
        <pc:cxnChg chg="add">
          <ac:chgData name="Stephen Millmore" userId="S::stm31@cam.ac.uk::7b2404fb-f360-4859-a21a-833f72764a74" providerId="AD" clId="Web-{79F26932-35CC-936D-E28F-88EC8132E6A8}" dt="2023-11-09T17:29:08.597" v="1421"/>
          <ac:cxnSpMkLst>
            <pc:docMk/>
            <pc:sldMk cId="2453809998" sldId="480"/>
            <ac:cxnSpMk id="25" creationId="{D9B9B565-D116-D818-4BAC-2BCACC74D4E2}"/>
          </ac:cxnSpMkLst>
        </pc:cxnChg>
        <pc:cxnChg chg="add mod">
          <ac:chgData name="Stephen Millmore" userId="S::stm31@cam.ac.uk::7b2404fb-f360-4859-a21a-833f72764a74" providerId="AD" clId="Web-{79F26932-35CC-936D-E28F-88EC8132E6A8}" dt="2023-11-09T17:30:47.492" v="1444" actId="1076"/>
          <ac:cxnSpMkLst>
            <pc:docMk/>
            <pc:sldMk cId="2453809998" sldId="480"/>
            <ac:cxnSpMk id="27" creationId="{0E0C8E44-010C-3411-BEC3-4EDB4A66556B}"/>
          </ac:cxnSpMkLst>
        </pc:cxnChg>
        <pc:cxnChg chg="add">
          <ac:chgData name="Stephen Millmore" userId="S::stm31@cam.ac.uk::7b2404fb-f360-4859-a21a-833f72764a74" providerId="AD" clId="Web-{79F26932-35CC-936D-E28F-88EC8132E6A8}" dt="2023-11-09T17:29:08.613" v="1423"/>
          <ac:cxnSpMkLst>
            <pc:docMk/>
            <pc:sldMk cId="2453809998" sldId="480"/>
            <ac:cxnSpMk id="29" creationId="{3228722C-EFB9-1165-954C-B5BB270B6D4E}"/>
          </ac:cxnSpMkLst>
        </pc:cxnChg>
        <pc:cxnChg chg="add">
          <ac:chgData name="Stephen Millmore" userId="S::stm31@cam.ac.uk::7b2404fb-f360-4859-a21a-833f72764a74" providerId="AD" clId="Web-{79F26932-35CC-936D-E28F-88EC8132E6A8}" dt="2023-11-09T17:29:08.613" v="1424"/>
          <ac:cxnSpMkLst>
            <pc:docMk/>
            <pc:sldMk cId="2453809998" sldId="480"/>
            <ac:cxnSpMk id="31" creationId="{C9C8AE8B-1411-6979-EBF7-1E4230FC8FAE}"/>
          </ac:cxnSpMkLst>
        </pc:cxnChg>
        <pc:cxnChg chg="add">
          <ac:chgData name="Stephen Millmore" userId="S::stm31@cam.ac.uk::7b2404fb-f360-4859-a21a-833f72764a74" providerId="AD" clId="Web-{79F26932-35CC-936D-E28F-88EC8132E6A8}" dt="2023-11-09T17:29:08.629" v="1425"/>
          <ac:cxnSpMkLst>
            <pc:docMk/>
            <pc:sldMk cId="2453809998" sldId="480"/>
            <ac:cxnSpMk id="33" creationId="{E36B640C-138B-6125-5985-7397849FC018}"/>
          </ac:cxnSpMkLst>
        </pc:cxnChg>
        <pc:cxnChg chg="add mod">
          <ac:chgData name="Stephen Millmore" userId="S::stm31@cam.ac.uk::7b2404fb-f360-4859-a21a-833f72764a74" providerId="AD" clId="Web-{79F26932-35CC-936D-E28F-88EC8132E6A8}" dt="2023-11-09T17:32:20.855" v="1455"/>
          <ac:cxnSpMkLst>
            <pc:docMk/>
            <pc:sldMk cId="2453809998" sldId="480"/>
            <ac:cxnSpMk id="41" creationId="{33382611-53DE-526E-17BE-75E3AC258C52}"/>
          </ac:cxnSpMkLst>
        </pc:cxnChg>
        <pc:cxnChg chg="add mod">
          <ac:chgData name="Stephen Millmore" userId="S::stm31@cam.ac.uk::7b2404fb-f360-4859-a21a-833f72764a74" providerId="AD" clId="Web-{79F26932-35CC-936D-E28F-88EC8132E6A8}" dt="2023-11-09T17:32:42.043" v="1457" actId="1076"/>
          <ac:cxnSpMkLst>
            <pc:docMk/>
            <pc:sldMk cId="2453809998" sldId="480"/>
            <ac:cxnSpMk id="42" creationId="{1638ACC8-7523-F364-15C0-48E1E2DE1804}"/>
          </ac:cxnSpMkLst>
        </pc:cxnChg>
      </pc:sldChg>
      <pc:sldChg chg="addSp delSp modSp add">
        <pc:chgData name="Stephen Millmore" userId="S::stm31@cam.ac.uk::7b2404fb-f360-4859-a21a-833f72764a74" providerId="AD" clId="Web-{79F26932-35CC-936D-E28F-88EC8132E6A8}" dt="2023-11-09T17:40:43.469" v="1630" actId="20577"/>
        <pc:sldMkLst>
          <pc:docMk/>
          <pc:sldMk cId="1629954690" sldId="481"/>
        </pc:sldMkLst>
        <pc:spChg chg="mod">
          <ac:chgData name="Stephen Millmore" userId="S::stm31@cam.ac.uk::7b2404fb-f360-4859-a21a-833f72764a74" providerId="AD" clId="Web-{79F26932-35CC-936D-E28F-88EC8132E6A8}" dt="2023-11-09T17:40:43.469" v="1630" actId="20577"/>
          <ac:spMkLst>
            <pc:docMk/>
            <pc:sldMk cId="1629954690" sldId="481"/>
            <ac:spMk id="3" creationId="{69EC1D8A-C277-16B1-20EC-6260B0088281}"/>
          </ac:spMkLst>
        </pc:spChg>
        <pc:picChg chg="add mod">
          <ac:chgData name="Stephen Millmore" userId="S::stm31@cam.ac.uk::7b2404fb-f360-4859-a21a-833f72764a74" providerId="AD" clId="Web-{79F26932-35CC-936D-E28F-88EC8132E6A8}" dt="2023-11-09T17:37:49.087" v="1563" actId="1076"/>
          <ac:picMkLst>
            <pc:docMk/>
            <pc:sldMk cId="1629954690" sldId="481"/>
            <ac:picMk id="6" creationId="{F0178CA3-4369-3A01-9196-A73AE29021C6}"/>
          </ac:picMkLst>
        </pc:picChg>
        <pc:picChg chg="add mod">
          <ac:chgData name="Stephen Millmore" userId="S::stm31@cam.ac.uk::7b2404fb-f360-4859-a21a-833f72764a74" providerId="AD" clId="Web-{79F26932-35CC-936D-E28F-88EC8132E6A8}" dt="2023-11-09T17:38:03.009" v="1566" actId="1076"/>
          <ac:picMkLst>
            <pc:docMk/>
            <pc:sldMk cId="1629954690" sldId="481"/>
            <ac:picMk id="8" creationId="{AC3A5FCD-4C54-5C5C-B26E-EFC197D8249B}"/>
          </ac:picMkLst>
        </pc:picChg>
        <pc:picChg chg="del">
          <ac:chgData name="Stephen Millmore" userId="S::stm31@cam.ac.uk::7b2404fb-f360-4859-a21a-833f72764a74" providerId="AD" clId="Web-{79F26932-35CC-936D-E28F-88EC8132E6A8}" dt="2023-11-09T17:37:23.054" v="1558"/>
          <ac:picMkLst>
            <pc:docMk/>
            <pc:sldMk cId="1629954690" sldId="481"/>
            <ac:picMk id="43" creationId="{C76BC0C5-3AFD-8E27-7C68-3065FB74807D}"/>
          </ac:picMkLst>
        </pc:picChg>
        <pc:picChg chg="del">
          <ac:chgData name="Stephen Millmore" userId="S::stm31@cam.ac.uk::7b2404fb-f360-4859-a21a-833f72764a74" providerId="AD" clId="Web-{79F26932-35CC-936D-E28F-88EC8132E6A8}" dt="2023-11-09T17:37:23.054" v="1557"/>
          <ac:picMkLst>
            <pc:docMk/>
            <pc:sldMk cId="1629954690" sldId="481"/>
            <ac:picMk id="44" creationId="{1A9DEA3F-B818-3AC2-7801-B85461263F7F}"/>
          </ac:picMkLst>
        </pc:picChg>
        <pc:cxnChg chg="add mod">
          <ac:chgData name="Stephen Millmore" userId="S::stm31@cam.ac.uk::7b2404fb-f360-4859-a21a-833f72764a74" providerId="AD" clId="Web-{79F26932-35CC-936D-E28F-88EC8132E6A8}" dt="2023-11-09T17:36:42.272" v="1551"/>
          <ac:cxnSpMkLst>
            <pc:docMk/>
            <pc:sldMk cId="1629954690" sldId="481"/>
            <ac:cxnSpMk id="4" creationId="{7179274C-94FC-D9D0-FFF2-BDC9A623DA93}"/>
          </ac:cxnSpMkLst>
        </pc:cxnChg>
        <pc:cxnChg chg="add mod">
          <ac:chgData name="Stephen Millmore" userId="S::stm31@cam.ac.uk::7b2404fb-f360-4859-a21a-833f72764a74" providerId="AD" clId="Web-{79F26932-35CC-936D-E28F-88EC8132E6A8}" dt="2023-11-09T17:37:18.976" v="1556" actId="14100"/>
          <ac:cxnSpMkLst>
            <pc:docMk/>
            <pc:sldMk cId="1629954690" sldId="481"/>
            <ac:cxnSpMk id="5" creationId="{42081A66-3F16-AF42-7568-2C9BB2D4D07C}"/>
          </ac:cxnSpMkLst>
        </pc:cxnChg>
        <pc:cxnChg chg="del mod">
          <ac:chgData name="Stephen Millmore" userId="S::stm31@cam.ac.uk::7b2404fb-f360-4859-a21a-833f72764a74" providerId="AD" clId="Web-{79F26932-35CC-936D-E28F-88EC8132E6A8}" dt="2023-11-09T17:37:24.758" v="1560"/>
          <ac:cxnSpMkLst>
            <pc:docMk/>
            <pc:sldMk cId="1629954690" sldId="481"/>
            <ac:cxnSpMk id="41" creationId="{33382611-53DE-526E-17BE-75E3AC258C52}"/>
          </ac:cxnSpMkLst>
        </pc:cxnChg>
        <pc:cxnChg chg="del">
          <ac:chgData name="Stephen Millmore" userId="S::stm31@cam.ac.uk::7b2404fb-f360-4859-a21a-833f72764a74" providerId="AD" clId="Web-{79F26932-35CC-936D-E28F-88EC8132E6A8}" dt="2023-11-09T17:38:09.619" v="1567"/>
          <ac:cxnSpMkLst>
            <pc:docMk/>
            <pc:sldMk cId="1629954690" sldId="481"/>
            <ac:cxnSpMk id="42" creationId="{1638ACC8-7523-F364-15C0-48E1E2DE1804}"/>
          </ac:cxnSpMkLst>
        </pc:cxnChg>
      </pc:sldChg>
      <pc:sldChg chg="addSp modSp add addAnim">
        <pc:chgData name="Stephen Millmore" userId="S::stm31@cam.ac.uk::7b2404fb-f360-4859-a21a-833f72764a74" providerId="AD" clId="Web-{79F26932-35CC-936D-E28F-88EC8132E6A8}" dt="2023-11-09T17:44:28.946" v="1733"/>
        <pc:sldMkLst>
          <pc:docMk/>
          <pc:sldMk cId="2026971606" sldId="482"/>
        </pc:sldMkLst>
        <pc:spChg chg="mod">
          <ac:chgData name="Stephen Millmore" userId="S::stm31@cam.ac.uk::7b2404fb-f360-4859-a21a-833f72764a74" providerId="AD" clId="Web-{79F26932-35CC-936D-E28F-88EC8132E6A8}" dt="2023-11-09T17:42:32.551" v="1689" actId="20577"/>
          <ac:spMkLst>
            <pc:docMk/>
            <pc:sldMk cId="2026971606" sldId="482"/>
            <ac:spMk id="3" creationId="{69EC1D8A-C277-16B1-20EC-6260B0088281}"/>
          </ac:spMkLst>
        </pc:spChg>
        <pc:spChg chg="add mod">
          <ac:chgData name="Stephen Millmore" userId="S::stm31@cam.ac.uk::7b2404fb-f360-4859-a21a-833f72764a74" providerId="AD" clId="Web-{79F26932-35CC-936D-E28F-88EC8132E6A8}" dt="2023-11-09T17:44:02.492" v="1727" actId="20577"/>
          <ac:spMkLst>
            <pc:docMk/>
            <pc:sldMk cId="2026971606" sldId="482"/>
            <ac:spMk id="10" creationId="{91B03852-C7D6-482D-B3F2-F5485689022F}"/>
          </ac:spMkLst>
        </pc:spChg>
        <pc:cxnChg chg="add mod">
          <ac:chgData name="Stephen Millmore" userId="S::stm31@cam.ac.uk::7b2404fb-f360-4859-a21a-833f72764a74" providerId="AD" clId="Web-{79F26932-35CC-936D-E28F-88EC8132E6A8}" dt="2023-11-09T17:44:19.430" v="1732"/>
          <ac:cxnSpMkLst>
            <pc:docMk/>
            <pc:sldMk cId="2026971606" sldId="482"/>
            <ac:cxnSpMk id="12" creationId="{B662E63E-DB58-0DAB-4859-31F6F54E659D}"/>
          </ac:cxnSpMkLst>
        </pc:cxnChg>
      </pc:sldChg>
    </pc:docChg>
  </pc:docChgLst>
  <pc:docChgLst>
    <pc:chgData name="Stephen Millmore" userId="S::stm31@cam.ac.uk::7b2404fb-f360-4859-a21a-833f72764a74" providerId="AD" clId="Web-{22D1FF73-A513-1E16-2542-07C56C51A0ED}"/>
    <pc:docChg chg="addSld modSld">
      <pc:chgData name="Stephen Millmore" userId="S::stm31@cam.ac.uk::7b2404fb-f360-4859-a21a-833f72764a74" providerId="AD" clId="Web-{22D1FF73-A513-1E16-2542-07C56C51A0ED}" dt="2023-11-07T17:56:03.376" v="2076" actId="20577"/>
      <pc:docMkLst>
        <pc:docMk/>
      </pc:docMkLst>
      <pc:sldChg chg="modSp">
        <pc:chgData name="Stephen Millmore" userId="S::stm31@cam.ac.uk::7b2404fb-f360-4859-a21a-833f72764a74" providerId="AD" clId="Web-{22D1FF73-A513-1E16-2542-07C56C51A0ED}" dt="2023-11-07T13:05:09.066" v="883" actId="1076"/>
        <pc:sldMkLst>
          <pc:docMk/>
          <pc:sldMk cId="1815472239" sldId="427"/>
        </pc:sldMkLst>
        <pc:picChg chg="mod">
          <ac:chgData name="Stephen Millmore" userId="S::stm31@cam.ac.uk::7b2404fb-f360-4859-a21a-833f72764a74" providerId="AD" clId="Web-{22D1FF73-A513-1E16-2542-07C56C51A0ED}" dt="2023-11-07T13:05:09.066" v="883" actId="1076"/>
          <ac:picMkLst>
            <pc:docMk/>
            <pc:sldMk cId="1815472239" sldId="427"/>
            <ac:picMk id="6" creationId="{5EE20AFF-C704-B6C2-15B1-BF4A98FCC0CB}"/>
          </ac:picMkLst>
        </pc:picChg>
      </pc:sldChg>
      <pc:sldChg chg="modSp add replId">
        <pc:chgData name="Stephen Millmore" userId="S::stm31@cam.ac.uk::7b2404fb-f360-4859-a21a-833f72764a74" providerId="AD" clId="Web-{22D1FF73-A513-1E16-2542-07C56C51A0ED}" dt="2023-11-07T11:56:31.289" v="2" actId="20577"/>
        <pc:sldMkLst>
          <pc:docMk/>
          <pc:sldMk cId="1531935095" sldId="439"/>
        </pc:sldMkLst>
        <pc:spChg chg="mod">
          <ac:chgData name="Stephen Millmore" userId="S::stm31@cam.ac.uk::7b2404fb-f360-4859-a21a-833f72764a74" providerId="AD" clId="Web-{22D1FF73-A513-1E16-2542-07C56C51A0ED}" dt="2023-11-07T11:56:31.289" v="2" actId="20577"/>
          <ac:spMkLst>
            <pc:docMk/>
            <pc:sldMk cId="1531935095" sldId="439"/>
            <ac:spMk id="4099" creationId="{A869C384-EAEC-447D-BE1A-AEAD569499E4}"/>
          </ac:spMkLst>
        </pc:spChg>
      </pc:sldChg>
      <pc:sldChg chg="modSp add replId">
        <pc:chgData name="Stephen Millmore" userId="S::stm31@cam.ac.uk::7b2404fb-f360-4859-a21a-833f72764a74" providerId="AD" clId="Web-{22D1FF73-A513-1E16-2542-07C56C51A0ED}" dt="2023-11-07T12:41:13.498" v="329" actId="20577"/>
        <pc:sldMkLst>
          <pc:docMk/>
          <pc:sldMk cId="2275329284" sldId="440"/>
        </pc:sldMkLst>
        <pc:spChg chg="mod">
          <ac:chgData name="Stephen Millmore" userId="S::stm31@cam.ac.uk::7b2404fb-f360-4859-a21a-833f72764a74" providerId="AD" clId="Web-{22D1FF73-A513-1E16-2542-07C56C51A0ED}" dt="2023-11-07T12:03:18.096" v="16" actId="20577"/>
          <ac:spMkLst>
            <pc:docMk/>
            <pc:sldMk cId="2275329284" sldId="440"/>
            <ac:spMk id="2" creationId="{0A9AA9CE-1500-9B3F-5C5F-374DC594457B}"/>
          </ac:spMkLst>
        </pc:spChg>
        <pc:spChg chg="mod">
          <ac:chgData name="Stephen Millmore" userId="S::stm31@cam.ac.uk::7b2404fb-f360-4859-a21a-833f72764a74" providerId="AD" clId="Web-{22D1FF73-A513-1E16-2542-07C56C51A0ED}" dt="2023-11-07T12:41:13.498" v="329" actId="20577"/>
          <ac:spMkLst>
            <pc:docMk/>
            <pc:sldMk cId="2275329284" sldId="440"/>
            <ac:spMk id="3" creationId="{69EC1D8A-C277-16B1-20EC-6260B0088281}"/>
          </ac:spMkLst>
        </pc:spChg>
      </pc:sldChg>
      <pc:sldChg chg="addSp modSp add replId">
        <pc:chgData name="Stephen Millmore" userId="S::stm31@cam.ac.uk::7b2404fb-f360-4859-a21a-833f72764a74" providerId="AD" clId="Web-{22D1FF73-A513-1E16-2542-07C56C51A0ED}" dt="2023-11-07T12:48:01.747" v="486" actId="20577"/>
        <pc:sldMkLst>
          <pc:docMk/>
          <pc:sldMk cId="3955787260" sldId="441"/>
        </pc:sldMkLst>
        <pc:spChg chg="mod">
          <ac:chgData name="Stephen Millmore" userId="S::stm31@cam.ac.uk::7b2404fb-f360-4859-a21a-833f72764a74" providerId="AD" clId="Web-{22D1FF73-A513-1E16-2542-07C56C51A0ED}" dt="2023-11-07T12:48:01.747" v="486" actId="20577"/>
          <ac:spMkLst>
            <pc:docMk/>
            <pc:sldMk cId="3955787260" sldId="441"/>
            <ac:spMk id="2" creationId="{0A9AA9CE-1500-9B3F-5C5F-374DC594457B}"/>
          </ac:spMkLst>
        </pc:spChg>
        <pc:spChg chg="mod">
          <ac:chgData name="Stephen Millmore" userId="S::stm31@cam.ac.uk::7b2404fb-f360-4859-a21a-833f72764a74" providerId="AD" clId="Web-{22D1FF73-A513-1E16-2542-07C56C51A0ED}" dt="2023-11-07T12:47:01.839" v="477" actId="20577"/>
          <ac:spMkLst>
            <pc:docMk/>
            <pc:sldMk cId="3955787260" sldId="441"/>
            <ac:spMk id="3" creationId="{69EC1D8A-C277-16B1-20EC-6260B0088281}"/>
          </ac:spMkLst>
        </pc:spChg>
        <pc:picChg chg="add mod modCrop">
          <ac:chgData name="Stephen Millmore" userId="S::stm31@cam.ac.uk::7b2404fb-f360-4859-a21a-833f72764a74" providerId="AD" clId="Web-{22D1FF73-A513-1E16-2542-07C56C51A0ED}" dt="2023-11-07T12:45:10.366" v="407" actId="14100"/>
          <ac:picMkLst>
            <pc:docMk/>
            <pc:sldMk cId="3955787260" sldId="441"/>
            <ac:picMk id="4" creationId="{29B5FC86-E56C-004E-A62C-21E72EB8BD0F}"/>
          </ac:picMkLst>
        </pc:picChg>
        <pc:picChg chg="add mod modCrop">
          <ac:chgData name="Stephen Millmore" userId="S::stm31@cam.ac.uk::7b2404fb-f360-4859-a21a-833f72764a74" providerId="AD" clId="Web-{22D1FF73-A513-1E16-2542-07C56C51A0ED}" dt="2023-11-07T12:45:49.211" v="423" actId="1076"/>
          <ac:picMkLst>
            <pc:docMk/>
            <pc:sldMk cId="3955787260" sldId="441"/>
            <ac:picMk id="5" creationId="{F1026706-579B-F3F0-028E-221FFB3C0B1A}"/>
          </ac:picMkLst>
        </pc:picChg>
        <pc:picChg chg="add mod">
          <ac:chgData name="Stephen Millmore" userId="S::stm31@cam.ac.uk::7b2404fb-f360-4859-a21a-833f72764a74" providerId="AD" clId="Web-{22D1FF73-A513-1E16-2542-07C56C51A0ED}" dt="2023-11-07T12:46:26.759" v="436" actId="1076"/>
          <ac:picMkLst>
            <pc:docMk/>
            <pc:sldMk cId="3955787260" sldId="441"/>
            <ac:picMk id="6" creationId="{9EEDA3D0-2C3F-65FF-0CF9-CE13ACC178E4}"/>
          </ac:picMkLst>
        </pc:picChg>
        <pc:picChg chg="add mod">
          <ac:chgData name="Stephen Millmore" userId="S::stm31@cam.ac.uk::7b2404fb-f360-4859-a21a-833f72764a74" providerId="AD" clId="Web-{22D1FF73-A513-1E16-2542-07C56C51A0ED}" dt="2023-11-07T12:47:27.199" v="480" actId="1076"/>
          <ac:picMkLst>
            <pc:docMk/>
            <pc:sldMk cId="3955787260" sldId="441"/>
            <ac:picMk id="7" creationId="{6606DAA7-75E6-3F6C-7DA4-9450EA4F6792}"/>
          </ac:picMkLst>
        </pc:picChg>
      </pc:sldChg>
      <pc:sldChg chg="addSp delSp modSp add replId">
        <pc:chgData name="Stephen Millmore" userId="S::stm31@cam.ac.uk::7b2404fb-f360-4859-a21a-833f72764a74" providerId="AD" clId="Web-{22D1FF73-A513-1E16-2542-07C56C51A0ED}" dt="2023-11-07T12:51:05.348" v="627" actId="1076"/>
        <pc:sldMkLst>
          <pc:docMk/>
          <pc:sldMk cId="1258678786" sldId="442"/>
        </pc:sldMkLst>
        <pc:spChg chg="mod">
          <ac:chgData name="Stephen Millmore" userId="S::stm31@cam.ac.uk::7b2404fb-f360-4859-a21a-833f72764a74" providerId="AD" clId="Web-{22D1FF73-A513-1E16-2542-07C56C51A0ED}" dt="2023-11-07T12:51:02.629" v="626" actId="20577"/>
          <ac:spMkLst>
            <pc:docMk/>
            <pc:sldMk cId="1258678786" sldId="442"/>
            <ac:spMk id="3" creationId="{69EC1D8A-C277-16B1-20EC-6260B0088281}"/>
          </ac:spMkLst>
        </pc:spChg>
        <pc:picChg chg="del">
          <ac:chgData name="Stephen Millmore" userId="S::stm31@cam.ac.uk::7b2404fb-f360-4859-a21a-833f72764a74" providerId="AD" clId="Web-{22D1FF73-A513-1E16-2542-07C56C51A0ED}" dt="2023-11-07T12:48:55.015" v="513"/>
          <ac:picMkLst>
            <pc:docMk/>
            <pc:sldMk cId="1258678786" sldId="442"/>
            <ac:picMk id="4" creationId="{29B5FC86-E56C-004E-A62C-21E72EB8BD0F}"/>
          </ac:picMkLst>
        </pc:picChg>
        <pc:picChg chg="del">
          <ac:chgData name="Stephen Millmore" userId="S::stm31@cam.ac.uk::7b2404fb-f360-4859-a21a-833f72764a74" providerId="AD" clId="Web-{22D1FF73-A513-1E16-2542-07C56C51A0ED}" dt="2023-11-07T12:48:55.015" v="512"/>
          <ac:picMkLst>
            <pc:docMk/>
            <pc:sldMk cId="1258678786" sldId="442"/>
            <ac:picMk id="5" creationId="{F1026706-579B-F3F0-028E-221FFB3C0B1A}"/>
          </ac:picMkLst>
        </pc:picChg>
        <pc:picChg chg="del">
          <ac:chgData name="Stephen Millmore" userId="S::stm31@cam.ac.uk::7b2404fb-f360-4859-a21a-833f72764a74" providerId="AD" clId="Web-{22D1FF73-A513-1E16-2542-07C56C51A0ED}" dt="2023-11-07T12:48:54.999" v="511"/>
          <ac:picMkLst>
            <pc:docMk/>
            <pc:sldMk cId="1258678786" sldId="442"/>
            <ac:picMk id="6" creationId="{9EEDA3D0-2C3F-65FF-0CF9-CE13ACC178E4}"/>
          </ac:picMkLst>
        </pc:picChg>
        <pc:picChg chg="mod">
          <ac:chgData name="Stephen Millmore" userId="S::stm31@cam.ac.uk::7b2404fb-f360-4859-a21a-833f72764a74" providerId="AD" clId="Web-{22D1FF73-A513-1E16-2542-07C56C51A0ED}" dt="2023-11-07T12:51:05.348" v="627" actId="1076"/>
          <ac:picMkLst>
            <pc:docMk/>
            <pc:sldMk cId="1258678786" sldId="442"/>
            <ac:picMk id="7" creationId="{6606DAA7-75E6-3F6C-7DA4-9450EA4F6792}"/>
          </ac:picMkLst>
        </pc:picChg>
        <pc:picChg chg="add mod">
          <ac:chgData name="Stephen Millmore" userId="S::stm31@cam.ac.uk::7b2404fb-f360-4859-a21a-833f72764a74" providerId="AD" clId="Web-{22D1FF73-A513-1E16-2542-07C56C51A0ED}" dt="2023-11-07T12:48:43.280" v="510" actId="1076"/>
          <ac:picMkLst>
            <pc:docMk/>
            <pc:sldMk cId="1258678786" sldId="442"/>
            <ac:picMk id="8" creationId="{6712DB17-9A6F-97D2-E3F2-21399933A8AE}"/>
          </ac:picMkLst>
        </pc:picChg>
        <pc:picChg chg="add mod">
          <ac:chgData name="Stephen Millmore" userId="S::stm31@cam.ac.uk::7b2404fb-f360-4859-a21a-833f72764a74" providerId="AD" clId="Web-{22D1FF73-A513-1E16-2542-07C56C51A0ED}" dt="2023-11-07T12:50:30.175" v="591" actId="1076"/>
          <ac:picMkLst>
            <pc:docMk/>
            <pc:sldMk cId="1258678786" sldId="442"/>
            <ac:picMk id="9" creationId="{B5A1E0D4-ED59-AEC3-4A17-39237AA97243}"/>
          </ac:picMkLst>
        </pc:picChg>
      </pc:sldChg>
      <pc:sldChg chg="addSp modSp add replId">
        <pc:chgData name="Stephen Millmore" userId="S::stm31@cam.ac.uk::7b2404fb-f360-4859-a21a-833f72764a74" providerId="AD" clId="Web-{22D1FF73-A513-1E16-2542-07C56C51A0ED}" dt="2023-11-07T13:00:23.290" v="769" actId="20577"/>
        <pc:sldMkLst>
          <pc:docMk/>
          <pc:sldMk cId="1409489663" sldId="443"/>
        </pc:sldMkLst>
        <pc:spChg chg="mod">
          <ac:chgData name="Stephen Millmore" userId="S::stm31@cam.ac.uk::7b2404fb-f360-4859-a21a-833f72764a74" providerId="AD" clId="Web-{22D1FF73-A513-1E16-2542-07C56C51A0ED}" dt="2023-11-07T12:55:49.468" v="638" actId="20577"/>
          <ac:spMkLst>
            <pc:docMk/>
            <pc:sldMk cId="1409489663" sldId="443"/>
            <ac:spMk id="2" creationId="{0A9AA9CE-1500-9B3F-5C5F-374DC594457B}"/>
          </ac:spMkLst>
        </pc:spChg>
        <pc:spChg chg="mod">
          <ac:chgData name="Stephen Millmore" userId="S::stm31@cam.ac.uk::7b2404fb-f360-4859-a21a-833f72764a74" providerId="AD" clId="Web-{22D1FF73-A513-1E16-2542-07C56C51A0ED}" dt="2023-11-07T13:00:23.290" v="769" actId="20577"/>
          <ac:spMkLst>
            <pc:docMk/>
            <pc:sldMk cId="1409489663" sldId="443"/>
            <ac:spMk id="3" creationId="{69EC1D8A-C277-16B1-20EC-6260B0088281}"/>
          </ac:spMkLst>
        </pc:spChg>
        <pc:picChg chg="add mod">
          <ac:chgData name="Stephen Millmore" userId="S::stm31@cam.ac.uk::7b2404fb-f360-4859-a21a-833f72764a74" providerId="AD" clId="Web-{22D1FF73-A513-1E16-2542-07C56C51A0ED}" dt="2023-11-07T12:59:02.272" v="733" actId="1076"/>
          <ac:picMkLst>
            <pc:docMk/>
            <pc:sldMk cId="1409489663" sldId="443"/>
            <ac:picMk id="4" creationId="{C86423BE-082A-C50D-DF56-D9D65041B6F8}"/>
          </ac:picMkLst>
        </pc:picChg>
        <pc:picChg chg="add mod">
          <ac:chgData name="Stephen Millmore" userId="S::stm31@cam.ac.uk::7b2404fb-f360-4859-a21a-833f72764a74" providerId="AD" clId="Web-{22D1FF73-A513-1E16-2542-07C56C51A0ED}" dt="2023-11-07T12:59:20.913" v="736" actId="1076"/>
          <ac:picMkLst>
            <pc:docMk/>
            <pc:sldMk cId="1409489663" sldId="443"/>
            <ac:picMk id="5" creationId="{3F39D614-6A22-2646-0AC3-250BA5DDBD2F}"/>
          </ac:picMkLst>
        </pc:picChg>
      </pc:sldChg>
      <pc:sldChg chg="addSp delSp modSp add replId">
        <pc:chgData name="Stephen Millmore" userId="S::stm31@cam.ac.uk::7b2404fb-f360-4859-a21a-833f72764a74" providerId="AD" clId="Web-{22D1FF73-A513-1E16-2542-07C56C51A0ED}" dt="2023-11-07T13:05:39.583" v="886" actId="1076"/>
        <pc:sldMkLst>
          <pc:docMk/>
          <pc:sldMk cId="2254957294" sldId="444"/>
        </pc:sldMkLst>
        <pc:spChg chg="mod">
          <ac:chgData name="Stephen Millmore" userId="S::stm31@cam.ac.uk::7b2404fb-f360-4859-a21a-833f72764a74" providerId="AD" clId="Web-{22D1FF73-A513-1E16-2542-07C56C51A0ED}" dt="2023-11-07T13:00:52.885" v="780" actId="20577"/>
          <ac:spMkLst>
            <pc:docMk/>
            <pc:sldMk cId="2254957294" sldId="444"/>
            <ac:spMk id="2" creationId="{0A9AA9CE-1500-9B3F-5C5F-374DC594457B}"/>
          </ac:spMkLst>
        </pc:spChg>
        <pc:spChg chg="mod">
          <ac:chgData name="Stephen Millmore" userId="S::stm31@cam.ac.uk::7b2404fb-f360-4859-a21a-833f72764a74" providerId="AD" clId="Web-{22D1FF73-A513-1E16-2542-07C56C51A0ED}" dt="2023-11-07T13:02:21.138" v="864" actId="20577"/>
          <ac:spMkLst>
            <pc:docMk/>
            <pc:sldMk cId="2254957294" sldId="444"/>
            <ac:spMk id="3" creationId="{69EC1D8A-C277-16B1-20EC-6260B0088281}"/>
          </ac:spMkLst>
        </pc:spChg>
        <pc:picChg chg="del mod">
          <ac:chgData name="Stephen Millmore" userId="S::stm31@cam.ac.uk::7b2404fb-f360-4859-a21a-833f72764a74" providerId="AD" clId="Web-{22D1FF73-A513-1E16-2542-07C56C51A0ED}" dt="2023-11-07T13:02:24.232" v="867"/>
          <ac:picMkLst>
            <pc:docMk/>
            <pc:sldMk cId="2254957294" sldId="444"/>
            <ac:picMk id="4" creationId="{C86423BE-082A-C50D-DF56-D9D65041B6F8}"/>
          </ac:picMkLst>
        </pc:picChg>
        <pc:picChg chg="del">
          <ac:chgData name="Stephen Millmore" userId="S::stm31@cam.ac.uk::7b2404fb-f360-4859-a21a-833f72764a74" providerId="AD" clId="Web-{22D1FF73-A513-1E16-2542-07C56C51A0ED}" dt="2023-11-07T13:02:24.232" v="866"/>
          <ac:picMkLst>
            <pc:docMk/>
            <pc:sldMk cId="2254957294" sldId="444"/>
            <ac:picMk id="5" creationId="{3F39D614-6A22-2646-0AC3-250BA5DDBD2F}"/>
          </ac:picMkLst>
        </pc:picChg>
        <pc:picChg chg="add mod">
          <ac:chgData name="Stephen Millmore" userId="S::stm31@cam.ac.uk::7b2404fb-f360-4859-a21a-833f72764a74" providerId="AD" clId="Web-{22D1FF73-A513-1E16-2542-07C56C51A0ED}" dt="2023-11-07T13:02:53.421" v="872" actId="1076"/>
          <ac:picMkLst>
            <pc:docMk/>
            <pc:sldMk cId="2254957294" sldId="444"/>
            <ac:picMk id="6" creationId="{1B0F66F1-60BF-7532-B100-4B58E29AFF8F}"/>
          </ac:picMkLst>
        </pc:picChg>
        <pc:picChg chg="add del mod modCrop">
          <ac:chgData name="Stephen Millmore" userId="S::stm31@cam.ac.uk::7b2404fb-f360-4859-a21a-833f72764a74" providerId="AD" clId="Web-{22D1FF73-A513-1E16-2542-07C56C51A0ED}" dt="2023-11-07T13:05:33.114" v="884"/>
          <ac:picMkLst>
            <pc:docMk/>
            <pc:sldMk cId="2254957294" sldId="444"/>
            <ac:picMk id="7" creationId="{03CD42EA-56BA-6831-5B06-08F7BD442F84}"/>
          </ac:picMkLst>
        </pc:picChg>
        <pc:picChg chg="add mod">
          <ac:chgData name="Stephen Millmore" userId="S::stm31@cam.ac.uk::7b2404fb-f360-4859-a21a-833f72764a74" providerId="AD" clId="Web-{22D1FF73-A513-1E16-2542-07C56C51A0ED}" dt="2023-11-07T13:05:39.583" v="886" actId="1076"/>
          <ac:picMkLst>
            <pc:docMk/>
            <pc:sldMk cId="2254957294" sldId="444"/>
            <ac:picMk id="8" creationId="{875537F4-58D4-3418-B327-3AFE2C7BB614}"/>
          </ac:picMkLst>
        </pc:picChg>
      </pc:sldChg>
      <pc:sldChg chg="addSp modSp add replId">
        <pc:chgData name="Stephen Millmore" userId="S::stm31@cam.ac.uk::7b2404fb-f360-4859-a21a-833f72764a74" providerId="AD" clId="Web-{22D1FF73-A513-1E16-2542-07C56C51A0ED}" dt="2023-11-07T13:09:48.748" v="971" actId="1076"/>
        <pc:sldMkLst>
          <pc:docMk/>
          <pc:sldMk cId="3019223432" sldId="445"/>
        </pc:sldMkLst>
        <pc:spChg chg="mod">
          <ac:chgData name="Stephen Millmore" userId="S::stm31@cam.ac.uk::7b2404fb-f360-4859-a21a-833f72764a74" providerId="AD" clId="Web-{22D1FF73-A513-1E16-2542-07C56C51A0ED}" dt="2023-11-07T13:06:23.022" v="896" actId="20577"/>
          <ac:spMkLst>
            <pc:docMk/>
            <pc:sldMk cId="3019223432" sldId="445"/>
            <ac:spMk id="2" creationId="{0A9AA9CE-1500-9B3F-5C5F-374DC594457B}"/>
          </ac:spMkLst>
        </pc:spChg>
        <pc:spChg chg="mod">
          <ac:chgData name="Stephen Millmore" userId="S::stm31@cam.ac.uk::7b2404fb-f360-4859-a21a-833f72764a74" providerId="AD" clId="Web-{22D1FF73-A513-1E16-2542-07C56C51A0ED}" dt="2023-11-07T13:08:35.136" v="965" actId="20577"/>
          <ac:spMkLst>
            <pc:docMk/>
            <pc:sldMk cId="3019223432" sldId="445"/>
            <ac:spMk id="3" creationId="{69EC1D8A-C277-16B1-20EC-6260B0088281}"/>
          </ac:spMkLst>
        </pc:spChg>
        <pc:picChg chg="add mod">
          <ac:chgData name="Stephen Millmore" userId="S::stm31@cam.ac.uk::7b2404fb-f360-4859-a21a-833f72764a74" providerId="AD" clId="Web-{22D1FF73-A513-1E16-2542-07C56C51A0ED}" dt="2023-11-07T13:09:05.387" v="967" actId="1076"/>
          <ac:picMkLst>
            <pc:docMk/>
            <pc:sldMk cId="3019223432" sldId="445"/>
            <ac:picMk id="4" creationId="{AEA6B9A0-3525-311B-43C2-09248338914B}"/>
          </ac:picMkLst>
        </pc:picChg>
        <pc:picChg chg="add mod">
          <ac:chgData name="Stephen Millmore" userId="S::stm31@cam.ac.uk::7b2404fb-f360-4859-a21a-833f72764a74" providerId="AD" clId="Web-{22D1FF73-A513-1E16-2542-07C56C51A0ED}" dt="2023-11-07T13:09:48.748" v="971" actId="1076"/>
          <ac:picMkLst>
            <pc:docMk/>
            <pc:sldMk cId="3019223432" sldId="445"/>
            <ac:picMk id="5" creationId="{F48A2476-6661-0A8C-230D-CA418C7A2576}"/>
          </ac:picMkLst>
        </pc:picChg>
      </pc:sldChg>
      <pc:sldChg chg="modSp add replId">
        <pc:chgData name="Stephen Millmore" userId="S::stm31@cam.ac.uk::7b2404fb-f360-4859-a21a-833f72764a74" providerId="AD" clId="Web-{22D1FF73-A513-1E16-2542-07C56C51A0ED}" dt="2023-11-07T13:11:11.314" v="974" actId="20577"/>
        <pc:sldMkLst>
          <pc:docMk/>
          <pc:sldMk cId="1208325761" sldId="446"/>
        </pc:sldMkLst>
        <pc:spChg chg="mod">
          <ac:chgData name="Stephen Millmore" userId="S::stm31@cam.ac.uk::7b2404fb-f360-4859-a21a-833f72764a74" providerId="AD" clId="Web-{22D1FF73-A513-1E16-2542-07C56C51A0ED}" dt="2023-11-07T13:11:11.314" v="974" actId="20577"/>
          <ac:spMkLst>
            <pc:docMk/>
            <pc:sldMk cId="1208325761" sldId="446"/>
            <ac:spMk id="4099" creationId="{A869C384-EAEC-447D-BE1A-AEAD569499E4}"/>
          </ac:spMkLst>
        </pc:spChg>
      </pc:sldChg>
      <pc:sldChg chg="addSp delSp modSp add replId">
        <pc:chgData name="Stephen Millmore" userId="S::stm31@cam.ac.uk::7b2404fb-f360-4859-a21a-833f72764a74" providerId="AD" clId="Web-{22D1FF73-A513-1E16-2542-07C56C51A0ED}" dt="2023-11-07T17:56:03.376" v="2076" actId="20577"/>
        <pc:sldMkLst>
          <pc:docMk/>
          <pc:sldMk cId="2705661822" sldId="447"/>
        </pc:sldMkLst>
        <pc:spChg chg="mod">
          <ac:chgData name="Stephen Millmore" userId="S::stm31@cam.ac.uk::7b2404fb-f360-4859-a21a-833f72764a74" providerId="AD" clId="Web-{22D1FF73-A513-1E16-2542-07C56C51A0ED}" dt="2023-11-07T13:15:10.510" v="979" actId="20577"/>
          <ac:spMkLst>
            <pc:docMk/>
            <pc:sldMk cId="2705661822" sldId="447"/>
            <ac:spMk id="2" creationId="{0A9AA9CE-1500-9B3F-5C5F-374DC594457B}"/>
          </ac:spMkLst>
        </pc:spChg>
        <pc:spChg chg="mod">
          <ac:chgData name="Stephen Millmore" userId="S::stm31@cam.ac.uk::7b2404fb-f360-4859-a21a-833f72764a74" providerId="AD" clId="Web-{22D1FF73-A513-1E16-2542-07C56C51A0ED}" dt="2023-11-07T17:56:03.376" v="2076" actId="20577"/>
          <ac:spMkLst>
            <pc:docMk/>
            <pc:sldMk cId="2705661822" sldId="447"/>
            <ac:spMk id="3" creationId="{69EC1D8A-C277-16B1-20EC-6260B0088281}"/>
          </ac:spMkLst>
        </pc:spChg>
        <pc:picChg chg="add mod">
          <ac:chgData name="Stephen Millmore" userId="S::stm31@cam.ac.uk::7b2404fb-f360-4859-a21a-833f72764a74" providerId="AD" clId="Web-{22D1FF73-A513-1E16-2542-07C56C51A0ED}" dt="2023-11-07T17:55:43.125" v="2044" actId="1076"/>
          <ac:picMkLst>
            <pc:docMk/>
            <pc:sldMk cId="2705661822" sldId="447"/>
            <ac:picMk id="4" creationId="{C22CB64C-23C9-334B-370E-8069ED910EC8}"/>
          </ac:picMkLst>
        </pc:picChg>
        <pc:picChg chg="del">
          <ac:chgData name="Stephen Millmore" userId="S::stm31@cam.ac.uk::7b2404fb-f360-4859-a21a-833f72764a74" providerId="AD" clId="Web-{22D1FF73-A513-1E16-2542-07C56C51A0ED}" dt="2023-11-07T13:15:45.230" v="1008"/>
          <ac:picMkLst>
            <pc:docMk/>
            <pc:sldMk cId="2705661822" sldId="447"/>
            <ac:picMk id="6" creationId="{1B0F66F1-60BF-7532-B100-4B58E29AFF8F}"/>
          </ac:picMkLst>
        </pc:picChg>
        <pc:picChg chg="del">
          <ac:chgData name="Stephen Millmore" userId="S::stm31@cam.ac.uk::7b2404fb-f360-4859-a21a-833f72764a74" providerId="AD" clId="Web-{22D1FF73-A513-1E16-2542-07C56C51A0ED}" dt="2023-11-07T13:15:57.574" v="1011"/>
          <ac:picMkLst>
            <pc:docMk/>
            <pc:sldMk cId="2705661822" sldId="447"/>
            <ac:picMk id="8" creationId="{875537F4-58D4-3418-B327-3AFE2C7BB614}"/>
          </ac:picMkLst>
        </pc:picChg>
      </pc:sldChg>
      <pc:sldChg chg="addSp delSp modSp add replId addAnim">
        <pc:chgData name="Stephen Millmore" userId="S::stm31@cam.ac.uk::7b2404fb-f360-4859-a21a-833f72764a74" providerId="AD" clId="Web-{22D1FF73-A513-1E16-2542-07C56C51A0ED}" dt="2023-11-07T13:21:16.524" v="1332"/>
        <pc:sldMkLst>
          <pc:docMk/>
          <pc:sldMk cId="1495172432" sldId="448"/>
        </pc:sldMkLst>
        <pc:spChg chg="mod">
          <ac:chgData name="Stephen Millmore" userId="S::stm31@cam.ac.uk::7b2404fb-f360-4859-a21a-833f72764a74" providerId="AD" clId="Web-{22D1FF73-A513-1E16-2542-07C56C51A0ED}" dt="2023-11-07T13:16:31.607" v="1024" actId="20577"/>
          <ac:spMkLst>
            <pc:docMk/>
            <pc:sldMk cId="1495172432" sldId="448"/>
            <ac:spMk id="2" creationId="{0A9AA9CE-1500-9B3F-5C5F-374DC594457B}"/>
          </ac:spMkLst>
        </pc:spChg>
        <pc:spChg chg="mod">
          <ac:chgData name="Stephen Millmore" userId="S::stm31@cam.ac.uk::7b2404fb-f360-4859-a21a-833f72764a74" providerId="AD" clId="Web-{22D1FF73-A513-1E16-2542-07C56C51A0ED}" dt="2023-11-07T13:19:45.692" v="1310" actId="20577"/>
          <ac:spMkLst>
            <pc:docMk/>
            <pc:sldMk cId="1495172432" sldId="448"/>
            <ac:spMk id="3" creationId="{69EC1D8A-C277-16B1-20EC-6260B0088281}"/>
          </ac:spMkLst>
        </pc:spChg>
        <pc:spChg chg="add mod">
          <ac:chgData name="Stephen Millmore" userId="S::stm31@cam.ac.uk::7b2404fb-f360-4859-a21a-833f72764a74" providerId="AD" clId="Web-{22D1FF73-A513-1E16-2542-07C56C51A0ED}" dt="2023-11-07T13:20:36.303" v="1318" actId="14100"/>
          <ac:spMkLst>
            <pc:docMk/>
            <pc:sldMk cId="1495172432" sldId="448"/>
            <ac:spMk id="7" creationId="{33460F07-631D-0916-9CC9-FE3E5F02E7D2}"/>
          </ac:spMkLst>
        </pc:spChg>
        <pc:spChg chg="add mod">
          <ac:chgData name="Stephen Millmore" userId="S::stm31@cam.ac.uk::7b2404fb-f360-4859-a21a-833f72764a74" providerId="AD" clId="Web-{22D1FF73-A513-1E16-2542-07C56C51A0ED}" dt="2023-11-07T13:21:11.617" v="1331" actId="20577"/>
          <ac:spMkLst>
            <pc:docMk/>
            <pc:sldMk cId="1495172432" sldId="448"/>
            <ac:spMk id="9" creationId="{66AD2AD9-2FF5-4566-C608-E96C7EC2504F}"/>
          </ac:spMkLst>
        </pc:spChg>
        <pc:picChg chg="del">
          <ac:chgData name="Stephen Millmore" userId="S::stm31@cam.ac.uk::7b2404fb-f360-4859-a21a-833f72764a74" providerId="AD" clId="Web-{22D1FF73-A513-1E16-2542-07C56C51A0ED}" dt="2023-11-07T13:19:47.380" v="1312"/>
          <ac:picMkLst>
            <pc:docMk/>
            <pc:sldMk cId="1495172432" sldId="448"/>
            <ac:picMk id="4" creationId="{AEA6B9A0-3525-311B-43C2-09248338914B}"/>
          </ac:picMkLst>
        </pc:picChg>
        <pc:picChg chg="del">
          <ac:chgData name="Stephen Millmore" userId="S::stm31@cam.ac.uk::7b2404fb-f360-4859-a21a-833f72764a74" providerId="AD" clId="Web-{22D1FF73-A513-1E16-2542-07C56C51A0ED}" dt="2023-11-07T13:19:47.380" v="1311"/>
          <ac:picMkLst>
            <pc:docMk/>
            <pc:sldMk cId="1495172432" sldId="448"/>
            <ac:picMk id="5" creationId="{F48A2476-6661-0A8C-230D-CA418C7A2576}"/>
          </ac:picMkLst>
        </pc:picChg>
        <pc:picChg chg="add mod">
          <ac:chgData name="Stephen Millmore" userId="S::stm31@cam.ac.uk::7b2404fb-f360-4859-a21a-833f72764a74" providerId="AD" clId="Web-{22D1FF73-A513-1E16-2542-07C56C51A0ED}" dt="2023-11-07T13:20:07.193" v="1315" actId="1076"/>
          <ac:picMkLst>
            <pc:docMk/>
            <pc:sldMk cId="1495172432" sldId="448"/>
            <ac:picMk id="6" creationId="{F8510791-EF45-9FCC-E051-58A6DB824A1C}"/>
          </ac:picMkLst>
        </pc:picChg>
        <pc:cxnChg chg="add mod">
          <ac:chgData name="Stephen Millmore" userId="S::stm31@cam.ac.uk::7b2404fb-f360-4859-a21a-833f72764a74" providerId="AD" clId="Web-{22D1FF73-A513-1E16-2542-07C56C51A0ED}" dt="2023-11-07T13:20:52.992" v="1322"/>
          <ac:cxnSpMkLst>
            <pc:docMk/>
            <pc:sldMk cId="1495172432" sldId="448"/>
            <ac:cxnSpMk id="8" creationId="{60D9CE6B-8461-1646-1BA8-E4D8518A0829}"/>
          </ac:cxnSpMkLst>
        </pc:cxnChg>
      </pc:sldChg>
      <pc:sldChg chg="addSp delSp modSp add replId">
        <pc:chgData name="Stephen Millmore" userId="S::stm31@cam.ac.uk::7b2404fb-f360-4859-a21a-833f72764a74" providerId="AD" clId="Web-{22D1FF73-A513-1E16-2542-07C56C51A0ED}" dt="2023-11-07T13:31:37.499" v="1500" actId="20577"/>
        <pc:sldMkLst>
          <pc:docMk/>
          <pc:sldMk cId="4221594912" sldId="449"/>
        </pc:sldMkLst>
        <pc:spChg chg="mod">
          <ac:chgData name="Stephen Millmore" userId="S::stm31@cam.ac.uk::7b2404fb-f360-4859-a21a-833f72764a74" providerId="AD" clId="Web-{22D1FF73-A513-1E16-2542-07C56C51A0ED}" dt="2023-11-07T13:21:58.869" v="1342" actId="20577"/>
          <ac:spMkLst>
            <pc:docMk/>
            <pc:sldMk cId="4221594912" sldId="449"/>
            <ac:spMk id="2" creationId="{0A9AA9CE-1500-9B3F-5C5F-374DC594457B}"/>
          </ac:spMkLst>
        </pc:spChg>
        <pc:spChg chg="mod">
          <ac:chgData name="Stephen Millmore" userId="S::stm31@cam.ac.uk::7b2404fb-f360-4859-a21a-833f72764a74" providerId="AD" clId="Web-{22D1FF73-A513-1E16-2542-07C56C51A0ED}" dt="2023-11-07T13:31:37.499" v="1500" actId="20577"/>
          <ac:spMkLst>
            <pc:docMk/>
            <pc:sldMk cId="4221594912" sldId="449"/>
            <ac:spMk id="3" creationId="{69EC1D8A-C277-16B1-20EC-6260B0088281}"/>
          </ac:spMkLst>
        </pc:spChg>
        <pc:spChg chg="add mod">
          <ac:chgData name="Stephen Millmore" userId="S::stm31@cam.ac.uk::7b2404fb-f360-4859-a21a-833f72764a74" providerId="AD" clId="Web-{22D1FF73-A513-1E16-2542-07C56C51A0ED}" dt="2023-11-07T13:30:20.825" v="1437" actId="14100"/>
          <ac:spMkLst>
            <pc:docMk/>
            <pc:sldMk cId="4221594912" sldId="449"/>
            <ac:spMk id="8" creationId="{E0C18522-A3B9-F034-D815-C322706543C0}"/>
          </ac:spMkLst>
        </pc:spChg>
        <pc:spChg chg="add mod">
          <ac:chgData name="Stephen Millmore" userId="S::stm31@cam.ac.uk::7b2404fb-f360-4859-a21a-833f72764a74" providerId="AD" clId="Web-{22D1FF73-A513-1E16-2542-07C56C51A0ED}" dt="2023-11-07T13:30:57.076" v="1452" actId="20577"/>
          <ac:spMkLst>
            <pc:docMk/>
            <pc:sldMk cId="4221594912" sldId="449"/>
            <ac:spMk id="10" creationId="{60FD3938-21F1-5B48-9200-351BC8929503}"/>
          </ac:spMkLst>
        </pc:spChg>
        <pc:picChg chg="del">
          <ac:chgData name="Stephen Millmore" userId="S::stm31@cam.ac.uk::7b2404fb-f360-4859-a21a-833f72764a74" providerId="AD" clId="Web-{22D1FF73-A513-1E16-2542-07C56C51A0ED}" dt="2023-11-07T13:22:37.323" v="1409"/>
          <ac:picMkLst>
            <pc:docMk/>
            <pc:sldMk cId="4221594912" sldId="449"/>
            <ac:picMk id="4" creationId="{C22CB64C-23C9-334B-370E-8069ED910EC8}"/>
          </ac:picMkLst>
        </pc:picChg>
        <pc:picChg chg="add mod">
          <ac:chgData name="Stephen Millmore" userId="S::stm31@cam.ac.uk::7b2404fb-f360-4859-a21a-833f72764a74" providerId="AD" clId="Web-{22D1FF73-A513-1E16-2542-07C56C51A0ED}" dt="2023-11-07T13:22:56.512" v="1411" actId="1076"/>
          <ac:picMkLst>
            <pc:docMk/>
            <pc:sldMk cId="4221594912" sldId="449"/>
            <ac:picMk id="5" creationId="{5CAF4CE9-1CF3-7CBD-D8E4-F0170DB0F877}"/>
          </ac:picMkLst>
        </pc:picChg>
        <pc:picChg chg="add mod">
          <ac:chgData name="Stephen Millmore" userId="S::stm31@cam.ac.uk::7b2404fb-f360-4859-a21a-833f72764a74" providerId="AD" clId="Web-{22D1FF73-A513-1E16-2542-07C56C51A0ED}" dt="2023-11-07T13:29:12.822" v="1415" actId="14100"/>
          <ac:picMkLst>
            <pc:docMk/>
            <pc:sldMk cId="4221594912" sldId="449"/>
            <ac:picMk id="6" creationId="{E0FD7BF1-CF04-A339-3907-42792AEC2796}"/>
          </ac:picMkLst>
        </pc:picChg>
        <pc:picChg chg="add del mod modCrop">
          <ac:chgData name="Stephen Millmore" userId="S::stm31@cam.ac.uk::7b2404fb-f360-4859-a21a-833f72764a74" providerId="AD" clId="Web-{22D1FF73-A513-1E16-2542-07C56C51A0ED}" dt="2023-11-07T13:29:49.917" v="1424"/>
          <ac:picMkLst>
            <pc:docMk/>
            <pc:sldMk cId="4221594912" sldId="449"/>
            <ac:picMk id="7" creationId="{156BF66F-95E1-807C-1865-A9DD9E71073E}"/>
          </ac:picMkLst>
        </pc:picChg>
        <pc:cxnChg chg="add mod">
          <ac:chgData name="Stephen Millmore" userId="S::stm31@cam.ac.uk::7b2404fb-f360-4859-a21a-833f72764a74" providerId="AD" clId="Web-{22D1FF73-A513-1E16-2542-07C56C51A0ED}" dt="2023-11-07T13:30:40.341" v="1443"/>
          <ac:cxnSpMkLst>
            <pc:docMk/>
            <pc:sldMk cId="4221594912" sldId="449"/>
            <ac:cxnSpMk id="9" creationId="{0CDB3722-4B39-EB9E-565C-3A6D91E2D53B}"/>
          </ac:cxnSpMkLst>
        </pc:cxnChg>
        <pc:cxnChg chg="add mod">
          <ac:chgData name="Stephen Millmore" userId="S::stm31@cam.ac.uk::7b2404fb-f360-4859-a21a-833f72764a74" providerId="AD" clId="Web-{22D1FF73-A513-1E16-2542-07C56C51A0ED}" dt="2023-11-07T13:31:07.170" v="1455" actId="14100"/>
          <ac:cxnSpMkLst>
            <pc:docMk/>
            <pc:sldMk cId="4221594912" sldId="449"/>
            <ac:cxnSpMk id="11" creationId="{F5F6EBA9-EF40-1B7B-D37F-95D4023679CD}"/>
          </ac:cxnSpMkLst>
        </pc:cxnChg>
      </pc:sldChg>
      <pc:sldChg chg="delSp modSp add replId">
        <pc:chgData name="Stephen Millmore" userId="S::stm31@cam.ac.uk::7b2404fb-f360-4859-a21a-833f72764a74" providerId="AD" clId="Web-{22D1FF73-A513-1E16-2542-07C56C51A0ED}" dt="2023-11-07T17:35:26.955" v="1595" actId="1076"/>
        <pc:sldMkLst>
          <pc:docMk/>
          <pc:sldMk cId="1191774933" sldId="450"/>
        </pc:sldMkLst>
        <pc:spChg chg="mod">
          <ac:chgData name="Stephen Millmore" userId="S::stm31@cam.ac.uk::7b2404fb-f360-4859-a21a-833f72764a74" providerId="AD" clId="Web-{22D1FF73-A513-1E16-2542-07C56C51A0ED}" dt="2023-11-07T17:35:25.299" v="1594" actId="20577"/>
          <ac:spMkLst>
            <pc:docMk/>
            <pc:sldMk cId="1191774933" sldId="450"/>
            <ac:spMk id="3" creationId="{69EC1D8A-C277-16B1-20EC-6260B0088281}"/>
          </ac:spMkLst>
        </pc:spChg>
        <pc:spChg chg="del">
          <ac:chgData name="Stephen Millmore" userId="S::stm31@cam.ac.uk::7b2404fb-f360-4859-a21a-833f72764a74" providerId="AD" clId="Web-{22D1FF73-A513-1E16-2542-07C56C51A0ED}" dt="2023-11-07T17:32:51.951" v="1509"/>
          <ac:spMkLst>
            <pc:docMk/>
            <pc:sldMk cId="1191774933" sldId="450"/>
            <ac:spMk id="8" creationId="{E0C18522-A3B9-F034-D815-C322706543C0}"/>
          </ac:spMkLst>
        </pc:spChg>
        <pc:spChg chg="del">
          <ac:chgData name="Stephen Millmore" userId="S::stm31@cam.ac.uk::7b2404fb-f360-4859-a21a-833f72764a74" providerId="AD" clId="Web-{22D1FF73-A513-1E16-2542-07C56C51A0ED}" dt="2023-11-07T17:32:51.951" v="1507"/>
          <ac:spMkLst>
            <pc:docMk/>
            <pc:sldMk cId="1191774933" sldId="450"/>
            <ac:spMk id="10" creationId="{60FD3938-21F1-5B48-9200-351BC8929503}"/>
          </ac:spMkLst>
        </pc:spChg>
        <pc:picChg chg="mod">
          <ac:chgData name="Stephen Millmore" userId="S::stm31@cam.ac.uk::7b2404fb-f360-4859-a21a-833f72764a74" providerId="AD" clId="Web-{22D1FF73-A513-1E16-2542-07C56C51A0ED}" dt="2023-11-07T17:35:26.955" v="1595" actId="1076"/>
          <ac:picMkLst>
            <pc:docMk/>
            <pc:sldMk cId="1191774933" sldId="450"/>
            <ac:picMk id="5" creationId="{5CAF4CE9-1CF3-7CBD-D8E4-F0170DB0F877}"/>
          </ac:picMkLst>
        </pc:picChg>
        <pc:picChg chg="del">
          <ac:chgData name="Stephen Millmore" userId="S::stm31@cam.ac.uk::7b2404fb-f360-4859-a21a-833f72764a74" providerId="AD" clId="Web-{22D1FF73-A513-1E16-2542-07C56C51A0ED}" dt="2023-11-07T17:32:40.389" v="1504"/>
          <ac:picMkLst>
            <pc:docMk/>
            <pc:sldMk cId="1191774933" sldId="450"/>
            <ac:picMk id="6" creationId="{E0FD7BF1-CF04-A339-3907-42792AEC2796}"/>
          </ac:picMkLst>
        </pc:picChg>
        <pc:cxnChg chg="del">
          <ac:chgData name="Stephen Millmore" userId="S::stm31@cam.ac.uk::7b2404fb-f360-4859-a21a-833f72764a74" providerId="AD" clId="Web-{22D1FF73-A513-1E16-2542-07C56C51A0ED}" dt="2023-11-07T17:32:51.951" v="1508"/>
          <ac:cxnSpMkLst>
            <pc:docMk/>
            <pc:sldMk cId="1191774933" sldId="450"/>
            <ac:cxnSpMk id="9" creationId="{0CDB3722-4B39-EB9E-565C-3A6D91E2D53B}"/>
          </ac:cxnSpMkLst>
        </pc:cxnChg>
        <pc:cxnChg chg="del">
          <ac:chgData name="Stephen Millmore" userId="S::stm31@cam.ac.uk::7b2404fb-f360-4859-a21a-833f72764a74" providerId="AD" clId="Web-{22D1FF73-A513-1E16-2542-07C56C51A0ED}" dt="2023-11-07T17:32:51.951" v="1506"/>
          <ac:cxnSpMkLst>
            <pc:docMk/>
            <pc:sldMk cId="1191774933" sldId="450"/>
            <ac:cxnSpMk id="11" creationId="{F5F6EBA9-EF40-1B7B-D37F-95D4023679CD}"/>
          </ac:cxnSpMkLst>
        </pc:cxnChg>
      </pc:sldChg>
      <pc:sldChg chg="delSp modSp add replId">
        <pc:chgData name="Stephen Millmore" userId="S::stm31@cam.ac.uk::7b2404fb-f360-4859-a21a-833f72764a74" providerId="AD" clId="Web-{22D1FF73-A513-1E16-2542-07C56C51A0ED}" dt="2023-11-07T17:39:34.852" v="1707" actId="20577"/>
        <pc:sldMkLst>
          <pc:docMk/>
          <pc:sldMk cId="915420716" sldId="451"/>
        </pc:sldMkLst>
        <pc:spChg chg="mod">
          <ac:chgData name="Stephen Millmore" userId="S::stm31@cam.ac.uk::7b2404fb-f360-4859-a21a-833f72764a74" providerId="AD" clId="Web-{22D1FF73-A513-1E16-2542-07C56C51A0ED}" dt="2023-11-07T17:36:00.128" v="1605" actId="20577"/>
          <ac:spMkLst>
            <pc:docMk/>
            <pc:sldMk cId="915420716" sldId="451"/>
            <ac:spMk id="2" creationId="{0A9AA9CE-1500-9B3F-5C5F-374DC594457B}"/>
          </ac:spMkLst>
        </pc:spChg>
        <pc:spChg chg="mod">
          <ac:chgData name="Stephen Millmore" userId="S::stm31@cam.ac.uk::7b2404fb-f360-4859-a21a-833f72764a74" providerId="AD" clId="Web-{22D1FF73-A513-1E16-2542-07C56C51A0ED}" dt="2023-11-07T17:39:34.852" v="1707" actId="20577"/>
          <ac:spMkLst>
            <pc:docMk/>
            <pc:sldMk cId="915420716" sldId="451"/>
            <ac:spMk id="3" creationId="{69EC1D8A-C277-16B1-20EC-6260B0088281}"/>
          </ac:spMkLst>
        </pc:spChg>
        <pc:picChg chg="del">
          <ac:chgData name="Stephen Millmore" userId="S::stm31@cam.ac.uk::7b2404fb-f360-4859-a21a-833f72764a74" providerId="AD" clId="Web-{22D1FF73-A513-1E16-2542-07C56C51A0ED}" dt="2023-11-07T17:37:54.287" v="1664"/>
          <ac:picMkLst>
            <pc:docMk/>
            <pc:sldMk cId="915420716" sldId="451"/>
            <ac:picMk id="4" creationId="{AEA6B9A0-3525-311B-43C2-09248338914B}"/>
          </ac:picMkLst>
        </pc:picChg>
        <pc:picChg chg="del">
          <ac:chgData name="Stephen Millmore" userId="S::stm31@cam.ac.uk::7b2404fb-f360-4859-a21a-833f72764a74" providerId="AD" clId="Web-{22D1FF73-A513-1E16-2542-07C56C51A0ED}" dt="2023-11-07T17:37:54.287" v="1663"/>
          <ac:picMkLst>
            <pc:docMk/>
            <pc:sldMk cId="915420716" sldId="451"/>
            <ac:picMk id="5" creationId="{F48A2476-6661-0A8C-230D-CA418C7A2576}"/>
          </ac:picMkLst>
        </pc:picChg>
      </pc:sldChg>
      <pc:sldChg chg="modSp add replId">
        <pc:chgData name="Stephen Millmore" userId="S::stm31@cam.ac.uk::7b2404fb-f360-4859-a21a-833f72764a74" providerId="AD" clId="Web-{22D1FF73-A513-1E16-2542-07C56C51A0ED}" dt="2023-11-07T17:44:48.141" v="1921" actId="20577"/>
        <pc:sldMkLst>
          <pc:docMk/>
          <pc:sldMk cId="983280658" sldId="452"/>
        </pc:sldMkLst>
        <pc:spChg chg="mod">
          <ac:chgData name="Stephen Millmore" userId="S::stm31@cam.ac.uk::7b2404fb-f360-4859-a21a-833f72764a74" providerId="AD" clId="Web-{22D1FF73-A513-1E16-2542-07C56C51A0ED}" dt="2023-11-07T17:39:48.274" v="1711" actId="20577"/>
          <ac:spMkLst>
            <pc:docMk/>
            <pc:sldMk cId="983280658" sldId="452"/>
            <ac:spMk id="2" creationId="{0A9AA9CE-1500-9B3F-5C5F-374DC594457B}"/>
          </ac:spMkLst>
        </pc:spChg>
        <pc:spChg chg="mod">
          <ac:chgData name="Stephen Millmore" userId="S::stm31@cam.ac.uk::7b2404fb-f360-4859-a21a-833f72764a74" providerId="AD" clId="Web-{22D1FF73-A513-1E16-2542-07C56C51A0ED}" dt="2023-11-07T17:44:48.141" v="1921" actId="20577"/>
          <ac:spMkLst>
            <pc:docMk/>
            <pc:sldMk cId="983280658" sldId="452"/>
            <ac:spMk id="3" creationId="{69EC1D8A-C277-16B1-20EC-6260B0088281}"/>
          </ac:spMkLst>
        </pc:spChg>
      </pc:sldChg>
      <pc:sldChg chg="addSp modSp add replId addAnim modAnim">
        <pc:chgData name="Stephen Millmore" userId="S::stm31@cam.ac.uk::7b2404fb-f360-4859-a21a-833f72764a74" providerId="AD" clId="Web-{22D1FF73-A513-1E16-2542-07C56C51A0ED}" dt="2023-11-07T17:52:42.339" v="2027"/>
        <pc:sldMkLst>
          <pc:docMk/>
          <pc:sldMk cId="3204909045" sldId="453"/>
        </pc:sldMkLst>
        <pc:spChg chg="mod">
          <ac:chgData name="Stephen Millmore" userId="S::stm31@cam.ac.uk::7b2404fb-f360-4859-a21a-833f72764a74" providerId="AD" clId="Web-{22D1FF73-A513-1E16-2542-07C56C51A0ED}" dt="2023-11-07T17:45:13.141" v="1940" actId="20577"/>
          <ac:spMkLst>
            <pc:docMk/>
            <pc:sldMk cId="3204909045" sldId="453"/>
            <ac:spMk id="2" creationId="{0A9AA9CE-1500-9B3F-5C5F-374DC594457B}"/>
          </ac:spMkLst>
        </pc:spChg>
        <pc:spChg chg="mod">
          <ac:chgData name="Stephen Millmore" userId="S::stm31@cam.ac.uk::7b2404fb-f360-4859-a21a-833f72764a74" providerId="AD" clId="Web-{22D1FF73-A513-1E16-2542-07C56C51A0ED}" dt="2023-11-07T17:46:15.065" v="1960" actId="20577"/>
          <ac:spMkLst>
            <pc:docMk/>
            <pc:sldMk cId="3204909045" sldId="453"/>
            <ac:spMk id="3" creationId="{69EC1D8A-C277-16B1-20EC-6260B0088281}"/>
          </ac:spMkLst>
        </pc:spChg>
        <pc:spChg chg="add mod">
          <ac:chgData name="Stephen Millmore" userId="S::stm31@cam.ac.uk::7b2404fb-f360-4859-a21a-833f72764a74" providerId="AD" clId="Web-{22D1FF73-A513-1E16-2542-07C56C51A0ED}" dt="2023-11-07T17:48:28.036" v="1972" actId="1076"/>
          <ac:spMkLst>
            <pc:docMk/>
            <pc:sldMk cId="3204909045" sldId="453"/>
            <ac:spMk id="6" creationId="{4E29745F-F0CF-FEC2-1DA7-51A2AFC5848F}"/>
          </ac:spMkLst>
        </pc:spChg>
        <pc:spChg chg="add mod">
          <ac:chgData name="Stephen Millmore" userId="S::stm31@cam.ac.uk::7b2404fb-f360-4859-a21a-833f72764a74" providerId="AD" clId="Web-{22D1FF73-A513-1E16-2542-07C56C51A0ED}" dt="2023-11-07T17:49:59.492" v="1996" actId="1076"/>
          <ac:spMkLst>
            <pc:docMk/>
            <pc:sldMk cId="3204909045" sldId="453"/>
            <ac:spMk id="7" creationId="{BAEA1C68-1DF7-D161-7C75-23C3E41EBA5F}"/>
          </ac:spMkLst>
        </pc:spChg>
        <pc:spChg chg="add mod">
          <ac:chgData name="Stephen Millmore" userId="S::stm31@cam.ac.uk::7b2404fb-f360-4859-a21a-833f72764a74" providerId="AD" clId="Web-{22D1FF73-A513-1E16-2542-07C56C51A0ED}" dt="2023-11-07T17:51:37.525" v="2012" actId="1076"/>
          <ac:spMkLst>
            <pc:docMk/>
            <pc:sldMk cId="3204909045" sldId="453"/>
            <ac:spMk id="11" creationId="{9771CBAA-79AB-5882-F0EA-2BFD0ADA825F}"/>
          </ac:spMkLst>
        </pc:spChg>
        <pc:picChg chg="add mod">
          <ac:chgData name="Stephen Millmore" userId="S::stm31@cam.ac.uk::7b2404fb-f360-4859-a21a-833f72764a74" providerId="AD" clId="Web-{22D1FF73-A513-1E16-2542-07C56C51A0ED}" dt="2023-11-07T17:49:04.569" v="1990" actId="1076"/>
          <ac:picMkLst>
            <pc:docMk/>
            <pc:sldMk cId="3204909045" sldId="453"/>
            <ac:picMk id="4" creationId="{3EC7B2B6-EF90-F681-35CE-D22BED3651A6}"/>
          </ac:picMkLst>
        </pc:picChg>
        <pc:picChg chg="add mod">
          <ac:chgData name="Stephen Millmore" userId="S::stm31@cam.ac.uk::7b2404fb-f360-4859-a21a-833f72764a74" providerId="AD" clId="Web-{22D1FF73-A513-1E16-2542-07C56C51A0ED}" dt="2023-11-07T17:47:09.003" v="1968" actId="1076"/>
          <ac:picMkLst>
            <pc:docMk/>
            <pc:sldMk cId="3204909045" sldId="453"/>
            <ac:picMk id="5" creationId="{A0688E6A-B04A-DED8-CABC-8501FC3863A1}"/>
          </ac:picMkLst>
        </pc:picChg>
        <pc:picChg chg="add mod">
          <ac:chgData name="Stephen Millmore" userId="S::stm31@cam.ac.uk::7b2404fb-f360-4859-a21a-833f72764a74" providerId="AD" clId="Web-{22D1FF73-A513-1E16-2542-07C56C51A0ED}" dt="2023-11-07T17:50:04.070" v="1997" actId="1076"/>
          <ac:picMkLst>
            <pc:docMk/>
            <pc:sldMk cId="3204909045" sldId="453"/>
            <ac:picMk id="9" creationId="{593DFE03-3299-0077-6B48-3F8517BA36CA}"/>
          </ac:picMkLst>
        </pc:picChg>
        <pc:picChg chg="add mod">
          <ac:chgData name="Stephen Millmore" userId="S::stm31@cam.ac.uk::7b2404fb-f360-4859-a21a-833f72764a74" providerId="AD" clId="Web-{22D1FF73-A513-1E16-2542-07C56C51A0ED}" dt="2023-11-07T17:51:53.041" v="2018" actId="1076"/>
          <ac:picMkLst>
            <pc:docMk/>
            <pc:sldMk cId="3204909045" sldId="453"/>
            <ac:picMk id="12" creationId="{FFA485CE-06F8-4D62-A669-6517A019D2D1}"/>
          </ac:picMkLst>
        </pc:picChg>
        <pc:cxnChg chg="add mod">
          <ac:chgData name="Stephen Millmore" userId="S::stm31@cam.ac.uk::7b2404fb-f360-4859-a21a-833f72764a74" providerId="AD" clId="Web-{22D1FF73-A513-1E16-2542-07C56C51A0ED}" dt="2023-11-07T17:50:19.945" v="1998" actId="1076"/>
          <ac:cxnSpMkLst>
            <pc:docMk/>
            <pc:sldMk cId="3204909045" sldId="453"/>
            <ac:cxnSpMk id="8" creationId="{79D1EE56-5F8A-CEE3-EEC2-E280EB9724B4}"/>
          </ac:cxnSpMkLst>
        </pc:cxnChg>
        <pc:cxnChg chg="add mod">
          <ac:chgData name="Stephen Millmore" userId="S::stm31@cam.ac.uk::7b2404fb-f360-4859-a21a-833f72764a74" providerId="AD" clId="Web-{22D1FF73-A513-1E16-2542-07C56C51A0ED}" dt="2023-11-07T17:52:05.901" v="2021" actId="14100"/>
          <ac:cxnSpMkLst>
            <pc:docMk/>
            <pc:sldMk cId="3204909045" sldId="453"/>
            <ac:cxnSpMk id="14" creationId="{E320B730-9776-5D6C-7A8C-515B69928214}"/>
          </ac:cxnSpMkLst>
        </pc:cxnChg>
        <pc:cxnChg chg="add mod">
          <ac:chgData name="Stephen Millmore" userId="S::stm31@cam.ac.uk::7b2404fb-f360-4859-a21a-833f72764a74" providerId="AD" clId="Web-{22D1FF73-A513-1E16-2542-07C56C51A0ED}" dt="2023-11-07T17:52:14.995" v="2024" actId="14100"/>
          <ac:cxnSpMkLst>
            <pc:docMk/>
            <pc:sldMk cId="3204909045" sldId="453"/>
            <ac:cxnSpMk id="16" creationId="{D44C9225-5E87-2B97-7533-188B569C61B8}"/>
          </ac:cxnSpMkLst>
        </pc:cxnChg>
      </pc:sldChg>
    </pc:docChg>
  </pc:docChgLst>
  <pc:docChgLst>
    <pc:chgData name="Stephen Millmore" userId="S::stm31@cam.ac.uk::7b2404fb-f360-4859-a21a-833f72764a74" providerId="AD" clId="Web-{E82D46D7-D6D6-E64E-2344-9C4F463A5939}"/>
    <pc:docChg chg="addSld modSld">
      <pc:chgData name="Stephen Millmore" userId="S::stm31@cam.ac.uk::7b2404fb-f360-4859-a21a-833f72764a74" providerId="AD" clId="Web-{E82D46D7-D6D6-E64E-2344-9C4F463A5939}" dt="2023-11-14T12:31:11.794" v="549" actId="20577"/>
      <pc:docMkLst>
        <pc:docMk/>
      </pc:docMkLst>
      <pc:sldChg chg="modSp">
        <pc:chgData name="Stephen Millmore" userId="S::stm31@cam.ac.uk::7b2404fb-f360-4859-a21a-833f72764a74" providerId="AD" clId="Web-{E82D46D7-D6D6-E64E-2344-9C4F463A5939}" dt="2023-11-14T11:14:28.724" v="269" actId="20577"/>
        <pc:sldMkLst>
          <pc:docMk/>
          <pc:sldMk cId="448511874" sldId="490"/>
        </pc:sldMkLst>
        <pc:spChg chg="mod">
          <ac:chgData name="Stephen Millmore" userId="S::stm31@cam.ac.uk::7b2404fb-f360-4859-a21a-833f72764a74" providerId="AD" clId="Web-{E82D46D7-D6D6-E64E-2344-9C4F463A5939}" dt="2023-11-14T11:08:44.837" v="40" actId="20577"/>
          <ac:spMkLst>
            <pc:docMk/>
            <pc:sldMk cId="448511874" sldId="490"/>
            <ac:spMk id="2" creationId="{0A9AA9CE-1500-9B3F-5C5F-374DC594457B}"/>
          </ac:spMkLst>
        </pc:spChg>
        <pc:spChg chg="mod">
          <ac:chgData name="Stephen Millmore" userId="S::stm31@cam.ac.uk::7b2404fb-f360-4859-a21a-833f72764a74" providerId="AD" clId="Web-{E82D46D7-D6D6-E64E-2344-9C4F463A5939}" dt="2023-11-14T11:14:28.724" v="269" actId="20577"/>
          <ac:spMkLst>
            <pc:docMk/>
            <pc:sldMk cId="448511874" sldId="490"/>
            <ac:spMk id="3" creationId="{69EC1D8A-C277-16B1-20EC-6260B0088281}"/>
          </ac:spMkLst>
        </pc:spChg>
      </pc:sldChg>
      <pc:sldChg chg="modSp">
        <pc:chgData name="Stephen Millmore" userId="S::stm31@cam.ac.uk::7b2404fb-f360-4859-a21a-833f72764a74" providerId="AD" clId="Web-{E82D46D7-D6D6-E64E-2344-9C4F463A5939}" dt="2023-11-14T11:07:31.163" v="27" actId="20577"/>
        <pc:sldMkLst>
          <pc:docMk/>
          <pc:sldMk cId="3697764483" sldId="492"/>
        </pc:sldMkLst>
        <pc:spChg chg="mod">
          <ac:chgData name="Stephen Millmore" userId="S::stm31@cam.ac.uk::7b2404fb-f360-4859-a21a-833f72764a74" providerId="AD" clId="Web-{E82D46D7-D6D6-E64E-2344-9C4F463A5939}" dt="2023-11-14T11:07:31.163" v="27" actId="20577"/>
          <ac:spMkLst>
            <pc:docMk/>
            <pc:sldMk cId="3697764483" sldId="492"/>
            <ac:spMk id="3" creationId="{69EC1D8A-C277-16B1-20EC-6260B0088281}"/>
          </ac:spMkLst>
        </pc:spChg>
      </pc:sldChg>
      <pc:sldChg chg="addSp modSp add">
        <pc:chgData name="Stephen Millmore" userId="S::stm31@cam.ac.uk::7b2404fb-f360-4859-a21a-833f72764a74" providerId="AD" clId="Web-{E82D46D7-D6D6-E64E-2344-9C4F463A5939}" dt="2023-11-14T11:48:37.260" v="456" actId="20577"/>
        <pc:sldMkLst>
          <pc:docMk/>
          <pc:sldMk cId="1986278469" sldId="493"/>
        </pc:sldMkLst>
        <pc:spChg chg="mod">
          <ac:chgData name="Stephen Millmore" userId="S::stm31@cam.ac.uk::7b2404fb-f360-4859-a21a-833f72764a74" providerId="AD" clId="Web-{E82D46D7-D6D6-E64E-2344-9C4F463A5939}" dt="2023-11-14T11:31:48.816" v="273" actId="20577"/>
          <ac:spMkLst>
            <pc:docMk/>
            <pc:sldMk cId="1986278469" sldId="493"/>
            <ac:spMk id="2" creationId="{0A9AA9CE-1500-9B3F-5C5F-374DC594457B}"/>
          </ac:spMkLst>
        </pc:spChg>
        <pc:spChg chg="mod">
          <ac:chgData name="Stephen Millmore" userId="S::stm31@cam.ac.uk::7b2404fb-f360-4859-a21a-833f72764a74" providerId="AD" clId="Web-{E82D46D7-D6D6-E64E-2344-9C4F463A5939}" dt="2023-11-14T11:48:37.260" v="456" actId="20577"/>
          <ac:spMkLst>
            <pc:docMk/>
            <pc:sldMk cId="1986278469" sldId="493"/>
            <ac:spMk id="3" creationId="{69EC1D8A-C277-16B1-20EC-6260B0088281}"/>
          </ac:spMkLst>
        </pc:spChg>
        <pc:picChg chg="add mod">
          <ac:chgData name="Stephen Millmore" userId="S::stm31@cam.ac.uk::7b2404fb-f360-4859-a21a-833f72764a74" providerId="AD" clId="Web-{E82D46D7-D6D6-E64E-2344-9C4F463A5939}" dt="2023-11-14T11:40:33.898" v="305" actId="1076"/>
          <ac:picMkLst>
            <pc:docMk/>
            <pc:sldMk cId="1986278469" sldId="493"/>
            <ac:picMk id="4" creationId="{BEAA4FFA-E1D3-1C1E-37DF-78E8CADA9264}"/>
          </ac:picMkLst>
        </pc:picChg>
        <pc:picChg chg="add mod modCrop">
          <ac:chgData name="Stephen Millmore" userId="S::stm31@cam.ac.uk::7b2404fb-f360-4859-a21a-833f72764a74" providerId="AD" clId="Web-{E82D46D7-D6D6-E64E-2344-9C4F463A5939}" dt="2023-11-14T11:43:07.529" v="383" actId="1076"/>
          <ac:picMkLst>
            <pc:docMk/>
            <pc:sldMk cId="1986278469" sldId="493"/>
            <ac:picMk id="5" creationId="{CFCF71E5-B04E-4FD6-B2AB-720E6B7EB788}"/>
          </ac:picMkLst>
        </pc:picChg>
      </pc:sldChg>
      <pc:sldChg chg="addSp modSp add">
        <pc:chgData name="Stephen Millmore" userId="S::stm31@cam.ac.uk::7b2404fb-f360-4859-a21a-833f72764a74" providerId="AD" clId="Web-{E82D46D7-D6D6-E64E-2344-9C4F463A5939}" dt="2023-11-14T12:31:11.794" v="549" actId="20577"/>
        <pc:sldMkLst>
          <pc:docMk/>
          <pc:sldMk cId="889055875" sldId="494"/>
        </pc:sldMkLst>
        <pc:spChg chg="mod">
          <ac:chgData name="Stephen Millmore" userId="S::stm31@cam.ac.uk::7b2404fb-f360-4859-a21a-833f72764a74" providerId="AD" clId="Web-{E82D46D7-D6D6-E64E-2344-9C4F463A5939}" dt="2023-11-14T12:18:17.402" v="470" actId="20577"/>
          <ac:spMkLst>
            <pc:docMk/>
            <pc:sldMk cId="889055875" sldId="494"/>
            <ac:spMk id="2" creationId="{0A9AA9CE-1500-9B3F-5C5F-374DC594457B}"/>
          </ac:spMkLst>
        </pc:spChg>
        <pc:spChg chg="mod">
          <ac:chgData name="Stephen Millmore" userId="S::stm31@cam.ac.uk::7b2404fb-f360-4859-a21a-833f72764a74" providerId="AD" clId="Web-{E82D46D7-D6D6-E64E-2344-9C4F463A5939}" dt="2023-11-14T12:31:11.794" v="549" actId="20577"/>
          <ac:spMkLst>
            <pc:docMk/>
            <pc:sldMk cId="889055875" sldId="494"/>
            <ac:spMk id="3" creationId="{69EC1D8A-C277-16B1-20EC-6260B0088281}"/>
          </ac:spMkLst>
        </pc:spChg>
        <pc:picChg chg="add mod">
          <ac:chgData name="Stephen Millmore" userId="S::stm31@cam.ac.uk::7b2404fb-f360-4859-a21a-833f72764a74" providerId="AD" clId="Web-{E82D46D7-D6D6-E64E-2344-9C4F463A5939}" dt="2023-11-14T12:21:12.312" v="524" actId="1076"/>
          <ac:picMkLst>
            <pc:docMk/>
            <pc:sldMk cId="889055875" sldId="494"/>
            <ac:picMk id="5" creationId="{B2EAFC4A-BFDD-D54F-15F7-F7091953BB30}"/>
          </ac:picMkLst>
        </pc:picChg>
        <pc:picChg chg="add mod">
          <ac:chgData name="Stephen Millmore" userId="S::stm31@cam.ac.uk::7b2404fb-f360-4859-a21a-833f72764a74" providerId="AD" clId="Web-{E82D46D7-D6D6-E64E-2344-9C4F463A5939}" dt="2023-11-14T12:31:09.497" v="548" actId="1076"/>
          <ac:picMkLst>
            <pc:docMk/>
            <pc:sldMk cId="889055875" sldId="494"/>
            <ac:picMk id="6" creationId="{9DAB58FD-3296-4AB1-466A-C632D4335A25}"/>
          </ac:picMkLst>
        </pc:picChg>
      </pc:sldChg>
    </pc:docChg>
  </pc:docChgLst>
  <pc:docChgLst>
    <pc:chgData name="Stephen Millmore" userId="S::stm31@cam.ac.uk::7b2404fb-f360-4859-a21a-833f72764a74" providerId="AD" clId="Web-{BF3A0557-DA67-9CBC-48ED-EE169516E8C4}"/>
    <pc:docChg chg="delSld">
      <pc:chgData name="Stephen Millmore" userId="S::stm31@cam.ac.uk::7b2404fb-f360-4859-a21a-833f72764a74" providerId="AD" clId="Web-{BF3A0557-DA67-9CBC-48ED-EE169516E8C4}" dt="2023-11-06T11:55:50.180" v="13"/>
      <pc:docMkLst>
        <pc:docMk/>
      </pc:docMkLst>
      <pc:sldChg chg="del">
        <pc:chgData name="Stephen Millmore" userId="S::stm31@cam.ac.uk::7b2404fb-f360-4859-a21a-833f72764a74" providerId="AD" clId="Web-{BF3A0557-DA67-9CBC-48ED-EE169516E8C4}" dt="2023-11-06T11:55:50.180" v="13"/>
        <pc:sldMkLst>
          <pc:docMk/>
          <pc:sldMk cId="4246230890" sldId="359"/>
        </pc:sldMkLst>
      </pc:sldChg>
      <pc:sldChg chg="del">
        <pc:chgData name="Stephen Millmore" userId="S::stm31@cam.ac.uk::7b2404fb-f360-4859-a21a-833f72764a74" providerId="AD" clId="Web-{BF3A0557-DA67-9CBC-48ED-EE169516E8C4}" dt="2023-11-06T11:55:50.180" v="12"/>
        <pc:sldMkLst>
          <pc:docMk/>
          <pc:sldMk cId="4035252639" sldId="360"/>
        </pc:sldMkLst>
      </pc:sldChg>
      <pc:sldChg chg="del">
        <pc:chgData name="Stephen Millmore" userId="S::stm31@cam.ac.uk::7b2404fb-f360-4859-a21a-833f72764a74" providerId="AD" clId="Web-{BF3A0557-DA67-9CBC-48ED-EE169516E8C4}" dt="2023-11-06T11:55:50.180" v="11"/>
        <pc:sldMkLst>
          <pc:docMk/>
          <pc:sldMk cId="3306813277" sldId="361"/>
        </pc:sldMkLst>
      </pc:sldChg>
      <pc:sldChg chg="del">
        <pc:chgData name="Stephen Millmore" userId="S::stm31@cam.ac.uk::7b2404fb-f360-4859-a21a-833f72764a74" providerId="AD" clId="Web-{BF3A0557-DA67-9CBC-48ED-EE169516E8C4}" dt="2023-11-06T11:55:50.164" v="10"/>
        <pc:sldMkLst>
          <pc:docMk/>
          <pc:sldMk cId="3536576914" sldId="362"/>
        </pc:sldMkLst>
      </pc:sldChg>
      <pc:sldChg chg="del">
        <pc:chgData name="Stephen Millmore" userId="S::stm31@cam.ac.uk::7b2404fb-f360-4859-a21a-833f72764a74" providerId="AD" clId="Web-{BF3A0557-DA67-9CBC-48ED-EE169516E8C4}" dt="2023-11-06T11:55:50.164" v="9"/>
        <pc:sldMkLst>
          <pc:docMk/>
          <pc:sldMk cId="1592545207" sldId="363"/>
        </pc:sldMkLst>
      </pc:sldChg>
      <pc:sldChg chg="del">
        <pc:chgData name="Stephen Millmore" userId="S::stm31@cam.ac.uk::7b2404fb-f360-4859-a21a-833f72764a74" providerId="AD" clId="Web-{BF3A0557-DA67-9CBC-48ED-EE169516E8C4}" dt="2023-11-06T11:55:50.164" v="8"/>
        <pc:sldMkLst>
          <pc:docMk/>
          <pc:sldMk cId="100905284" sldId="364"/>
        </pc:sldMkLst>
      </pc:sldChg>
      <pc:sldChg chg="del">
        <pc:chgData name="Stephen Millmore" userId="S::stm31@cam.ac.uk::7b2404fb-f360-4859-a21a-833f72764a74" providerId="AD" clId="Web-{BF3A0557-DA67-9CBC-48ED-EE169516E8C4}" dt="2023-11-06T11:55:50.164" v="7"/>
        <pc:sldMkLst>
          <pc:docMk/>
          <pc:sldMk cId="2963248951" sldId="365"/>
        </pc:sldMkLst>
      </pc:sldChg>
      <pc:sldChg chg="del">
        <pc:chgData name="Stephen Millmore" userId="S::stm31@cam.ac.uk::7b2404fb-f360-4859-a21a-833f72764a74" providerId="AD" clId="Web-{BF3A0557-DA67-9CBC-48ED-EE169516E8C4}" dt="2023-11-06T11:55:50.164" v="6"/>
        <pc:sldMkLst>
          <pc:docMk/>
          <pc:sldMk cId="3168639998" sldId="366"/>
        </pc:sldMkLst>
      </pc:sldChg>
      <pc:sldChg chg="del">
        <pc:chgData name="Stephen Millmore" userId="S::stm31@cam.ac.uk::7b2404fb-f360-4859-a21a-833f72764a74" providerId="AD" clId="Web-{BF3A0557-DA67-9CBC-48ED-EE169516E8C4}" dt="2023-11-06T11:55:50.164" v="5"/>
        <pc:sldMkLst>
          <pc:docMk/>
          <pc:sldMk cId="2618479745" sldId="367"/>
        </pc:sldMkLst>
      </pc:sldChg>
      <pc:sldChg chg="del">
        <pc:chgData name="Stephen Millmore" userId="S::stm31@cam.ac.uk::7b2404fb-f360-4859-a21a-833f72764a74" providerId="AD" clId="Web-{BF3A0557-DA67-9CBC-48ED-EE169516E8C4}" dt="2023-11-06T11:55:50.164" v="4"/>
        <pc:sldMkLst>
          <pc:docMk/>
          <pc:sldMk cId="3014942907" sldId="369"/>
        </pc:sldMkLst>
      </pc:sldChg>
      <pc:sldChg chg="del">
        <pc:chgData name="Stephen Millmore" userId="S::stm31@cam.ac.uk::7b2404fb-f360-4859-a21a-833f72764a74" providerId="AD" clId="Web-{BF3A0557-DA67-9CBC-48ED-EE169516E8C4}" dt="2023-11-06T11:55:50.164" v="3"/>
        <pc:sldMkLst>
          <pc:docMk/>
          <pc:sldMk cId="3534097333" sldId="370"/>
        </pc:sldMkLst>
      </pc:sldChg>
      <pc:sldChg chg="del">
        <pc:chgData name="Stephen Millmore" userId="S::stm31@cam.ac.uk::7b2404fb-f360-4859-a21a-833f72764a74" providerId="AD" clId="Web-{BF3A0557-DA67-9CBC-48ED-EE169516E8C4}" dt="2023-11-06T11:55:50.164" v="2"/>
        <pc:sldMkLst>
          <pc:docMk/>
          <pc:sldMk cId="4064818200" sldId="371"/>
        </pc:sldMkLst>
      </pc:sldChg>
      <pc:sldChg chg="del">
        <pc:chgData name="Stephen Millmore" userId="S::stm31@cam.ac.uk::7b2404fb-f360-4859-a21a-833f72764a74" providerId="AD" clId="Web-{BF3A0557-DA67-9CBC-48ED-EE169516E8C4}" dt="2023-11-06T11:55:50.149" v="1"/>
        <pc:sldMkLst>
          <pc:docMk/>
          <pc:sldMk cId="688843196" sldId="372"/>
        </pc:sldMkLst>
      </pc:sldChg>
      <pc:sldChg chg="del">
        <pc:chgData name="Stephen Millmore" userId="S::stm31@cam.ac.uk::7b2404fb-f360-4859-a21a-833f72764a74" providerId="AD" clId="Web-{BF3A0557-DA67-9CBC-48ED-EE169516E8C4}" dt="2023-11-06T11:55:50.149" v="0"/>
        <pc:sldMkLst>
          <pc:docMk/>
          <pc:sldMk cId="1592498405" sldId="373"/>
        </pc:sldMkLst>
      </pc:sldChg>
    </pc:docChg>
  </pc:docChgLst>
  <pc:docChgLst>
    <pc:chgData name="Stephen Millmore" userId="S::stm31@cam.ac.uk::7b2404fb-f360-4859-a21a-833f72764a74" providerId="AD" clId="Web-{F947C83B-DBE9-3128-07DD-31B8781C3018}"/>
    <pc:docChg chg="addSld delSld modSld sldOrd">
      <pc:chgData name="Stephen Millmore" userId="S::stm31@cam.ac.uk::7b2404fb-f360-4859-a21a-833f72764a74" providerId="AD" clId="Web-{F947C83B-DBE9-3128-07DD-31B8781C3018}" dt="2023-10-31T11:03:49.786" v="2640" actId="20577"/>
      <pc:docMkLst>
        <pc:docMk/>
      </pc:docMkLst>
      <pc:sldChg chg="modSp">
        <pc:chgData name="Stephen Millmore" userId="S::stm31@cam.ac.uk::7b2404fb-f360-4859-a21a-833f72764a74" providerId="AD" clId="Web-{F947C83B-DBE9-3128-07DD-31B8781C3018}" dt="2023-10-31T09:17:05.826" v="10" actId="20577"/>
        <pc:sldMkLst>
          <pc:docMk/>
          <pc:sldMk cId="0" sldId="256"/>
        </pc:sldMkLst>
        <pc:spChg chg="mod">
          <ac:chgData name="Stephen Millmore" userId="S::stm31@cam.ac.uk::7b2404fb-f360-4859-a21a-833f72764a74" providerId="AD" clId="Web-{F947C83B-DBE9-3128-07DD-31B8781C3018}" dt="2023-10-31T09:17:05.826" v="10" actId="20577"/>
          <ac:spMkLst>
            <pc:docMk/>
            <pc:sldMk cId="0" sldId="256"/>
            <ac:spMk id="3074" creationId="{F7415F0D-5CE4-4FEC-AEE3-DA8FE2AE2C8F}"/>
          </ac:spMkLst>
        </pc:spChg>
      </pc:sldChg>
      <pc:sldChg chg="modSp">
        <pc:chgData name="Stephen Millmore" userId="S::stm31@cam.ac.uk::7b2404fb-f360-4859-a21a-833f72764a74" providerId="AD" clId="Web-{F947C83B-DBE9-3128-07DD-31B8781C3018}" dt="2023-10-31T09:17:51.811" v="50" actId="20577"/>
        <pc:sldMkLst>
          <pc:docMk/>
          <pc:sldMk cId="0" sldId="257"/>
        </pc:sldMkLst>
        <pc:spChg chg="mod">
          <ac:chgData name="Stephen Millmore" userId="S::stm31@cam.ac.uk::7b2404fb-f360-4859-a21a-833f72764a74" providerId="AD" clId="Web-{F947C83B-DBE9-3128-07DD-31B8781C3018}" dt="2023-10-31T09:17:51.811" v="50" actId="20577"/>
          <ac:spMkLst>
            <pc:docMk/>
            <pc:sldMk cId="0" sldId="257"/>
            <ac:spMk id="4099" creationId="{A869C384-EAEC-447D-BE1A-AEAD569499E4}"/>
          </ac:spMkLst>
        </pc:spChg>
      </pc:sldChg>
      <pc:sldChg chg="modSp ord">
        <pc:chgData name="Stephen Millmore" userId="S::stm31@cam.ac.uk::7b2404fb-f360-4859-a21a-833f72764a74" providerId="AD" clId="Web-{F947C83B-DBE9-3128-07DD-31B8781C3018}" dt="2023-10-31T09:26:26.496" v="348" actId="20577"/>
        <pc:sldMkLst>
          <pc:docMk/>
          <pc:sldMk cId="1830497930" sldId="265"/>
        </pc:sldMkLst>
        <pc:spChg chg="mod">
          <ac:chgData name="Stephen Millmore" userId="S::stm31@cam.ac.uk::7b2404fb-f360-4859-a21a-833f72764a74" providerId="AD" clId="Web-{F947C83B-DBE9-3128-07DD-31B8781C3018}" dt="2023-10-31T09:18:55.141" v="66" actId="20577"/>
          <ac:spMkLst>
            <pc:docMk/>
            <pc:sldMk cId="1830497930" sldId="265"/>
            <ac:spMk id="2" creationId="{0A9AA9CE-1500-9B3F-5C5F-374DC594457B}"/>
          </ac:spMkLst>
        </pc:spChg>
        <pc:spChg chg="mod">
          <ac:chgData name="Stephen Millmore" userId="S::stm31@cam.ac.uk::7b2404fb-f360-4859-a21a-833f72764a74" providerId="AD" clId="Web-{F947C83B-DBE9-3128-07DD-31B8781C3018}" dt="2023-10-31T09:26:26.496" v="348" actId="20577"/>
          <ac:spMkLst>
            <pc:docMk/>
            <pc:sldMk cId="1830497930" sldId="265"/>
            <ac:spMk id="3" creationId="{69EC1D8A-C277-16B1-20EC-6260B0088281}"/>
          </ac:spMkLst>
        </pc:spChg>
      </pc:sldChg>
      <pc:sldChg chg="del">
        <pc:chgData name="Stephen Millmore" userId="S::stm31@cam.ac.uk::7b2404fb-f360-4859-a21a-833f72764a74" providerId="AD" clId="Web-{F947C83B-DBE9-3128-07DD-31B8781C3018}" dt="2023-10-31T09:18:12.265" v="55"/>
        <pc:sldMkLst>
          <pc:docMk/>
          <pc:sldMk cId="3599517510" sldId="330"/>
        </pc:sldMkLst>
      </pc:sldChg>
      <pc:sldChg chg="del">
        <pc:chgData name="Stephen Millmore" userId="S::stm31@cam.ac.uk::7b2404fb-f360-4859-a21a-833f72764a74" providerId="AD" clId="Web-{F947C83B-DBE9-3128-07DD-31B8781C3018}" dt="2023-10-31T09:18:09.906" v="54"/>
        <pc:sldMkLst>
          <pc:docMk/>
          <pc:sldMk cId="2448937603" sldId="343"/>
        </pc:sldMkLst>
      </pc:sldChg>
      <pc:sldChg chg="delSp modSp">
        <pc:chgData name="Stephen Millmore" userId="S::stm31@cam.ac.uk::7b2404fb-f360-4859-a21a-833f72764a74" providerId="AD" clId="Web-{F947C83B-DBE9-3128-07DD-31B8781C3018}" dt="2023-10-31T09:38:46.013" v="731" actId="20577"/>
        <pc:sldMkLst>
          <pc:docMk/>
          <pc:sldMk cId="2938035590" sldId="344"/>
        </pc:sldMkLst>
        <pc:spChg chg="mod">
          <ac:chgData name="Stephen Millmore" userId="S::stm31@cam.ac.uk::7b2404fb-f360-4859-a21a-833f72764a74" providerId="AD" clId="Web-{F947C83B-DBE9-3128-07DD-31B8781C3018}" dt="2023-10-31T09:32:16.441" v="486" actId="20577"/>
          <ac:spMkLst>
            <pc:docMk/>
            <pc:sldMk cId="2938035590" sldId="344"/>
            <ac:spMk id="2" creationId="{0A9AA9CE-1500-9B3F-5C5F-374DC594457B}"/>
          </ac:spMkLst>
        </pc:spChg>
        <pc:spChg chg="mod">
          <ac:chgData name="Stephen Millmore" userId="S::stm31@cam.ac.uk::7b2404fb-f360-4859-a21a-833f72764a74" providerId="AD" clId="Web-{F947C83B-DBE9-3128-07DD-31B8781C3018}" dt="2023-10-31T09:38:46.013" v="731" actId="20577"/>
          <ac:spMkLst>
            <pc:docMk/>
            <pc:sldMk cId="2938035590" sldId="344"/>
            <ac:spMk id="3" creationId="{69EC1D8A-C277-16B1-20EC-6260B0088281}"/>
          </ac:spMkLst>
        </pc:spChg>
        <pc:spChg chg="del">
          <ac:chgData name="Stephen Millmore" userId="S::stm31@cam.ac.uk::7b2404fb-f360-4859-a21a-833f72764a74" providerId="AD" clId="Web-{F947C83B-DBE9-3128-07DD-31B8781C3018}" dt="2023-10-31T09:32:22.613" v="487"/>
          <ac:spMkLst>
            <pc:docMk/>
            <pc:sldMk cId="2938035590" sldId="344"/>
            <ac:spMk id="12" creationId="{BA56F1F6-E787-E9C1-D768-E95226F8AB43}"/>
          </ac:spMkLst>
        </pc:spChg>
      </pc:sldChg>
      <pc:sldChg chg="addSp delSp modSp delAnim">
        <pc:chgData name="Stephen Millmore" userId="S::stm31@cam.ac.uk::7b2404fb-f360-4859-a21a-833f72764a74" providerId="AD" clId="Web-{F947C83B-DBE9-3128-07DD-31B8781C3018}" dt="2023-10-31T10:33:48.704" v="2380" actId="20577"/>
        <pc:sldMkLst>
          <pc:docMk/>
          <pc:sldMk cId="725240774" sldId="345"/>
        </pc:sldMkLst>
        <pc:spChg chg="mod">
          <ac:chgData name="Stephen Millmore" userId="S::stm31@cam.ac.uk::7b2404fb-f360-4859-a21a-833f72764a74" providerId="AD" clId="Web-{F947C83B-DBE9-3128-07DD-31B8781C3018}" dt="2023-10-31T10:18:58.322" v="1964" actId="20577"/>
          <ac:spMkLst>
            <pc:docMk/>
            <pc:sldMk cId="725240774" sldId="345"/>
            <ac:spMk id="2" creationId="{0A9AA9CE-1500-9B3F-5C5F-374DC594457B}"/>
          </ac:spMkLst>
        </pc:spChg>
        <pc:spChg chg="mod">
          <ac:chgData name="Stephen Millmore" userId="S::stm31@cam.ac.uk::7b2404fb-f360-4859-a21a-833f72764a74" providerId="AD" clId="Web-{F947C83B-DBE9-3128-07DD-31B8781C3018}" dt="2023-10-31T10:21:37.951" v="2044" actId="14100"/>
          <ac:spMkLst>
            <pc:docMk/>
            <pc:sldMk cId="725240774" sldId="345"/>
            <ac:spMk id="3" creationId="{69EC1D8A-C277-16B1-20EC-6260B0088281}"/>
          </ac:spMkLst>
        </pc:spChg>
        <pc:spChg chg="add mod">
          <ac:chgData name="Stephen Millmore" userId="S::stm31@cam.ac.uk::7b2404fb-f360-4859-a21a-833f72764a74" providerId="AD" clId="Web-{F947C83B-DBE9-3128-07DD-31B8781C3018}" dt="2023-10-31T10:22:55.984" v="2054"/>
          <ac:spMkLst>
            <pc:docMk/>
            <pc:sldMk cId="725240774" sldId="345"/>
            <ac:spMk id="7" creationId="{C2B05B81-7E64-0335-C5E8-B39B6AAD3C38}"/>
          </ac:spMkLst>
        </pc:spChg>
        <pc:spChg chg="del">
          <ac:chgData name="Stephen Millmore" userId="S::stm31@cam.ac.uk::7b2404fb-f360-4859-a21a-833f72764a74" providerId="AD" clId="Web-{F947C83B-DBE9-3128-07DD-31B8781C3018}" dt="2023-10-31T10:18:42.024" v="1946"/>
          <ac:spMkLst>
            <pc:docMk/>
            <pc:sldMk cId="725240774" sldId="345"/>
            <ac:spMk id="8" creationId="{E625BD18-9723-2CDE-A687-1397831A17E0}"/>
          </ac:spMkLst>
        </pc:spChg>
        <pc:spChg chg="add mod">
          <ac:chgData name="Stephen Millmore" userId="S::stm31@cam.ac.uk::7b2404fb-f360-4859-a21a-833f72764a74" providerId="AD" clId="Web-{F947C83B-DBE9-3128-07DD-31B8781C3018}" dt="2023-10-31T10:27:01.412" v="2075"/>
          <ac:spMkLst>
            <pc:docMk/>
            <pc:sldMk cId="725240774" sldId="345"/>
            <ac:spMk id="10" creationId="{40352E52-86C6-C726-ADFC-B427E9E0987F}"/>
          </ac:spMkLst>
        </pc:spChg>
        <pc:spChg chg="del">
          <ac:chgData name="Stephen Millmore" userId="S::stm31@cam.ac.uk::7b2404fb-f360-4859-a21a-833f72764a74" providerId="AD" clId="Web-{F947C83B-DBE9-3128-07DD-31B8781C3018}" dt="2023-10-31T10:18:42.024" v="1949"/>
          <ac:spMkLst>
            <pc:docMk/>
            <pc:sldMk cId="725240774" sldId="345"/>
            <ac:spMk id="12" creationId="{BA56F1F6-E787-E9C1-D768-E95226F8AB43}"/>
          </ac:spMkLst>
        </pc:spChg>
        <pc:spChg chg="add mod">
          <ac:chgData name="Stephen Millmore" userId="S::stm31@cam.ac.uk::7b2404fb-f360-4859-a21a-833f72764a74" providerId="AD" clId="Web-{F947C83B-DBE9-3128-07DD-31B8781C3018}" dt="2023-10-31T10:27:35.522" v="2077" actId="14100"/>
          <ac:spMkLst>
            <pc:docMk/>
            <pc:sldMk cId="725240774" sldId="345"/>
            <ac:spMk id="13" creationId="{A8D905B6-E2F5-6444-CBCE-9607E378E23A}"/>
          </ac:spMkLst>
        </pc:spChg>
        <pc:spChg chg="add mod">
          <ac:chgData name="Stephen Millmore" userId="S::stm31@cam.ac.uk::7b2404fb-f360-4859-a21a-833f72764a74" providerId="AD" clId="Web-{F947C83B-DBE9-3128-07DD-31B8781C3018}" dt="2023-10-31T10:29:36.526" v="2093" actId="20577"/>
          <ac:spMkLst>
            <pc:docMk/>
            <pc:sldMk cId="725240774" sldId="345"/>
            <ac:spMk id="16" creationId="{F3E032A6-7BA1-6C61-4D6A-99FA5DB7B761}"/>
          </ac:spMkLst>
        </pc:spChg>
        <pc:spChg chg="add del">
          <ac:chgData name="Stephen Millmore" userId="S::stm31@cam.ac.uk::7b2404fb-f360-4859-a21a-833f72764a74" providerId="AD" clId="Web-{F947C83B-DBE9-3128-07DD-31B8781C3018}" dt="2023-10-31T10:29:49.573" v="2095"/>
          <ac:spMkLst>
            <pc:docMk/>
            <pc:sldMk cId="725240774" sldId="345"/>
            <ac:spMk id="17" creationId="{BFCA38D0-8D34-C221-A3EA-7A4BDD6D2406}"/>
          </ac:spMkLst>
        </pc:spChg>
        <pc:spChg chg="add mod">
          <ac:chgData name="Stephen Millmore" userId="S::stm31@cam.ac.uk::7b2404fb-f360-4859-a21a-833f72764a74" providerId="AD" clId="Web-{F947C83B-DBE9-3128-07DD-31B8781C3018}" dt="2023-10-31T10:33:48.704" v="2380" actId="20577"/>
          <ac:spMkLst>
            <pc:docMk/>
            <pc:sldMk cId="725240774" sldId="345"/>
            <ac:spMk id="19" creationId="{4A7A3B68-8AC5-48EA-5631-756D17696004}"/>
          </ac:spMkLst>
        </pc:spChg>
        <pc:picChg chg="del">
          <ac:chgData name="Stephen Millmore" userId="S::stm31@cam.ac.uk::7b2404fb-f360-4859-a21a-833f72764a74" providerId="AD" clId="Web-{F947C83B-DBE9-3128-07DD-31B8781C3018}" dt="2023-10-31T10:18:44.915" v="1950"/>
          <ac:picMkLst>
            <pc:docMk/>
            <pc:sldMk cId="725240774" sldId="345"/>
            <ac:picMk id="4" creationId="{41FBDD08-6B0E-E99B-C406-60EC00962FBE}"/>
          </ac:picMkLst>
        </pc:picChg>
        <pc:picChg chg="del">
          <ac:chgData name="Stephen Millmore" userId="S::stm31@cam.ac.uk::7b2404fb-f360-4859-a21a-833f72764a74" providerId="AD" clId="Web-{F947C83B-DBE9-3128-07DD-31B8781C3018}" dt="2023-10-31T10:18:42.024" v="1948"/>
          <ac:picMkLst>
            <pc:docMk/>
            <pc:sldMk cId="725240774" sldId="345"/>
            <ac:picMk id="5" creationId="{891BE4AA-CCAC-B6A0-3077-06F90DAD46A3}"/>
          </ac:picMkLst>
        </pc:picChg>
        <pc:picChg chg="del">
          <ac:chgData name="Stephen Millmore" userId="S::stm31@cam.ac.uk::7b2404fb-f360-4859-a21a-833f72764a74" providerId="AD" clId="Web-{F947C83B-DBE9-3128-07DD-31B8781C3018}" dt="2023-10-31T10:18:42.024" v="1947"/>
          <ac:picMkLst>
            <pc:docMk/>
            <pc:sldMk cId="725240774" sldId="345"/>
            <ac:picMk id="6" creationId="{46EB6EDC-D174-1C28-1E77-B09877D1BAAA}"/>
          </ac:picMkLst>
        </pc:picChg>
        <pc:picChg chg="del">
          <ac:chgData name="Stephen Millmore" userId="S::stm31@cam.ac.uk::7b2404fb-f360-4859-a21a-833f72764a74" providerId="AD" clId="Web-{F947C83B-DBE9-3128-07DD-31B8781C3018}" dt="2023-10-31T10:18:42.024" v="1945"/>
          <ac:picMkLst>
            <pc:docMk/>
            <pc:sldMk cId="725240774" sldId="345"/>
            <ac:picMk id="9" creationId="{E41CDAF6-FE83-9AE1-8163-259246302BC5}"/>
          </ac:picMkLst>
        </pc:picChg>
        <pc:picChg chg="add del mod modCrop">
          <ac:chgData name="Stephen Millmore" userId="S::stm31@cam.ac.uk::7b2404fb-f360-4859-a21a-833f72764a74" providerId="AD" clId="Web-{F947C83B-DBE9-3128-07DD-31B8781C3018}" dt="2023-10-31T10:25:06.144" v="2069"/>
          <ac:picMkLst>
            <pc:docMk/>
            <pc:sldMk cId="725240774" sldId="345"/>
            <ac:picMk id="11" creationId="{79F4500D-855A-95E0-135D-4913E4AF0527}"/>
          </ac:picMkLst>
        </pc:picChg>
        <pc:cxnChg chg="add mod">
          <ac:chgData name="Stephen Millmore" userId="S::stm31@cam.ac.uk::7b2404fb-f360-4859-a21a-833f72764a74" providerId="AD" clId="Web-{F947C83B-DBE9-3128-07DD-31B8781C3018}" dt="2023-10-31T10:28:09.601" v="2082"/>
          <ac:cxnSpMkLst>
            <pc:docMk/>
            <pc:sldMk cId="725240774" sldId="345"/>
            <ac:cxnSpMk id="14" creationId="{A5D8D575-BB95-E1BF-D031-95A0F652C101}"/>
          </ac:cxnSpMkLst>
        </pc:cxnChg>
        <pc:cxnChg chg="add mod">
          <ac:chgData name="Stephen Millmore" userId="S::stm31@cam.ac.uk::7b2404fb-f360-4859-a21a-833f72764a74" providerId="AD" clId="Web-{F947C83B-DBE9-3128-07DD-31B8781C3018}" dt="2023-10-31T10:29:20.556" v="2088" actId="1076"/>
          <ac:cxnSpMkLst>
            <pc:docMk/>
            <pc:sldMk cId="725240774" sldId="345"/>
            <ac:cxnSpMk id="15" creationId="{48044424-29B9-84D3-2512-A93BB128EA79}"/>
          </ac:cxnSpMkLst>
        </pc:cxnChg>
      </pc:sldChg>
      <pc:sldChg chg="modSp add replId">
        <pc:chgData name="Stephen Millmore" userId="S::stm31@cam.ac.uk::7b2404fb-f360-4859-a21a-833f72764a74" providerId="AD" clId="Web-{F947C83B-DBE9-3128-07DD-31B8781C3018}" dt="2023-10-31T09:18:06.343" v="53" actId="20577"/>
        <pc:sldMkLst>
          <pc:docMk/>
          <pc:sldMk cId="4028150603" sldId="416"/>
        </pc:sldMkLst>
        <pc:spChg chg="mod">
          <ac:chgData name="Stephen Millmore" userId="S::stm31@cam.ac.uk::7b2404fb-f360-4859-a21a-833f72764a74" providerId="AD" clId="Web-{F947C83B-DBE9-3128-07DD-31B8781C3018}" dt="2023-10-31T09:18:06.343" v="53" actId="20577"/>
          <ac:spMkLst>
            <pc:docMk/>
            <pc:sldMk cId="4028150603" sldId="416"/>
            <ac:spMk id="4099" creationId="{A869C384-EAEC-447D-BE1A-AEAD569499E4}"/>
          </ac:spMkLst>
        </pc:spChg>
      </pc:sldChg>
      <pc:sldChg chg="modSp add replId">
        <pc:chgData name="Stephen Millmore" userId="S::stm31@cam.ac.uk::7b2404fb-f360-4859-a21a-833f72764a74" providerId="AD" clId="Web-{F947C83B-DBE9-3128-07DD-31B8781C3018}" dt="2023-10-31T09:47:17.088" v="1123" actId="20577"/>
        <pc:sldMkLst>
          <pc:docMk/>
          <pc:sldMk cId="2037374838" sldId="417"/>
        </pc:sldMkLst>
        <pc:spChg chg="mod">
          <ac:chgData name="Stephen Millmore" userId="S::stm31@cam.ac.uk::7b2404fb-f360-4859-a21a-833f72764a74" providerId="AD" clId="Web-{F947C83B-DBE9-3128-07DD-31B8781C3018}" dt="2023-10-31T09:38:54.388" v="735" actId="20577"/>
          <ac:spMkLst>
            <pc:docMk/>
            <pc:sldMk cId="2037374838" sldId="417"/>
            <ac:spMk id="2" creationId="{0A9AA9CE-1500-9B3F-5C5F-374DC594457B}"/>
          </ac:spMkLst>
        </pc:spChg>
        <pc:spChg chg="mod">
          <ac:chgData name="Stephen Millmore" userId="S::stm31@cam.ac.uk::7b2404fb-f360-4859-a21a-833f72764a74" providerId="AD" clId="Web-{F947C83B-DBE9-3128-07DD-31B8781C3018}" dt="2023-10-31T09:47:17.088" v="1123" actId="20577"/>
          <ac:spMkLst>
            <pc:docMk/>
            <pc:sldMk cId="2037374838" sldId="417"/>
            <ac:spMk id="3" creationId="{69EC1D8A-C277-16B1-20EC-6260B0088281}"/>
          </ac:spMkLst>
        </pc:spChg>
      </pc:sldChg>
      <pc:sldChg chg="modSp add replId">
        <pc:chgData name="Stephen Millmore" userId="S::stm31@cam.ac.uk::7b2404fb-f360-4859-a21a-833f72764a74" providerId="AD" clId="Web-{F947C83B-DBE9-3128-07DD-31B8781C3018}" dt="2023-10-31T10:07:04.070" v="1522" actId="20577"/>
        <pc:sldMkLst>
          <pc:docMk/>
          <pc:sldMk cId="3383942227" sldId="418"/>
        </pc:sldMkLst>
        <pc:spChg chg="mod">
          <ac:chgData name="Stephen Millmore" userId="S::stm31@cam.ac.uk::7b2404fb-f360-4859-a21a-833f72764a74" providerId="AD" clId="Web-{F947C83B-DBE9-3128-07DD-31B8781C3018}" dt="2023-10-31T09:59:19.183" v="1147" actId="20577"/>
          <ac:spMkLst>
            <pc:docMk/>
            <pc:sldMk cId="3383942227" sldId="418"/>
            <ac:spMk id="2" creationId="{0A9AA9CE-1500-9B3F-5C5F-374DC594457B}"/>
          </ac:spMkLst>
        </pc:spChg>
        <pc:spChg chg="mod">
          <ac:chgData name="Stephen Millmore" userId="S::stm31@cam.ac.uk::7b2404fb-f360-4859-a21a-833f72764a74" providerId="AD" clId="Web-{F947C83B-DBE9-3128-07DD-31B8781C3018}" dt="2023-10-31T10:07:04.070" v="1522" actId="20577"/>
          <ac:spMkLst>
            <pc:docMk/>
            <pc:sldMk cId="3383942227" sldId="418"/>
            <ac:spMk id="3" creationId="{69EC1D8A-C277-16B1-20EC-6260B0088281}"/>
          </ac:spMkLst>
        </pc:spChg>
      </pc:sldChg>
      <pc:sldChg chg="modSp add replId">
        <pc:chgData name="Stephen Millmore" userId="S::stm31@cam.ac.uk::7b2404fb-f360-4859-a21a-833f72764a74" providerId="AD" clId="Web-{F947C83B-DBE9-3128-07DD-31B8781C3018}" dt="2023-10-31T10:18:35.274" v="1944" actId="20577"/>
        <pc:sldMkLst>
          <pc:docMk/>
          <pc:sldMk cId="3708240551" sldId="419"/>
        </pc:sldMkLst>
        <pc:spChg chg="mod">
          <ac:chgData name="Stephen Millmore" userId="S::stm31@cam.ac.uk::7b2404fb-f360-4859-a21a-833f72764a74" providerId="AD" clId="Web-{F947C83B-DBE9-3128-07DD-31B8781C3018}" dt="2023-10-31T10:07:18.664" v="1538" actId="20577"/>
          <ac:spMkLst>
            <pc:docMk/>
            <pc:sldMk cId="3708240551" sldId="419"/>
            <ac:spMk id="2" creationId="{0A9AA9CE-1500-9B3F-5C5F-374DC594457B}"/>
          </ac:spMkLst>
        </pc:spChg>
        <pc:spChg chg="mod">
          <ac:chgData name="Stephen Millmore" userId="S::stm31@cam.ac.uk::7b2404fb-f360-4859-a21a-833f72764a74" providerId="AD" clId="Web-{F947C83B-DBE9-3128-07DD-31B8781C3018}" dt="2023-10-31T10:18:35.274" v="1944" actId="20577"/>
          <ac:spMkLst>
            <pc:docMk/>
            <pc:sldMk cId="3708240551" sldId="419"/>
            <ac:spMk id="3" creationId="{69EC1D8A-C277-16B1-20EC-6260B0088281}"/>
          </ac:spMkLst>
        </pc:spChg>
      </pc:sldChg>
      <pc:sldChg chg="addSp delSp modSp add replId">
        <pc:chgData name="Stephen Millmore" userId="S::stm31@cam.ac.uk::7b2404fb-f360-4859-a21a-833f72764a74" providerId="AD" clId="Web-{F947C83B-DBE9-3128-07DD-31B8781C3018}" dt="2023-10-31T11:03:49.786" v="2640" actId="20577"/>
        <pc:sldMkLst>
          <pc:docMk/>
          <pc:sldMk cId="3002285019" sldId="420"/>
        </pc:sldMkLst>
        <pc:spChg chg="mod">
          <ac:chgData name="Stephen Millmore" userId="S::stm31@cam.ac.uk::7b2404fb-f360-4859-a21a-833f72764a74" providerId="AD" clId="Web-{F947C83B-DBE9-3128-07DD-31B8781C3018}" dt="2023-10-31T11:03:49.786" v="2640" actId="20577"/>
          <ac:spMkLst>
            <pc:docMk/>
            <pc:sldMk cId="3002285019" sldId="420"/>
            <ac:spMk id="2" creationId="{0A9AA9CE-1500-9B3F-5C5F-374DC594457B}"/>
          </ac:spMkLst>
        </pc:spChg>
        <pc:spChg chg="mod">
          <ac:chgData name="Stephen Millmore" userId="S::stm31@cam.ac.uk::7b2404fb-f360-4859-a21a-833f72764a74" providerId="AD" clId="Web-{F947C83B-DBE9-3128-07DD-31B8781C3018}" dt="2023-10-31T10:59:41.530" v="2459" actId="20577"/>
          <ac:spMkLst>
            <pc:docMk/>
            <pc:sldMk cId="3002285019" sldId="420"/>
            <ac:spMk id="3" creationId="{69EC1D8A-C277-16B1-20EC-6260B0088281}"/>
          </ac:spMkLst>
        </pc:spChg>
        <pc:spChg chg="add mod">
          <ac:chgData name="Stephen Millmore" userId="S::stm31@cam.ac.uk::7b2404fb-f360-4859-a21a-833f72764a74" providerId="AD" clId="Web-{F947C83B-DBE9-3128-07DD-31B8781C3018}" dt="2023-10-31T10:56:14.135" v="2392" actId="1076"/>
          <ac:spMkLst>
            <pc:docMk/>
            <pc:sldMk cId="3002285019" sldId="420"/>
            <ac:spMk id="4" creationId="{4FC9BAAC-28BE-1DE2-1005-A38A16241C82}"/>
          </ac:spMkLst>
        </pc:spChg>
        <pc:spChg chg="add mod">
          <ac:chgData name="Stephen Millmore" userId="S::stm31@cam.ac.uk::7b2404fb-f360-4859-a21a-833f72764a74" providerId="AD" clId="Web-{F947C83B-DBE9-3128-07DD-31B8781C3018}" dt="2023-10-31T10:56:14.135" v="2393" actId="1076"/>
          <ac:spMkLst>
            <pc:docMk/>
            <pc:sldMk cId="3002285019" sldId="420"/>
            <ac:spMk id="5" creationId="{426B1B37-574A-616F-64A7-CCBDE27E20BF}"/>
          </ac:spMkLst>
        </pc:spChg>
        <pc:spChg chg="del">
          <ac:chgData name="Stephen Millmore" userId="S::stm31@cam.ac.uk::7b2404fb-f360-4859-a21a-833f72764a74" providerId="AD" clId="Web-{F947C83B-DBE9-3128-07DD-31B8781C3018}" dt="2023-10-31T10:55:52.822" v="2385"/>
          <ac:spMkLst>
            <pc:docMk/>
            <pc:sldMk cId="3002285019" sldId="420"/>
            <ac:spMk id="7" creationId="{C2B05B81-7E64-0335-C5E8-B39B6AAD3C38}"/>
          </ac:spMkLst>
        </pc:spChg>
        <pc:spChg chg="mod">
          <ac:chgData name="Stephen Millmore" userId="S::stm31@cam.ac.uk::7b2404fb-f360-4859-a21a-833f72764a74" providerId="AD" clId="Web-{F947C83B-DBE9-3128-07DD-31B8781C3018}" dt="2023-10-31T10:56:20.869" v="2394" actId="14100"/>
          <ac:spMkLst>
            <pc:docMk/>
            <pc:sldMk cId="3002285019" sldId="420"/>
            <ac:spMk id="13" creationId="{A8D905B6-E2F5-6444-CBCE-9607E378E23A}"/>
          </ac:spMkLst>
        </pc:spChg>
        <pc:spChg chg="del">
          <ac:chgData name="Stephen Millmore" userId="S::stm31@cam.ac.uk::7b2404fb-f360-4859-a21a-833f72764a74" providerId="AD" clId="Web-{F947C83B-DBE9-3128-07DD-31B8781C3018}" dt="2023-10-31T10:55:48.228" v="2382"/>
          <ac:spMkLst>
            <pc:docMk/>
            <pc:sldMk cId="3002285019" sldId="420"/>
            <ac:spMk id="16" creationId="{F3E032A6-7BA1-6C61-4D6A-99FA5DB7B761}"/>
          </ac:spMkLst>
        </pc:spChg>
        <pc:spChg chg="add del mod">
          <ac:chgData name="Stephen Millmore" userId="S::stm31@cam.ac.uk::7b2404fb-f360-4859-a21a-833f72764a74" providerId="AD" clId="Web-{F947C83B-DBE9-3128-07DD-31B8781C3018}" dt="2023-10-31T11:03:40.348" v="2635" actId="20577"/>
          <ac:spMkLst>
            <pc:docMk/>
            <pc:sldMk cId="3002285019" sldId="420"/>
            <ac:spMk id="19" creationId="{4A7A3B68-8AC5-48EA-5631-756D17696004}"/>
          </ac:spMkLst>
        </pc:spChg>
        <pc:picChg chg="add mod">
          <ac:chgData name="Stephen Millmore" userId="S::stm31@cam.ac.uk::7b2404fb-f360-4859-a21a-833f72764a74" providerId="AD" clId="Web-{F947C83B-DBE9-3128-07DD-31B8781C3018}" dt="2023-10-31T11:01:54.377" v="2526" actId="14100"/>
          <ac:picMkLst>
            <pc:docMk/>
            <pc:sldMk cId="3002285019" sldId="420"/>
            <ac:picMk id="6" creationId="{BD6C259F-2822-D3B4-20A6-1954E11EAA58}"/>
          </ac:picMkLst>
        </pc:picChg>
        <pc:cxnChg chg="del">
          <ac:chgData name="Stephen Millmore" userId="S::stm31@cam.ac.uk::7b2404fb-f360-4859-a21a-833f72764a74" providerId="AD" clId="Web-{F947C83B-DBE9-3128-07DD-31B8781C3018}" dt="2023-10-31T10:55:48.228" v="2384"/>
          <ac:cxnSpMkLst>
            <pc:docMk/>
            <pc:sldMk cId="3002285019" sldId="420"/>
            <ac:cxnSpMk id="14" creationId="{A5D8D575-BB95-E1BF-D031-95A0F652C101}"/>
          </ac:cxnSpMkLst>
        </pc:cxnChg>
        <pc:cxnChg chg="del">
          <ac:chgData name="Stephen Millmore" userId="S::stm31@cam.ac.uk::7b2404fb-f360-4859-a21a-833f72764a74" providerId="AD" clId="Web-{F947C83B-DBE9-3128-07DD-31B8781C3018}" dt="2023-10-31T10:55:48.228" v="2383"/>
          <ac:cxnSpMkLst>
            <pc:docMk/>
            <pc:sldMk cId="3002285019" sldId="420"/>
            <ac:cxnSpMk id="15" creationId="{48044424-29B9-84D3-2512-A93BB128EA79}"/>
          </ac:cxnSpMkLst>
        </pc:cxnChg>
      </pc:sldChg>
    </pc:docChg>
  </pc:docChgLst>
  <pc:docChgLst>
    <pc:chgData name="Stephen Millmore" userId="S::stm31@cam.ac.uk::7b2404fb-f360-4859-a21a-833f72764a74" providerId="AD" clId="Web-{E67EF2F4-45AE-2F0F-B02F-C1C8DFD215C2}"/>
    <pc:docChg chg="addSld modSld">
      <pc:chgData name="Stephen Millmore" userId="S::stm31@cam.ac.uk::7b2404fb-f360-4859-a21a-833f72764a74" providerId="AD" clId="Web-{E67EF2F4-45AE-2F0F-B02F-C1C8DFD215C2}" dt="2023-11-09T15:08:39.091" v="1562" actId="1076"/>
      <pc:docMkLst>
        <pc:docMk/>
      </pc:docMkLst>
      <pc:sldChg chg="addSp delSp modSp addAnim delAnim">
        <pc:chgData name="Stephen Millmore" userId="S::stm31@cam.ac.uk::7b2404fb-f360-4859-a21a-833f72764a74" providerId="AD" clId="Web-{E67EF2F4-45AE-2F0F-B02F-C1C8DFD215C2}" dt="2023-11-09T14:29:09.645" v="409"/>
        <pc:sldMkLst>
          <pc:docMk/>
          <pc:sldMk cId="2015204985" sldId="464"/>
        </pc:sldMkLst>
        <pc:spChg chg="mod">
          <ac:chgData name="Stephen Millmore" userId="S::stm31@cam.ac.uk::7b2404fb-f360-4859-a21a-833f72764a74" providerId="AD" clId="Web-{E67EF2F4-45AE-2F0F-B02F-C1C8DFD215C2}" dt="2023-11-09T14:24:24.627" v="355" actId="20577"/>
          <ac:spMkLst>
            <pc:docMk/>
            <pc:sldMk cId="2015204985" sldId="464"/>
            <ac:spMk id="3" creationId="{69EC1D8A-C277-16B1-20EC-6260B0088281}"/>
          </ac:spMkLst>
        </pc:spChg>
        <pc:spChg chg="add mod">
          <ac:chgData name="Stephen Millmore" userId="S::stm31@cam.ac.uk::7b2404fb-f360-4859-a21a-833f72764a74" providerId="AD" clId="Web-{E67EF2F4-45AE-2F0F-B02F-C1C8DFD215C2}" dt="2023-11-09T14:25:49.430" v="362"/>
          <ac:spMkLst>
            <pc:docMk/>
            <pc:sldMk cId="2015204985" sldId="464"/>
            <ac:spMk id="7" creationId="{CFDD2F76-9180-86A5-CDC7-655BA5D53E1C}"/>
          </ac:spMkLst>
        </pc:spChg>
        <pc:spChg chg="add mod">
          <ac:chgData name="Stephen Millmore" userId="S::stm31@cam.ac.uk::7b2404fb-f360-4859-a21a-833f72764a74" providerId="AD" clId="Web-{E67EF2F4-45AE-2F0F-B02F-C1C8DFD215C2}" dt="2023-11-09T14:26:06.087" v="368" actId="1076"/>
          <ac:spMkLst>
            <pc:docMk/>
            <pc:sldMk cId="2015204985" sldId="464"/>
            <ac:spMk id="8" creationId="{FD1C034E-E61E-87CB-1390-2FB95DBA0F85}"/>
          </ac:spMkLst>
        </pc:spChg>
        <pc:spChg chg="add mod">
          <ac:chgData name="Stephen Millmore" userId="S::stm31@cam.ac.uk::7b2404fb-f360-4859-a21a-833f72764a74" providerId="AD" clId="Web-{E67EF2F4-45AE-2F0F-B02F-C1C8DFD215C2}" dt="2023-11-09T14:26:42.370" v="392" actId="14100"/>
          <ac:spMkLst>
            <pc:docMk/>
            <pc:sldMk cId="2015204985" sldId="464"/>
            <ac:spMk id="9" creationId="{0E15B823-A671-15C9-EA5C-C189FCCF18C1}"/>
          </ac:spMkLst>
        </pc:spChg>
        <pc:picChg chg="add mod">
          <ac:chgData name="Stephen Millmore" userId="S::stm31@cam.ac.uk::7b2404fb-f360-4859-a21a-833f72764a74" providerId="AD" clId="Web-{E67EF2F4-45AE-2F0F-B02F-C1C8DFD215C2}" dt="2023-11-09T14:21:56.524" v="260" actId="1076"/>
          <ac:picMkLst>
            <pc:docMk/>
            <pc:sldMk cId="2015204985" sldId="464"/>
            <ac:picMk id="4" creationId="{AF777296-4D35-880E-C41E-CBCC176E12D5}"/>
          </ac:picMkLst>
        </pc:picChg>
        <pc:picChg chg="add mod modCrop">
          <ac:chgData name="Stephen Millmore" userId="S::stm31@cam.ac.uk::7b2404fb-f360-4859-a21a-833f72764a74" providerId="AD" clId="Web-{E67EF2F4-45AE-2F0F-B02F-C1C8DFD215C2}" dt="2023-11-09T14:23:46.125" v="317"/>
          <ac:picMkLst>
            <pc:docMk/>
            <pc:sldMk cId="2015204985" sldId="464"/>
            <ac:picMk id="5" creationId="{84D046C8-6B7E-3EF3-CE63-579B36AB351B}"/>
          </ac:picMkLst>
        </pc:picChg>
        <pc:picChg chg="add mod">
          <ac:chgData name="Stephen Millmore" userId="S::stm31@cam.ac.uk::7b2404fb-f360-4859-a21a-833f72764a74" providerId="AD" clId="Web-{E67EF2F4-45AE-2F0F-B02F-C1C8DFD215C2}" dt="2023-11-09T14:24:47.488" v="360" actId="1076"/>
          <ac:picMkLst>
            <pc:docMk/>
            <pc:sldMk cId="2015204985" sldId="464"/>
            <ac:picMk id="6" creationId="{D65E8B10-DAF5-023F-09D1-70F405F6F020}"/>
          </ac:picMkLst>
        </pc:picChg>
        <pc:picChg chg="add mod">
          <ac:chgData name="Stephen Millmore" userId="S::stm31@cam.ac.uk::7b2404fb-f360-4859-a21a-833f72764a74" providerId="AD" clId="Web-{E67EF2F4-45AE-2F0F-B02F-C1C8DFD215C2}" dt="2023-11-09T14:27:48.406" v="401" actId="1076"/>
          <ac:picMkLst>
            <pc:docMk/>
            <pc:sldMk cId="2015204985" sldId="464"/>
            <ac:picMk id="12" creationId="{5FFCED0E-4F29-BEC2-2381-16951B4AF0BD}"/>
          </ac:picMkLst>
        </pc:picChg>
        <pc:cxnChg chg="add mod">
          <ac:chgData name="Stephen Millmore" userId="S::stm31@cam.ac.uk::7b2404fb-f360-4859-a21a-833f72764a74" providerId="AD" clId="Web-{E67EF2F4-45AE-2F0F-B02F-C1C8DFD215C2}" dt="2023-11-09T14:27:10.841" v="397"/>
          <ac:cxnSpMkLst>
            <pc:docMk/>
            <pc:sldMk cId="2015204985" sldId="464"/>
            <ac:cxnSpMk id="10" creationId="{A960F0F1-7A3A-FA56-2625-C4B9D2458F65}"/>
          </ac:cxnSpMkLst>
        </pc:cxnChg>
        <pc:cxnChg chg="add mod">
          <ac:chgData name="Stephen Millmore" userId="S::stm31@cam.ac.uk::7b2404fb-f360-4859-a21a-833f72764a74" providerId="AD" clId="Web-{E67EF2F4-45AE-2F0F-B02F-C1C8DFD215C2}" dt="2023-11-09T14:27:16.138" v="399" actId="1076"/>
          <ac:cxnSpMkLst>
            <pc:docMk/>
            <pc:sldMk cId="2015204985" sldId="464"/>
            <ac:cxnSpMk id="11" creationId="{F763996A-5BA8-2AC7-58FD-680699D84F60}"/>
          </ac:cxnSpMkLst>
        </pc:cxnChg>
        <pc:cxnChg chg="add mod">
          <ac:chgData name="Stephen Millmore" userId="S::stm31@cam.ac.uk::7b2404fb-f360-4859-a21a-833f72764a74" providerId="AD" clId="Web-{E67EF2F4-45AE-2F0F-B02F-C1C8DFD215C2}" dt="2023-11-09T14:28:06.016" v="405" actId="14100"/>
          <ac:cxnSpMkLst>
            <pc:docMk/>
            <pc:sldMk cId="2015204985" sldId="464"/>
            <ac:cxnSpMk id="13" creationId="{2BF34C43-07F8-6328-764D-5C8F03FCF960}"/>
          </ac:cxnSpMkLst>
        </pc:cxnChg>
        <pc:cxnChg chg="add del">
          <ac:chgData name="Stephen Millmore" userId="S::stm31@cam.ac.uk::7b2404fb-f360-4859-a21a-833f72764a74" providerId="AD" clId="Web-{E67EF2F4-45AE-2F0F-B02F-C1C8DFD215C2}" dt="2023-11-09T14:29:09.645" v="409"/>
          <ac:cxnSpMkLst>
            <pc:docMk/>
            <pc:sldMk cId="2015204985" sldId="464"/>
            <ac:cxnSpMk id="15" creationId="{437E71EF-64DF-20F6-F064-68198B114545}"/>
          </ac:cxnSpMkLst>
        </pc:cxnChg>
      </pc:sldChg>
      <pc:sldChg chg="addSp delSp modSp">
        <pc:chgData name="Stephen Millmore" userId="S::stm31@cam.ac.uk::7b2404fb-f360-4859-a21a-833f72764a74" providerId="AD" clId="Web-{E67EF2F4-45AE-2F0F-B02F-C1C8DFD215C2}" dt="2023-11-09T14:18:28.152" v="101" actId="20577"/>
        <pc:sldMkLst>
          <pc:docMk/>
          <pc:sldMk cId="360236265" sldId="465"/>
        </pc:sldMkLst>
        <pc:spChg chg="mod">
          <ac:chgData name="Stephen Millmore" userId="S::stm31@cam.ac.uk::7b2404fb-f360-4859-a21a-833f72764a74" providerId="AD" clId="Web-{E67EF2F4-45AE-2F0F-B02F-C1C8DFD215C2}" dt="2023-11-09T14:18:28.152" v="101" actId="20577"/>
          <ac:spMkLst>
            <pc:docMk/>
            <pc:sldMk cId="360236265" sldId="465"/>
            <ac:spMk id="3" creationId="{69EC1D8A-C277-16B1-20EC-6260B0088281}"/>
          </ac:spMkLst>
        </pc:spChg>
        <pc:picChg chg="del">
          <ac:chgData name="Stephen Millmore" userId="S::stm31@cam.ac.uk::7b2404fb-f360-4859-a21a-833f72764a74" providerId="AD" clId="Web-{E67EF2F4-45AE-2F0F-B02F-C1C8DFD215C2}" dt="2023-11-09T14:15:20.484" v="0"/>
          <ac:picMkLst>
            <pc:docMk/>
            <pc:sldMk cId="360236265" sldId="465"/>
            <ac:picMk id="4" creationId="{373A6173-BAE5-660F-4C2B-AC5416E274B2}"/>
          </ac:picMkLst>
        </pc:picChg>
        <pc:picChg chg="add mod">
          <ac:chgData name="Stephen Millmore" userId="S::stm31@cam.ac.uk::7b2404fb-f360-4859-a21a-833f72764a74" providerId="AD" clId="Web-{E67EF2F4-45AE-2F0F-B02F-C1C8DFD215C2}" dt="2023-11-09T14:15:26.750" v="2" actId="1076"/>
          <ac:picMkLst>
            <pc:docMk/>
            <pc:sldMk cId="360236265" sldId="465"/>
            <ac:picMk id="5" creationId="{381F5A9C-B9F5-5ACA-B782-B06284B4A991}"/>
          </ac:picMkLst>
        </pc:picChg>
        <pc:picChg chg="add mod">
          <ac:chgData name="Stephen Millmore" userId="S::stm31@cam.ac.uk::7b2404fb-f360-4859-a21a-833f72764a74" providerId="AD" clId="Web-{E67EF2F4-45AE-2F0F-B02F-C1C8DFD215C2}" dt="2023-11-09T14:17:54.056" v="60" actId="1076"/>
          <ac:picMkLst>
            <pc:docMk/>
            <pc:sldMk cId="360236265" sldId="465"/>
            <ac:picMk id="6" creationId="{B98765D6-3433-D94E-375C-3CE6A718C92D}"/>
          </ac:picMkLst>
        </pc:picChg>
      </pc:sldChg>
      <pc:sldChg chg="addSp delSp modSp add">
        <pc:chgData name="Stephen Millmore" userId="S::stm31@cam.ac.uk::7b2404fb-f360-4859-a21a-833f72764a74" providerId="AD" clId="Web-{E67EF2F4-45AE-2F0F-B02F-C1C8DFD215C2}" dt="2023-11-09T14:46:39.305" v="661" actId="20577"/>
        <pc:sldMkLst>
          <pc:docMk/>
          <pc:sldMk cId="3000806419" sldId="466"/>
        </pc:sldMkLst>
        <pc:spChg chg="mod">
          <ac:chgData name="Stephen Millmore" userId="S::stm31@cam.ac.uk::7b2404fb-f360-4859-a21a-833f72764a74" providerId="AD" clId="Web-{E67EF2F4-45AE-2F0F-B02F-C1C8DFD215C2}" dt="2023-11-09T14:42:20.883" v="425" actId="20577"/>
          <ac:spMkLst>
            <pc:docMk/>
            <pc:sldMk cId="3000806419" sldId="466"/>
            <ac:spMk id="2" creationId="{0A9AA9CE-1500-9B3F-5C5F-374DC594457B}"/>
          </ac:spMkLst>
        </pc:spChg>
        <pc:spChg chg="mod">
          <ac:chgData name="Stephen Millmore" userId="S::stm31@cam.ac.uk::7b2404fb-f360-4859-a21a-833f72764a74" providerId="AD" clId="Web-{E67EF2F4-45AE-2F0F-B02F-C1C8DFD215C2}" dt="2023-11-09T14:46:39.305" v="661" actId="20577"/>
          <ac:spMkLst>
            <pc:docMk/>
            <pc:sldMk cId="3000806419" sldId="466"/>
            <ac:spMk id="3" creationId="{69EC1D8A-C277-16B1-20EC-6260B0088281}"/>
          </ac:spMkLst>
        </pc:spChg>
        <pc:picChg chg="add mod">
          <ac:chgData name="Stephen Millmore" userId="S::stm31@cam.ac.uk::7b2404fb-f360-4859-a21a-833f72764a74" providerId="AD" clId="Web-{E67EF2F4-45AE-2F0F-B02F-C1C8DFD215C2}" dt="2023-11-09T14:45:52.646" v="595" actId="1076"/>
          <ac:picMkLst>
            <pc:docMk/>
            <pc:sldMk cId="3000806419" sldId="466"/>
            <ac:picMk id="4" creationId="{88E7E14F-5E2E-F82D-2161-764404982E93}"/>
          </ac:picMkLst>
        </pc:picChg>
        <pc:picChg chg="del">
          <ac:chgData name="Stephen Millmore" userId="S::stm31@cam.ac.uk::7b2404fb-f360-4859-a21a-833f72764a74" providerId="AD" clId="Web-{E67EF2F4-45AE-2F0F-B02F-C1C8DFD215C2}" dt="2023-11-09T14:44:18.765" v="518"/>
          <ac:picMkLst>
            <pc:docMk/>
            <pc:sldMk cId="3000806419" sldId="466"/>
            <ac:picMk id="5" creationId="{381F5A9C-B9F5-5ACA-B782-B06284B4A991}"/>
          </ac:picMkLst>
        </pc:picChg>
        <pc:picChg chg="del">
          <ac:chgData name="Stephen Millmore" userId="S::stm31@cam.ac.uk::7b2404fb-f360-4859-a21a-833f72764a74" providerId="AD" clId="Web-{E67EF2F4-45AE-2F0F-B02F-C1C8DFD215C2}" dt="2023-11-09T14:44:18.765" v="517"/>
          <ac:picMkLst>
            <pc:docMk/>
            <pc:sldMk cId="3000806419" sldId="466"/>
            <ac:picMk id="6" creationId="{B98765D6-3433-D94E-375C-3CE6A718C92D}"/>
          </ac:picMkLst>
        </pc:picChg>
      </pc:sldChg>
      <pc:sldChg chg="addSp delSp modSp add">
        <pc:chgData name="Stephen Millmore" userId="S::stm31@cam.ac.uk::7b2404fb-f360-4859-a21a-833f72764a74" providerId="AD" clId="Web-{E67EF2F4-45AE-2F0F-B02F-C1C8DFD215C2}" dt="2023-11-09T14:52:36.359" v="947" actId="20577"/>
        <pc:sldMkLst>
          <pc:docMk/>
          <pc:sldMk cId="961281746" sldId="467"/>
        </pc:sldMkLst>
        <pc:spChg chg="mod">
          <ac:chgData name="Stephen Millmore" userId="S::stm31@cam.ac.uk::7b2404fb-f360-4859-a21a-833f72764a74" providerId="AD" clId="Web-{E67EF2F4-45AE-2F0F-B02F-C1C8DFD215C2}" dt="2023-11-09T14:52:36.359" v="947" actId="20577"/>
          <ac:spMkLst>
            <pc:docMk/>
            <pc:sldMk cId="961281746" sldId="467"/>
            <ac:spMk id="3" creationId="{69EC1D8A-C277-16B1-20EC-6260B0088281}"/>
          </ac:spMkLst>
        </pc:spChg>
        <pc:picChg chg="del">
          <ac:chgData name="Stephen Millmore" userId="S::stm31@cam.ac.uk::7b2404fb-f360-4859-a21a-833f72764a74" providerId="AD" clId="Web-{E67EF2F4-45AE-2F0F-B02F-C1C8DFD215C2}" dt="2023-11-09T14:48:24.202" v="697"/>
          <ac:picMkLst>
            <pc:docMk/>
            <pc:sldMk cId="961281746" sldId="467"/>
            <ac:picMk id="4" creationId="{88E7E14F-5E2E-F82D-2161-764404982E93}"/>
          </ac:picMkLst>
        </pc:picChg>
        <pc:picChg chg="add mod">
          <ac:chgData name="Stephen Millmore" userId="S::stm31@cam.ac.uk::7b2404fb-f360-4859-a21a-833f72764a74" providerId="AD" clId="Web-{E67EF2F4-45AE-2F0F-B02F-C1C8DFD215C2}" dt="2023-11-09T14:49:20.768" v="733" actId="1076"/>
          <ac:picMkLst>
            <pc:docMk/>
            <pc:sldMk cId="961281746" sldId="467"/>
            <ac:picMk id="5" creationId="{F4EB8138-4357-9EA7-A267-A912F0826559}"/>
          </ac:picMkLst>
        </pc:picChg>
        <pc:picChg chg="add mod">
          <ac:chgData name="Stephen Millmore" userId="S::stm31@cam.ac.uk::7b2404fb-f360-4859-a21a-833f72764a74" providerId="AD" clId="Web-{E67EF2F4-45AE-2F0F-B02F-C1C8DFD215C2}" dt="2023-11-09T14:49:47.036" v="739" actId="1076"/>
          <ac:picMkLst>
            <pc:docMk/>
            <pc:sldMk cId="961281746" sldId="467"/>
            <ac:picMk id="6" creationId="{0C54FC0F-5C8A-E8E3-3D3F-031AD9822367}"/>
          </ac:picMkLst>
        </pc:picChg>
      </pc:sldChg>
      <pc:sldChg chg="addSp delSp modSp add">
        <pc:chgData name="Stephen Millmore" userId="S::stm31@cam.ac.uk::7b2404fb-f360-4859-a21a-833f72764a74" providerId="AD" clId="Web-{E67EF2F4-45AE-2F0F-B02F-C1C8DFD215C2}" dt="2023-11-09T14:54:31.960" v="976" actId="20577"/>
        <pc:sldMkLst>
          <pc:docMk/>
          <pc:sldMk cId="3591761862" sldId="468"/>
        </pc:sldMkLst>
        <pc:spChg chg="mod">
          <ac:chgData name="Stephen Millmore" userId="S::stm31@cam.ac.uk::7b2404fb-f360-4859-a21a-833f72764a74" providerId="AD" clId="Web-{E67EF2F4-45AE-2F0F-B02F-C1C8DFD215C2}" dt="2023-11-09T14:52:49.360" v="954" actId="20577"/>
          <ac:spMkLst>
            <pc:docMk/>
            <pc:sldMk cId="3591761862" sldId="468"/>
            <ac:spMk id="2" creationId="{0A9AA9CE-1500-9B3F-5C5F-374DC594457B}"/>
          </ac:spMkLst>
        </pc:spChg>
        <pc:spChg chg="mod">
          <ac:chgData name="Stephen Millmore" userId="S::stm31@cam.ac.uk::7b2404fb-f360-4859-a21a-833f72764a74" providerId="AD" clId="Web-{E67EF2F4-45AE-2F0F-B02F-C1C8DFD215C2}" dt="2023-11-09T14:54:31.960" v="976" actId="20577"/>
          <ac:spMkLst>
            <pc:docMk/>
            <pc:sldMk cId="3591761862" sldId="468"/>
            <ac:spMk id="3" creationId="{69EC1D8A-C277-16B1-20EC-6260B0088281}"/>
          </ac:spMkLst>
        </pc:spChg>
        <pc:picChg chg="add mod">
          <ac:chgData name="Stephen Millmore" userId="S::stm31@cam.ac.uk::7b2404fb-f360-4859-a21a-833f72764a74" providerId="AD" clId="Web-{E67EF2F4-45AE-2F0F-B02F-C1C8DFD215C2}" dt="2023-11-09T14:53:59.958" v="973" actId="1076"/>
          <ac:picMkLst>
            <pc:docMk/>
            <pc:sldMk cId="3591761862" sldId="468"/>
            <ac:picMk id="4" creationId="{AB20C945-3F29-61CD-A501-8431F14FDF45}"/>
          </ac:picMkLst>
        </pc:picChg>
        <pc:picChg chg="del">
          <ac:chgData name="Stephen Millmore" userId="S::stm31@cam.ac.uk::7b2404fb-f360-4859-a21a-833f72764a74" providerId="AD" clId="Web-{E67EF2F4-45AE-2F0F-B02F-C1C8DFD215C2}" dt="2023-11-09T14:52:51.657" v="955"/>
          <ac:picMkLst>
            <pc:docMk/>
            <pc:sldMk cId="3591761862" sldId="468"/>
            <ac:picMk id="5" creationId="{F4EB8138-4357-9EA7-A267-A912F0826559}"/>
          </ac:picMkLst>
        </pc:picChg>
        <pc:picChg chg="del">
          <ac:chgData name="Stephen Millmore" userId="S::stm31@cam.ac.uk::7b2404fb-f360-4859-a21a-833f72764a74" providerId="AD" clId="Web-{E67EF2F4-45AE-2F0F-B02F-C1C8DFD215C2}" dt="2023-11-09T14:52:53.422" v="956"/>
          <ac:picMkLst>
            <pc:docMk/>
            <pc:sldMk cId="3591761862" sldId="468"/>
            <ac:picMk id="6" creationId="{0C54FC0F-5C8A-E8E3-3D3F-031AD9822367}"/>
          </ac:picMkLst>
        </pc:picChg>
      </pc:sldChg>
      <pc:sldChg chg="addSp delSp modSp add">
        <pc:chgData name="Stephen Millmore" userId="S::stm31@cam.ac.uk::7b2404fb-f360-4859-a21a-833f72764a74" providerId="AD" clId="Web-{E67EF2F4-45AE-2F0F-B02F-C1C8DFD215C2}" dt="2023-11-09T14:56:14.060" v="1010" actId="1076"/>
        <pc:sldMkLst>
          <pc:docMk/>
          <pc:sldMk cId="3284973861" sldId="469"/>
        </pc:sldMkLst>
        <pc:spChg chg="mod">
          <ac:chgData name="Stephen Millmore" userId="S::stm31@cam.ac.uk::7b2404fb-f360-4859-a21a-833f72764a74" providerId="AD" clId="Web-{E67EF2F4-45AE-2F0F-B02F-C1C8DFD215C2}" dt="2023-11-09T14:54:43.335" v="980" actId="20577"/>
          <ac:spMkLst>
            <pc:docMk/>
            <pc:sldMk cId="3284973861" sldId="469"/>
            <ac:spMk id="2" creationId="{0A9AA9CE-1500-9B3F-5C5F-374DC594457B}"/>
          </ac:spMkLst>
        </pc:spChg>
        <pc:spChg chg="mod">
          <ac:chgData name="Stephen Millmore" userId="S::stm31@cam.ac.uk::7b2404fb-f360-4859-a21a-833f72764a74" providerId="AD" clId="Web-{E67EF2F4-45AE-2F0F-B02F-C1C8DFD215C2}" dt="2023-11-09T14:55:56.184" v="1004" actId="20577"/>
          <ac:spMkLst>
            <pc:docMk/>
            <pc:sldMk cId="3284973861" sldId="469"/>
            <ac:spMk id="3" creationId="{69EC1D8A-C277-16B1-20EC-6260B0088281}"/>
          </ac:spMkLst>
        </pc:spChg>
        <pc:picChg chg="del">
          <ac:chgData name="Stephen Millmore" userId="S::stm31@cam.ac.uk::7b2404fb-f360-4859-a21a-833f72764a74" providerId="AD" clId="Web-{E67EF2F4-45AE-2F0F-B02F-C1C8DFD215C2}" dt="2023-11-09T14:55:13.072" v="988"/>
          <ac:picMkLst>
            <pc:docMk/>
            <pc:sldMk cId="3284973861" sldId="469"/>
            <ac:picMk id="4" creationId="{AB20C945-3F29-61CD-A501-8431F14FDF45}"/>
          </ac:picMkLst>
        </pc:picChg>
        <pc:picChg chg="add mod">
          <ac:chgData name="Stephen Millmore" userId="S::stm31@cam.ac.uk::7b2404fb-f360-4859-a21a-833f72764a74" providerId="AD" clId="Web-{E67EF2F4-45AE-2F0F-B02F-C1C8DFD215C2}" dt="2023-11-09T14:56:14.060" v="1010" actId="1076"/>
          <ac:picMkLst>
            <pc:docMk/>
            <pc:sldMk cId="3284973861" sldId="469"/>
            <ac:picMk id="5" creationId="{F4AE933D-42DB-709B-BEB7-3EBBCABBEAA2}"/>
          </ac:picMkLst>
        </pc:picChg>
      </pc:sldChg>
      <pc:sldChg chg="delSp modSp add">
        <pc:chgData name="Stephen Millmore" userId="S::stm31@cam.ac.uk::7b2404fb-f360-4859-a21a-833f72764a74" providerId="AD" clId="Web-{E67EF2F4-45AE-2F0F-B02F-C1C8DFD215C2}" dt="2023-11-09T14:58:34.803" v="1099" actId="20577"/>
        <pc:sldMkLst>
          <pc:docMk/>
          <pc:sldMk cId="3560959721" sldId="470"/>
        </pc:sldMkLst>
        <pc:spChg chg="mod">
          <ac:chgData name="Stephen Millmore" userId="S::stm31@cam.ac.uk::7b2404fb-f360-4859-a21a-833f72764a74" providerId="AD" clId="Web-{E67EF2F4-45AE-2F0F-B02F-C1C8DFD215C2}" dt="2023-11-09T14:56:41.155" v="1013" actId="20577"/>
          <ac:spMkLst>
            <pc:docMk/>
            <pc:sldMk cId="3560959721" sldId="470"/>
            <ac:spMk id="2" creationId="{0A9AA9CE-1500-9B3F-5C5F-374DC594457B}"/>
          </ac:spMkLst>
        </pc:spChg>
        <pc:spChg chg="mod">
          <ac:chgData name="Stephen Millmore" userId="S::stm31@cam.ac.uk::7b2404fb-f360-4859-a21a-833f72764a74" providerId="AD" clId="Web-{E67EF2F4-45AE-2F0F-B02F-C1C8DFD215C2}" dt="2023-11-09T14:58:34.803" v="1099" actId="20577"/>
          <ac:spMkLst>
            <pc:docMk/>
            <pc:sldMk cId="3560959721" sldId="470"/>
            <ac:spMk id="3" creationId="{69EC1D8A-C277-16B1-20EC-6260B0088281}"/>
          </ac:spMkLst>
        </pc:spChg>
        <pc:picChg chg="del">
          <ac:chgData name="Stephen Millmore" userId="S::stm31@cam.ac.uk::7b2404fb-f360-4859-a21a-833f72764a74" providerId="AD" clId="Web-{E67EF2F4-45AE-2F0F-B02F-C1C8DFD215C2}" dt="2023-11-09T14:56:45.077" v="1014"/>
          <ac:picMkLst>
            <pc:docMk/>
            <pc:sldMk cId="3560959721" sldId="470"/>
            <ac:picMk id="5" creationId="{F4AE933D-42DB-709B-BEB7-3EBBCABBEAA2}"/>
          </ac:picMkLst>
        </pc:picChg>
      </pc:sldChg>
      <pc:sldChg chg="modSp add">
        <pc:chgData name="Stephen Millmore" userId="S::stm31@cam.ac.uk::7b2404fb-f360-4859-a21a-833f72764a74" providerId="AD" clId="Web-{E67EF2F4-45AE-2F0F-B02F-C1C8DFD215C2}" dt="2023-11-09T15:02:07.160" v="1352" actId="20577"/>
        <pc:sldMkLst>
          <pc:docMk/>
          <pc:sldMk cId="105106066" sldId="471"/>
        </pc:sldMkLst>
        <pc:spChg chg="mod">
          <ac:chgData name="Stephen Millmore" userId="S::stm31@cam.ac.uk::7b2404fb-f360-4859-a21a-833f72764a74" providerId="AD" clId="Web-{E67EF2F4-45AE-2F0F-B02F-C1C8DFD215C2}" dt="2023-11-09T14:58:50.726" v="1105" actId="20577"/>
          <ac:spMkLst>
            <pc:docMk/>
            <pc:sldMk cId="105106066" sldId="471"/>
            <ac:spMk id="2" creationId="{0A9AA9CE-1500-9B3F-5C5F-374DC594457B}"/>
          </ac:spMkLst>
        </pc:spChg>
        <pc:spChg chg="mod">
          <ac:chgData name="Stephen Millmore" userId="S::stm31@cam.ac.uk::7b2404fb-f360-4859-a21a-833f72764a74" providerId="AD" clId="Web-{E67EF2F4-45AE-2F0F-B02F-C1C8DFD215C2}" dt="2023-11-09T15:02:07.160" v="1352" actId="20577"/>
          <ac:spMkLst>
            <pc:docMk/>
            <pc:sldMk cId="105106066" sldId="471"/>
            <ac:spMk id="3" creationId="{69EC1D8A-C277-16B1-20EC-6260B0088281}"/>
          </ac:spMkLst>
        </pc:spChg>
      </pc:sldChg>
      <pc:sldChg chg="modSp add">
        <pc:chgData name="Stephen Millmore" userId="S::stm31@cam.ac.uk::7b2404fb-f360-4859-a21a-833f72764a74" providerId="AD" clId="Web-{E67EF2F4-45AE-2F0F-B02F-C1C8DFD215C2}" dt="2023-11-09T15:03:54.464" v="1455" actId="20577"/>
        <pc:sldMkLst>
          <pc:docMk/>
          <pc:sldMk cId="635919191" sldId="472"/>
        </pc:sldMkLst>
        <pc:spChg chg="mod">
          <ac:chgData name="Stephen Millmore" userId="S::stm31@cam.ac.uk::7b2404fb-f360-4859-a21a-833f72764a74" providerId="AD" clId="Web-{E67EF2F4-45AE-2F0F-B02F-C1C8DFD215C2}" dt="2023-11-09T15:02:17.130" v="1362" actId="20577"/>
          <ac:spMkLst>
            <pc:docMk/>
            <pc:sldMk cId="635919191" sldId="472"/>
            <ac:spMk id="2" creationId="{0A9AA9CE-1500-9B3F-5C5F-374DC594457B}"/>
          </ac:spMkLst>
        </pc:spChg>
        <pc:spChg chg="mod">
          <ac:chgData name="Stephen Millmore" userId="S::stm31@cam.ac.uk::7b2404fb-f360-4859-a21a-833f72764a74" providerId="AD" clId="Web-{E67EF2F4-45AE-2F0F-B02F-C1C8DFD215C2}" dt="2023-11-09T15:03:54.464" v="1455" actId="20577"/>
          <ac:spMkLst>
            <pc:docMk/>
            <pc:sldMk cId="635919191" sldId="472"/>
            <ac:spMk id="3" creationId="{69EC1D8A-C277-16B1-20EC-6260B0088281}"/>
          </ac:spMkLst>
        </pc:spChg>
      </pc:sldChg>
      <pc:sldChg chg="addSp modSp add">
        <pc:chgData name="Stephen Millmore" userId="S::stm31@cam.ac.uk::7b2404fb-f360-4859-a21a-833f72764a74" providerId="AD" clId="Web-{E67EF2F4-45AE-2F0F-B02F-C1C8DFD215C2}" dt="2023-11-09T15:07:02.788" v="1525" actId="20577"/>
        <pc:sldMkLst>
          <pc:docMk/>
          <pc:sldMk cId="326680552" sldId="473"/>
        </pc:sldMkLst>
        <pc:spChg chg="mod">
          <ac:chgData name="Stephen Millmore" userId="S::stm31@cam.ac.uk::7b2404fb-f360-4859-a21a-833f72764a74" providerId="AD" clId="Web-{E67EF2F4-45AE-2F0F-B02F-C1C8DFD215C2}" dt="2023-11-09T15:04:14.746" v="1457" actId="20577"/>
          <ac:spMkLst>
            <pc:docMk/>
            <pc:sldMk cId="326680552" sldId="473"/>
            <ac:spMk id="2" creationId="{0A9AA9CE-1500-9B3F-5C5F-374DC594457B}"/>
          </ac:spMkLst>
        </pc:spChg>
        <pc:spChg chg="mod">
          <ac:chgData name="Stephen Millmore" userId="S::stm31@cam.ac.uk::7b2404fb-f360-4859-a21a-833f72764a74" providerId="AD" clId="Web-{E67EF2F4-45AE-2F0F-B02F-C1C8DFD215C2}" dt="2023-11-09T15:07:02.788" v="1525" actId="20577"/>
          <ac:spMkLst>
            <pc:docMk/>
            <pc:sldMk cId="326680552" sldId="473"/>
            <ac:spMk id="3" creationId="{69EC1D8A-C277-16B1-20EC-6260B0088281}"/>
          </ac:spMkLst>
        </pc:spChg>
        <pc:picChg chg="add mod modCrop">
          <ac:chgData name="Stephen Millmore" userId="S::stm31@cam.ac.uk::7b2404fb-f360-4859-a21a-833f72764a74" providerId="AD" clId="Web-{E67EF2F4-45AE-2F0F-B02F-C1C8DFD215C2}" dt="2023-11-09T15:05:52.456" v="1480" actId="1076"/>
          <ac:picMkLst>
            <pc:docMk/>
            <pc:sldMk cId="326680552" sldId="473"/>
            <ac:picMk id="4" creationId="{D6CD914D-C2E4-DA43-A59E-7080D5173223}"/>
          </ac:picMkLst>
        </pc:picChg>
        <pc:picChg chg="add mod modCrop">
          <ac:chgData name="Stephen Millmore" userId="S::stm31@cam.ac.uk::7b2404fb-f360-4859-a21a-833f72764a74" providerId="AD" clId="Web-{E67EF2F4-45AE-2F0F-B02F-C1C8DFD215C2}" dt="2023-11-09T15:06:09.160" v="1489" actId="1076"/>
          <ac:picMkLst>
            <pc:docMk/>
            <pc:sldMk cId="326680552" sldId="473"/>
            <ac:picMk id="5" creationId="{D141A8B7-1185-429C-8095-DD4078EDD788}"/>
          </ac:picMkLst>
        </pc:picChg>
      </pc:sldChg>
      <pc:sldChg chg="delSp modSp add">
        <pc:chgData name="Stephen Millmore" userId="S::stm31@cam.ac.uk::7b2404fb-f360-4859-a21a-833f72764a74" providerId="AD" clId="Web-{E67EF2F4-45AE-2F0F-B02F-C1C8DFD215C2}" dt="2023-11-09T15:08:39.091" v="1562" actId="1076"/>
        <pc:sldMkLst>
          <pc:docMk/>
          <pc:sldMk cId="3452808798" sldId="474"/>
        </pc:sldMkLst>
        <pc:spChg chg="mod">
          <ac:chgData name="Stephen Millmore" userId="S::stm31@cam.ac.uk::7b2404fb-f360-4859-a21a-833f72764a74" providerId="AD" clId="Web-{E67EF2F4-45AE-2F0F-B02F-C1C8DFD215C2}" dt="2023-11-09T15:08:39.091" v="1562" actId="1076"/>
          <ac:spMkLst>
            <pc:docMk/>
            <pc:sldMk cId="3452808798" sldId="474"/>
            <ac:spMk id="3" creationId="{69EC1D8A-C277-16B1-20EC-6260B0088281}"/>
          </ac:spMkLst>
        </pc:spChg>
        <pc:picChg chg="del">
          <ac:chgData name="Stephen Millmore" userId="S::stm31@cam.ac.uk::7b2404fb-f360-4859-a21a-833f72764a74" providerId="AD" clId="Web-{E67EF2F4-45AE-2F0F-B02F-C1C8DFD215C2}" dt="2023-11-09T15:07:32.978" v="1530"/>
          <ac:picMkLst>
            <pc:docMk/>
            <pc:sldMk cId="3452808798" sldId="474"/>
            <ac:picMk id="4" creationId="{D6CD914D-C2E4-DA43-A59E-7080D5173223}"/>
          </ac:picMkLst>
        </pc:picChg>
        <pc:picChg chg="del">
          <ac:chgData name="Stephen Millmore" userId="S::stm31@cam.ac.uk::7b2404fb-f360-4859-a21a-833f72764a74" providerId="AD" clId="Web-{E67EF2F4-45AE-2F0F-B02F-C1C8DFD215C2}" dt="2023-11-09T15:07:32.978" v="1529"/>
          <ac:picMkLst>
            <pc:docMk/>
            <pc:sldMk cId="3452808798" sldId="474"/>
            <ac:picMk id="5" creationId="{D141A8B7-1185-429C-8095-DD4078EDD788}"/>
          </ac:picMkLst>
        </pc:picChg>
      </pc:sldChg>
    </pc:docChg>
  </pc:docChgLst>
  <pc:docChgLst>
    <pc:chgData name="Stephen Millmore" userId="7b2404fb-f360-4859-a21a-833f72764a74" providerId="ADAL" clId="{0BC7602F-5BF9-45C4-A29D-C17CBD2909C9}"/>
    <pc:docChg chg="undo redo custSel addSld delSld modSld">
      <pc:chgData name="Stephen Millmore" userId="7b2404fb-f360-4859-a21a-833f72764a74" providerId="ADAL" clId="{0BC7602F-5BF9-45C4-A29D-C17CBD2909C9}" dt="2023-11-20T12:13:07.280" v="14804" actId="20577"/>
      <pc:docMkLst>
        <pc:docMk/>
      </pc:docMkLst>
      <pc:sldChg chg="modSp mod">
        <pc:chgData name="Stephen Millmore" userId="7b2404fb-f360-4859-a21a-833f72764a74" providerId="ADAL" clId="{0BC7602F-5BF9-45C4-A29D-C17CBD2909C9}" dt="2023-11-15T16:40:16.362" v="28" actId="14100"/>
        <pc:sldMkLst>
          <pc:docMk/>
          <pc:sldMk cId="2938035590" sldId="344"/>
        </pc:sldMkLst>
        <pc:spChg chg="mod">
          <ac:chgData name="Stephen Millmore" userId="7b2404fb-f360-4859-a21a-833f72764a74" providerId="ADAL" clId="{0BC7602F-5BF9-45C4-A29D-C17CBD2909C9}" dt="2023-11-15T16:40:12.020" v="27" actId="14100"/>
          <ac:spMkLst>
            <pc:docMk/>
            <pc:sldMk cId="2938035590" sldId="344"/>
            <ac:spMk id="44" creationId="{40D3236C-725D-A89B-CC11-24844026AF56}"/>
          </ac:spMkLst>
        </pc:spChg>
        <pc:spChg chg="mod">
          <ac:chgData name="Stephen Millmore" userId="7b2404fb-f360-4859-a21a-833f72764a74" providerId="ADAL" clId="{0BC7602F-5BF9-45C4-A29D-C17CBD2909C9}" dt="2023-11-15T16:40:16.362" v="28" actId="14100"/>
          <ac:spMkLst>
            <pc:docMk/>
            <pc:sldMk cId="2938035590" sldId="344"/>
            <ac:spMk id="48" creationId="{93543B55-4E38-A092-49EB-138F0598DC0F}"/>
          </ac:spMkLst>
        </pc:spChg>
        <pc:cxnChg chg="mod">
          <ac:chgData name="Stephen Millmore" userId="7b2404fb-f360-4859-a21a-833f72764a74" providerId="ADAL" clId="{0BC7602F-5BF9-45C4-A29D-C17CBD2909C9}" dt="2023-11-15T16:39:57.376" v="25" actId="14100"/>
          <ac:cxnSpMkLst>
            <pc:docMk/>
            <pc:sldMk cId="2938035590" sldId="344"/>
            <ac:cxnSpMk id="25" creationId="{1A42B5A6-6EA8-2C1A-10C5-60AE5B5D4441}"/>
          </ac:cxnSpMkLst>
        </pc:cxnChg>
        <pc:cxnChg chg="mod">
          <ac:chgData name="Stephen Millmore" userId="7b2404fb-f360-4859-a21a-833f72764a74" providerId="ADAL" clId="{0BC7602F-5BF9-45C4-A29D-C17CBD2909C9}" dt="2023-11-15T16:40:00.580" v="26" actId="14100"/>
          <ac:cxnSpMkLst>
            <pc:docMk/>
            <pc:sldMk cId="2938035590" sldId="344"/>
            <ac:cxnSpMk id="27" creationId="{7248E7D2-B910-F650-8B72-0B1F3E7E6FE2}"/>
          </ac:cxnSpMkLst>
        </pc:cxnChg>
        <pc:cxnChg chg="mod">
          <ac:chgData name="Stephen Millmore" userId="7b2404fb-f360-4859-a21a-833f72764a74" providerId="ADAL" clId="{0BC7602F-5BF9-45C4-A29D-C17CBD2909C9}" dt="2023-11-15T16:39:33.453" v="18" actId="14100"/>
          <ac:cxnSpMkLst>
            <pc:docMk/>
            <pc:sldMk cId="2938035590" sldId="344"/>
            <ac:cxnSpMk id="29" creationId="{436F97C7-0FD7-6FB7-C244-4852A764645A}"/>
          </ac:cxnSpMkLst>
        </pc:cxnChg>
        <pc:cxnChg chg="mod">
          <ac:chgData name="Stephen Millmore" userId="7b2404fb-f360-4859-a21a-833f72764a74" providerId="ADAL" clId="{0BC7602F-5BF9-45C4-A29D-C17CBD2909C9}" dt="2023-11-15T16:39:47.739" v="23" actId="14100"/>
          <ac:cxnSpMkLst>
            <pc:docMk/>
            <pc:sldMk cId="2938035590" sldId="344"/>
            <ac:cxnSpMk id="35" creationId="{D2E513F8-9130-673F-9225-8B7AD88450C8}"/>
          </ac:cxnSpMkLst>
        </pc:cxnChg>
        <pc:cxnChg chg="mod">
          <ac:chgData name="Stephen Millmore" userId="7b2404fb-f360-4859-a21a-833f72764a74" providerId="ADAL" clId="{0BC7602F-5BF9-45C4-A29D-C17CBD2909C9}" dt="2023-11-15T16:39:36.405" v="19" actId="14100"/>
          <ac:cxnSpMkLst>
            <pc:docMk/>
            <pc:sldMk cId="2938035590" sldId="344"/>
            <ac:cxnSpMk id="37" creationId="{99ABA8DA-C000-253E-2252-C5898BB626DA}"/>
          </ac:cxnSpMkLst>
        </pc:cxnChg>
        <pc:cxnChg chg="mod">
          <ac:chgData name="Stephen Millmore" userId="7b2404fb-f360-4859-a21a-833f72764a74" providerId="ADAL" clId="{0BC7602F-5BF9-45C4-A29D-C17CBD2909C9}" dt="2023-11-15T16:39:42.385" v="21" actId="14100"/>
          <ac:cxnSpMkLst>
            <pc:docMk/>
            <pc:sldMk cId="2938035590" sldId="344"/>
            <ac:cxnSpMk id="39" creationId="{60923BAE-2801-1396-34D3-5C1E142A6245}"/>
          </ac:cxnSpMkLst>
        </pc:cxnChg>
        <pc:cxnChg chg="mod">
          <ac:chgData name="Stephen Millmore" userId="7b2404fb-f360-4859-a21a-833f72764a74" providerId="ADAL" clId="{0BC7602F-5BF9-45C4-A29D-C17CBD2909C9}" dt="2023-11-15T16:39:44.304" v="22" actId="14100"/>
          <ac:cxnSpMkLst>
            <pc:docMk/>
            <pc:sldMk cId="2938035590" sldId="344"/>
            <ac:cxnSpMk id="41" creationId="{CD2A6200-7754-C418-F07D-4ED4D58651C6}"/>
          </ac:cxnSpMkLst>
        </pc:cxnChg>
      </pc:sldChg>
      <pc:sldChg chg="modSp mod">
        <pc:chgData name="Stephen Millmore" userId="7b2404fb-f360-4859-a21a-833f72764a74" providerId="ADAL" clId="{0BC7602F-5BF9-45C4-A29D-C17CBD2909C9}" dt="2023-11-15T16:47:56.144" v="97" actId="1076"/>
        <pc:sldMkLst>
          <pc:docMk/>
          <pc:sldMk cId="725240774" sldId="345"/>
        </pc:sldMkLst>
        <pc:picChg chg="mod">
          <ac:chgData name="Stephen Millmore" userId="7b2404fb-f360-4859-a21a-833f72764a74" providerId="ADAL" clId="{0BC7602F-5BF9-45C4-A29D-C17CBD2909C9}" dt="2023-11-15T16:47:56.144" v="97" actId="1076"/>
          <ac:picMkLst>
            <pc:docMk/>
            <pc:sldMk cId="725240774" sldId="345"/>
            <ac:picMk id="5" creationId="{8D2067BC-BB5F-E2F8-4FFC-F836FE906880}"/>
          </ac:picMkLst>
        </pc:picChg>
      </pc:sldChg>
      <pc:sldChg chg="del">
        <pc:chgData name="Stephen Millmore" userId="7b2404fb-f360-4859-a21a-833f72764a74" providerId="ADAL" clId="{0BC7602F-5BF9-45C4-A29D-C17CBD2909C9}" dt="2023-11-17T15:39:20.161" v="3492" actId="47"/>
        <pc:sldMkLst>
          <pc:docMk/>
          <pc:sldMk cId="2823665145" sldId="351"/>
        </pc:sldMkLst>
      </pc:sldChg>
      <pc:sldChg chg="addSp delSp modSp mod">
        <pc:chgData name="Stephen Millmore" userId="7b2404fb-f360-4859-a21a-833f72764a74" providerId="ADAL" clId="{0BC7602F-5BF9-45C4-A29D-C17CBD2909C9}" dt="2023-11-15T16:47:48.022" v="96" actId="1076"/>
        <pc:sldMkLst>
          <pc:docMk/>
          <pc:sldMk cId="3708240551" sldId="419"/>
        </pc:sldMkLst>
        <pc:spChg chg="add mod">
          <ac:chgData name="Stephen Millmore" userId="7b2404fb-f360-4859-a21a-833f72764a74" providerId="ADAL" clId="{0BC7602F-5BF9-45C4-A29D-C17CBD2909C9}" dt="2023-11-15T16:47:48.022" v="96" actId="1076"/>
          <ac:spMkLst>
            <pc:docMk/>
            <pc:sldMk cId="3708240551" sldId="419"/>
            <ac:spMk id="16" creationId="{9C5C5C29-BDB6-7D19-1E39-A9297D7393A5}"/>
          </ac:spMkLst>
        </pc:spChg>
        <pc:spChg chg="del">
          <ac:chgData name="Stephen Millmore" userId="7b2404fb-f360-4859-a21a-833f72764a74" providerId="ADAL" clId="{0BC7602F-5BF9-45C4-A29D-C17CBD2909C9}" dt="2023-11-15T16:47:44.163" v="94" actId="478"/>
          <ac:spMkLst>
            <pc:docMk/>
            <pc:sldMk cId="3708240551" sldId="419"/>
            <ac:spMk id="25" creationId="{8904DDCB-7EE7-6807-2BB2-272FAEA0C5EA}"/>
          </ac:spMkLst>
        </pc:spChg>
        <pc:spChg chg="add mod">
          <ac:chgData name="Stephen Millmore" userId="7b2404fb-f360-4859-a21a-833f72764a74" providerId="ADAL" clId="{0BC7602F-5BF9-45C4-A29D-C17CBD2909C9}" dt="2023-11-15T16:47:48.022" v="96" actId="1076"/>
          <ac:spMkLst>
            <pc:docMk/>
            <pc:sldMk cId="3708240551" sldId="419"/>
            <ac:spMk id="28" creationId="{1965E498-DC1E-EA8D-3A8B-A810DA05706F}"/>
          </ac:spMkLst>
        </pc:spChg>
        <pc:spChg chg="del">
          <ac:chgData name="Stephen Millmore" userId="7b2404fb-f360-4859-a21a-833f72764a74" providerId="ADAL" clId="{0BC7602F-5BF9-45C4-A29D-C17CBD2909C9}" dt="2023-11-15T16:47:44.163" v="94" actId="478"/>
          <ac:spMkLst>
            <pc:docMk/>
            <pc:sldMk cId="3708240551" sldId="419"/>
            <ac:spMk id="37" creationId="{99C1D42D-AD96-8C9A-9934-6EE39731C1F7}"/>
          </ac:spMkLst>
        </pc:spChg>
        <pc:picChg chg="mod">
          <ac:chgData name="Stephen Millmore" userId="7b2404fb-f360-4859-a21a-833f72764a74" providerId="ADAL" clId="{0BC7602F-5BF9-45C4-A29D-C17CBD2909C9}" dt="2023-11-15T16:47:38.745" v="93" actId="1076"/>
          <ac:picMkLst>
            <pc:docMk/>
            <pc:sldMk cId="3708240551" sldId="419"/>
            <ac:picMk id="39" creationId="{B4D7AA9C-70F2-33F7-DBB8-ECBB6AC3D4E6}"/>
          </ac:picMkLst>
        </pc:picChg>
        <pc:cxnChg chg="add mod">
          <ac:chgData name="Stephen Millmore" userId="7b2404fb-f360-4859-a21a-833f72764a74" providerId="ADAL" clId="{0BC7602F-5BF9-45C4-A29D-C17CBD2909C9}" dt="2023-11-15T16:47:48.022" v="96" actId="1076"/>
          <ac:cxnSpMkLst>
            <pc:docMk/>
            <pc:sldMk cId="3708240551" sldId="419"/>
            <ac:cxnSpMk id="3" creationId="{0AEEBC38-6388-D10F-99CB-90876817428D}"/>
          </ac:cxnSpMkLst>
        </pc:cxnChg>
        <pc:cxnChg chg="add mod">
          <ac:chgData name="Stephen Millmore" userId="7b2404fb-f360-4859-a21a-833f72764a74" providerId="ADAL" clId="{0BC7602F-5BF9-45C4-A29D-C17CBD2909C9}" dt="2023-11-15T16:47:48.022" v="96" actId="1076"/>
          <ac:cxnSpMkLst>
            <pc:docMk/>
            <pc:sldMk cId="3708240551" sldId="419"/>
            <ac:cxnSpMk id="4" creationId="{2BDC921B-D943-DD9C-2D1E-F09249479AA6}"/>
          </ac:cxnSpMkLst>
        </pc:cxnChg>
        <pc:cxnChg chg="add mod">
          <ac:chgData name="Stephen Millmore" userId="7b2404fb-f360-4859-a21a-833f72764a74" providerId="ADAL" clId="{0BC7602F-5BF9-45C4-A29D-C17CBD2909C9}" dt="2023-11-15T16:47:48.022" v="96" actId="1076"/>
          <ac:cxnSpMkLst>
            <pc:docMk/>
            <pc:sldMk cId="3708240551" sldId="419"/>
            <ac:cxnSpMk id="5" creationId="{9A98D842-5A55-CE7E-984A-503629FCF30C}"/>
          </ac:cxnSpMkLst>
        </pc:cxnChg>
        <pc:cxnChg chg="add mod">
          <ac:chgData name="Stephen Millmore" userId="7b2404fb-f360-4859-a21a-833f72764a74" providerId="ADAL" clId="{0BC7602F-5BF9-45C4-A29D-C17CBD2909C9}" dt="2023-11-15T16:47:48.022" v="96" actId="1076"/>
          <ac:cxnSpMkLst>
            <pc:docMk/>
            <pc:sldMk cId="3708240551" sldId="419"/>
            <ac:cxnSpMk id="6" creationId="{2D5914B3-F9F3-2E1E-8A3E-E6387EF717D4}"/>
          </ac:cxnSpMkLst>
        </pc:cxnChg>
        <pc:cxnChg chg="add mod">
          <ac:chgData name="Stephen Millmore" userId="7b2404fb-f360-4859-a21a-833f72764a74" providerId="ADAL" clId="{0BC7602F-5BF9-45C4-A29D-C17CBD2909C9}" dt="2023-11-15T16:47:48.022" v="96" actId="1076"/>
          <ac:cxnSpMkLst>
            <pc:docMk/>
            <pc:sldMk cId="3708240551" sldId="419"/>
            <ac:cxnSpMk id="8" creationId="{291100AA-5284-04D4-175E-34B9345223EF}"/>
          </ac:cxnSpMkLst>
        </pc:cxnChg>
        <pc:cxnChg chg="del">
          <ac:chgData name="Stephen Millmore" userId="7b2404fb-f360-4859-a21a-833f72764a74" providerId="ADAL" clId="{0BC7602F-5BF9-45C4-A29D-C17CBD2909C9}" dt="2023-11-15T16:47:44.163" v="94" actId="478"/>
          <ac:cxnSpMkLst>
            <pc:docMk/>
            <pc:sldMk cId="3708240551" sldId="419"/>
            <ac:cxnSpMk id="9" creationId="{B073A6F6-525E-0195-86AA-DDE95CB336BD}"/>
          </ac:cxnSpMkLst>
        </pc:cxnChg>
        <pc:cxnChg chg="add mod">
          <ac:chgData name="Stephen Millmore" userId="7b2404fb-f360-4859-a21a-833f72764a74" providerId="ADAL" clId="{0BC7602F-5BF9-45C4-A29D-C17CBD2909C9}" dt="2023-11-15T16:47:48.022" v="96" actId="1076"/>
          <ac:cxnSpMkLst>
            <pc:docMk/>
            <pc:sldMk cId="3708240551" sldId="419"/>
            <ac:cxnSpMk id="10" creationId="{897B9ABD-6F71-090C-1D0F-49B77EA53B0B}"/>
          </ac:cxnSpMkLst>
        </pc:cxnChg>
        <pc:cxnChg chg="del">
          <ac:chgData name="Stephen Millmore" userId="7b2404fb-f360-4859-a21a-833f72764a74" providerId="ADAL" clId="{0BC7602F-5BF9-45C4-A29D-C17CBD2909C9}" dt="2023-11-15T16:47:44.163" v="94" actId="478"/>
          <ac:cxnSpMkLst>
            <pc:docMk/>
            <pc:sldMk cId="3708240551" sldId="419"/>
            <ac:cxnSpMk id="11" creationId="{01C155F4-D71A-F407-72B7-AA85DC2154AD}"/>
          </ac:cxnSpMkLst>
        </pc:cxnChg>
        <pc:cxnChg chg="add mod">
          <ac:chgData name="Stephen Millmore" userId="7b2404fb-f360-4859-a21a-833f72764a74" providerId="ADAL" clId="{0BC7602F-5BF9-45C4-A29D-C17CBD2909C9}" dt="2023-11-15T16:47:48.022" v="96" actId="1076"/>
          <ac:cxnSpMkLst>
            <pc:docMk/>
            <pc:sldMk cId="3708240551" sldId="419"/>
            <ac:cxnSpMk id="12" creationId="{61BA1E96-7E79-4BFA-C4C1-3FBD679737EA}"/>
          </ac:cxnSpMkLst>
        </pc:cxnChg>
        <pc:cxnChg chg="del">
          <ac:chgData name="Stephen Millmore" userId="7b2404fb-f360-4859-a21a-833f72764a74" providerId="ADAL" clId="{0BC7602F-5BF9-45C4-A29D-C17CBD2909C9}" dt="2023-11-15T16:47:44.163" v="94" actId="478"/>
          <ac:cxnSpMkLst>
            <pc:docMk/>
            <pc:sldMk cId="3708240551" sldId="419"/>
            <ac:cxnSpMk id="13" creationId="{2299C276-3F83-80C1-3ADD-E94D22BD0781}"/>
          </ac:cxnSpMkLst>
        </pc:cxnChg>
        <pc:cxnChg chg="add mod">
          <ac:chgData name="Stephen Millmore" userId="7b2404fb-f360-4859-a21a-833f72764a74" providerId="ADAL" clId="{0BC7602F-5BF9-45C4-A29D-C17CBD2909C9}" dt="2023-11-15T16:47:48.022" v="96" actId="1076"/>
          <ac:cxnSpMkLst>
            <pc:docMk/>
            <pc:sldMk cId="3708240551" sldId="419"/>
            <ac:cxnSpMk id="14" creationId="{F48D14D5-A6B2-4DDC-0CD2-51C8BC684089}"/>
          </ac:cxnSpMkLst>
        </pc:cxnChg>
        <pc:cxnChg chg="del">
          <ac:chgData name="Stephen Millmore" userId="7b2404fb-f360-4859-a21a-833f72764a74" providerId="ADAL" clId="{0BC7602F-5BF9-45C4-A29D-C17CBD2909C9}" dt="2023-11-15T16:47:44.163" v="94" actId="478"/>
          <ac:cxnSpMkLst>
            <pc:docMk/>
            <pc:sldMk cId="3708240551" sldId="419"/>
            <ac:cxnSpMk id="15" creationId="{F85FE5E5-252E-022C-A717-DC33FC9C0969}"/>
          </ac:cxnSpMkLst>
        </pc:cxnChg>
        <pc:cxnChg chg="del">
          <ac:chgData name="Stephen Millmore" userId="7b2404fb-f360-4859-a21a-833f72764a74" providerId="ADAL" clId="{0BC7602F-5BF9-45C4-A29D-C17CBD2909C9}" dt="2023-11-15T16:47:44.163" v="94" actId="478"/>
          <ac:cxnSpMkLst>
            <pc:docMk/>
            <pc:sldMk cId="3708240551" sldId="419"/>
            <ac:cxnSpMk id="17" creationId="{6C2AB8ED-3045-80B1-602F-5AF8A606F835}"/>
          </ac:cxnSpMkLst>
        </pc:cxnChg>
        <pc:cxnChg chg="add mod">
          <ac:chgData name="Stephen Millmore" userId="7b2404fb-f360-4859-a21a-833f72764a74" providerId="ADAL" clId="{0BC7602F-5BF9-45C4-A29D-C17CBD2909C9}" dt="2023-11-15T16:47:48.022" v="96" actId="1076"/>
          <ac:cxnSpMkLst>
            <pc:docMk/>
            <pc:sldMk cId="3708240551" sldId="419"/>
            <ac:cxnSpMk id="18" creationId="{6D363BEA-1619-C5FD-B12D-C36B35650122}"/>
          </ac:cxnSpMkLst>
        </pc:cxnChg>
        <pc:cxnChg chg="del">
          <ac:chgData name="Stephen Millmore" userId="7b2404fb-f360-4859-a21a-833f72764a74" providerId="ADAL" clId="{0BC7602F-5BF9-45C4-A29D-C17CBD2909C9}" dt="2023-11-15T16:47:44.163" v="94" actId="478"/>
          <ac:cxnSpMkLst>
            <pc:docMk/>
            <pc:sldMk cId="3708240551" sldId="419"/>
            <ac:cxnSpMk id="19" creationId="{6B8ADFCD-DEB3-5D25-C0D9-8DA29B738F5E}"/>
          </ac:cxnSpMkLst>
        </pc:cxnChg>
        <pc:cxnChg chg="add mod">
          <ac:chgData name="Stephen Millmore" userId="7b2404fb-f360-4859-a21a-833f72764a74" providerId="ADAL" clId="{0BC7602F-5BF9-45C4-A29D-C17CBD2909C9}" dt="2023-11-15T16:47:48.022" v="96" actId="1076"/>
          <ac:cxnSpMkLst>
            <pc:docMk/>
            <pc:sldMk cId="3708240551" sldId="419"/>
            <ac:cxnSpMk id="20" creationId="{AD9F9366-2EA7-7591-02B8-C3D16AA97C01}"/>
          </ac:cxnSpMkLst>
        </pc:cxnChg>
        <pc:cxnChg chg="del">
          <ac:chgData name="Stephen Millmore" userId="7b2404fb-f360-4859-a21a-833f72764a74" providerId="ADAL" clId="{0BC7602F-5BF9-45C4-A29D-C17CBD2909C9}" dt="2023-11-15T16:47:44.163" v="94" actId="478"/>
          <ac:cxnSpMkLst>
            <pc:docMk/>
            <pc:sldMk cId="3708240551" sldId="419"/>
            <ac:cxnSpMk id="21" creationId="{DE2EFCD6-D1AC-32B2-BC34-79393CB87141}"/>
          </ac:cxnSpMkLst>
        </pc:cxnChg>
        <pc:cxnChg chg="add mod">
          <ac:chgData name="Stephen Millmore" userId="7b2404fb-f360-4859-a21a-833f72764a74" providerId="ADAL" clId="{0BC7602F-5BF9-45C4-A29D-C17CBD2909C9}" dt="2023-11-15T16:47:48.022" v="96" actId="1076"/>
          <ac:cxnSpMkLst>
            <pc:docMk/>
            <pc:sldMk cId="3708240551" sldId="419"/>
            <ac:cxnSpMk id="22" creationId="{3B6040CF-39E6-1400-208B-76DFE5D502AA}"/>
          </ac:cxnSpMkLst>
        </pc:cxnChg>
        <pc:cxnChg chg="del">
          <ac:chgData name="Stephen Millmore" userId="7b2404fb-f360-4859-a21a-833f72764a74" providerId="ADAL" clId="{0BC7602F-5BF9-45C4-A29D-C17CBD2909C9}" dt="2023-11-15T16:47:44.163" v="94" actId="478"/>
          <ac:cxnSpMkLst>
            <pc:docMk/>
            <pc:sldMk cId="3708240551" sldId="419"/>
            <ac:cxnSpMk id="23" creationId="{633C7F7F-35D7-C676-2C15-DBBC5E1BD5AA}"/>
          </ac:cxnSpMkLst>
        </pc:cxnChg>
        <pc:cxnChg chg="add mod">
          <ac:chgData name="Stephen Millmore" userId="7b2404fb-f360-4859-a21a-833f72764a74" providerId="ADAL" clId="{0BC7602F-5BF9-45C4-A29D-C17CBD2909C9}" dt="2023-11-15T16:47:48.022" v="96" actId="1076"/>
          <ac:cxnSpMkLst>
            <pc:docMk/>
            <pc:sldMk cId="3708240551" sldId="419"/>
            <ac:cxnSpMk id="24" creationId="{C4BE5289-FD68-ED86-AA44-A06008BFA105}"/>
          </ac:cxnSpMkLst>
        </pc:cxnChg>
        <pc:cxnChg chg="add mod">
          <ac:chgData name="Stephen Millmore" userId="7b2404fb-f360-4859-a21a-833f72764a74" providerId="ADAL" clId="{0BC7602F-5BF9-45C4-A29D-C17CBD2909C9}" dt="2023-11-15T16:47:48.022" v="96" actId="1076"/>
          <ac:cxnSpMkLst>
            <pc:docMk/>
            <pc:sldMk cId="3708240551" sldId="419"/>
            <ac:cxnSpMk id="26" creationId="{27BF21A2-C891-5608-227C-C796F8AA5AF1}"/>
          </ac:cxnSpMkLst>
        </pc:cxnChg>
        <pc:cxnChg chg="del">
          <ac:chgData name="Stephen Millmore" userId="7b2404fb-f360-4859-a21a-833f72764a74" providerId="ADAL" clId="{0BC7602F-5BF9-45C4-A29D-C17CBD2909C9}" dt="2023-11-15T16:47:44.163" v="94" actId="478"/>
          <ac:cxnSpMkLst>
            <pc:docMk/>
            <pc:sldMk cId="3708240551" sldId="419"/>
            <ac:cxnSpMk id="27" creationId="{24B1800D-FBD2-FA2B-2538-C362527D71FD}"/>
          </ac:cxnSpMkLst>
        </pc:cxnChg>
        <pc:cxnChg chg="del">
          <ac:chgData name="Stephen Millmore" userId="7b2404fb-f360-4859-a21a-833f72764a74" providerId="ADAL" clId="{0BC7602F-5BF9-45C4-A29D-C17CBD2909C9}" dt="2023-11-15T16:47:44.163" v="94" actId="478"/>
          <ac:cxnSpMkLst>
            <pc:docMk/>
            <pc:sldMk cId="3708240551" sldId="419"/>
            <ac:cxnSpMk id="29" creationId="{106CA423-30A1-1935-67A8-08B771C5C620}"/>
          </ac:cxnSpMkLst>
        </pc:cxnChg>
        <pc:cxnChg chg="del">
          <ac:chgData name="Stephen Millmore" userId="7b2404fb-f360-4859-a21a-833f72764a74" providerId="ADAL" clId="{0BC7602F-5BF9-45C4-A29D-C17CBD2909C9}" dt="2023-11-15T16:47:44.163" v="94" actId="478"/>
          <ac:cxnSpMkLst>
            <pc:docMk/>
            <pc:sldMk cId="3708240551" sldId="419"/>
            <ac:cxnSpMk id="31" creationId="{DC7E04D1-52C0-A263-D708-BF6AC520EBB1}"/>
          </ac:cxnSpMkLst>
        </pc:cxnChg>
        <pc:cxnChg chg="del">
          <ac:chgData name="Stephen Millmore" userId="7b2404fb-f360-4859-a21a-833f72764a74" providerId="ADAL" clId="{0BC7602F-5BF9-45C4-A29D-C17CBD2909C9}" dt="2023-11-15T16:47:44.163" v="94" actId="478"/>
          <ac:cxnSpMkLst>
            <pc:docMk/>
            <pc:sldMk cId="3708240551" sldId="419"/>
            <ac:cxnSpMk id="33" creationId="{59482AE8-A928-20E5-B253-787E9E54AF42}"/>
          </ac:cxnSpMkLst>
        </pc:cxnChg>
        <pc:cxnChg chg="del">
          <ac:chgData name="Stephen Millmore" userId="7b2404fb-f360-4859-a21a-833f72764a74" providerId="ADAL" clId="{0BC7602F-5BF9-45C4-A29D-C17CBD2909C9}" dt="2023-11-15T16:47:44.163" v="94" actId="478"/>
          <ac:cxnSpMkLst>
            <pc:docMk/>
            <pc:sldMk cId="3708240551" sldId="419"/>
            <ac:cxnSpMk id="35" creationId="{B738F476-B884-A2BA-CAC3-D2664554F8F3}"/>
          </ac:cxnSpMkLst>
        </pc:cxnChg>
      </pc:sldChg>
      <pc:sldChg chg="del">
        <pc:chgData name="Stephen Millmore" userId="7b2404fb-f360-4859-a21a-833f72764a74" providerId="ADAL" clId="{0BC7602F-5BF9-45C4-A29D-C17CBD2909C9}" dt="2023-11-17T15:39:20.161" v="3492" actId="47"/>
        <pc:sldMkLst>
          <pc:docMk/>
          <pc:sldMk cId="3979221642" sldId="426"/>
        </pc:sldMkLst>
      </pc:sldChg>
      <pc:sldChg chg="del">
        <pc:chgData name="Stephen Millmore" userId="7b2404fb-f360-4859-a21a-833f72764a74" providerId="ADAL" clId="{0BC7602F-5BF9-45C4-A29D-C17CBD2909C9}" dt="2023-11-17T15:39:20.161" v="3492" actId="47"/>
        <pc:sldMkLst>
          <pc:docMk/>
          <pc:sldMk cId="1815472239" sldId="427"/>
        </pc:sldMkLst>
      </pc:sldChg>
      <pc:sldChg chg="del">
        <pc:chgData name="Stephen Millmore" userId="7b2404fb-f360-4859-a21a-833f72764a74" providerId="ADAL" clId="{0BC7602F-5BF9-45C4-A29D-C17CBD2909C9}" dt="2023-11-17T15:39:20.161" v="3492" actId="47"/>
        <pc:sldMkLst>
          <pc:docMk/>
          <pc:sldMk cId="3472213540" sldId="428"/>
        </pc:sldMkLst>
      </pc:sldChg>
      <pc:sldChg chg="del">
        <pc:chgData name="Stephen Millmore" userId="7b2404fb-f360-4859-a21a-833f72764a74" providerId="ADAL" clId="{0BC7602F-5BF9-45C4-A29D-C17CBD2909C9}" dt="2023-11-17T15:39:20.161" v="3492" actId="47"/>
        <pc:sldMkLst>
          <pc:docMk/>
          <pc:sldMk cId="809164046" sldId="429"/>
        </pc:sldMkLst>
      </pc:sldChg>
      <pc:sldChg chg="del">
        <pc:chgData name="Stephen Millmore" userId="7b2404fb-f360-4859-a21a-833f72764a74" providerId="ADAL" clId="{0BC7602F-5BF9-45C4-A29D-C17CBD2909C9}" dt="2023-11-17T15:39:20.161" v="3492" actId="47"/>
        <pc:sldMkLst>
          <pc:docMk/>
          <pc:sldMk cId="3354566263" sldId="430"/>
        </pc:sldMkLst>
      </pc:sldChg>
      <pc:sldChg chg="del">
        <pc:chgData name="Stephen Millmore" userId="7b2404fb-f360-4859-a21a-833f72764a74" providerId="ADAL" clId="{0BC7602F-5BF9-45C4-A29D-C17CBD2909C9}" dt="2023-11-17T15:39:20.161" v="3492" actId="47"/>
        <pc:sldMkLst>
          <pc:docMk/>
          <pc:sldMk cId="2283316031" sldId="431"/>
        </pc:sldMkLst>
      </pc:sldChg>
      <pc:sldChg chg="del">
        <pc:chgData name="Stephen Millmore" userId="7b2404fb-f360-4859-a21a-833f72764a74" providerId="ADAL" clId="{0BC7602F-5BF9-45C4-A29D-C17CBD2909C9}" dt="2023-11-17T15:39:20.161" v="3492" actId="47"/>
        <pc:sldMkLst>
          <pc:docMk/>
          <pc:sldMk cId="1229263079" sldId="432"/>
        </pc:sldMkLst>
      </pc:sldChg>
      <pc:sldChg chg="del">
        <pc:chgData name="Stephen Millmore" userId="7b2404fb-f360-4859-a21a-833f72764a74" providerId="ADAL" clId="{0BC7602F-5BF9-45C4-A29D-C17CBD2909C9}" dt="2023-11-17T15:39:20.161" v="3492" actId="47"/>
        <pc:sldMkLst>
          <pc:docMk/>
          <pc:sldMk cId="1387629020" sldId="433"/>
        </pc:sldMkLst>
      </pc:sldChg>
      <pc:sldChg chg="del">
        <pc:chgData name="Stephen Millmore" userId="7b2404fb-f360-4859-a21a-833f72764a74" providerId="ADAL" clId="{0BC7602F-5BF9-45C4-A29D-C17CBD2909C9}" dt="2023-11-17T15:39:20.161" v="3492" actId="47"/>
        <pc:sldMkLst>
          <pc:docMk/>
          <pc:sldMk cId="1943761932" sldId="434"/>
        </pc:sldMkLst>
      </pc:sldChg>
      <pc:sldChg chg="del">
        <pc:chgData name="Stephen Millmore" userId="7b2404fb-f360-4859-a21a-833f72764a74" providerId="ADAL" clId="{0BC7602F-5BF9-45C4-A29D-C17CBD2909C9}" dt="2023-11-17T15:39:20.161" v="3492" actId="47"/>
        <pc:sldMkLst>
          <pc:docMk/>
          <pc:sldMk cId="2883359530" sldId="435"/>
        </pc:sldMkLst>
      </pc:sldChg>
      <pc:sldChg chg="del">
        <pc:chgData name="Stephen Millmore" userId="7b2404fb-f360-4859-a21a-833f72764a74" providerId="ADAL" clId="{0BC7602F-5BF9-45C4-A29D-C17CBD2909C9}" dt="2023-11-17T15:39:20.161" v="3492" actId="47"/>
        <pc:sldMkLst>
          <pc:docMk/>
          <pc:sldMk cId="1506970965" sldId="436"/>
        </pc:sldMkLst>
      </pc:sldChg>
      <pc:sldChg chg="del">
        <pc:chgData name="Stephen Millmore" userId="7b2404fb-f360-4859-a21a-833f72764a74" providerId="ADAL" clId="{0BC7602F-5BF9-45C4-A29D-C17CBD2909C9}" dt="2023-11-17T15:39:20.161" v="3492" actId="47"/>
        <pc:sldMkLst>
          <pc:docMk/>
          <pc:sldMk cId="1662503675" sldId="437"/>
        </pc:sldMkLst>
      </pc:sldChg>
      <pc:sldChg chg="del">
        <pc:chgData name="Stephen Millmore" userId="7b2404fb-f360-4859-a21a-833f72764a74" providerId="ADAL" clId="{0BC7602F-5BF9-45C4-A29D-C17CBD2909C9}" dt="2023-11-17T15:39:20.161" v="3492" actId="47"/>
        <pc:sldMkLst>
          <pc:docMk/>
          <pc:sldMk cId="1455138180" sldId="438"/>
        </pc:sldMkLst>
      </pc:sldChg>
      <pc:sldChg chg="del">
        <pc:chgData name="Stephen Millmore" userId="7b2404fb-f360-4859-a21a-833f72764a74" providerId="ADAL" clId="{0BC7602F-5BF9-45C4-A29D-C17CBD2909C9}" dt="2023-11-17T15:39:20.161" v="3492" actId="47"/>
        <pc:sldMkLst>
          <pc:docMk/>
          <pc:sldMk cId="1531935095" sldId="439"/>
        </pc:sldMkLst>
      </pc:sldChg>
      <pc:sldChg chg="del">
        <pc:chgData name="Stephen Millmore" userId="7b2404fb-f360-4859-a21a-833f72764a74" providerId="ADAL" clId="{0BC7602F-5BF9-45C4-A29D-C17CBD2909C9}" dt="2023-11-17T15:39:20.161" v="3492" actId="47"/>
        <pc:sldMkLst>
          <pc:docMk/>
          <pc:sldMk cId="2275329284" sldId="440"/>
        </pc:sldMkLst>
      </pc:sldChg>
      <pc:sldChg chg="del">
        <pc:chgData name="Stephen Millmore" userId="7b2404fb-f360-4859-a21a-833f72764a74" providerId="ADAL" clId="{0BC7602F-5BF9-45C4-A29D-C17CBD2909C9}" dt="2023-11-17T15:39:20.161" v="3492" actId="47"/>
        <pc:sldMkLst>
          <pc:docMk/>
          <pc:sldMk cId="3955787260" sldId="441"/>
        </pc:sldMkLst>
      </pc:sldChg>
      <pc:sldChg chg="del">
        <pc:chgData name="Stephen Millmore" userId="7b2404fb-f360-4859-a21a-833f72764a74" providerId="ADAL" clId="{0BC7602F-5BF9-45C4-A29D-C17CBD2909C9}" dt="2023-11-17T15:39:20.161" v="3492" actId="47"/>
        <pc:sldMkLst>
          <pc:docMk/>
          <pc:sldMk cId="1258678786" sldId="442"/>
        </pc:sldMkLst>
      </pc:sldChg>
      <pc:sldChg chg="del">
        <pc:chgData name="Stephen Millmore" userId="7b2404fb-f360-4859-a21a-833f72764a74" providerId="ADAL" clId="{0BC7602F-5BF9-45C4-A29D-C17CBD2909C9}" dt="2023-11-17T15:39:20.161" v="3492" actId="47"/>
        <pc:sldMkLst>
          <pc:docMk/>
          <pc:sldMk cId="1409489663" sldId="443"/>
        </pc:sldMkLst>
      </pc:sldChg>
      <pc:sldChg chg="del">
        <pc:chgData name="Stephen Millmore" userId="7b2404fb-f360-4859-a21a-833f72764a74" providerId="ADAL" clId="{0BC7602F-5BF9-45C4-A29D-C17CBD2909C9}" dt="2023-11-17T15:39:20.161" v="3492" actId="47"/>
        <pc:sldMkLst>
          <pc:docMk/>
          <pc:sldMk cId="2254957294" sldId="444"/>
        </pc:sldMkLst>
      </pc:sldChg>
      <pc:sldChg chg="del">
        <pc:chgData name="Stephen Millmore" userId="7b2404fb-f360-4859-a21a-833f72764a74" providerId="ADAL" clId="{0BC7602F-5BF9-45C4-A29D-C17CBD2909C9}" dt="2023-11-17T15:39:20.161" v="3492" actId="47"/>
        <pc:sldMkLst>
          <pc:docMk/>
          <pc:sldMk cId="3019223432" sldId="445"/>
        </pc:sldMkLst>
      </pc:sldChg>
      <pc:sldChg chg="del">
        <pc:chgData name="Stephen Millmore" userId="7b2404fb-f360-4859-a21a-833f72764a74" providerId="ADAL" clId="{0BC7602F-5BF9-45C4-A29D-C17CBD2909C9}" dt="2023-11-17T15:39:20.161" v="3492" actId="47"/>
        <pc:sldMkLst>
          <pc:docMk/>
          <pc:sldMk cId="1208325761" sldId="446"/>
        </pc:sldMkLst>
      </pc:sldChg>
      <pc:sldChg chg="del">
        <pc:chgData name="Stephen Millmore" userId="7b2404fb-f360-4859-a21a-833f72764a74" providerId="ADAL" clId="{0BC7602F-5BF9-45C4-A29D-C17CBD2909C9}" dt="2023-11-17T15:39:20.161" v="3492" actId="47"/>
        <pc:sldMkLst>
          <pc:docMk/>
          <pc:sldMk cId="2705661822" sldId="447"/>
        </pc:sldMkLst>
      </pc:sldChg>
      <pc:sldChg chg="del">
        <pc:chgData name="Stephen Millmore" userId="7b2404fb-f360-4859-a21a-833f72764a74" providerId="ADAL" clId="{0BC7602F-5BF9-45C4-A29D-C17CBD2909C9}" dt="2023-11-17T15:39:20.161" v="3492" actId="47"/>
        <pc:sldMkLst>
          <pc:docMk/>
          <pc:sldMk cId="1495172432" sldId="448"/>
        </pc:sldMkLst>
      </pc:sldChg>
      <pc:sldChg chg="del">
        <pc:chgData name="Stephen Millmore" userId="7b2404fb-f360-4859-a21a-833f72764a74" providerId="ADAL" clId="{0BC7602F-5BF9-45C4-A29D-C17CBD2909C9}" dt="2023-11-17T15:39:20.161" v="3492" actId="47"/>
        <pc:sldMkLst>
          <pc:docMk/>
          <pc:sldMk cId="4221594912" sldId="449"/>
        </pc:sldMkLst>
      </pc:sldChg>
      <pc:sldChg chg="del">
        <pc:chgData name="Stephen Millmore" userId="7b2404fb-f360-4859-a21a-833f72764a74" providerId="ADAL" clId="{0BC7602F-5BF9-45C4-A29D-C17CBD2909C9}" dt="2023-11-17T15:39:20.161" v="3492" actId="47"/>
        <pc:sldMkLst>
          <pc:docMk/>
          <pc:sldMk cId="1191774933" sldId="450"/>
        </pc:sldMkLst>
      </pc:sldChg>
      <pc:sldChg chg="del">
        <pc:chgData name="Stephen Millmore" userId="7b2404fb-f360-4859-a21a-833f72764a74" providerId="ADAL" clId="{0BC7602F-5BF9-45C4-A29D-C17CBD2909C9}" dt="2023-11-17T15:39:20.161" v="3492" actId="47"/>
        <pc:sldMkLst>
          <pc:docMk/>
          <pc:sldMk cId="915420716" sldId="451"/>
        </pc:sldMkLst>
      </pc:sldChg>
      <pc:sldChg chg="del">
        <pc:chgData name="Stephen Millmore" userId="7b2404fb-f360-4859-a21a-833f72764a74" providerId="ADAL" clId="{0BC7602F-5BF9-45C4-A29D-C17CBD2909C9}" dt="2023-11-17T15:39:20.161" v="3492" actId="47"/>
        <pc:sldMkLst>
          <pc:docMk/>
          <pc:sldMk cId="983280658" sldId="452"/>
        </pc:sldMkLst>
      </pc:sldChg>
      <pc:sldChg chg="del">
        <pc:chgData name="Stephen Millmore" userId="7b2404fb-f360-4859-a21a-833f72764a74" providerId="ADAL" clId="{0BC7602F-5BF9-45C4-A29D-C17CBD2909C9}" dt="2023-11-17T15:39:20.161" v="3492" actId="47"/>
        <pc:sldMkLst>
          <pc:docMk/>
          <pc:sldMk cId="3204909045" sldId="453"/>
        </pc:sldMkLst>
      </pc:sldChg>
      <pc:sldChg chg="del">
        <pc:chgData name="Stephen Millmore" userId="7b2404fb-f360-4859-a21a-833f72764a74" providerId="ADAL" clId="{0BC7602F-5BF9-45C4-A29D-C17CBD2909C9}" dt="2023-11-17T15:39:20.161" v="3492" actId="47"/>
        <pc:sldMkLst>
          <pc:docMk/>
          <pc:sldMk cId="981350532" sldId="454"/>
        </pc:sldMkLst>
      </pc:sldChg>
      <pc:sldChg chg="del">
        <pc:chgData name="Stephen Millmore" userId="7b2404fb-f360-4859-a21a-833f72764a74" providerId="ADAL" clId="{0BC7602F-5BF9-45C4-A29D-C17CBD2909C9}" dt="2023-11-17T15:39:20.161" v="3492" actId="47"/>
        <pc:sldMkLst>
          <pc:docMk/>
          <pc:sldMk cId="3298996932" sldId="455"/>
        </pc:sldMkLst>
      </pc:sldChg>
      <pc:sldChg chg="del">
        <pc:chgData name="Stephen Millmore" userId="7b2404fb-f360-4859-a21a-833f72764a74" providerId="ADAL" clId="{0BC7602F-5BF9-45C4-A29D-C17CBD2909C9}" dt="2023-11-17T15:39:20.161" v="3492" actId="47"/>
        <pc:sldMkLst>
          <pc:docMk/>
          <pc:sldMk cId="4062399133" sldId="456"/>
        </pc:sldMkLst>
      </pc:sldChg>
      <pc:sldChg chg="del">
        <pc:chgData name="Stephen Millmore" userId="7b2404fb-f360-4859-a21a-833f72764a74" providerId="ADAL" clId="{0BC7602F-5BF9-45C4-A29D-C17CBD2909C9}" dt="2023-11-17T15:39:20.161" v="3492" actId="47"/>
        <pc:sldMkLst>
          <pc:docMk/>
          <pc:sldMk cId="2683227440" sldId="457"/>
        </pc:sldMkLst>
      </pc:sldChg>
      <pc:sldChg chg="del">
        <pc:chgData name="Stephen Millmore" userId="7b2404fb-f360-4859-a21a-833f72764a74" providerId="ADAL" clId="{0BC7602F-5BF9-45C4-A29D-C17CBD2909C9}" dt="2023-11-17T15:39:20.161" v="3492" actId="47"/>
        <pc:sldMkLst>
          <pc:docMk/>
          <pc:sldMk cId="2221627784" sldId="458"/>
        </pc:sldMkLst>
      </pc:sldChg>
      <pc:sldChg chg="del">
        <pc:chgData name="Stephen Millmore" userId="7b2404fb-f360-4859-a21a-833f72764a74" providerId="ADAL" clId="{0BC7602F-5BF9-45C4-A29D-C17CBD2909C9}" dt="2023-11-17T15:39:20.161" v="3492" actId="47"/>
        <pc:sldMkLst>
          <pc:docMk/>
          <pc:sldMk cId="3180693219" sldId="459"/>
        </pc:sldMkLst>
      </pc:sldChg>
      <pc:sldChg chg="del">
        <pc:chgData name="Stephen Millmore" userId="7b2404fb-f360-4859-a21a-833f72764a74" providerId="ADAL" clId="{0BC7602F-5BF9-45C4-A29D-C17CBD2909C9}" dt="2023-11-17T15:39:20.161" v="3492" actId="47"/>
        <pc:sldMkLst>
          <pc:docMk/>
          <pc:sldMk cId="3175621574" sldId="460"/>
        </pc:sldMkLst>
      </pc:sldChg>
      <pc:sldChg chg="del">
        <pc:chgData name="Stephen Millmore" userId="7b2404fb-f360-4859-a21a-833f72764a74" providerId="ADAL" clId="{0BC7602F-5BF9-45C4-A29D-C17CBD2909C9}" dt="2023-11-17T15:39:20.161" v="3492" actId="47"/>
        <pc:sldMkLst>
          <pc:docMk/>
          <pc:sldMk cId="1466130508" sldId="461"/>
        </pc:sldMkLst>
      </pc:sldChg>
      <pc:sldChg chg="del">
        <pc:chgData name="Stephen Millmore" userId="7b2404fb-f360-4859-a21a-833f72764a74" providerId="ADAL" clId="{0BC7602F-5BF9-45C4-A29D-C17CBD2909C9}" dt="2023-11-17T15:39:20.161" v="3492" actId="47"/>
        <pc:sldMkLst>
          <pc:docMk/>
          <pc:sldMk cId="1365108468" sldId="462"/>
        </pc:sldMkLst>
      </pc:sldChg>
      <pc:sldChg chg="del">
        <pc:chgData name="Stephen Millmore" userId="7b2404fb-f360-4859-a21a-833f72764a74" providerId="ADAL" clId="{0BC7602F-5BF9-45C4-A29D-C17CBD2909C9}" dt="2023-11-17T15:39:20.161" v="3492" actId="47"/>
        <pc:sldMkLst>
          <pc:docMk/>
          <pc:sldMk cId="78040628" sldId="463"/>
        </pc:sldMkLst>
      </pc:sldChg>
      <pc:sldChg chg="del">
        <pc:chgData name="Stephen Millmore" userId="7b2404fb-f360-4859-a21a-833f72764a74" providerId="ADAL" clId="{0BC7602F-5BF9-45C4-A29D-C17CBD2909C9}" dt="2023-11-17T15:39:20.161" v="3492" actId="47"/>
        <pc:sldMkLst>
          <pc:docMk/>
          <pc:sldMk cId="2015204985" sldId="464"/>
        </pc:sldMkLst>
      </pc:sldChg>
      <pc:sldChg chg="del">
        <pc:chgData name="Stephen Millmore" userId="7b2404fb-f360-4859-a21a-833f72764a74" providerId="ADAL" clId="{0BC7602F-5BF9-45C4-A29D-C17CBD2909C9}" dt="2023-11-17T15:39:20.161" v="3492" actId="47"/>
        <pc:sldMkLst>
          <pc:docMk/>
          <pc:sldMk cId="360236265" sldId="465"/>
        </pc:sldMkLst>
      </pc:sldChg>
      <pc:sldChg chg="del">
        <pc:chgData name="Stephen Millmore" userId="7b2404fb-f360-4859-a21a-833f72764a74" providerId="ADAL" clId="{0BC7602F-5BF9-45C4-A29D-C17CBD2909C9}" dt="2023-11-17T15:39:20.161" v="3492" actId="47"/>
        <pc:sldMkLst>
          <pc:docMk/>
          <pc:sldMk cId="3000806419" sldId="466"/>
        </pc:sldMkLst>
      </pc:sldChg>
      <pc:sldChg chg="del">
        <pc:chgData name="Stephen Millmore" userId="7b2404fb-f360-4859-a21a-833f72764a74" providerId="ADAL" clId="{0BC7602F-5BF9-45C4-A29D-C17CBD2909C9}" dt="2023-11-17T15:39:20.161" v="3492" actId="47"/>
        <pc:sldMkLst>
          <pc:docMk/>
          <pc:sldMk cId="961281746" sldId="467"/>
        </pc:sldMkLst>
      </pc:sldChg>
      <pc:sldChg chg="del">
        <pc:chgData name="Stephen Millmore" userId="7b2404fb-f360-4859-a21a-833f72764a74" providerId="ADAL" clId="{0BC7602F-5BF9-45C4-A29D-C17CBD2909C9}" dt="2023-11-17T15:39:20.161" v="3492" actId="47"/>
        <pc:sldMkLst>
          <pc:docMk/>
          <pc:sldMk cId="3591761862" sldId="468"/>
        </pc:sldMkLst>
      </pc:sldChg>
      <pc:sldChg chg="del">
        <pc:chgData name="Stephen Millmore" userId="7b2404fb-f360-4859-a21a-833f72764a74" providerId="ADAL" clId="{0BC7602F-5BF9-45C4-A29D-C17CBD2909C9}" dt="2023-11-17T15:39:20.161" v="3492" actId="47"/>
        <pc:sldMkLst>
          <pc:docMk/>
          <pc:sldMk cId="3284973861" sldId="469"/>
        </pc:sldMkLst>
      </pc:sldChg>
      <pc:sldChg chg="del">
        <pc:chgData name="Stephen Millmore" userId="7b2404fb-f360-4859-a21a-833f72764a74" providerId="ADAL" clId="{0BC7602F-5BF9-45C4-A29D-C17CBD2909C9}" dt="2023-11-17T15:39:20.161" v="3492" actId="47"/>
        <pc:sldMkLst>
          <pc:docMk/>
          <pc:sldMk cId="3560959721" sldId="470"/>
        </pc:sldMkLst>
      </pc:sldChg>
      <pc:sldChg chg="del">
        <pc:chgData name="Stephen Millmore" userId="7b2404fb-f360-4859-a21a-833f72764a74" providerId="ADAL" clId="{0BC7602F-5BF9-45C4-A29D-C17CBD2909C9}" dt="2023-11-17T15:39:20.161" v="3492" actId="47"/>
        <pc:sldMkLst>
          <pc:docMk/>
          <pc:sldMk cId="105106066" sldId="471"/>
        </pc:sldMkLst>
      </pc:sldChg>
      <pc:sldChg chg="del">
        <pc:chgData name="Stephen Millmore" userId="7b2404fb-f360-4859-a21a-833f72764a74" providerId="ADAL" clId="{0BC7602F-5BF9-45C4-A29D-C17CBD2909C9}" dt="2023-11-17T15:39:20.161" v="3492" actId="47"/>
        <pc:sldMkLst>
          <pc:docMk/>
          <pc:sldMk cId="635919191" sldId="472"/>
        </pc:sldMkLst>
      </pc:sldChg>
      <pc:sldChg chg="del">
        <pc:chgData name="Stephen Millmore" userId="7b2404fb-f360-4859-a21a-833f72764a74" providerId="ADAL" clId="{0BC7602F-5BF9-45C4-A29D-C17CBD2909C9}" dt="2023-11-17T15:39:20.161" v="3492" actId="47"/>
        <pc:sldMkLst>
          <pc:docMk/>
          <pc:sldMk cId="326680552" sldId="473"/>
        </pc:sldMkLst>
      </pc:sldChg>
      <pc:sldChg chg="del">
        <pc:chgData name="Stephen Millmore" userId="7b2404fb-f360-4859-a21a-833f72764a74" providerId="ADAL" clId="{0BC7602F-5BF9-45C4-A29D-C17CBD2909C9}" dt="2023-11-17T15:39:20.161" v="3492" actId="47"/>
        <pc:sldMkLst>
          <pc:docMk/>
          <pc:sldMk cId="3452808798" sldId="474"/>
        </pc:sldMkLst>
      </pc:sldChg>
      <pc:sldChg chg="addSp delSp modSp mod">
        <pc:chgData name="Stephen Millmore" userId="7b2404fb-f360-4859-a21a-833f72764a74" providerId="ADAL" clId="{0BC7602F-5BF9-45C4-A29D-C17CBD2909C9}" dt="2023-11-15T16:47:28.659" v="91" actId="14100"/>
        <pc:sldMkLst>
          <pc:docMk/>
          <pc:sldMk cId="3711899219" sldId="478"/>
        </pc:sldMkLst>
        <pc:spChg chg="add mod">
          <ac:chgData name="Stephen Millmore" userId="7b2404fb-f360-4859-a21a-833f72764a74" providerId="ADAL" clId="{0BC7602F-5BF9-45C4-A29D-C17CBD2909C9}" dt="2023-11-15T16:39:12.927" v="15"/>
          <ac:spMkLst>
            <pc:docMk/>
            <pc:sldMk cId="3711899219" sldId="478"/>
            <ac:spMk id="17" creationId="{484DA8DB-6F84-0F3E-BD20-8C80D99FFB4D}"/>
          </ac:spMkLst>
        </pc:spChg>
        <pc:spChg chg="add mod">
          <ac:chgData name="Stephen Millmore" userId="7b2404fb-f360-4859-a21a-833f72764a74" providerId="ADAL" clId="{0BC7602F-5BF9-45C4-A29D-C17CBD2909C9}" dt="2023-11-15T16:39:12.927" v="15"/>
          <ac:spMkLst>
            <pc:docMk/>
            <pc:sldMk cId="3711899219" sldId="478"/>
            <ac:spMk id="23" creationId="{2E36F886-9551-791B-BB01-2350A4ECD8BB}"/>
          </ac:spMkLst>
        </pc:spChg>
        <pc:spChg chg="del">
          <ac:chgData name="Stephen Millmore" userId="7b2404fb-f360-4859-a21a-833f72764a74" providerId="ADAL" clId="{0BC7602F-5BF9-45C4-A29D-C17CBD2909C9}" dt="2023-11-15T16:39:12.289" v="14" actId="478"/>
          <ac:spMkLst>
            <pc:docMk/>
            <pc:sldMk cId="3711899219" sldId="478"/>
            <ac:spMk id="27" creationId="{57ACBB03-57F5-3738-EC71-987AA97D1E4B}"/>
          </ac:spMkLst>
        </pc:spChg>
        <pc:spChg chg="del">
          <ac:chgData name="Stephen Millmore" userId="7b2404fb-f360-4859-a21a-833f72764a74" providerId="ADAL" clId="{0BC7602F-5BF9-45C4-A29D-C17CBD2909C9}" dt="2023-11-15T16:39:12.289" v="14" actId="478"/>
          <ac:spMkLst>
            <pc:docMk/>
            <pc:sldMk cId="3711899219" sldId="478"/>
            <ac:spMk id="33" creationId="{AF1849BC-EA2F-1FE5-FB1E-7199E42DCFDD}"/>
          </ac:spMkLst>
        </pc:spChg>
        <pc:cxnChg chg="del">
          <ac:chgData name="Stephen Millmore" userId="7b2404fb-f360-4859-a21a-833f72764a74" providerId="ADAL" clId="{0BC7602F-5BF9-45C4-A29D-C17CBD2909C9}" dt="2023-11-15T16:39:12.289" v="14" actId="478"/>
          <ac:cxnSpMkLst>
            <pc:docMk/>
            <pc:sldMk cId="3711899219" sldId="478"/>
            <ac:cxnSpMk id="4" creationId="{07AA4338-0CDC-AB30-1214-C3BEF7FB9E0F}"/>
          </ac:cxnSpMkLst>
        </pc:cxnChg>
        <pc:cxnChg chg="add mod">
          <ac:chgData name="Stephen Millmore" userId="7b2404fb-f360-4859-a21a-833f72764a74" providerId="ADAL" clId="{0BC7602F-5BF9-45C4-A29D-C17CBD2909C9}" dt="2023-11-15T16:39:12.927" v="15"/>
          <ac:cxnSpMkLst>
            <pc:docMk/>
            <pc:sldMk cId="3711899219" sldId="478"/>
            <ac:cxnSpMk id="5" creationId="{44459A78-29A1-7C4B-F266-05A4D1457080}"/>
          </ac:cxnSpMkLst>
        </pc:cxnChg>
        <pc:cxnChg chg="del">
          <ac:chgData name="Stephen Millmore" userId="7b2404fb-f360-4859-a21a-833f72764a74" providerId="ADAL" clId="{0BC7602F-5BF9-45C4-A29D-C17CBD2909C9}" dt="2023-11-15T16:39:12.289" v="14" actId="478"/>
          <ac:cxnSpMkLst>
            <pc:docMk/>
            <pc:sldMk cId="3711899219" sldId="478"/>
            <ac:cxnSpMk id="6" creationId="{3765D6B2-E9F5-4816-E0A4-24987915E2AA}"/>
          </ac:cxnSpMkLst>
        </pc:cxnChg>
        <pc:cxnChg chg="del">
          <ac:chgData name="Stephen Millmore" userId="7b2404fb-f360-4859-a21a-833f72764a74" providerId="ADAL" clId="{0BC7602F-5BF9-45C4-A29D-C17CBD2909C9}" dt="2023-11-15T16:39:12.289" v="14" actId="478"/>
          <ac:cxnSpMkLst>
            <pc:docMk/>
            <pc:sldMk cId="3711899219" sldId="478"/>
            <ac:cxnSpMk id="7" creationId="{4D42427D-531E-A4FA-A5F6-A14B88822347}"/>
          </ac:cxnSpMkLst>
        </pc:cxnChg>
        <pc:cxnChg chg="add mod">
          <ac:chgData name="Stephen Millmore" userId="7b2404fb-f360-4859-a21a-833f72764a74" providerId="ADAL" clId="{0BC7602F-5BF9-45C4-A29D-C17CBD2909C9}" dt="2023-11-15T16:39:12.927" v="15"/>
          <ac:cxnSpMkLst>
            <pc:docMk/>
            <pc:sldMk cId="3711899219" sldId="478"/>
            <ac:cxnSpMk id="8" creationId="{A01CE7E3-7B74-E326-C04F-0A1304155437}"/>
          </ac:cxnSpMkLst>
        </pc:cxnChg>
        <pc:cxnChg chg="add mod">
          <ac:chgData name="Stephen Millmore" userId="7b2404fb-f360-4859-a21a-833f72764a74" providerId="ADAL" clId="{0BC7602F-5BF9-45C4-A29D-C17CBD2909C9}" dt="2023-11-15T16:39:19.961" v="16" actId="14100"/>
          <ac:cxnSpMkLst>
            <pc:docMk/>
            <pc:sldMk cId="3711899219" sldId="478"/>
            <ac:cxnSpMk id="9" creationId="{75CBA317-9899-0F70-BB30-6629D28C68E6}"/>
          </ac:cxnSpMkLst>
        </pc:cxnChg>
        <pc:cxnChg chg="del">
          <ac:chgData name="Stephen Millmore" userId="7b2404fb-f360-4859-a21a-833f72764a74" providerId="ADAL" clId="{0BC7602F-5BF9-45C4-A29D-C17CBD2909C9}" dt="2023-11-15T16:39:12.289" v="14" actId="478"/>
          <ac:cxnSpMkLst>
            <pc:docMk/>
            <pc:sldMk cId="3711899219" sldId="478"/>
            <ac:cxnSpMk id="10" creationId="{371B5D75-B8AF-1A58-C12E-CEF3519F8323}"/>
          </ac:cxnSpMkLst>
        </pc:cxnChg>
        <pc:cxnChg chg="add mod">
          <ac:chgData name="Stephen Millmore" userId="7b2404fb-f360-4859-a21a-833f72764a74" providerId="ADAL" clId="{0BC7602F-5BF9-45C4-A29D-C17CBD2909C9}" dt="2023-11-15T16:47:28.659" v="91" actId="14100"/>
          <ac:cxnSpMkLst>
            <pc:docMk/>
            <pc:sldMk cId="3711899219" sldId="478"/>
            <ac:cxnSpMk id="11" creationId="{A71C221D-C782-9643-2AB2-A28BD23E362A}"/>
          </ac:cxnSpMkLst>
        </pc:cxnChg>
        <pc:cxnChg chg="add mod">
          <ac:chgData name="Stephen Millmore" userId="7b2404fb-f360-4859-a21a-833f72764a74" providerId="ADAL" clId="{0BC7602F-5BF9-45C4-A29D-C17CBD2909C9}" dt="2023-11-15T16:39:12.927" v="15"/>
          <ac:cxnSpMkLst>
            <pc:docMk/>
            <pc:sldMk cId="3711899219" sldId="478"/>
            <ac:cxnSpMk id="12" creationId="{94BB9C07-7407-B5E3-8E23-A4E87CC57E98}"/>
          </ac:cxnSpMkLst>
        </pc:cxnChg>
        <pc:cxnChg chg="add mod">
          <ac:chgData name="Stephen Millmore" userId="7b2404fb-f360-4859-a21a-833f72764a74" providerId="ADAL" clId="{0BC7602F-5BF9-45C4-A29D-C17CBD2909C9}" dt="2023-11-15T16:39:12.927" v="15"/>
          <ac:cxnSpMkLst>
            <pc:docMk/>
            <pc:sldMk cId="3711899219" sldId="478"/>
            <ac:cxnSpMk id="13" creationId="{EADB8704-743D-747E-1B69-6C850CF81D1B}"/>
          </ac:cxnSpMkLst>
        </pc:cxnChg>
        <pc:cxnChg chg="del">
          <ac:chgData name="Stephen Millmore" userId="7b2404fb-f360-4859-a21a-833f72764a74" providerId="ADAL" clId="{0BC7602F-5BF9-45C4-A29D-C17CBD2909C9}" dt="2023-11-15T16:39:12.289" v="14" actId="478"/>
          <ac:cxnSpMkLst>
            <pc:docMk/>
            <pc:sldMk cId="3711899219" sldId="478"/>
            <ac:cxnSpMk id="14" creationId="{89A3B5DA-E4F9-7D20-0E56-AC02FB337468}"/>
          </ac:cxnSpMkLst>
        </pc:cxnChg>
        <pc:cxnChg chg="add mod">
          <ac:chgData name="Stephen Millmore" userId="7b2404fb-f360-4859-a21a-833f72764a74" providerId="ADAL" clId="{0BC7602F-5BF9-45C4-A29D-C17CBD2909C9}" dt="2023-11-15T16:39:12.927" v="15"/>
          <ac:cxnSpMkLst>
            <pc:docMk/>
            <pc:sldMk cId="3711899219" sldId="478"/>
            <ac:cxnSpMk id="15" creationId="{9F3B6D59-9CA3-36A1-E311-4785D827AA47}"/>
          </ac:cxnSpMkLst>
        </pc:cxnChg>
        <pc:cxnChg chg="add mod">
          <ac:chgData name="Stephen Millmore" userId="7b2404fb-f360-4859-a21a-833f72764a74" providerId="ADAL" clId="{0BC7602F-5BF9-45C4-A29D-C17CBD2909C9}" dt="2023-11-15T16:39:12.927" v="15"/>
          <ac:cxnSpMkLst>
            <pc:docMk/>
            <pc:sldMk cId="3711899219" sldId="478"/>
            <ac:cxnSpMk id="16" creationId="{D1571B16-371A-D31D-EF97-CD3571D4A209}"/>
          </ac:cxnSpMkLst>
        </pc:cxnChg>
        <pc:cxnChg chg="add mod">
          <ac:chgData name="Stephen Millmore" userId="7b2404fb-f360-4859-a21a-833f72764a74" providerId="ADAL" clId="{0BC7602F-5BF9-45C4-A29D-C17CBD2909C9}" dt="2023-11-15T16:39:12.927" v="15"/>
          <ac:cxnSpMkLst>
            <pc:docMk/>
            <pc:sldMk cId="3711899219" sldId="478"/>
            <ac:cxnSpMk id="18" creationId="{1074B69E-403F-B404-041B-BDFD84394F7B}"/>
          </ac:cxnSpMkLst>
        </pc:cxnChg>
        <pc:cxnChg chg="add mod">
          <ac:chgData name="Stephen Millmore" userId="7b2404fb-f360-4859-a21a-833f72764a74" providerId="ADAL" clId="{0BC7602F-5BF9-45C4-A29D-C17CBD2909C9}" dt="2023-11-15T16:39:12.927" v="15"/>
          <ac:cxnSpMkLst>
            <pc:docMk/>
            <pc:sldMk cId="3711899219" sldId="478"/>
            <ac:cxnSpMk id="19" creationId="{DE72DEE8-A210-1ECA-8103-F7694CF05A88}"/>
          </ac:cxnSpMkLst>
        </pc:cxnChg>
        <pc:cxnChg chg="add mod">
          <ac:chgData name="Stephen Millmore" userId="7b2404fb-f360-4859-a21a-833f72764a74" providerId="ADAL" clId="{0BC7602F-5BF9-45C4-A29D-C17CBD2909C9}" dt="2023-11-15T16:39:12.927" v="15"/>
          <ac:cxnSpMkLst>
            <pc:docMk/>
            <pc:sldMk cId="3711899219" sldId="478"/>
            <ac:cxnSpMk id="20" creationId="{4A2A4A9C-E5E6-6628-511C-1DD6D222894F}"/>
          </ac:cxnSpMkLst>
        </pc:cxnChg>
        <pc:cxnChg chg="add mod">
          <ac:chgData name="Stephen Millmore" userId="7b2404fb-f360-4859-a21a-833f72764a74" providerId="ADAL" clId="{0BC7602F-5BF9-45C4-A29D-C17CBD2909C9}" dt="2023-11-15T16:39:12.927" v="15"/>
          <ac:cxnSpMkLst>
            <pc:docMk/>
            <pc:sldMk cId="3711899219" sldId="478"/>
            <ac:cxnSpMk id="21" creationId="{311E06F0-83DE-76BB-DA55-D369AE478921}"/>
          </ac:cxnSpMkLst>
        </pc:cxnChg>
        <pc:cxnChg chg="add mod">
          <ac:chgData name="Stephen Millmore" userId="7b2404fb-f360-4859-a21a-833f72764a74" providerId="ADAL" clId="{0BC7602F-5BF9-45C4-A29D-C17CBD2909C9}" dt="2023-11-15T16:39:12.927" v="15"/>
          <ac:cxnSpMkLst>
            <pc:docMk/>
            <pc:sldMk cId="3711899219" sldId="478"/>
            <ac:cxnSpMk id="22" creationId="{2F4BEBCD-6DE9-1158-8F64-363B655C6B1A}"/>
          </ac:cxnSpMkLst>
        </pc:cxnChg>
        <pc:cxnChg chg="del">
          <ac:chgData name="Stephen Millmore" userId="7b2404fb-f360-4859-a21a-833f72764a74" providerId="ADAL" clId="{0BC7602F-5BF9-45C4-A29D-C17CBD2909C9}" dt="2023-11-15T16:39:12.289" v="14" actId="478"/>
          <ac:cxnSpMkLst>
            <pc:docMk/>
            <pc:sldMk cId="3711899219" sldId="478"/>
            <ac:cxnSpMk id="24" creationId="{990A2B12-A617-FEC0-DA05-473A3C003B38}"/>
          </ac:cxnSpMkLst>
        </pc:cxnChg>
        <pc:cxnChg chg="del">
          <ac:chgData name="Stephen Millmore" userId="7b2404fb-f360-4859-a21a-833f72764a74" providerId="ADAL" clId="{0BC7602F-5BF9-45C4-A29D-C17CBD2909C9}" dt="2023-11-15T16:39:12.289" v="14" actId="478"/>
          <ac:cxnSpMkLst>
            <pc:docMk/>
            <pc:sldMk cId="3711899219" sldId="478"/>
            <ac:cxnSpMk id="25" creationId="{F6E0C5E0-A61B-67ED-FD37-F3732672B1DE}"/>
          </ac:cxnSpMkLst>
        </pc:cxnChg>
        <pc:cxnChg chg="del">
          <ac:chgData name="Stephen Millmore" userId="7b2404fb-f360-4859-a21a-833f72764a74" providerId="ADAL" clId="{0BC7602F-5BF9-45C4-A29D-C17CBD2909C9}" dt="2023-11-15T16:39:12.289" v="14" actId="478"/>
          <ac:cxnSpMkLst>
            <pc:docMk/>
            <pc:sldMk cId="3711899219" sldId="478"/>
            <ac:cxnSpMk id="26" creationId="{C77A3196-35EE-3C3B-FBCD-69B5E0594189}"/>
          </ac:cxnSpMkLst>
        </pc:cxnChg>
        <pc:cxnChg chg="del">
          <ac:chgData name="Stephen Millmore" userId="7b2404fb-f360-4859-a21a-833f72764a74" providerId="ADAL" clId="{0BC7602F-5BF9-45C4-A29D-C17CBD2909C9}" dt="2023-11-15T16:39:12.289" v="14" actId="478"/>
          <ac:cxnSpMkLst>
            <pc:docMk/>
            <pc:sldMk cId="3711899219" sldId="478"/>
            <ac:cxnSpMk id="28" creationId="{016DCB6F-A8A6-7930-8EF9-9E6E305D3DFF}"/>
          </ac:cxnSpMkLst>
        </pc:cxnChg>
        <pc:cxnChg chg="del">
          <ac:chgData name="Stephen Millmore" userId="7b2404fb-f360-4859-a21a-833f72764a74" providerId="ADAL" clId="{0BC7602F-5BF9-45C4-A29D-C17CBD2909C9}" dt="2023-11-15T16:39:12.289" v="14" actId="478"/>
          <ac:cxnSpMkLst>
            <pc:docMk/>
            <pc:sldMk cId="3711899219" sldId="478"/>
            <ac:cxnSpMk id="29" creationId="{05246A88-C1BD-CF10-0C70-4992BAA65CEB}"/>
          </ac:cxnSpMkLst>
        </pc:cxnChg>
        <pc:cxnChg chg="del">
          <ac:chgData name="Stephen Millmore" userId="7b2404fb-f360-4859-a21a-833f72764a74" providerId="ADAL" clId="{0BC7602F-5BF9-45C4-A29D-C17CBD2909C9}" dt="2023-11-15T16:39:12.289" v="14" actId="478"/>
          <ac:cxnSpMkLst>
            <pc:docMk/>
            <pc:sldMk cId="3711899219" sldId="478"/>
            <ac:cxnSpMk id="30" creationId="{E5747F28-7F73-2B2A-F1C9-F9ECB58A3C7A}"/>
          </ac:cxnSpMkLst>
        </pc:cxnChg>
        <pc:cxnChg chg="del">
          <ac:chgData name="Stephen Millmore" userId="7b2404fb-f360-4859-a21a-833f72764a74" providerId="ADAL" clId="{0BC7602F-5BF9-45C4-A29D-C17CBD2909C9}" dt="2023-11-15T16:39:12.289" v="14" actId="478"/>
          <ac:cxnSpMkLst>
            <pc:docMk/>
            <pc:sldMk cId="3711899219" sldId="478"/>
            <ac:cxnSpMk id="31" creationId="{36841DF0-CF30-4D38-6D35-BFCBFB23D403}"/>
          </ac:cxnSpMkLst>
        </pc:cxnChg>
        <pc:cxnChg chg="del">
          <ac:chgData name="Stephen Millmore" userId="7b2404fb-f360-4859-a21a-833f72764a74" providerId="ADAL" clId="{0BC7602F-5BF9-45C4-A29D-C17CBD2909C9}" dt="2023-11-15T16:39:12.289" v="14" actId="478"/>
          <ac:cxnSpMkLst>
            <pc:docMk/>
            <pc:sldMk cId="3711899219" sldId="478"/>
            <ac:cxnSpMk id="32" creationId="{30E3C791-4963-85E7-CF97-101F44E3A1E2}"/>
          </ac:cxnSpMkLst>
        </pc:cxnChg>
      </pc:sldChg>
      <pc:sldChg chg="addSp delSp modSp mod">
        <pc:chgData name="Stephen Millmore" userId="7b2404fb-f360-4859-a21a-833f72764a74" providerId="ADAL" clId="{0BC7602F-5BF9-45C4-A29D-C17CBD2909C9}" dt="2023-11-15T16:39:24.514" v="17" actId="14100"/>
        <pc:sldMkLst>
          <pc:docMk/>
          <pc:sldMk cId="298475098" sldId="479"/>
        </pc:sldMkLst>
        <pc:spChg chg="del">
          <ac:chgData name="Stephen Millmore" userId="7b2404fb-f360-4859-a21a-833f72764a74" providerId="ADAL" clId="{0BC7602F-5BF9-45C4-A29D-C17CBD2909C9}" dt="2023-11-15T16:38:53.871" v="12" actId="478"/>
          <ac:spMkLst>
            <pc:docMk/>
            <pc:sldMk cId="298475098" sldId="479"/>
            <ac:spMk id="27" creationId="{57ACBB03-57F5-3738-EC71-987AA97D1E4B}"/>
          </ac:spMkLst>
        </pc:spChg>
        <pc:spChg chg="del">
          <ac:chgData name="Stephen Millmore" userId="7b2404fb-f360-4859-a21a-833f72764a74" providerId="ADAL" clId="{0BC7602F-5BF9-45C4-A29D-C17CBD2909C9}" dt="2023-11-15T16:38:53.871" v="12" actId="478"/>
          <ac:spMkLst>
            <pc:docMk/>
            <pc:sldMk cId="298475098" sldId="479"/>
            <ac:spMk id="33" creationId="{AF1849BC-EA2F-1FE5-FB1E-7199E42DCFDD}"/>
          </ac:spMkLst>
        </pc:spChg>
        <pc:spChg chg="add mod">
          <ac:chgData name="Stephen Millmore" userId="7b2404fb-f360-4859-a21a-833f72764a74" providerId="ADAL" clId="{0BC7602F-5BF9-45C4-A29D-C17CBD2909C9}" dt="2023-11-15T16:38:54.463" v="13"/>
          <ac:spMkLst>
            <pc:docMk/>
            <pc:sldMk cId="298475098" sldId="479"/>
            <ac:spMk id="39" creationId="{8E20B039-BC26-78BD-3BA1-A5FF73B35A7A}"/>
          </ac:spMkLst>
        </pc:spChg>
        <pc:spChg chg="add mod">
          <ac:chgData name="Stephen Millmore" userId="7b2404fb-f360-4859-a21a-833f72764a74" providerId="ADAL" clId="{0BC7602F-5BF9-45C4-A29D-C17CBD2909C9}" dt="2023-11-15T16:38:54.463" v="13"/>
          <ac:spMkLst>
            <pc:docMk/>
            <pc:sldMk cId="298475098" sldId="479"/>
            <ac:spMk id="45" creationId="{E022B9F4-AF1C-619E-F6FB-3DDAA7DD5508}"/>
          </ac:spMkLst>
        </pc:spChg>
        <pc:cxnChg chg="del mod">
          <ac:chgData name="Stephen Millmore" userId="7b2404fb-f360-4859-a21a-833f72764a74" providerId="ADAL" clId="{0BC7602F-5BF9-45C4-A29D-C17CBD2909C9}" dt="2023-11-15T16:38:53.871" v="12" actId="478"/>
          <ac:cxnSpMkLst>
            <pc:docMk/>
            <pc:sldMk cId="298475098" sldId="479"/>
            <ac:cxnSpMk id="4" creationId="{07AA4338-0CDC-AB30-1214-C3BEF7FB9E0F}"/>
          </ac:cxnSpMkLst>
        </pc:cxnChg>
        <pc:cxnChg chg="del mod">
          <ac:chgData name="Stephen Millmore" userId="7b2404fb-f360-4859-a21a-833f72764a74" providerId="ADAL" clId="{0BC7602F-5BF9-45C4-A29D-C17CBD2909C9}" dt="2023-11-15T16:38:53.871" v="12" actId="478"/>
          <ac:cxnSpMkLst>
            <pc:docMk/>
            <pc:sldMk cId="298475098" sldId="479"/>
            <ac:cxnSpMk id="6" creationId="{3765D6B2-E9F5-4816-E0A4-24987915E2AA}"/>
          </ac:cxnSpMkLst>
        </pc:cxnChg>
        <pc:cxnChg chg="del mod">
          <ac:chgData name="Stephen Millmore" userId="7b2404fb-f360-4859-a21a-833f72764a74" providerId="ADAL" clId="{0BC7602F-5BF9-45C4-A29D-C17CBD2909C9}" dt="2023-11-15T16:38:53.871" v="12" actId="478"/>
          <ac:cxnSpMkLst>
            <pc:docMk/>
            <pc:sldMk cId="298475098" sldId="479"/>
            <ac:cxnSpMk id="7" creationId="{4D42427D-531E-A4FA-A5F6-A14B88822347}"/>
          </ac:cxnSpMkLst>
        </pc:cxnChg>
        <pc:cxnChg chg="del mod">
          <ac:chgData name="Stephen Millmore" userId="7b2404fb-f360-4859-a21a-833f72764a74" providerId="ADAL" clId="{0BC7602F-5BF9-45C4-A29D-C17CBD2909C9}" dt="2023-11-15T16:38:53.871" v="12" actId="478"/>
          <ac:cxnSpMkLst>
            <pc:docMk/>
            <pc:sldMk cId="298475098" sldId="479"/>
            <ac:cxnSpMk id="10" creationId="{371B5D75-B8AF-1A58-C12E-CEF3519F8323}"/>
          </ac:cxnSpMkLst>
        </pc:cxnChg>
        <pc:cxnChg chg="del mod">
          <ac:chgData name="Stephen Millmore" userId="7b2404fb-f360-4859-a21a-833f72764a74" providerId="ADAL" clId="{0BC7602F-5BF9-45C4-A29D-C17CBD2909C9}" dt="2023-11-15T16:38:53.871" v="12" actId="478"/>
          <ac:cxnSpMkLst>
            <pc:docMk/>
            <pc:sldMk cId="298475098" sldId="479"/>
            <ac:cxnSpMk id="14" creationId="{89A3B5DA-E4F9-7D20-0E56-AC02FB337468}"/>
          </ac:cxnSpMkLst>
        </pc:cxnChg>
        <pc:cxnChg chg="add mod">
          <ac:chgData name="Stephen Millmore" userId="7b2404fb-f360-4859-a21a-833f72764a74" providerId="ADAL" clId="{0BC7602F-5BF9-45C4-A29D-C17CBD2909C9}" dt="2023-11-15T16:38:54.463" v="13"/>
          <ac:cxnSpMkLst>
            <pc:docMk/>
            <pc:sldMk cId="298475098" sldId="479"/>
            <ac:cxnSpMk id="21" creationId="{00E2E074-CCD2-14BB-5D81-43742A435565}"/>
          </ac:cxnSpMkLst>
        </pc:cxnChg>
        <pc:cxnChg chg="add mod">
          <ac:chgData name="Stephen Millmore" userId="7b2404fb-f360-4859-a21a-833f72764a74" providerId="ADAL" clId="{0BC7602F-5BF9-45C4-A29D-C17CBD2909C9}" dt="2023-11-15T16:38:54.463" v="13"/>
          <ac:cxnSpMkLst>
            <pc:docMk/>
            <pc:sldMk cId="298475098" sldId="479"/>
            <ac:cxnSpMk id="22" creationId="{46409C8C-28B3-D1CB-0873-724FAE119AC6}"/>
          </ac:cxnSpMkLst>
        </pc:cxnChg>
        <pc:cxnChg chg="add mod">
          <ac:chgData name="Stephen Millmore" userId="7b2404fb-f360-4859-a21a-833f72764a74" providerId="ADAL" clId="{0BC7602F-5BF9-45C4-A29D-C17CBD2909C9}" dt="2023-11-15T16:39:24.514" v="17" actId="14100"/>
          <ac:cxnSpMkLst>
            <pc:docMk/>
            <pc:sldMk cId="298475098" sldId="479"/>
            <ac:cxnSpMk id="23" creationId="{63EE1E9B-3F92-2CB6-7506-2B086944BDD0}"/>
          </ac:cxnSpMkLst>
        </pc:cxnChg>
        <pc:cxnChg chg="del mod">
          <ac:chgData name="Stephen Millmore" userId="7b2404fb-f360-4859-a21a-833f72764a74" providerId="ADAL" clId="{0BC7602F-5BF9-45C4-A29D-C17CBD2909C9}" dt="2023-11-15T16:38:53.871" v="12" actId="478"/>
          <ac:cxnSpMkLst>
            <pc:docMk/>
            <pc:sldMk cId="298475098" sldId="479"/>
            <ac:cxnSpMk id="24" creationId="{990A2B12-A617-FEC0-DA05-473A3C003B38}"/>
          </ac:cxnSpMkLst>
        </pc:cxnChg>
        <pc:cxnChg chg="del mod">
          <ac:chgData name="Stephen Millmore" userId="7b2404fb-f360-4859-a21a-833f72764a74" providerId="ADAL" clId="{0BC7602F-5BF9-45C4-A29D-C17CBD2909C9}" dt="2023-11-15T16:38:53.871" v="12" actId="478"/>
          <ac:cxnSpMkLst>
            <pc:docMk/>
            <pc:sldMk cId="298475098" sldId="479"/>
            <ac:cxnSpMk id="25" creationId="{F6E0C5E0-A61B-67ED-FD37-F3732672B1DE}"/>
          </ac:cxnSpMkLst>
        </pc:cxnChg>
        <pc:cxnChg chg="del mod">
          <ac:chgData name="Stephen Millmore" userId="7b2404fb-f360-4859-a21a-833f72764a74" providerId="ADAL" clId="{0BC7602F-5BF9-45C4-A29D-C17CBD2909C9}" dt="2023-11-15T16:38:53.871" v="12" actId="478"/>
          <ac:cxnSpMkLst>
            <pc:docMk/>
            <pc:sldMk cId="298475098" sldId="479"/>
            <ac:cxnSpMk id="26" creationId="{C77A3196-35EE-3C3B-FBCD-69B5E0594189}"/>
          </ac:cxnSpMkLst>
        </pc:cxnChg>
        <pc:cxnChg chg="del">
          <ac:chgData name="Stephen Millmore" userId="7b2404fb-f360-4859-a21a-833f72764a74" providerId="ADAL" clId="{0BC7602F-5BF9-45C4-A29D-C17CBD2909C9}" dt="2023-11-15T16:38:53.871" v="12" actId="478"/>
          <ac:cxnSpMkLst>
            <pc:docMk/>
            <pc:sldMk cId="298475098" sldId="479"/>
            <ac:cxnSpMk id="28" creationId="{016DCB6F-A8A6-7930-8EF9-9E6E305D3DFF}"/>
          </ac:cxnSpMkLst>
        </pc:cxnChg>
        <pc:cxnChg chg="del">
          <ac:chgData name="Stephen Millmore" userId="7b2404fb-f360-4859-a21a-833f72764a74" providerId="ADAL" clId="{0BC7602F-5BF9-45C4-A29D-C17CBD2909C9}" dt="2023-11-15T16:38:53.871" v="12" actId="478"/>
          <ac:cxnSpMkLst>
            <pc:docMk/>
            <pc:sldMk cId="298475098" sldId="479"/>
            <ac:cxnSpMk id="29" creationId="{05246A88-C1BD-CF10-0C70-4992BAA65CEB}"/>
          </ac:cxnSpMkLst>
        </pc:cxnChg>
        <pc:cxnChg chg="del mod">
          <ac:chgData name="Stephen Millmore" userId="7b2404fb-f360-4859-a21a-833f72764a74" providerId="ADAL" clId="{0BC7602F-5BF9-45C4-A29D-C17CBD2909C9}" dt="2023-11-15T16:38:53.871" v="12" actId="478"/>
          <ac:cxnSpMkLst>
            <pc:docMk/>
            <pc:sldMk cId="298475098" sldId="479"/>
            <ac:cxnSpMk id="30" creationId="{E5747F28-7F73-2B2A-F1C9-F9ECB58A3C7A}"/>
          </ac:cxnSpMkLst>
        </pc:cxnChg>
        <pc:cxnChg chg="del mod">
          <ac:chgData name="Stephen Millmore" userId="7b2404fb-f360-4859-a21a-833f72764a74" providerId="ADAL" clId="{0BC7602F-5BF9-45C4-A29D-C17CBD2909C9}" dt="2023-11-15T16:38:53.871" v="12" actId="478"/>
          <ac:cxnSpMkLst>
            <pc:docMk/>
            <pc:sldMk cId="298475098" sldId="479"/>
            <ac:cxnSpMk id="31" creationId="{36841DF0-CF30-4D38-6D35-BFCBFB23D403}"/>
          </ac:cxnSpMkLst>
        </pc:cxnChg>
        <pc:cxnChg chg="del mod">
          <ac:chgData name="Stephen Millmore" userId="7b2404fb-f360-4859-a21a-833f72764a74" providerId="ADAL" clId="{0BC7602F-5BF9-45C4-A29D-C17CBD2909C9}" dt="2023-11-15T16:38:53.871" v="12" actId="478"/>
          <ac:cxnSpMkLst>
            <pc:docMk/>
            <pc:sldMk cId="298475098" sldId="479"/>
            <ac:cxnSpMk id="32" creationId="{30E3C791-4963-85E7-CF97-101F44E3A1E2}"/>
          </ac:cxnSpMkLst>
        </pc:cxnChg>
        <pc:cxnChg chg="add mod">
          <ac:chgData name="Stephen Millmore" userId="7b2404fb-f360-4859-a21a-833f72764a74" providerId="ADAL" clId="{0BC7602F-5BF9-45C4-A29D-C17CBD2909C9}" dt="2023-11-15T16:38:54.463" v="13"/>
          <ac:cxnSpMkLst>
            <pc:docMk/>
            <pc:sldMk cId="298475098" sldId="479"/>
            <ac:cxnSpMk id="34" creationId="{DC2DCEC8-F75B-26C7-3296-37FB95D1E17E}"/>
          </ac:cxnSpMkLst>
        </pc:cxnChg>
        <pc:cxnChg chg="add mod">
          <ac:chgData name="Stephen Millmore" userId="7b2404fb-f360-4859-a21a-833f72764a74" providerId="ADAL" clId="{0BC7602F-5BF9-45C4-A29D-C17CBD2909C9}" dt="2023-11-15T16:38:54.463" v="13"/>
          <ac:cxnSpMkLst>
            <pc:docMk/>
            <pc:sldMk cId="298475098" sldId="479"/>
            <ac:cxnSpMk id="35" creationId="{E529C502-D01D-977F-94FC-5CF1AE83552A}"/>
          </ac:cxnSpMkLst>
        </pc:cxnChg>
        <pc:cxnChg chg="add mod">
          <ac:chgData name="Stephen Millmore" userId="7b2404fb-f360-4859-a21a-833f72764a74" providerId="ADAL" clId="{0BC7602F-5BF9-45C4-A29D-C17CBD2909C9}" dt="2023-11-15T16:38:54.463" v="13"/>
          <ac:cxnSpMkLst>
            <pc:docMk/>
            <pc:sldMk cId="298475098" sldId="479"/>
            <ac:cxnSpMk id="36" creationId="{E440A46C-7982-9F97-765C-594F638D9462}"/>
          </ac:cxnSpMkLst>
        </pc:cxnChg>
        <pc:cxnChg chg="add mod">
          <ac:chgData name="Stephen Millmore" userId="7b2404fb-f360-4859-a21a-833f72764a74" providerId="ADAL" clId="{0BC7602F-5BF9-45C4-A29D-C17CBD2909C9}" dt="2023-11-15T16:38:54.463" v="13"/>
          <ac:cxnSpMkLst>
            <pc:docMk/>
            <pc:sldMk cId="298475098" sldId="479"/>
            <ac:cxnSpMk id="37" creationId="{5AF0C60F-FB54-8BA6-4831-5BA118A7C65F}"/>
          </ac:cxnSpMkLst>
        </pc:cxnChg>
        <pc:cxnChg chg="add mod">
          <ac:chgData name="Stephen Millmore" userId="7b2404fb-f360-4859-a21a-833f72764a74" providerId="ADAL" clId="{0BC7602F-5BF9-45C4-A29D-C17CBD2909C9}" dt="2023-11-15T16:38:54.463" v="13"/>
          <ac:cxnSpMkLst>
            <pc:docMk/>
            <pc:sldMk cId="298475098" sldId="479"/>
            <ac:cxnSpMk id="38" creationId="{6C996768-E009-79EF-5F8C-DD854D99800B}"/>
          </ac:cxnSpMkLst>
        </pc:cxnChg>
        <pc:cxnChg chg="add mod">
          <ac:chgData name="Stephen Millmore" userId="7b2404fb-f360-4859-a21a-833f72764a74" providerId="ADAL" clId="{0BC7602F-5BF9-45C4-A29D-C17CBD2909C9}" dt="2023-11-15T16:38:54.463" v="13"/>
          <ac:cxnSpMkLst>
            <pc:docMk/>
            <pc:sldMk cId="298475098" sldId="479"/>
            <ac:cxnSpMk id="40" creationId="{74E07D00-F6DD-1134-B3E5-60F0C194D81C}"/>
          </ac:cxnSpMkLst>
        </pc:cxnChg>
        <pc:cxnChg chg="add mod">
          <ac:chgData name="Stephen Millmore" userId="7b2404fb-f360-4859-a21a-833f72764a74" providerId="ADAL" clId="{0BC7602F-5BF9-45C4-A29D-C17CBD2909C9}" dt="2023-11-15T16:38:54.463" v="13"/>
          <ac:cxnSpMkLst>
            <pc:docMk/>
            <pc:sldMk cId="298475098" sldId="479"/>
            <ac:cxnSpMk id="41" creationId="{8488AD7A-F3AC-7490-15A5-E00C6BDDEF6C}"/>
          </ac:cxnSpMkLst>
        </pc:cxnChg>
        <pc:cxnChg chg="add mod">
          <ac:chgData name="Stephen Millmore" userId="7b2404fb-f360-4859-a21a-833f72764a74" providerId="ADAL" clId="{0BC7602F-5BF9-45C4-A29D-C17CBD2909C9}" dt="2023-11-15T16:38:54.463" v="13"/>
          <ac:cxnSpMkLst>
            <pc:docMk/>
            <pc:sldMk cId="298475098" sldId="479"/>
            <ac:cxnSpMk id="42" creationId="{1945BE0E-597F-6560-B8B8-824C2C194560}"/>
          </ac:cxnSpMkLst>
        </pc:cxnChg>
        <pc:cxnChg chg="add mod">
          <ac:chgData name="Stephen Millmore" userId="7b2404fb-f360-4859-a21a-833f72764a74" providerId="ADAL" clId="{0BC7602F-5BF9-45C4-A29D-C17CBD2909C9}" dt="2023-11-15T16:38:54.463" v="13"/>
          <ac:cxnSpMkLst>
            <pc:docMk/>
            <pc:sldMk cId="298475098" sldId="479"/>
            <ac:cxnSpMk id="43" creationId="{91BB6C4F-885B-0AA5-2BC1-0F8837AB61C6}"/>
          </ac:cxnSpMkLst>
        </pc:cxnChg>
        <pc:cxnChg chg="add mod">
          <ac:chgData name="Stephen Millmore" userId="7b2404fb-f360-4859-a21a-833f72764a74" providerId="ADAL" clId="{0BC7602F-5BF9-45C4-A29D-C17CBD2909C9}" dt="2023-11-15T16:38:54.463" v="13"/>
          <ac:cxnSpMkLst>
            <pc:docMk/>
            <pc:sldMk cId="298475098" sldId="479"/>
            <ac:cxnSpMk id="44" creationId="{41D8EEF7-7E34-C025-8ADD-10B97C654505}"/>
          </ac:cxnSpMkLst>
        </pc:cxnChg>
      </pc:sldChg>
      <pc:sldChg chg="addSp delSp modSp mod">
        <pc:chgData name="Stephen Millmore" userId="7b2404fb-f360-4859-a21a-833f72764a74" providerId="ADAL" clId="{0BC7602F-5BF9-45C4-A29D-C17CBD2909C9}" dt="2023-11-15T16:43:08.663" v="53" actId="167"/>
        <pc:sldMkLst>
          <pc:docMk/>
          <pc:sldMk cId="2453809998" sldId="480"/>
        </pc:sldMkLst>
        <pc:spChg chg="add mod">
          <ac:chgData name="Stephen Millmore" userId="7b2404fb-f360-4859-a21a-833f72764a74" providerId="ADAL" clId="{0BC7602F-5BF9-45C4-A29D-C17CBD2909C9}" dt="2023-11-15T16:41:18.711" v="32"/>
          <ac:spMkLst>
            <pc:docMk/>
            <pc:sldMk cId="2453809998" sldId="480"/>
            <ac:spMk id="18" creationId="{78107854-676B-A572-D8EF-CD023F3CB1DD}"/>
          </ac:spMkLst>
        </pc:spChg>
        <pc:spChg chg="add del">
          <ac:chgData name="Stephen Millmore" userId="7b2404fb-f360-4859-a21a-833f72764a74" providerId="ADAL" clId="{0BC7602F-5BF9-45C4-A29D-C17CBD2909C9}" dt="2023-11-15T16:41:17.706" v="31" actId="478"/>
          <ac:spMkLst>
            <pc:docMk/>
            <pc:sldMk cId="2453809998" sldId="480"/>
            <ac:spMk id="23" creationId="{26E63F1B-8CF5-BF13-0B9A-E62871138C26}"/>
          </ac:spMkLst>
        </pc:spChg>
        <pc:spChg chg="add mod">
          <ac:chgData name="Stephen Millmore" userId="7b2404fb-f360-4859-a21a-833f72764a74" providerId="ADAL" clId="{0BC7602F-5BF9-45C4-A29D-C17CBD2909C9}" dt="2023-11-15T16:41:18.711" v="32"/>
          <ac:spMkLst>
            <pc:docMk/>
            <pc:sldMk cId="2453809998" sldId="480"/>
            <ac:spMk id="30" creationId="{88CF0B5C-407C-8DED-1801-71549DB57F7A}"/>
          </ac:spMkLst>
        </pc:spChg>
        <pc:spChg chg="add del">
          <ac:chgData name="Stephen Millmore" userId="7b2404fb-f360-4859-a21a-833f72764a74" providerId="ADAL" clId="{0BC7602F-5BF9-45C4-A29D-C17CBD2909C9}" dt="2023-11-15T16:41:17.706" v="31" actId="478"/>
          <ac:spMkLst>
            <pc:docMk/>
            <pc:sldMk cId="2453809998" sldId="480"/>
            <ac:spMk id="35" creationId="{33737DA8-51A8-35BF-AC0D-B995201A011D}"/>
          </ac:spMkLst>
        </pc:spChg>
        <pc:picChg chg="add mod ord">
          <ac:chgData name="Stephen Millmore" userId="7b2404fb-f360-4859-a21a-833f72764a74" providerId="ADAL" clId="{0BC7602F-5BF9-45C4-A29D-C17CBD2909C9}" dt="2023-11-15T16:43:01.754" v="50" actId="167"/>
          <ac:picMkLst>
            <pc:docMk/>
            <pc:sldMk cId="2453809998" sldId="480"/>
            <ac:picMk id="36" creationId="{269B2232-6700-6FAD-3FA3-2579063113B9}"/>
          </ac:picMkLst>
        </pc:picChg>
        <pc:picChg chg="add del">
          <ac:chgData name="Stephen Millmore" userId="7b2404fb-f360-4859-a21a-833f72764a74" providerId="ADAL" clId="{0BC7602F-5BF9-45C4-A29D-C17CBD2909C9}" dt="2023-11-15T16:41:17.706" v="31" actId="478"/>
          <ac:picMkLst>
            <pc:docMk/>
            <pc:sldMk cId="2453809998" sldId="480"/>
            <ac:picMk id="37" creationId="{012D80B4-9A28-4AD4-4C95-44C93602359B}"/>
          </ac:picMkLst>
        </pc:picChg>
        <pc:picChg chg="add del">
          <ac:chgData name="Stephen Millmore" userId="7b2404fb-f360-4859-a21a-833f72764a74" providerId="ADAL" clId="{0BC7602F-5BF9-45C4-A29D-C17CBD2909C9}" dt="2023-11-15T16:41:17.706" v="31" actId="478"/>
          <ac:picMkLst>
            <pc:docMk/>
            <pc:sldMk cId="2453809998" sldId="480"/>
            <ac:picMk id="38" creationId="{0C526F89-96E0-0B47-63E1-25F6C4FCFB93}"/>
          </ac:picMkLst>
        </pc:picChg>
        <pc:picChg chg="add mod ord">
          <ac:chgData name="Stephen Millmore" userId="7b2404fb-f360-4859-a21a-833f72764a74" providerId="ADAL" clId="{0BC7602F-5BF9-45C4-A29D-C17CBD2909C9}" dt="2023-11-15T16:43:08.663" v="53" actId="167"/>
          <ac:picMkLst>
            <pc:docMk/>
            <pc:sldMk cId="2453809998" sldId="480"/>
            <ac:picMk id="39" creationId="{307F7672-9640-C063-B53F-21C6685B5C98}"/>
          </ac:picMkLst>
        </pc:picChg>
        <pc:picChg chg="mod">
          <ac:chgData name="Stephen Millmore" userId="7b2404fb-f360-4859-a21a-833f72764a74" providerId="ADAL" clId="{0BC7602F-5BF9-45C4-A29D-C17CBD2909C9}" dt="2023-11-15T16:41:49.278" v="36" actId="1076"/>
          <ac:picMkLst>
            <pc:docMk/>
            <pc:sldMk cId="2453809998" sldId="480"/>
            <ac:picMk id="44" creationId="{1A9DEA3F-B818-3AC2-7801-B85461263F7F}"/>
          </ac:picMkLst>
        </pc:picChg>
        <pc:cxnChg chg="add mod">
          <ac:chgData name="Stephen Millmore" userId="7b2404fb-f360-4859-a21a-833f72764a74" providerId="ADAL" clId="{0BC7602F-5BF9-45C4-A29D-C17CBD2909C9}" dt="2023-11-15T16:41:18.711" v="32"/>
          <ac:cxnSpMkLst>
            <pc:docMk/>
            <pc:sldMk cId="2453809998" sldId="480"/>
            <ac:cxnSpMk id="4" creationId="{FB5BA5EE-A515-38AC-A68A-8140D804346A}"/>
          </ac:cxnSpMkLst>
        </pc:cxnChg>
        <pc:cxnChg chg="add mod">
          <ac:chgData name="Stephen Millmore" userId="7b2404fb-f360-4859-a21a-833f72764a74" providerId="ADAL" clId="{0BC7602F-5BF9-45C4-A29D-C17CBD2909C9}" dt="2023-11-15T16:41:18.711" v="32"/>
          <ac:cxnSpMkLst>
            <pc:docMk/>
            <pc:sldMk cId="2453809998" sldId="480"/>
            <ac:cxnSpMk id="5" creationId="{F36397A7-2019-4A0A-00FA-FAAD7CACC370}"/>
          </ac:cxnSpMkLst>
        </pc:cxnChg>
        <pc:cxnChg chg="add mod">
          <ac:chgData name="Stephen Millmore" userId="7b2404fb-f360-4859-a21a-833f72764a74" providerId="ADAL" clId="{0BC7602F-5BF9-45C4-A29D-C17CBD2909C9}" dt="2023-11-15T16:41:18.711" v="32"/>
          <ac:cxnSpMkLst>
            <pc:docMk/>
            <pc:sldMk cId="2453809998" sldId="480"/>
            <ac:cxnSpMk id="6" creationId="{6CCE2117-C15D-9BA2-81C8-5CAA68135276}"/>
          </ac:cxnSpMkLst>
        </pc:cxnChg>
        <pc:cxnChg chg="add del">
          <ac:chgData name="Stephen Millmore" userId="7b2404fb-f360-4859-a21a-833f72764a74" providerId="ADAL" clId="{0BC7602F-5BF9-45C4-A29D-C17CBD2909C9}" dt="2023-11-15T16:41:17.706" v="31" actId="478"/>
          <ac:cxnSpMkLst>
            <pc:docMk/>
            <pc:sldMk cId="2453809998" sldId="480"/>
            <ac:cxnSpMk id="7" creationId="{A4F5E940-B194-04FA-0C36-C497CFF79FED}"/>
          </ac:cxnSpMkLst>
        </pc:cxnChg>
        <pc:cxnChg chg="add mod">
          <ac:chgData name="Stephen Millmore" userId="7b2404fb-f360-4859-a21a-833f72764a74" providerId="ADAL" clId="{0BC7602F-5BF9-45C4-A29D-C17CBD2909C9}" dt="2023-11-15T16:41:18.711" v="32"/>
          <ac:cxnSpMkLst>
            <pc:docMk/>
            <pc:sldMk cId="2453809998" sldId="480"/>
            <ac:cxnSpMk id="8" creationId="{9FC80434-C7D1-5AF4-968F-EF540496D4D9}"/>
          </ac:cxnSpMkLst>
        </pc:cxnChg>
        <pc:cxnChg chg="add del">
          <ac:chgData name="Stephen Millmore" userId="7b2404fb-f360-4859-a21a-833f72764a74" providerId="ADAL" clId="{0BC7602F-5BF9-45C4-A29D-C17CBD2909C9}" dt="2023-11-15T16:41:17.706" v="31" actId="478"/>
          <ac:cxnSpMkLst>
            <pc:docMk/>
            <pc:sldMk cId="2453809998" sldId="480"/>
            <ac:cxnSpMk id="9" creationId="{E41C0E79-8830-0910-04D0-8840CE24D10E}"/>
          </ac:cxnSpMkLst>
        </pc:cxnChg>
        <pc:cxnChg chg="add mod">
          <ac:chgData name="Stephen Millmore" userId="7b2404fb-f360-4859-a21a-833f72764a74" providerId="ADAL" clId="{0BC7602F-5BF9-45C4-A29D-C17CBD2909C9}" dt="2023-11-15T16:41:18.711" v="32"/>
          <ac:cxnSpMkLst>
            <pc:docMk/>
            <pc:sldMk cId="2453809998" sldId="480"/>
            <ac:cxnSpMk id="10" creationId="{72E6B1DA-DB02-BF20-ED04-B20421075555}"/>
          </ac:cxnSpMkLst>
        </pc:cxnChg>
        <pc:cxnChg chg="add del">
          <ac:chgData name="Stephen Millmore" userId="7b2404fb-f360-4859-a21a-833f72764a74" providerId="ADAL" clId="{0BC7602F-5BF9-45C4-A29D-C17CBD2909C9}" dt="2023-11-15T16:41:17.706" v="31" actId="478"/>
          <ac:cxnSpMkLst>
            <pc:docMk/>
            <pc:sldMk cId="2453809998" sldId="480"/>
            <ac:cxnSpMk id="11" creationId="{1FE96F06-EEBE-2EFD-3BA6-AC8DCD71A50B}"/>
          </ac:cxnSpMkLst>
        </pc:cxnChg>
        <pc:cxnChg chg="add mod">
          <ac:chgData name="Stephen Millmore" userId="7b2404fb-f360-4859-a21a-833f72764a74" providerId="ADAL" clId="{0BC7602F-5BF9-45C4-A29D-C17CBD2909C9}" dt="2023-11-15T16:41:18.711" v="32"/>
          <ac:cxnSpMkLst>
            <pc:docMk/>
            <pc:sldMk cId="2453809998" sldId="480"/>
            <ac:cxnSpMk id="12" creationId="{D66C30A2-D006-4E36-BE5E-B8A29C92435A}"/>
          </ac:cxnSpMkLst>
        </pc:cxnChg>
        <pc:cxnChg chg="add del">
          <ac:chgData name="Stephen Millmore" userId="7b2404fb-f360-4859-a21a-833f72764a74" providerId="ADAL" clId="{0BC7602F-5BF9-45C4-A29D-C17CBD2909C9}" dt="2023-11-15T16:41:17.706" v="31" actId="478"/>
          <ac:cxnSpMkLst>
            <pc:docMk/>
            <pc:sldMk cId="2453809998" sldId="480"/>
            <ac:cxnSpMk id="13" creationId="{00E9A73E-9130-A7E0-7B2C-AC34EAD03782}"/>
          </ac:cxnSpMkLst>
        </pc:cxnChg>
        <pc:cxnChg chg="add mod">
          <ac:chgData name="Stephen Millmore" userId="7b2404fb-f360-4859-a21a-833f72764a74" providerId="ADAL" clId="{0BC7602F-5BF9-45C4-A29D-C17CBD2909C9}" dt="2023-11-15T16:41:18.711" v="32"/>
          <ac:cxnSpMkLst>
            <pc:docMk/>
            <pc:sldMk cId="2453809998" sldId="480"/>
            <ac:cxnSpMk id="14" creationId="{3D2FEC22-1815-5E93-DE5A-1AB3875A0D1D}"/>
          </ac:cxnSpMkLst>
        </pc:cxnChg>
        <pc:cxnChg chg="add del">
          <ac:chgData name="Stephen Millmore" userId="7b2404fb-f360-4859-a21a-833f72764a74" providerId="ADAL" clId="{0BC7602F-5BF9-45C4-A29D-C17CBD2909C9}" dt="2023-11-15T16:41:17.706" v="31" actId="478"/>
          <ac:cxnSpMkLst>
            <pc:docMk/>
            <pc:sldMk cId="2453809998" sldId="480"/>
            <ac:cxnSpMk id="15" creationId="{A32DF3E3-9EB8-E731-6E64-F13C80931F35}"/>
          </ac:cxnSpMkLst>
        </pc:cxnChg>
        <pc:cxnChg chg="add mod">
          <ac:chgData name="Stephen Millmore" userId="7b2404fb-f360-4859-a21a-833f72764a74" providerId="ADAL" clId="{0BC7602F-5BF9-45C4-A29D-C17CBD2909C9}" dt="2023-11-15T16:41:18.711" v="32"/>
          <ac:cxnSpMkLst>
            <pc:docMk/>
            <pc:sldMk cId="2453809998" sldId="480"/>
            <ac:cxnSpMk id="16" creationId="{7E788782-AB39-0C69-81FF-CB3573EBA5CD}"/>
          </ac:cxnSpMkLst>
        </pc:cxnChg>
        <pc:cxnChg chg="add del">
          <ac:chgData name="Stephen Millmore" userId="7b2404fb-f360-4859-a21a-833f72764a74" providerId="ADAL" clId="{0BC7602F-5BF9-45C4-A29D-C17CBD2909C9}" dt="2023-11-15T16:41:17.706" v="31" actId="478"/>
          <ac:cxnSpMkLst>
            <pc:docMk/>
            <pc:sldMk cId="2453809998" sldId="480"/>
            <ac:cxnSpMk id="17" creationId="{802DFBE4-6520-EFB6-7431-8BA169627A26}"/>
          </ac:cxnSpMkLst>
        </pc:cxnChg>
        <pc:cxnChg chg="add del">
          <ac:chgData name="Stephen Millmore" userId="7b2404fb-f360-4859-a21a-833f72764a74" providerId="ADAL" clId="{0BC7602F-5BF9-45C4-A29D-C17CBD2909C9}" dt="2023-11-15T16:41:17.706" v="31" actId="478"/>
          <ac:cxnSpMkLst>
            <pc:docMk/>
            <pc:sldMk cId="2453809998" sldId="480"/>
            <ac:cxnSpMk id="19" creationId="{0E59ADAC-1BF0-2D4D-66A2-A8B2CC2F7118}"/>
          </ac:cxnSpMkLst>
        </pc:cxnChg>
        <pc:cxnChg chg="add mod">
          <ac:chgData name="Stephen Millmore" userId="7b2404fb-f360-4859-a21a-833f72764a74" providerId="ADAL" clId="{0BC7602F-5BF9-45C4-A29D-C17CBD2909C9}" dt="2023-11-15T16:41:18.711" v="32"/>
          <ac:cxnSpMkLst>
            <pc:docMk/>
            <pc:sldMk cId="2453809998" sldId="480"/>
            <ac:cxnSpMk id="20" creationId="{834C4A6E-0FC8-3A5B-1479-F3FDABAD1F00}"/>
          </ac:cxnSpMkLst>
        </pc:cxnChg>
        <pc:cxnChg chg="add del">
          <ac:chgData name="Stephen Millmore" userId="7b2404fb-f360-4859-a21a-833f72764a74" providerId="ADAL" clId="{0BC7602F-5BF9-45C4-A29D-C17CBD2909C9}" dt="2023-11-15T16:41:17.706" v="31" actId="478"/>
          <ac:cxnSpMkLst>
            <pc:docMk/>
            <pc:sldMk cId="2453809998" sldId="480"/>
            <ac:cxnSpMk id="21" creationId="{0B488335-B12F-6E0D-B2D1-A2A612906F93}"/>
          </ac:cxnSpMkLst>
        </pc:cxnChg>
        <pc:cxnChg chg="add del mod">
          <ac:chgData name="Stephen Millmore" userId="7b2404fb-f360-4859-a21a-833f72764a74" providerId="ADAL" clId="{0BC7602F-5BF9-45C4-A29D-C17CBD2909C9}" dt="2023-11-15T16:41:23.791" v="33" actId="478"/>
          <ac:cxnSpMkLst>
            <pc:docMk/>
            <pc:sldMk cId="2453809998" sldId="480"/>
            <ac:cxnSpMk id="22" creationId="{1B07561E-BD44-78E5-0FC0-A49BF71BBDA6}"/>
          </ac:cxnSpMkLst>
        </pc:cxnChg>
        <pc:cxnChg chg="add mod">
          <ac:chgData name="Stephen Millmore" userId="7b2404fb-f360-4859-a21a-833f72764a74" providerId="ADAL" clId="{0BC7602F-5BF9-45C4-A29D-C17CBD2909C9}" dt="2023-11-15T16:41:42.615" v="35" actId="14100"/>
          <ac:cxnSpMkLst>
            <pc:docMk/>
            <pc:sldMk cId="2453809998" sldId="480"/>
            <ac:cxnSpMk id="24" creationId="{5134E7C9-B4D7-5350-6370-7DFCAF70B3EF}"/>
          </ac:cxnSpMkLst>
        </pc:cxnChg>
        <pc:cxnChg chg="add del">
          <ac:chgData name="Stephen Millmore" userId="7b2404fb-f360-4859-a21a-833f72764a74" providerId="ADAL" clId="{0BC7602F-5BF9-45C4-A29D-C17CBD2909C9}" dt="2023-11-15T16:41:17.706" v="31" actId="478"/>
          <ac:cxnSpMkLst>
            <pc:docMk/>
            <pc:sldMk cId="2453809998" sldId="480"/>
            <ac:cxnSpMk id="25" creationId="{D9B9B565-D116-D818-4BAC-2BCACC74D4E2}"/>
          </ac:cxnSpMkLst>
        </pc:cxnChg>
        <pc:cxnChg chg="add mod">
          <ac:chgData name="Stephen Millmore" userId="7b2404fb-f360-4859-a21a-833f72764a74" providerId="ADAL" clId="{0BC7602F-5BF9-45C4-A29D-C17CBD2909C9}" dt="2023-11-15T16:41:18.711" v="32"/>
          <ac:cxnSpMkLst>
            <pc:docMk/>
            <pc:sldMk cId="2453809998" sldId="480"/>
            <ac:cxnSpMk id="26" creationId="{9FF6453B-C863-5A7C-7B84-033E21D1DE72}"/>
          </ac:cxnSpMkLst>
        </pc:cxnChg>
        <pc:cxnChg chg="add del">
          <ac:chgData name="Stephen Millmore" userId="7b2404fb-f360-4859-a21a-833f72764a74" providerId="ADAL" clId="{0BC7602F-5BF9-45C4-A29D-C17CBD2909C9}" dt="2023-11-15T16:40:56.784" v="30" actId="478"/>
          <ac:cxnSpMkLst>
            <pc:docMk/>
            <pc:sldMk cId="2453809998" sldId="480"/>
            <ac:cxnSpMk id="27" creationId="{0E0C8E44-010C-3411-BEC3-4EDB4A66556B}"/>
          </ac:cxnSpMkLst>
        </pc:cxnChg>
        <pc:cxnChg chg="add mod">
          <ac:chgData name="Stephen Millmore" userId="7b2404fb-f360-4859-a21a-833f72764a74" providerId="ADAL" clId="{0BC7602F-5BF9-45C4-A29D-C17CBD2909C9}" dt="2023-11-15T16:41:18.711" v="32"/>
          <ac:cxnSpMkLst>
            <pc:docMk/>
            <pc:sldMk cId="2453809998" sldId="480"/>
            <ac:cxnSpMk id="28" creationId="{AD204391-4A88-4233-51D4-8FE59996E459}"/>
          </ac:cxnSpMkLst>
        </pc:cxnChg>
        <pc:cxnChg chg="add del">
          <ac:chgData name="Stephen Millmore" userId="7b2404fb-f360-4859-a21a-833f72764a74" providerId="ADAL" clId="{0BC7602F-5BF9-45C4-A29D-C17CBD2909C9}" dt="2023-11-15T16:41:17.706" v="31" actId="478"/>
          <ac:cxnSpMkLst>
            <pc:docMk/>
            <pc:sldMk cId="2453809998" sldId="480"/>
            <ac:cxnSpMk id="29" creationId="{3228722C-EFB9-1165-954C-B5BB270B6D4E}"/>
          </ac:cxnSpMkLst>
        </pc:cxnChg>
        <pc:cxnChg chg="add del">
          <ac:chgData name="Stephen Millmore" userId="7b2404fb-f360-4859-a21a-833f72764a74" providerId="ADAL" clId="{0BC7602F-5BF9-45C4-A29D-C17CBD2909C9}" dt="2023-11-15T16:41:17.706" v="31" actId="478"/>
          <ac:cxnSpMkLst>
            <pc:docMk/>
            <pc:sldMk cId="2453809998" sldId="480"/>
            <ac:cxnSpMk id="31" creationId="{C9C8AE8B-1411-6979-EBF7-1E4230FC8FAE}"/>
          </ac:cxnSpMkLst>
        </pc:cxnChg>
        <pc:cxnChg chg="add del">
          <ac:chgData name="Stephen Millmore" userId="7b2404fb-f360-4859-a21a-833f72764a74" providerId="ADAL" clId="{0BC7602F-5BF9-45C4-A29D-C17CBD2909C9}" dt="2023-11-15T16:41:17.706" v="31" actId="478"/>
          <ac:cxnSpMkLst>
            <pc:docMk/>
            <pc:sldMk cId="2453809998" sldId="480"/>
            <ac:cxnSpMk id="33" creationId="{E36B640C-138B-6125-5985-7397849FC018}"/>
          </ac:cxnSpMkLst>
        </pc:cxnChg>
        <pc:cxnChg chg="add del mod">
          <ac:chgData name="Stephen Millmore" userId="7b2404fb-f360-4859-a21a-833f72764a74" providerId="ADAL" clId="{0BC7602F-5BF9-45C4-A29D-C17CBD2909C9}" dt="2023-11-15T16:41:34.885" v="34" actId="14100"/>
          <ac:cxnSpMkLst>
            <pc:docMk/>
            <pc:sldMk cId="2453809998" sldId="480"/>
            <ac:cxnSpMk id="41" creationId="{33382611-53DE-526E-17BE-75E3AC258C52}"/>
          </ac:cxnSpMkLst>
        </pc:cxnChg>
        <pc:cxnChg chg="add del">
          <ac:chgData name="Stephen Millmore" userId="7b2404fb-f360-4859-a21a-833f72764a74" providerId="ADAL" clId="{0BC7602F-5BF9-45C4-A29D-C17CBD2909C9}" dt="2023-11-15T16:40:56.784" v="30" actId="478"/>
          <ac:cxnSpMkLst>
            <pc:docMk/>
            <pc:sldMk cId="2453809998" sldId="480"/>
            <ac:cxnSpMk id="42" creationId="{1638ACC8-7523-F364-15C0-48E1E2DE1804}"/>
          </ac:cxnSpMkLst>
        </pc:cxnChg>
      </pc:sldChg>
      <pc:sldChg chg="addSp delSp modSp mod">
        <pc:chgData name="Stephen Millmore" userId="7b2404fb-f360-4859-a21a-833f72764a74" providerId="ADAL" clId="{0BC7602F-5BF9-45C4-A29D-C17CBD2909C9}" dt="2023-11-15T16:43:20.105" v="55" actId="14100"/>
        <pc:sldMkLst>
          <pc:docMk/>
          <pc:sldMk cId="1629954690" sldId="481"/>
        </pc:sldMkLst>
        <pc:spChg chg="del">
          <ac:chgData name="Stephen Millmore" userId="7b2404fb-f360-4859-a21a-833f72764a74" providerId="ADAL" clId="{0BC7602F-5BF9-45C4-A29D-C17CBD2909C9}" dt="2023-11-15T16:42:20.207" v="37" actId="478"/>
          <ac:spMkLst>
            <pc:docMk/>
            <pc:sldMk cId="1629954690" sldId="481"/>
            <ac:spMk id="23" creationId="{26E63F1B-8CF5-BF13-0B9A-E62871138C26}"/>
          </ac:spMkLst>
        </pc:spChg>
        <pc:spChg chg="add mod">
          <ac:chgData name="Stephen Millmore" userId="7b2404fb-f360-4859-a21a-833f72764a74" providerId="ADAL" clId="{0BC7602F-5BF9-45C4-A29D-C17CBD2909C9}" dt="2023-11-15T16:42:22.992" v="38"/>
          <ac:spMkLst>
            <pc:docMk/>
            <pc:sldMk cId="1629954690" sldId="481"/>
            <ac:spMk id="26" creationId="{2CBAD740-C971-E4EB-7D81-49194DEE9AD2}"/>
          </ac:spMkLst>
        </pc:spChg>
        <pc:spChg chg="del">
          <ac:chgData name="Stephen Millmore" userId="7b2404fb-f360-4859-a21a-833f72764a74" providerId="ADAL" clId="{0BC7602F-5BF9-45C4-A29D-C17CBD2909C9}" dt="2023-11-15T16:42:20.207" v="37" actId="478"/>
          <ac:spMkLst>
            <pc:docMk/>
            <pc:sldMk cId="1629954690" sldId="481"/>
            <ac:spMk id="35" creationId="{33737DA8-51A8-35BF-AC0D-B995201A011D}"/>
          </ac:spMkLst>
        </pc:spChg>
        <pc:spChg chg="add mod">
          <ac:chgData name="Stephen Millmore" userId="7b2404fb-f360-4859-a21a-833f72764a74" providerId="ADAL" clId="{0BC7602F-5BF9-45C4-A29D-C17CBD2909C9}" dt="2023-11-15T16:42:22.992" v="38"/>
          <ac:spMkLst>
            <pc:docMk/>
            <pc:sldMk cId="1629954690" sldId="481"/>
            <ac:spMk id="39" creationId="{BB6F9455-20C1-B10F-8488-686C259A8C10}"/>
          </ac:spMkLst>
        </pc:spChg>
        <pc:picChg chg="del">
          <ac:chgData name="Stephen Millmore" userId="7b2404fb-f360-4859-a21a-833f72764a74" providerId="ADAL" clId="{0BC7602F-5BF9-45C4-A29D-C17CBD2909C9}" dt="2023-11-15T16:42:20.207" v="37" actId="478"/>
          <ac:picMkLst>
            <pc:docMk/>
            <pc:sldMk cId="1629954690" sldId="481"/>
            <ac:picMk id="37" creationId="{012D80B4-9A28-4AD4-4C95-44C93602359B}"/>
          </ac:picMkLst>
        </pc:picChg>
        <pc:picChg chg="mod">
          <ac:chgData name="Stephen Millmore" userId="7b2404fb-f360-4859-a21a-833f72764a74" providerId="ADAL" clId="{0BC7602F-5BF9-45C4-A29D-C17CBD2909C9}" dt="2023-11-15T16:42:30.498" v="41" actId="1037"/>
          <ac:picMkLst>
            <pc:docMk/>
            <pc:sldMk cId="1629954690" sldId="481"/>
            <ac:picMk id="38" creationId="{0C526F89-96E0-0B47-63E1-25F6C4FCFB93}"/>
          </ac:picMkLst>
        </pc:picChg>
        <pc:picChg chg="add mod ord">
          <ac:chgData name="Stephen Millmore" userId="7b2404fb-f360-4859-a21a-833f72764a74" providerId="ADAL" clId="{0BC7602F-5BF9-45C4-A29D-C17CBD2909C9}" dt="2023-11-15T16:42:55.743" v="48" actId="167"/>
          <ac:picMkLst>
            <pc:docMk/>
            <pc:sldMk cId="1629954690" sldId="481"/>
            <ac:picMk id="43" creationId="{74B368D3-F947-7C62-D72B-B9ADF3637413}"/>
          </ac:picMkLst>
        </pc:picChg>
        <pc:cxnChg chg="del">
          <ac:chgData name="Stephen Millmore" userId="7b2404fb-f360-4859-a21a-833f72764a74" providerId="ADAL" clId="{0BC7602F-5BF9-45C4-A29D-C17CBD2909C9}" dt="2023-11-15T16:42:20.207" v="37" actId="478"/>
          <ac:cxnSpMkLst>
            <pc:docMk/>
            <pc:sldMk cId="1629954690" sldId="481"/>
            <ac:cxnSpMk id="7" creationId="{A4F5E940-B194-04FA-0C36-C497CFF79FED}"/>
          </ac:cxnSpMkLst>
        </pc:cxnChg>
        <pc:cxnChg chg="del">
          <ac:chgData name="Stephen Millmore" userId="7b2404fb-f360-4859-a21a-833f72764a74" providerId="ADAL" clId="{0BC7602F-5BF9-45C4-A29D-C17CBD2909C9}" dt="2023-11-15T16:42:20.207" v="37" actId="478"/>
          <ac:cxnSpMkLst>
            <pc:docMk/>
            <pc:sldMk cId="1629954690" sldId="481"/>
            <ac:cxnSpMk id="9" creationId="{E41C0E79-8830-0910-04D0-8840CE24D10E}"/>
          </ac:cxnSpMkLst>
        </pc:cxnChg>
        <pc:cxnChg chg="add mod">
          <ac:chgData name="Stephen Millmore" userId="7b2404fb-f360-4859-a21a-833f72764a74" providerId="ADAL" clId="{0BC7602F-5BF9-45C4-A29D-C17CBD2909C9}" dt="2023-11-15T16:42:22.992" v="38"/>
          <ac:cxnSpMkLst>
            <pc:docMk/>
            <pc:sldMk cId="1629954690" sldId="481"/>
            <ac:cxnSpMk id="10" creationId="{3B5BF54E-C76E-3006-D27F-35E726B98833}"/>
          </ac:cxnSpMkLst>
        </pc:cxnChg>
        <pc:cxnChg chg="del">
          <ac:chgData name="Stephen Millmore" userId="7b2404fb-f360-4859-a21a-833f72764a74" providerId="ADAL" clId="{0BC7602F-5BF9-45C4-A29D-C17CBD2909C9}" dt="2023-11-15T16:42:20.207" v="37" actId="478"/>
          <ac:cxnSpMkLst>
            <pc:docMk/>
            <pc:sldMk cId="1629954690" sldId="481"/>
            <ac:cxnSpMk id="11" creationId="{1FE96F06-EEBE-2EFD-3BA6-AC8DCD71A50B}"/>
          </ac:cxnSpMkLst>
        </pc:cxnChg>
        <pc:cxnChg chg="add mod">
          <ac:chgData name="Stephen Millmore" userId="7b2404fb-f360-4859-a21a-833f72764a74" providerId="ADAL" clId="{0BC7602F-5BF9-45C4-A29D-C17CBD2909C9}" dt="2023-11-15T16:42:22.992" v="38"/>
          <ac:cxnSpMkLst>
            <pc:docMk/>
            <pc:sldMk cId="1629954690" sldId="481"/>
            <ac:cxnSpMk id="12" creationId="{48F3CBFC-69A5-2C32-72EB-F27F87F6305A}"/>
          </ac:cxnSpMkLst>
        </pc:cxnChg>
        <pc:cxnChg chg="mod">
          <ac:chgData name="Stephen Millmore" userId="7b2404fb-f360-4859-a21a-833f72764a74" providerId="ADAL" clId="{0BC7602F-5BF9-45C4-A29D-C17CBD2909C9}" dt="2023-11-15T16:43:20.105" v="55" actId="14100"/>
          <ac:cxnSpMkLst>
            <pc:docMk/>
            <pc:sldMk cId="1629954690" sldId="481"/>
            <ac:cxnSpMk id="13" creationId="{00E9A73E-9130-A7E0-7B2C-AC34EAD03782}"/>
          </ac:cxnSpMkLst>
        </pc:cxnChg>
        <pc:cxnChg chg="add mod">
          <ac:chgData name="Stephen Millmore" userId="7b2404fb-f360-4859-a21a-833f72764a74" providerId="ADAL" clId="{0BC7602F-5BF9-45C4-A29D-C17CBD2909C9}" dt="2023-11-15T16:42:39.560" v="43" actId="14100"/>
          <ac:cxnSpMkLst>
            <pc:docMk/>
            <pc:sldMk cId="1629954690" sldId="481"/>
            <ac:cxnSpMk id="14" creationId="{037904C9-E23C-30B1-E33F-F8E743E41765}"/>
          </ac:cxnSpMkLst>
        </pc:cxnChg>
        <pc:cxnChg chg="del">
          <ac:chgData name="Stephen Millmore" userId="7b2404fb-f360-4859-a21a-833f72764a74" providerId="ADAL" clId="{0BC7602F-5BF9-45C4-A29D-C17CBD2909C9}" dt="2023-11-15T16:42:20.207" v="37" actId="478"/>
          <ac:cxnSpMkLst>
            <pc:docMk/>
            <pc:sldMk cId="1629954690" sldId="481"/>
            <ac:cxnSpMk id="15" creationId="{A32DF3E3-9EB8-E731-6E64-F13C80931F35}"/>
          </ac:cxnSpMkLst>
        </pc:cxnChg>
        <pc:cxnChg chg="add del mod">
          <ac:chgData name="Stephen Millmore" userId="7b2404fb-f360-4859-a21a-833f72764a74" providerId="ADAL" clId="{0BC7602F-5BF9-45C4-A29D-C17CBD2909C9}" dt="2023-11-15T16:42:36.296" v="42" actId="478"/>
          <ac:cxnSpMkLst>
            <pc:docMk/>
            <pc:sldMk cId="1629954690" sldId="481"/>
            <ac:cxnSpMk id="16" creationId="{10F53940-E6D0-9923-851F-FC33C8F071A1}"/>
          </ac:cxnSpMkLst>
        </pc:cxnChg>
        <pc:cxnChg chg="del">
          <ac:chgData name="Stephen Millmore" userId="7b2404fb-f360-4859-a21a-833f72764a74" providerId="ADAL" clId="{0BC7602F-5BF9-45C4-A29D-C17CBD2909C9}" dt="2023-11-15T16:42:20.207" v="37" actId="478"/>
          <ac:cxnSpMkLst>
            <pc:docMk/>
            <pc:sldMk cId="1629954690" sldId="481"/>
            <ac:cxnSpMk id="17" creationId="{802DFBE4-6520-EFB6-7431-8BA169627A26}"/>
          </ac:cxnSpMkLst>
        </pc:cxnChg>
        <pc:cxnChg chg="add mod">
          <ac:chgData name="Stephen Millmore" userId="7b2404fb-f360-4859-a21a-833f72764a74" providerId="ADAL" clId="{0BC7602F-5BF9-45C4-A29D-C17CBD2909C9}" dt="2023-11-15T16:42:42.102" v="44" actId="14100"/>
          <ac:cxnSpMkLst>
            <pc:docMk/>
            <pc:sldMk cId="1629954690" sldId="481"/>
            <ac:cxnSpMk id="18" creationId="{2158FAB7-A768-6F2F-8ED1-3AFE7C561B1C}"/>
          </ac:cxnSpMkLst>
        </pc:cxnChg>
        <pc:cxnChg chg="del">
          <ac:chgData name="Stephen Millmore" userId="7b2404fb-f360-4859-a21a-833f72764a74" providerId="ADAL" clId="{0BC7602F-5BF9-45C4-A29D-C17CBD2909C9}" dt="2023-11-15T16:42:20.207" v="37" actId="478"/>
          <ac:cxnSpMkLst>
            <pc:docMk/>
            <pc:sldMk cId="1629954690" sldId="481"/>
            <ac:cxnSpMk id="19" creationId="{0E59ADAC-1BF0-2D4D-66A2-A8B2CC2F7118}"/>
          </ac:cxnSpMkLst>
        </pc:cxnChg>
        <pc:cxnChg chg="add mod">
          <ac:chgData name="Stephen Millmore" userId="7b2404fb-f360-4859-a21a-833f72764a74" providerId="ADAL" clId="{0BC7602F-5BF9-45C4-A29D-C17CBD2909C9}" dt="2023-11-15T16:42:22.992" v="38"/>
          <ac:cxnSpMkLst>
            <pc:docMk/>
            <pc:sldMk cId="1629954690" sldId="481"/>
            <ac:cxnSpMk id="20" creationId="{E32E7342-591E-9BF7-01F4-C9D70FB549F8}"/>
          </ac:cxnSpMkLst>
        </pc:cxnChg>
        <pc:cxnChg chg="del">
          <ac:chgData name="Stephen Millmore" userId="7b2404fb-f360-4859-a21a-833f72764a74" providerId="ADAL" clId="{0BC7602F-5BF9-45C4-A29D-C17CBD2909C9}" dt="2023-11-15T16:42:20.207" v="37" actId="478"/>
          <ac:cxnSpMkLst>
            <pc:docMk/>
            <pc:sldMk cId="1629954690" sldId="481"/>
            <ac:cxnSpMk id="21" creationId="{0B488335-B12F-6E0D-B2D1-A2A612906F93}"/>
          </ac:cxnSpMkLst>
        </pc:cxnChg>
        <pc:cxnChg chg="add mod">
          <ac:chgData name="Stephen Millmore" userId="7b2404fb-f360-4859-a21a-833f72764a74" providerId="ADAL" clId="{0BC7602F-5BF9-45C4-A29D-C17CBD2909C9}" dt="2023-11-15T16:42:22.992" v="38"/>
          <ac:cxnSpMkLst>
            <pc:docMk/>
            <pc:sldMk cId="1629954690" sldId="481"/>
            <ac:cxnSpMk id="22" creationId="{3250662B-40FB-B48A-030A-8363DD97C2A7}"/>
          </ac:cxnSpMkLst>
        </pc:cxnChg>
        <pc:cxnChg chg="add mod">
          <ac:chgData name="Stephen Millmore" userId="7b2404fb-f360-4859-a21a-833f72764a74" providerId="ADAL" clId="{0BC7602F-5BF9-45C4-A29D-C17CBD2909C9}" dt="2023-11-15T16:42:22.992" v="38"/>
          <ac:cxnSpMkLst>
            <pc:docMk/>
            <pc:sldMk cId="1629954690" sldId="481"/>
            <ac:cxnSpMk id="24" creationId="{80E71C9F-302C-4F65-C185-9D53C1B5D796}"/>
          </ac:cxnSpMkLst>
        </pc:cxnChg>
        <pc:cxnChg chg="del">
          <ac:chgData name="Stephen Millmore" userId="7b2404fb-f360-4859-a21a-833f72764a74" providerId="ADAL" clId="{0BC7602F-5BF9-45C4-A29D-C17CBD2909C9}" dt="2023-11-15T16:42:20.207" v="37" actId="478"/>
          <ac:cxnSpMkLst>
            <pc:docMk/>
            <pc:sldMk cId="1629954690" sldId="481"/>
            <ac:cxnSpMk id="25" creationId="{D9B9B565-D116-D818-4BAC-2BCACC74D4E2}"/>
          </ac:cxnSpMkLst>
        </pc:cxnChg>
        <pc:cxnChg chg="add mod">
          <ac:chgData name="Stephen Millmore" userId="7b2404fb-f360-4859-a21a-833f72764a74" providerId="ADAL" clId="{0BC7602F-5BF9-45C4-A29D-C17CBD2909C9}" dt="2023-11-15T16:42:22.992" v="38"/>
          <ac:cxnSpMkLst>
            <pc:docMk/>
            <pc:sldMk cId="1629954690" sldId="481"/>
            <ac:cxnSpMk id="28" creationId="{F7243BFC-1D97-819A-6E72-E737131EC56B}"/>
          </ac:cxnSpMkLst>
        </pc:cxnChg>
        <pc:cxnChg chg="del">
          <ac:chgData name="Stephen Millmore" userId="7b2404fb-f360-4859-a21a-833f72764a74" providerId="ADAL" clId="{0BC7602F-5BF9-45C4-A29D-C17CBD2909C9}" dt="2023-11-15T16:42:20.207" v="37" actId="478"/>
          <ac:cxnSpMkLst>
            <pc:docMk/>
            <pc:sldMk cId="1629954690" sldId="481"/>
            <ac:cxnSpMk id="29" creationId="{3228722C-EFB9-1165-954C-B5BB270B6D4E}"/>
          </ac:cxnSpMkLst>
        </pc:cxnChg>
        <pc:cxnChg chg="add del mod">
          <ac:chgData name="Stephen Millmore" userId="7b2404fb-f360-4859-a21a-833f72764a74" providerId="ADAL" clId="{0BC7602F-5BF9-45C4-A29D-C17CBD2909C9}" dt="2023-11-15T16:42:45.355" v="45" actId="478"/>
          <ac:cxnSpMkLst>
            <pc:docMk/>
            <pc:sldMk cId="1629954690" sldId="481"/>
            <ac:cxnSpMk id="30" creationId="{9FBAD89B-20DA-4687-57DE-BDD642E3E0F3}"/>
          </ac:cxnSpMkLst>
        </pc:cxnChg>
        <pc:cxnChg chg="del">
          <ac:chgData name="Stephen Millmore" userId="7b2404fb-f360-4859-a21a-833f72764a74" providerId="ADAL" clId="{0BC7602F-5BF9-45C4-A29D-C17CBD2909C9}" dt="2023-11-15T16:42:20.207" v="37" actId="478"/>
          <ac:cxnSpMkLst>
            <pc:docMk/>
            <pc:sldMk cId="1629954690" sldId="481"/>
            <ac:cxnSpMk id="31" creationId="{C9C8AE8B-1411-6979-EBF7-1E4230FC8FAE}"/>
          </ac:cxnSpMkLst>
        </pc:cxnChg>
        <pc:cxnChg chg="add mod">
          <ac:chgData name="Stephen Millmore" userId="7b2404fb-f360-4859-a21a-833f72764a74" providerId="ADAL" clId="{0BC7602F-5BF9-45C4-A29D-C17CBD2909C9}" dt="2023-11-15T16:42:22.992" v="38"/>
          <ac:cxnSpMkLst>
            <pc:docMk/>
            <pc:sldMk cId="1629954690" sldId="481"/>
            <ac:cxnSpMk id="32" creationId="{CBF3A82D-C4DA-62D1-2F7D-B79CC1136FF4}"/>
          </ac:cxnSpMkLst>
        </pc:cxnChg>
        <pc:cxnChg chg="del">
          <ac:chgData name="Stephen Millmore" userId="7b2404fb-f360-4859-a21a-833f72764a74" providerId="ADAL" clId="{0BC7602F-5BF9-45C4-A29D-C17CBD2909C9}" dt="2023-11-15T16:42:20.207" v="37" actId="478"/>
          <ac:cxnSpMkLst>
            <pc:docMk/>
            <pc:sldMk cId="1629954690" sldId="481"/>
            <ac:cxnSpMk id="33" creationId="{E36B640C-138B-6125-5985-7397849FC018}"/>
          </ac:cxnSpMkLst>
        </pc:cxnChg>
        <pc:cxnChg chg="add mod">
          <ac:chgData name="Stephen Millmore" userId="7b2404fb-f360-4859-a21a-833f72764a74" providerId="ADAL" clId="{0BC7602F-5BF9-45C4-A29D-C17CBD2909C9}" dt="2023-11-15T16:42:22.992" v="38"/>
          <ac:cxnSpMkLst>
            <pc:docMk/>
            <pc:sldMk cId="1629954690" sldId="481"/>
            <ac:cxnSpMk id="34" creationId="{F5247CF5-4B8A-8A62-C517-110799CADF43}"/>
          </ac:cxnSpMkLst>
        </pc:cxnChg>
        <pc:cxnChg chg="add mod">
          <ac:chgData name="Stephen Millmore" userId="7b2404fb-f360-4859-a21a-833f72764a74" providerId="ADAL" clId="{0BC7602F-5BF9-45C4-A29D-C17CBD2909C9}" dt="2023-11-15T16:42:22.992" v="38"/>
          <ac:cxnSpMkLst>
            <pc:docMk/>
            <pc:sldMk cId="1629954690" sldId="481"/>
            <ac:cxnSpMk id="36" creationId="{2A8FFDDD-0F6C-75AF-993D-49817281EC1D}"/>
          </ac:cxnSpMkLst>
        </pc:cxnChg>
      </pc:sldChg>
      <pc:sldChg chg="addSp delSp modSp mod addAnim delAnim modAnim">
        <pc:chgData name="Stephen Millmore" userId="7b2404fb-f360-4859-a21a-833f72764a74" providerId="ADAL" clId="{0BC7602F-5BF9-45C4-A29D-C17CBD2909C9}" dt="2023-11-15T16:45:58.202" v="76" actId="571"/>
        <pc:sldMkLst>
          <pc:docMk/>
          <pc:sldMk cId="2026971606" sldId="482"/>
        </pc:sldMkLst>
        <pc:spChg chg="add del">
          <ac:chgData name="Stephen Millmore" userId="7b2404fb-f360-4859-a21a-833f72764a74" providerId="ADAL" clId="{0BC7602F-5BF9-45C4-A29D-C17CBD2909C9}" dt="2023-11-15T16:44:31.759" v="66" actId="478"/>
          <ac:spMkLst>
            <pc:docMk/>
            <pc:sldMk cId="2026971606" sldId="482"/>
            <ac:spMk id="23" creationId="{26E63F1B-8CF5-BF13-0B9A-E62871138C26}"/>
          </ac:spMkLst>
        </pc:spChg>
        <pc:spChg chg="add del">
          <ac:chgData name="Stephen Millmore" userId="7b2404fb-f360-4859-a21a-833f72764a74" providerId="ADAL" clId="{0BC7602F-5BF9-45C4-A29D-C17CBD2909C9}" dt="2023-11-15T16:44:31.759" v="66" actId="478"/>
          <ac:spMkLst>
            <pc:docMk/>
            <pc:sldMk cId="2026971606" sldId="482"/>
            <ac:spMk id="35" creationId="{33737DA8-51A8-35BF-AC0D-B995201A011D}"/>
          </ac:spMkLst>
        </pc:spChg>
        <pc:spChg chg="add del mod">
          <ac:chgData name="Stephen Millmore" userId="7b2404fb-f360-4859-a21a-833f72764a74" providerId="ADAL" clId="{0BC7602F-5BF9-45C4-A29D-C17CBD2909C9}" dt="2023-11-15T16:44:15.319" v="63"/>
          <ac:spMkLst>
            <pc:docMk/>
            <pc:sldMk cId="2026971606" sldId="482"/>
            <ac:spMk id="41" creationId="{F7FAE7BB-3759-ED73-09A5-B965E1852AF7}"/>
          </ac:spMkLst>
        </pc:spChg>
        <pc:spChg chg="add del mod">
          <ac:chgData name="Stephen Millmore" userId="7b2404fb-f360-4859-a21a-833f72764a74" providerId="ADAL" clId="{0BC7602F-5BF9-45C4-A29D-C17CBD2909C9}" dt="2023-11-15T16:44:15.319" v="63"/>
          <ac:spMkLst>
            <pc:docMk/>
            <pc:sldMk cId="2026971606" sldId="482"/>
            <ac:spMk id="46" creationId="{59B0E590-4CE7-5E29-84DA-6F5B4B3A80DC}"/>
          </ac:spMkLst>
        </pc:spChg>
        <pc:spChg chg="add del mod">
          <ac:chgData name="Stephen Millmore" userId="7b2404fb-f360-4859-a21a-833f72764a74" providerId="ADAL" clId="{0BC7602F-5BF9-45C4-A29D-C17CBD2909C9}" dt="2023-11-15T16:45:32.091" v="73"/>
          <ac:spMkLst>
            <pc:docMk/>
            <pc:sldMk cId="2026971606" sldId="482"/>
            <ac:spMk id="64" creationId="{DC85AB58-6C47-49CE-A6B2-810FDB26789B}"/>
          </ac:spMkLst>
        </pc:spChg>
        <pc:spChg chg="add del mod">
          <ac:chgData name="Stephen Millmore" userId="7b2404fb-f360-4859-a21a-833f72764a74" providerId="ADAL" clId="{0BC7602F-5BF9-45C4-A29D-C17CBD2909C9}" dt="2023-11-15T16:45:32.091" v="73"/>
          <ac:spMkLst>
            <pc:docMk/>
            <pc:sldMk cId="2026971606" sldId="482"/>
            <ac:spMk id="69" creationId="{00336B22-201B-0877-0FC8-C0B5AAA9B2B5}"/>
          </ac:spMkLst>
        </pc:spChg>
        <pc:spChg chg="add mod">
          <ac:chgData name="Stephen Millmore" userId="7b2404fb-f360-4859-a21a-833f72764a74" providerId="ADAL" clId="{0BC7602F-5BF9-45C4-A29D-C17CBD2909C9}" dt="2023-11-15T16:45:58.202" v="76" actId="571"/>
          <ac:spMkLst>
            <pc:docMk/>
            <pc:sldMk cId="2026971606" sldId="482"/>
            <ac:spMk id="70" creationId="{1F85C4B2-FAAB-7674-2160-CACEC5C06236}"/>
          </ac:spMkLst>
        </pc:spChg>
        <pc:picChg chg="add del">
          <ac:chgData name="Stephen Millmore" userId="7b2404fb-f360-4859-a21a-833f72764a74" providerId="ADAL" clId="{0BC7602F-5BF9-45C4-A29D-C17CBD2909C9}" dt="2023-11-15T16:44:31.759" v="66" actId="478"/>
          <ac:picMkLst>
            <pc:docMk/>
            <pc:sldMk cId="2026971606" sldId="482"/>
            <ac:picMk id="6" creationId="{F0178CA3-4369-3A01-9196-A73AE29021C6}"/>
          </ac:picMkLst>
        </pc:picChg>
        <pc:picChg chg="add del">
          <ac:chgData name="Stephen Millmore" userId="7b2404fb-f360-4859-a21a-833f72764a74" providerId="ADAL" clId="{0BC7602F-5BF9-45C4-A29D-C17CBD2909C9}" dt="2023-11-15T16:44:31.759" v="66" actId="478"/>
          <ac:picMkLst>
            <pc:docMk/>
            <pc:sldMk cId="2026971606" sldId="482"/>
            <ac:picMk id="8" creationId="{AC3A5FCD-4C54-5C5C-B26E-EFC197D8249B}"/>
          </ac:picMkLst>
        </pc:picChg>
        <pc:picChg chg="add del mod">
          <ac:chgData name="Stephen Millmore" userId="7b2404fb-f360-4859-a21a-833f72764a74" providerId="ADAL" clId="{0BC7602F-5BF9-45C4-A29D-C17CBD2909C9}" dt="2023-11-15T16:44:15.319" v="63"/>
          <ac:picMkLst>
            <pc:docMk/>
            <pc:sldMk cId="2026971606" sldId="482"/>
            <ac:picMk id="22" creationId="{F46E9587-5B60-6875-FF18-8D66EAE7C76E}"/>
          </ac:picMkLst>
        </pc:picChg>
        <pc:picChg chg="add del mod">
          <ac:chgData name="Stephen Millmore" userId="7b2404fb-f360-4859-a21a-833f72764a74" providerId="ADAL" clId="{0BC7602F-5BF9-45C4-A29D-C17CBD2909C9}" dt="2023-11-15T16:44:15.319" v="63"/>
          <ac:picMkLst>
            <pc:docMk/>
            <pc:sldMk cId="2026971606" sldId="482"/>
            <ac:picMk id="24" creationId="{6D4F2BFF-593F-202B-6EBF-73BE370AC158}"/>
          </ac:picMkLst>
        </pc:picChg>
        <pc:picChg chg="add del">
          <ac:chgData name="Stephen Millmore" userId="7b2404fb-f360-4859-a21a-833f72764a74" providerId="ADAL" clId="{0BC7602F-5BF9-45C4-A29D-C17CBD2909C9}" dt="2023-11-15T16:44:31.759" v="66" actId="478"/>
          <ac:picMkLst>
            <pc:docMk/>
            <pc:sldMk cId="2026971606" sldId="482"/>
            <ac:picMk id="37" creationId="{012D80B4-9A28-4AD4-4C95-44C93602359B}"/>
          </ac:picMkLst>
        </pc:picChg>
        <pc:picChg chg="add del">
          <ac:chgData name="Stephen Millmore" userId="7b2404fb-f360-4859-a21a-833f72764a74" providerId="ADAL" clId="{0BC7602F-5BF9-45C4-A29D-C17CBD2909C9}" dt="2023-11-15T16:44:31.759" v="66" actId="478"/>
          <ac:picMkLst>
            <pc:docMk/>
            <pc:sldMk cId="2026971606" sldId="482"/>
            <ac:picMk id="38" creationId="{0C526F89-96E0-0B47-63E1-25F6C4FCFB93}"/>
          </ac:picMkLst>
        </pc:picChg>
        <pc:picChg chg="add del mod ord">
          <ac:chgData name="Stephen Millmore" userId="7b2404fb-f360-4859-a21a-833f72764a74" providerId="ADAL" clId="{0BC7602F-5BF9-45C4-A29D-C17CBD2909C9}" dt="2023-11-15T16:44:14.896" v="62"/>
          <ac:picMkLst>
            <pc:docMk/>
            <pc:sldMk cId="2026971606" sldId="482"/>
            <ac:picMk id="47" creationId="{D8363CAE-8205-B020-2F4D-4A1D0F7E8BEB}"/>
          </ac:picMkLst>
        </pc:picChg>
        <pc:picChg chg="add del mod ord">
          <ac:chgData name="Stephen Millmore" userId="7b2404fb-f360-4859-a21a-833f72764a74" providerId="ADAL" clId="{0BC7602F-5BF9-45C4-A29D-C17CBD2909C9}" dt="2023-11-15T16:44:14.896" v="62"/>
          <ac:picMkLst>
            <pc:docMk/>
            <pc:sldMk cId="2026971606" sldId="482"/>
            <ac:picMk id="48" creationId="{482620E0-6BAA-A65C-1BDF-1CE16959B424}"/>
          </ac:picMkLst>
        </pc:picChg>
        <pc:picChg chg="add del mod">
          <ac:chgData name="Stephen Millmore" userId="7b2404fb-f360-4859-a21a-833f72764a74" providerId="ADAL" clId="{0BC7602F-5BF9-45C4-A29D-C17CBD2909C9}" dt="2023-11-15T16:45:32.091" v="73"/>
          <ac:picMkLst>
            <pc:docMk/>
            <pc:sldMk cId="2026971606" sldId="482"/>
            <ac:picMk id="49" creationId="{527084F4-A32F-46C6-DC31-3C75CFB4959D}"/>
          </ac:picMkLst>
        </pc:picChg>
        <pc:picChg chg="add del mod">
          <ac:chgData name="Stephen Millmore" userId="7b2404fb-f360-4859-a21a-833f72764a74" providerId="ADAL" clId="{0BC7602F-5BF9-45C4-A29D-C17CBD2909C9}" dt="2023-11-15T16:45:32.091" v="73"/>
          <ac:picMkLst>
            <pc:docMk/>
            <pc:sldMk cId="2026971606" sldId="482"/>
            <ac:picMk id="50" creationId="{9E260A33-197E-6D8A-CF2E-C8C6284E6C14}"/>
          </ac:picMkLst>
        </pc:picChg>
        <pc:picChg chg="add del mod">
          <ac:chgData name="Stephen Millmore" userId="7b2404fb-f360-4859-a21a-833f72764a74" providerId="ADAL" clId="{0BC7602F-5BF9-45C4-A29D-C17CBD2909C9}" dt="2023-11-15T16:45:32.091" v="73"/>
          <ac:picMkLst>
            <pc:docMk/>
            <pc:sldMk cId="2026971606" sldId="482"/>
            <ac:picMk id="55" creationId="{2B3B8422-3212-8934-2893-B2B447B68C6F}"/>
          </ac:picMkLst>
        </pc:picChg>
        <pc:picChg chg="add del mod">
          <ac:chgData name="Stephen Millmore" userId="7b2404fb-f360-4859-a21a-833f72764a74" providerId="ADAL" clId="{0BC7602F-5BF9-45C4-A29D-C17CBD2909C9}" dt="2023-11-15T16:45:32.091" v="73"/>
          <ac:picMkLst>
            <pc:docMk/>
            <pc:sldMk cId="2026971606" sldId="482"/>
            <ac:picMk id="56" creationId="{007DD11D-03DE-5ADB-9023-AF10FDB65E9D}"/>
          </ac:picMkLst>
        </pc:picChg>
        <pc:cxnChg chg="add del">
          <ac:chgData name="Stephen Millmore" userId="7b2404fb-f360-4859-a21a-833f72764a74" providerId="ADAL" clId="{0BC7602F-5BF9-45C4-A29D-C17CBD2909C9}" dt="2023-11-15T16:44:31.759" v="66" actId="478"/>
          <ac:cxnSpMkLst>
            <pc:docMk/>
            <pc:sldMk cId="2026971606" sldId="482"/>
            <ac:cxnSpMk id="4" creationId="{7179274C-94FC-D9D0-FFF2-BDC9A623DA93}"/>
          </ac:cxnSpMkLst>
        </pc:cxnChg>
        <pc:cxnChg chg="add del">
          <ac:chgData name="Stephen Millmore" userId="7b2404fb-f360-4859-a21a-833f72764a74" providerId="ADAL" clId="{0BC7602F-5BF9-45C4-A29D-C17CBD2909C9}" dt="2023-11-15T16:44:31.759" v="66" actId="478"/>
          <ac:cxnSpMkLst>
            <pc:docMk/>
            <pc:sldMk cId="2026971606" sldId="482"/>
            <ac:cxnSpMk id="5" creationId="{42081A66-3F16-AF42-7568-2C9BB2D4D07C}"/>
          </ac:cxnSpMkLst>
        </pc:cxnChg>
        <pc:cxnChg chg="add del">
          <ac:chgData name="Stephen Millmore" userId="7b2404fb-f360-4859-a21a-833f72764a74" providerId="ADAL" clId="{0BC7602F-5BF9-45C4-A29D-C17CBD2909C9}" dt="2023-11-15T16:44:31.759" v="66" actId="478"/>
          <ac:cxnSpMkLst>
            <pc:docMk/>
            <pc:sldMk cId="2026971606" sldId="482"/>
            <ac:cxnSpMk id="7" creationId="{A4F5E940-B194-04FA-0C36-C497CFF79FED}"/>
          </ac:cxnSpMkLst>
        </pc:cxnChg>
        <pc:cxnChg chg="add del">
          <ac:chgData name="Stephen Millmore" userId="7b2404fb-f360-4859-a21a-833f72764a74" providerId="ADAL" clId="{0BC7602F-5BF9-45C4-A29D-C17CBD2909C9}" dt="2023-11-15T16:44:31.759" v="66" actId="478"/>
          <ac:cxnSpMkLst>
            <pc:docMk/>
            <pc:sldMk cId="2026971606" sldId="482"/>
            <ac:cxnSpMk id="9" creationId="{E41C0E79-8830-0910-04D0-8840CE24D10E}"/>
          </ac:cxnSpMkLst>
        </pc:cxnChg>
        <pc:cxnChg chg="add del">
          <ac:chgData name="Stephen Millmore" userId="7b2404fb-f360-4859-a21a-833f72764a74" providerId="ADAL" clId="{0BC7602F-5BF9-45C4-A29D-C17CBD2909C9}" dt="2023-11-15T16:44:31.759" v="66" actId="478"/>
          <ac:cxnSpMkLst>
            <pc:docMk/>
            <pc:sldMk cId="2026971606" sldId="482"/>
            <ac:cxnSpMk id="11" creationId="{1FE96F06-EEBE-2EFD-3BA6-AC8DCD71A50B}"/>
          </ac:cxnSpMkLst>
        </pc:cxnChg>
        <pc:cxnChg chg="add del">
          <ac:chgData name="Stephen Millmore" userId="7b2404fb-f360-4859-a21a-833f72764a74" providerId="ADAL" clId="{0BC7602F-5BF9-45C4-A29D-C17CBD2909C9}" dt="2023-11-15T16:44:16.300" v="65" actId="478"/>
          <ac:cxnSpMkLst>
            <pc:docMk/>
            <pc:sldMk cId="2026971606" sldId="482"/>
            <ac:cxnSpMk id="12" creationId="{B662E63E-DB58-0DAB-4859-31F6F54E659D}"/>
          </ac:cxnSpMkLst>
        </pc:cxnChg>
        <pc:cxnChg chg="add del">
          <ac:chgData name="Stephen Millmore" userId="7b2404fb-f360-4859-a21a-833f72764a74" providerId="ADAL" clId="{0BC7602F-5BF9-45C4-A29D-C17CBD2909C9}" dt="2023-11-15T16:44:31.759" v="66" actId="478"/>
          <ac:cxnSpMkLst>
            <pc:docMk/>
            <pc:sldMk cId="2026971606" sldId="482"/>
            <ac:cxnSpMk id="13" creationId="{00E9A73E-9130-A7E0-7B2C-AC34EAD03782}"/>
          </ac:cxnSpMkLst>
        </pc:cxnChg>
        <pc:cxnChg chg="add del mod">
          <ac:chgData name="Stephen Millmore" userId="7b2404fb-f360-4859-a21a-833f72764a74" providerId="ADAL" clId="{0BC7602F-5BF9-45C4-A29D-C17CBD2909C9}" dt="2023-11-15T16:44:15.319" v="63"/>
          <ac:cxnSpMkLst>
            <pc:docMk/>
            <pc:sldMk cId="2026971606" sldId="482"/>
            <ac:cxnSpMk id="14" creationId="{B43AE652-6C4F-12C8-21FB-DC38AFA92A27}"/>
          </ac:cxnSpMkLst>
        </pc:cxnChg>
        <pc:cxnChg chg="add del">
          <ac:chgData name="Stephen Millmore" userId="7b2404fb-f360-4859-a21a-833f72764a74" providerId="ADAL" clId="{0BC7602F-5BF9-45C4-A29D-C17CBD2909C9}" dt="2023-11-15T16:44:31.759" v="66" actId="478"/>
          <ac:cxnSpMkLst>
            <pc:docMk/>
            <pc:sldMk cId="2026971606" sldId="482"/>
            <ac:cxnSpMk id="15" creationId="{A32DF3E3-9EB8-E731-6E64-F13C80931F35}"/>
          </ac:cxnSpMkLst>
        </pc:cxnChg>
        <pc:cxnChg chg="add del mod">
          <ac:chgData name="Stephen Millmore" userId="7b2404fb-f360-4859-a21a-833f72764a74" providerId="ADAL" clId="{0BC7602F-5BF9-45C4-A29D-C17CBD2909C9}" dt="2023-11-15T16:44:15.319" v="63"/>
          <ac:cxnSpMkLst>
            <pc:docMk/>
            <pc:sldMk cId="2026971606" sldId="482"/>
            <ac:cxnSpMk id="16" creationId="{382BC8CC-590F-7647-4F56-728D88FEB3B5}"/>
          </ac:cxnSpMkLst>
        </pc:cxnChg>
        <pc:cxnChg chg="add del">
          <ac:chgData name="Stephen Millmore" userId="7b2404fb-f360-4859-a21a-833f72764a74" providerId="ADAL" clId="{0BC7602F-5BF9-45C4-A29D-C17CBD2909C9}" dt="2023-11-15T16:44:31.759" v="66" actId="478"/>
          <ac:cxnSpMkLst>
            <pc:docMk/>
            <pc:sldMk cId="2026971606" sldId="482"/>
            <ac:cxnSpMk id="17" creationId="{802DFBE4-6520-EFB6-7431-8BA169627A26}"/>
          </ac:cxnSpMkLst>
        </pc:cxnChg>
        <pc:cxnChg chg="add del mod">
          <ac:chgData name="Stephen Millmore" userId="7b2404fb-f360-4859-a21a-833f72764a74" providerId="ADAL" clId="{0BC7602F-5BF9-45C4-A29D-C17CBD2909C9}" dt="2023-11-15T16:44:15.319" v="63"/>
          <ac:cxnSpMkLst>
            <pc:docMk/>
            <pc:sldMk cId="2026971606" sldId="482"/>
            <ac:cxnSpMk id="18" creationId="{4C9CCBA8-6943-E28E-2AD2-2F74D45F3E10}"/>
          </ac:cxnSpMkLst>
        </pc:cxnChg>
        <pc:cxnChg chg="add del">
          <ac:chgData name="Stephen Millmore" userId="7b2404fb-f360-4859-a21a-833f72764a74" providerId="ADAL" clId="{0BC7602F-5BF9-45C4-A29D-C17CBD2909C9}" dt="2023-11-15T16:44:31.759" v="66" actId="478"/>
          <ac:cxnSpMkLst>
            <pc:docMk/>
            <pc:sldMk cId="2026971606" sldId="482"/>
            <ac:cxnSpMk id="19" creationId="{0E59ADAC-1BF0-2D4D-66A2-A8B2CC2F7118}"/>
          </ac:cxnSpMkLst>
        </pc:cxnChg>
        <pc:cxnChg chg="add del mod">
          <ac:chgData name="Stephen Millmore" userId="7b2404fb-f360-4859-a21a-833f72764a74" providerId="ADAL" clId="{0BC7602F-5BF9-45C4-A29D-C17CBD2909C9}" dt="2023-11-15T16:44:15.319" v="63"/>
          <ac:cxnSpMkLst>
            <pc:docMk/>
            <pc:sldMk cId="2026971606" sldId="482"/>
            <ac:cxnSpMk id="20" creationId="{E2605391-3F46-D9F4-CF80-84BE7AE2BA42}"/>
          </ac:cxnSpMkLst>
        </pc:cxnChg>
        <pc:cxnChg chg="add del">
          <ac:chgData name="Stephen Millmore" userId="7b2404fb-f360-4859-a21a-833f72764a74" providerId="ADAL" clId="{0BC7602F-5BF9-45C4-A29D-C17CBD2909C9}" dt="2023-11-15T16:44:31.759" v="66" actId="478"/>
          <ac:cxnSpMkLst>
            <pc:docMk/>
            <pc:sldMk cId="2026971606" sldId="482"/>
            <ac:cxnSpMk id="21" creationId="{0B488335-B12F-6E0D-B2D1-A2A612906F93}"/>
          </ac:cxnSpMkLst>
        </pc:cxnChg>
        <pc:cxnChg chg="add del">
          <ac:chgData name="Stephen Millmore" userId="7b2404fb-f360-4859-a21a-833f72764a74" providerId="ADAL" clId="{0BC7602F-5BF9-45C4-A29D-C17CBD2909C9}" dt="2023-11-15T16:44:31.759" v="66" actId="478"/>
          <ac:cxnSpMkLst>
            <pc:docMk/>
            <pc:sldMk cId="2026971606" sldId="482"/>
            <ac:cxnSpMk id="25" creationId="{D9B9B565-D116-D818-4BAC-2BCACC74D4E2}"/>
          </ac:cxnSpMkLst>
        </pc:cxnChg>
        <pc:cxnChg chg="add del mod">
          <ac:chgData name="Stephen Millmore" userId="7b2404fb-f360-4859-a21a-833f72764a74" providerId="ADAL" clId="{0BC7602F-5BF9-45C4-A29D-C17CBD2909C9}" dt="2023-11-15T16:44:15.319" v="63"/>
          <ac:cxnSpMkLst>
            <pc:docMk/>
            <pc:sldMk cId="2026971606" sldId="482"/>
            <ac:cxnSpMk id="26" creationId="{95E69830-EFE1-ED8B-DEB9-0A62B4F92AE1}"/>
          </ac:cxnSpMkLst>
        </pc:cxnChg>
        <pc:cxnChg chg="add del">
          <ac:chgData name="Stephen Millmore" userId="7b2404fb-f360-4859-a21a-833f72764a74" providerId="ADAL" clId="{0BC7602F-5BF9-45C4-A29D-C17CBD2909C9}" dt="2023-11-15T16:44:31.759" v="66" actId="478"/>
          <ac:cxnSpMkLst>
            <pc:docMk/>
            <pc:sldMk cId="2026971606" sldId="482"/>
            <ac:cxnSpMk id="27" creationId="{0E0C8E44-010C-3411-BEC3-4EDB4A66556B}"/>
          </ac:cxnSpMkLst>
        </pc:cxnChg>
        <pc:cxnChg chg="add del mod">
          <ac:chgData name="Stephen Millmore" userId="7b2404fb-f360-4859-a21a-833f72764a74" providerId="ADAL" clId="{0BC7602F-5BF9-45C4-A29D-C17CBD2909C9}" dt="2023-11-15T16:44:15.319" v="63"/>
          <ac:cxnSpMkLst>
            <pc:docMk/>
            <pc:sldMk cId="2026971606" sldId="482"/>
            <ac:cxnSpMk id="28" creationId="{BE7B30E8-3FC6-0C59-97D3-AC4CE0058FE8}"/>
          </ac:cxnSpMkLst>
        </pc:cxnChg>
        <pc:cxnChg chg="add del">
          <ac:chgData name="Stephen Millmore" userId="7b2404fb-f360-4859-a21a-833f72764a74" providerId="ADAL" clId="{0BC7602F-5BF9-45C4-A29D-C17CBD2909C9}" dt="2023-11-15T16:44:31.759" v="66" actId="478"/>
          <ac:cxnSpMkLst>
            <pc:docMk/>
            <pc:sldMk cId="2026971606" sldId="482"/>
            <ac:cxnSpMk id="29" creationId="{3228722C-EFB9-1165-954C-B5BB270B6D4E}"/>
          </ac:cxnSpMkLst>
        </pc:cxnChg>
        <pc:cxnChg chg="add del mod">
          <ac:chgData name="Stephen Millmore" userId="7b2404fb-f360-4859-a21a-833f72764a74" providerId="ADAL" clId="{0BC7602F-5BF9-45C4-A29D-C17CBD2909C9}" dt="2023-11-15T16:44:15.319" v="63"/>
          <ac:cxnSpMkLst>
            <pc:docMk/>
            <pc:sldMk cId="2026971606" sldId="482"/>
            <ac:cxnSpMk id="30" creationId="{125BBD54-143E-148E-DC47-079FF9493EF1}"/>
          </ac:cxnSpMkLst>
        </pc:cxnChg>
        <pc:cxnChg chg="add del">
          <ac:chgData name="Stephen Millmore" userId="7b2404fb-f360-4859-a21a-833f72764a74" providerId="ADAL" clId="{0BC7602F-5BF9-45C4-A29D-C17CBD2909C9}" dt="2023-11-15T16:44:31.759" v="66" actId="478"/>
          <ac:cxnSpMkLst>
            <pc:docMk/>
            <pc:sldMk cId="2026971606" sldId="482"/>
            <ac:cxnSpMk id="31" creationId="{C9C8AE8B-1411-6979-EBF7-1E4230FC8FAE}"/>
          </ac:cxnSpMkLst>
        </pc:cxnChg>
        <pc:cxnChg chg="add del mod">
          <ac:chgData name="Stephen Millmore" userId="7b2404fb-f360-4859-a21a-833f72764a74" providerId="ADAL" clId="{0BC7602F-5BF9-45C4-A29D-C17CBD2909C9}" dt="2023-11-15T16:44:15.319" v="63"/>
          <ac:cxnSpMkLst>
            <pc:docMk/>
            <pc:sldMk cId="2026971606" sldId="482"/>
            <ac:cxnSpMk id="32" creationId="{CB6B6F8A-FD0A-70FD-52AA-9CC604590DC1}"/>
          </ac:cxnSpMkLst>
        </pc:cxnChg>
        <pc:cxnChg chg="add del">
          <ac:chgData name="Stephen Millmore" userId="7b2404fb-f360-4859-a21a-833f72764a74" providerId="ADAL" clId="{0BC7602F-5BF9-45C4-A29D-C17CBD2909C9}" dt="2023-11-15T16:44:31.759" v="66" actId="478"/>
          <ac:cxnSpMkLst>
            <pc:docMk/>
            <pc:sldMk cId="2026971606" sldId="482"/>
            <ac:cxnSpMk id="33" creationId="{E36B640C-138B-6125-5985-7397849FC018}"/>
          </ac:cxnSpMkLst>
        </pc:cxnChg>
        <pc:cxnChg chg="add del mod">
          <ac:chgData name="Stephen Millmore" userId="7b2404fb-f360-4859-a21a-833f72764a74" providerId="ADAL" clId="{0BC7602F-5BF9-45C4-A29D-C17CBD2909C9}" dt="2023-11-15T16:44:15.319" v="63"/>
          <ac:cxnSpMkLst>
            <pc:docMk/>
            <pc:sldMk cId="2026971606" sldId="482"/>
            <ac:cxnSpMk id="34" creationId="{170127C0-99B4-D083-AFEE-5D3C08931EB4}"/>
          </ac:cxnSpMkLst>
        </pc:cxnChg>
        <pc:cxnChg chg="add del mod">
          <ac:chgData name="Stephen Millmore" userId="7b2404fb-f360-4859-a21a-833f72764a74" providerId="ADAL" clId="{0BC7602F-5BF9-45C4-A29D-C17CBD2909C9}" dt="2023-11-15T16:44:15.319" v="63"/>
          <ac:cxnSpMkLst>
            <pc:docMk/>
            <pc:sldMk cId="2026971606" sldId="482"/>
            <ac:cxnSpMk id="36" creationId="{F06DE1CA-4DC3-EF87-3DCD-0670986D11A9}"/>
          </ac:cxnSpMkLst>
        </pc:cxnChg>
        <pc:cxnChg chg="add del mod">
          <ac:chgData name="Stephen Millmore" userId="7b2404fb-f360-4859-a21a-833f72764a74" providerId="ADAL" clId="{0BC7602F-5BF9-45C4-A29D-C17CBD2909C9}" dt="2023-11-15T16:44:15.319" v="63"/>
          <ac:cxnSpMkLst>
            <pc:docMk/>
            <pc:sldMk cId="2026971606" sldId="482"/>
            <ac:cxnSpMk id="39" creationId="{EE9355F9-F436-FA46-A22A-2F3DC8E2C2C6}"/>
          </ac:cxnSpMkLst>
        </pc:cxnChg>
        <pc:cxnChg chg="add del mod">
          <ac:chgData name="Stephen Millmore" userId="7b2404fb-f360-4859-a21a-833f72764a74" providerId="ADAL" clId="{0BC7602F-5BF9-45C4-A29D-C17CBD2909C9}" dt="2023-11-15T16:44:15.319" v="63"/>
          <ac:cxnSpMkLst>
            <pc:docMk/>
            <pc:sldMk cId="2026971606" sldId="482"/>
            <ac:cxnSpMk id="42" creationId="{8337ADF4-CD38-A922-DF93-24C95C0D88B1}"/>
          </ac:cxnSpMkLst>
        </pc:cxnChg>
        <pc:cxnChg chg="add del mod">
          <ac:chgData name="Stephen Millmore" userId="7b2404fb-f360-4859-a21a-833f72764a74" providerId="ADAL" clId="{0BC7602F-5BF9-45C4-A29D-C17CBD2909C9}" dt="2023-11-15T16:44:15.319" v="63"/>
          <ac:cxnSpMkLst>
            <pc:docMk/>
            <pc:sldMk cId="2026971606" sldId="482"/>
            <ac:cxnSpMk id="43" creationId="{5B08EC42-7963-E9CD-1497-FB6AABA40C74}"/>
          </ac:cxnSpMkLst>
        </pc:cxnChg>
        <pc:cxnChg chg="add del mod">
          <ac:chgData name="Stephen Millmore" userId="7b2404fb-f360-4859-a21a-833f72764a74" providerId="ADAL" clId="{0BC7602F-5BF9-45C4-A29D-C17CBD2909C9}" dt="2023-11-15T16:44:15.319" v="63"/>
          <ac:cxnSpMkLst>
            <pc:docMk/>
            <pc:sldMk cId="2026971606" sldId="482"/>
            <ac:cxnSpMk id="44" creationId="{5DF7FA56-2A80-0BF9-8225-93A6471B2057}"/>
          </ac:cxnSpMkLst>
        </pc:cxnChg>
        <pc:cxnChg chg="add del mod">
          <ac:chgData name="Stephen Millmore" userId="7b2404fb-f360-4859-a21a-833f72764a74" providerId="ADAL" clId="{0BC7602F-5BF9-45C4-A29D-C17CBD2909C9}" dt="2023-11-15T16:44:15.319" v="63"/>
          <ac:cxnSpMkLst>
            <pc:docMk/>
            <pc:sldMk cId="2026971606" sldId="482"/>
            <ac:cxnSpMk id="45" creationId="{2899D2F2-7C64-28C0-8D87-32365420863D}"/>
          </ac:cxnSpMkLst>
        </pc:cxnChg>
        <pc:cxnChg chg="add del mod">
          <ac:chgData name="Stephen Millmore" userId="7b2404fb-f360-4859-a21a-833f72764a74" providerId="ADAL" clId="{0BC7602F-5BF9-45C4-A29D-C17CBD2909C9}" dt="2023-11-15T16:45:32.091" v="73"/>
          <ac:cxnSpMkLst>
            <pc:docMk/>
            <pc:sldMk cId="2026971606" sldId="482"/>
            <ac:cxnSpMk id="51" creationId="{6CBB87A2-C2B8-B6D4-150C-7A5D08786AD4}"/>
          </ac:cxnSpMkLst>
        </pc:cxnChg>
        <pc:cxnChg chg="add del mod">
          <ac:chgData name="Stephen Millmore" userId="7b2404fb-f360-4859-a21a-833f72764a74" providerId="ADAL" clId="{0BC7602F-5BF9-45C4-A29D-C17CBD2909C9}" dt="2023-11-15T16:45:32.091" v="73"/>
          <ac:cxnSpMkLst>
            <pc:docMk/>
            <pc:sldMk cId="2026971606" sldId="482"/>
            <ac:cxnSpMk id="52" creationId="{F1615A62-AD8C-48F4-E51A-686A0ED7065D}"/>
          </ac:cxnSpMkLst>
        </pc:cxnChg>
        <pc:cxnChg chg="add del mod">
          <ac:chgData name="Stephen Millmore" userId="7b2404fb-f360-4859-a21a-833f72764a74" providerId="ADAL" clId="{0BC7602F-5BF9-45C4-A29D-C17CBD2909C9}" dt="2023-11-15T16:45:32.091" v="73"/>
          <ac:cxnSpMkLst>
            <pc:docMk/>
            <pc:sldMk cId="2026971606" sldId="482"/>
            <ac:cxnSpMk id="53" creationId="{AE5987B7-3245-B4F5-3B4D-4A3B1F5D3B86}"/>
          </ac:cxnSpMkLst>
        </pc:cxnChg>
        <pc:cxnChg chg="add del mod">
          <ac:chgData name="Stephen Millmore" userId="7b2404fb-f360-4859-a21a-833f72764a74" providerId="ADAL" clId="{0BC7602F-5BF9-45C4-A29D-C17CBD2909C9}" dt="2023-11-15T16:45:32.091" v="73"/>
          <ac:cxnSpMkLst>
            <pc:docMk/>
            <pc:sldMk cId="2026971606" sldId="482"/>
            <ac:cxnSpMk id="54" creationId="{FDC89929-8EEA-8CF2-A538-07D89414C7C9}"/>
          </ac:cxnSpMkLst>
        </pc:cxnChg>
        <pc:cxnChg chg="add del mod">
          <ac:chgData name="Stephen Millmore" userId="7b2404fb-f360-4859-a21a-833f72764a74" providerId="ADAL" clId="{0BC7602F-5BF9-45C4-A29D-C17CBD2909C9}" dt="2023-11-15T16:45:32.091" v="73"/>
          <ac:cxnSpMkLst>
            <pc:docMk/>
            <pc:sldMk cId="2026971606" sldId="482"/>
            <ac:cxnSpMk id="57" creationId="{CF0C5C8B-22F3-C372-51F9-1C8DF779766F}"/>
          </ac:cxnSpMkLst>
        </pc:cxnChg>
        <pc:cxnChg chg="add del mod">
          <ac:chgData name="Stephen Millmore" userId="7b2404fb-f360-4859-a21a-833f72764a74" providerId="ADAL" clId="{0BC7602F-5BF9-45C4-A29D-C17CBD2909C9}" dt="2023-11-15T16:45:32.091" v="73"/>
          <ac:cxnSpMkLst>
            <pc:docMk/>
            <pc:sldMk cId="2026971606" sldId="482"/>
            <ac:cxnSpMk id="58" creationId="{D155D0A9-0260-2391-C67C-A241E8BB8746}"/>
          </ac:cxnSpMkLst>
        </pc:cxnChg>
        <pc:cxnChg chg="add del mod">
          <ac:chgData name="Stephen Millmore" userId="7b2404fb-f360-4859-a21a-833f72764a74" providerId="ADAL" clId="{0BC7602F-5BF9-45C4-A29D-C17CBD2909C9}" dt="2023-11-15T16:45:32.091" v="73"/>
          <ac:cxnSpMkLst>
            <pc:docMk/>
            <pc:sldMk cId="2026971606" sldId="482"/>
            <ac:cxnSpMk id="59" creationId="{D42C936A-8778-AA72-B4E9-F43DCAF15627}"/>
          </ac:cxnSpMkLst>
        </pc:cxnChg>
        <pc:cxnChg chg="add del mod">
          <ac:chgData name="Stephen Millmore" userId="7b2404fb-f360-4859-a21a-833f72764a74" providerId="ADAL" clId="{0BC7602F-5BF9-45C4-A29D-C17CBD2909C9}" dt="2023-11-15T16:45:32.091" v="73"/>
          <ac:cxnSpMkLst>
            <pc:docMk/>
            <pc:sldMk cId="2026971606" sldId="482"/>
            <ac:cxnSpMk id="60" creationId="{26ACF714-614F-AEB3-852B-9657C3B5E8DF}"/>
          </ac:cxnSpMkLst>
        </pc:cxnChg>
        <pc:cxnChg chg="add del mod">
          <ac:chgData name="Stephen Millmore" userId="7b2404fb-f360-4859-a21a-833f72764a74" providerId="ADAL" clId="{0BC7602F-5BF9-45C4-A29D-C17CBD2909C9}" dt="2023-11-15T16:45:32.091" v="73"/>
          <ac:cxnSpMkLst>
            <pc:docMk/>
            <pc:sldMk cId="2026971606" sldId="482"/>
            <ac:cxnSpMk id="61" creationId="{CF7CE065-D429-FFA1-8D9A-864C189BCEA0}"/>
          </ac:cxnSpMkLst>
        </pc:cxnChg>
        <pc:cxnChg chg="add del mod">
          <ac:chgData name="Stephen Millmore" userId="7b2404fb-f360-4859-a21a-833f72764a74" providerId="ADAL" clId="{0BC7602F-5BF9-45C4-A29D-C17CBD2909C9}" dt="2023-11-15T16:45:32.091" v="73"/>
          <ac:cxnSpMkLst>
            <pc:docMk/>
            <pc:sldMk cId="2026971606" sldId="482"/>
            <ac:cxnSpMk id="62" creationId="{0248AD51-813B-9BC9-29D1-7B3E0549A145}"/>
          </ac:cxnSpMkLst>
        </pc:cxnChg>
        <pc:cxnChg chg="add del mod">
          <ac:chgData name="Stephen Millmore" userId="7b2404fb-f360-4859-a21a-833f72764a74" providerId="ADAL" clId="{0BC7602F-5BF9-45C4-A29D-C17CBD2909C9}" dt="2023-11-15T16:45:32.091" v="73"/>
          <ac:cxnSpMkLst>
            <pc:docMk/>
            <pc:sldMk cId="2026971606" sldId="482"/>
            <ac:cxnSpMk id="63" creationId="{AEA6FB46-ABD8-E145-7D15-07B3D4012F86}"/>
          </ac:cxnSpMkLst>
        </pc:cxnChg>
        <pc:cxnChg chg="add del mod">
          <ac:chgData name="Stephen Millmore" userId="7b2404fb-f360-4859-a21a-833f72764a74" providerId="ADAL" clId="{0BC7602F-5BF9-45C4-A29D-C17CBD2909C9}" dt="2023-11-15T16:45:32.091" v="73"/>
          <ac:cxnSpMkLst>
            <pc:docMk/>
            <pc:sldMk cId="2026971606" sldId="482"/>
            <ac:cxnSpMk id="65" creationId="{0E6D8268-840F-C55C-0796-4204FB6C6E43}"/>
          </ac:cxnSpMkLst>
        </pc:cxnChg>
        <pc:cxnChg chg="add del mod">
          <ac:chgData name="Stephen Millmore" userId="7b2404fb-f360-4859-a21a-833f72764a74" providerId="ADAL" clId="{0BC7602F-5BF9-45C4-A29D-C17CBD2909C9}" dt="2023-11-15T16:45:32.091" v="73"/>
          <ac:cxnSpMkLst>
            <pc:docMk/>
            <pc:sldMk cId="2026971606" sldId="482"/>
            <ac:cxnSpMk id="66" creationId="{C47A309A-D13F-C56F-24CC-BBA6C73AA9CE}"/>
          </ac:cxnSpMkLst>
        </pc:cxnChg>
        <pc:cxnChg chg="add del mod">
          <ac:chgData name="Stephen Millmore" userId="7b2404fb-f360-4859-a21a-833f72764a74" providerId="ADAL" clId="{0BC7602F-5BF9-45C4-A29D-C17CBD2909C9}" dt="2023-11-15T16:45:32.091" v="73"/>
          <ac:cxnSpMkLst>
            <pc:docMk/>
            <pc:sldMk cId="2026971606" sldId="482"/>
            <ac:cxnSpMk id="67" creationId="{D03B83DB-264C-BA12-9C59-439BFB2BE3CC}"/>
          </ac:cxnSpMkLst>
        </pc:cxnChg>
        <pc:cxnChg chg="add del mod">
          <ac:chgData name="Stephen Millmore" userId="7b2404fb-f360-4859-a21a-833f72764a74" providerId="ADAL" clId="{0BC7602F-5BF9-45C4-A29D-C17CBD2909C9}" dt="2023-11-15T16:45:32.091" v="73"/>
          <ac:cxnSpMkLst>
            <pc:docMk/>
            <pc:sldMk cId="2026971606" sldId="482"/>
            <ac:cxnSpMk id="68" creationId="{D953856B-C15C-9CDC-54E0-4D67F640105F}"/>
          </ac:cxnSpMkLst>
        </pc:cxnChg>
        <pc:cxnChg chg="add mod">
          <ac:chgData name="Stephen Millmore" userId="7b2404fb-f360-4859-a21a-833f72764a74" providerId="ADAL" clId="{0BC7602F-5BF9-45C4-A29D-C17CBD2909C9}" dt="2023-11-15T16:45:58.202" v="76" actId="571"/>
          <ac:cxnSpMkLst>
            <pc:docMk/>
            <pc:sldMk cId="2026971606" sldId="482"/>
            <ac:cxnSpMk id="71" creationId="{14E7B75C-9674-5EC3-F06B-5593BDFDEB14}"/>
          </ac:cxnSpMkLst>
        </pc:cxnChg>
        <pc:cxnChg chg="add mod">
          <ac:chgData name="Stephen Millmore" userId="7b2404fb-f360-4859-a21a-833f72764a74" providerId="ADAL" clId="{0BC7602F-5BF9-45C4-A29D-C17CBD2909C9}" dt="2023-11-15T16:45:58.202" v="76" actId="571"/>
          <ac:cxnSpMkLst>
            <pc:docMk/>
            <pc:sldMk cId="2026971606" sldId="482"/>
            <ac:cxnSpMk id="72" creationId="{3F3652CF-7972-0820-59BA-473D114FE353}"/>
          </ac:cxnSpMkLst>
        </pc:cxnChg>
        <pc:cxnChg chg="add mod">
          <ac:chgData name="Stephen Millmore" userId="7b2404fb-f360-4859-a21a-833f72764a74" providerId="ADAL" clId="{0BC7602F-5BF9-45C4-A29D-C17CBD2909C9}" dt="2023-11-15T16:45:58.202" v="76" actId="571"/>
          <ac:cxnSpMkLst>
            <pc:docMk/>
            <pc:sldMk cId="2026971606" sldId="482"/>
            <ac:cxnSpMk id="73" creationId="{41D00E3F-DD40-3EC3-1329-82B82E8A1904}"/>
          </ac:cxnSpMkLst>
        </pc:cxnChg>
        <pc:cxnChg chg="add mod">
          <ac:chgData name="Stephen Millmore" userId="7b2404fb-f360-4859-a21a-833f72764a74" providerId="ADAL" clId="{0BC7602F-5BF9-45C4-A29D-C17CBD2909C9}" dt="2023-11-15T16:45:58.202" v="76" actId="571"/>
          <ac:cxnSpMkLst>
            <pc:docMk/>
            <pc:sldMk cId="2026971606" sldId="482"/>
            <ac:cxnSpMk id="74" creationId="{294B8C09-8D40-0BE7-41D2-C6D26ECC70F3}"/>
          </ac:cxnSpMkLst>
        </pc:cxnChg>
        <pc:cxnChg chg="add mod">
          <ac:chgData name="Stephen Millmore" userId="7b2404fb-f360-4859-a21a-833f72764a74" providerId="ADAL" clId="{0BC7602F-5BF9-45C4-A29D-C17CBD2909C9}" dt="2023-11-15T16:45:58.202" v="76" actId="571"/>
          <ac:cxnSpMkLst>
            <pc:docMk/>
            <pc:sldMk cId="2026971606" sldId="482"/>
            <ac:cxnSpMk id="75" creationId="{98CC932C-AF90-629B-EA24-52A79A430B10}"/>
          </ac:cxnSpMkLst>
        </pc:cxnChg>
        <pc:cxnChg chg="add mod">
          <ac:chgData name="Stephen Millmore" userId="7b2404fb-f360-4859-a21a-833f72764a74" providerId="ADAL" clId="{0BC7602F-5BF9-45C4-A29D-C17CBD2909C9}" dt="2023-11-15T16:45:58.202" v="76" actId="571"/>
          <ac:cxnSpMkLst>
            <pc:docMk/>
            <pc:sldMk cId="2026971606" sldId="482"/>
            <ac:cxnSpMk id="76" creationId="{E3B68765-01BD-CA35-1E97-331AEC2FD3A8}"/>
          </ac:cxnSpMkLst>
        </pc:cxnChg>
        <pc:cxnChg chg="add mod">
          <ac:chgData name="Stephen Millmore" userId="7b2404fb-f360-4859-a21a-833f72764a74" providerId="ADAL" clId="{0BC7602F-5BF9-45C4-A29D-C17CBD2909C9}" dt="2023-11-15T16:45:58.202" v="76" actId="571"/>
          <ac:cxnSpMkLst>
            <pc:docMk/>
            <pc:sldMk cId="2026971606" sldId="482"/>
            <ac:cxnSpMk id="77" creationId="{966C8A36-BBF3-60D1-0782-C9C1C5863321}"/>
          </ac:cxnSpMkLst>
        </pc:cxnChg>
        <pc:cxnChg chg="add mod">
          <ac:chgData name="Stephen Millmore" userId="7b2404fb-f360-4859-a21a-833f72764a74" providerId="ADAL" clId="{0BC7602F-5BF9-45C4-A29D-C17CBD2909C9}" dt="2023-11-15T16:45:58.202" v="76" actId="571"/>
          <ac:cxnSpMkLst>
            <pc:docMk/>
            <pc:sldMk cId="2026971606" sldId="482"/>
            <ac:cxnSpMk id="78" creationId="{BB670C79-0311-DDA8-3C0F-AE0AB8369CBC}"/>
          </ac:cxnSpMkLst>
        </pc:cxnChg>
        <pc:cxnChg chg="add mod">
          <ac:chgData name="Stephen Millmore" userId="7b2404fb-f360-4859-a21a-833f72764a74" providerId="ADAL" clId="{0BC7602F-5BF9-45C4-A29D-C17CBD2909C9}" dt="2023-11-15T16:45:58.202" v="76" actId="571"/>
          <ac:cxnSpMkLst>
            <pc:docMk/>
            <pc:sldMk cId="2026971606" sldId="482"/>
            <ac:cxnSpMk id="79" creationId="{ABBC8C68-6224-0D66-A348-1BFF0440DF12}"/>
          </ac:cxnSpMkLst>
        </pc:cxnChg>
      </pc:sldChg>
      <pc:sldChg chg="addSp delSp modSp mod">
        <pc:chgData name="Stephen Millmore" userId="7b2404fb-f360-4859-a21a-833f72764a74" providerId="ADAL" clId="{0BC7602F-5BF9-45C4-A29D-C17CBD2909C9}" dt="2023-11-15T16:46:56.378" v="89" actId="167"/>
        <pc:sldMkLst>
          <pc:docMk/>
          <pc:sldMk cId="3590327205" sldId="483"/>
        </pc:sldMkLst>
        <pc:spChg chg="add del">
          <ac:chgData name="Stephen Millmore" userId="7b2404fb-f360-4859-a21a-833f72764a74" providerId="ADAL" clId="{0BC7602F-5BF9-45C4-A29D-C17CBD2909C9}" dt="2023-11-15T16:45:20.616" v="71" actId="478"/>
          <ac:spMkLst>
            <pc:docMk/>
            <pc:sldMk cId="3590327205" sldId="483"/>
            <ac:spMk id="23" creationId="{26E63F1B-8CF5-BF13-0B9A-E62871138C26}"/>
          </ac:spMkLst>
        </pc:spChg>
        <pc:spChg chg="add del">
          <ac:chgData name="Stephen Millmore" userId="7b2404fb-f360-4859-a21a-833f72764a74" providerId="ADAL" clId="{0BC7602F-5BF9-45C4-A29D-C17CBD2909C9}" dt="2023-11-15T16:45:46.412" v="74" actId="478"/>
          <ac:spMkLst>
            <pc:docMk/>
            <pc:sldMk cId="3590327205" sldId="483"/>
            <ac:spMk id="35" creationId="{33737DA8-51A8-35BF-AC0D-B995201A011D}"/>
          </ac:spMkLst>
        </pc:spChg>
        <pc:spChg chg="add del mod">
          <ac:chgData name="Stephen Millmore" userId="7b2404fb-f360-4859-a21a-833f72764a74" providerId="ADAL" clId="{0BC7602F-5BF9-45C4-A29D-C17CBD2909C9}" dt="2023-11-15T16:45:20.108" v="70"/>
          <ac:spMkLst>
            <pc:docMk/>
            <pc:sldMk cId="3590327205" sldId="483"/>
            <ac:spMk id="40" creationId="{2BDB6D83-A2AF-9298-8014-D2FFEEF32611}"/>
          </ac:spMkLst>
        </pc:spChg>
        <pc:spChg chg="add del mod">
          <ac:chgData name="Stephen Millmore" userId="7b2404fb-f360-4859-a21a-833f72764a74" providerId="ADAL" clId="{0BC7602F-5BF9-45C4-A29D-C17CBD2909C9}" dt="2023-11-15T16:45:20.108" v="70"/>
          <ac:spMkLst>
            <pc:docMk/>
            <pc:sldMk cId="3590327205" sldId="483"/>
            <ac:spMk id="45" creationId="{0E7D463E-E480-631C-4792-90A3F42FECBA}"/>
          </ac:spMkLst>
        </pc:spChg>
        <pc:spChg chg="add mod">
          <ac:chgData name="Stephen Millmore" userId="7b2404fb-f360-4859-a21a-833f72764a74" providerId="ADAL" clId="{0BC7602F-5BF9-45C4-A29D-C17CBD2909C9}" dt="2023-11-15T16:45:46.743" v="75"/>
          <ac:spMkLst>
            <pc:docMk/>
            <pc:sldMk cId="3590327205" sldId="483"/>
            <ac:spMk id="55" creationId="{F98A0B92-5C11-D651-CDE0-92138FBBB2C9}"/>
          </ac:spMkLst>
        </pc:spChg>
        <pc:picChg chg="add del">
          <ac:chgData name="Stephen Millmore" userId="7b2404fb-f360-4859-a21a-833f72764a74" providerId="ADAL" clId="{0BC7602F-5BF9-45C4-A29D-C17CBD2909C9}" dt="2023-11-15T16:45:46.412" v="74" actId="478"/>
          <ac:picMkLst>
            <pc:docMk/>
            <pc:sldMk cId="3590327205" sldId="483"/>
            <ac:picMk id="6" creationId="{F0178CA3-4369-3A01-9196-A73AE29021C6}"/>
          </ac:picMkLst>
        </pc:picChg>
        <pc:picChg chg="add del">
          <ac:chgData name="Stephen Millmore" userId="7b2404fb-f360-4859-a21a-833f72764a74" providerId="ADAL" clId="{0BC7602F-5BF9-45C4-A29D-C17CBD2909C9}" dt="2023-11-15T16:45:46.412" v="74" actId="478"/>
          <ac:picMkLst>
            <pc:docMk/>
            <pc:sldMk cId="3590327205" sldId="483"/>
            <ac:picMk id="8" creationId="{AC3A5FCD-4C54-5C5C-B26E-EFC197D8249B}"/>
          </ac:picMkLst>
        </pc:picChg>
        <pc:picChg chg="add del mod">
          <ac:chgData name="Stephen Millmore" userId="7b2404fb-f360-4859-a21a-833f72764a74" providerId="ADAL" clId="{0BC7602F-5BF9-45C4-A29D-C17CBD2909C9}" dt="2023-11-15T16:45:20.108" v="70"/>
          <ac:picMkLst>
            <pc:docMk/>
            <pc:sldMk cId="3590327205" sldId="483"/>
            <ac:picMk id="10" creationId="{B015CCAF-59A1-8FA4-7BA7-C0C79CB23637}"/>
          </ac:picMkLst>
        </pc:picChg>
        <pc:picChg chg="add del mod">
          <ac:chgData name="Stephen Millmore" userId="7b2404fb-f360-4859-a21a-833f72764a74" providerId="ADAL" clId="{0BC7602F-5BF9-45C4-A29D-C17CBD2909C9}" dt="2023-11-15T16:45:20.108" v="70"/>
          <ac:picMkLst>
            <pc:docMk/>
            <pc:sldMk cId="3590327205" sldId="483"/>
            <ac:picMk id="12" creationId="{82D33B4C-6E46-2793-7DB5-11E3C0C2CECD}"/>
          </ac:picMkLst>
        </pc:picChg>
        <pc:picChg chg="add del mod">
          <ac:chgData name="Stephen Millmore" userId="7b2404fb-f360-4859-a21a-833f72764a74" providerId="ADAL" clId="{0BC7602F-5BF9-45C4-A29D-C17CBD2909C9}" dt="2023-11-15T16:45:20.108" v="70"/>
          <ac:picMkLst>
            <pc:docMk/>
            <pc:sldMk cId="3590327205" sldId="483"/>
            <ac:picMk id="22" creationId="{40505473-65CF-D0A1-A97F-81AAE161DE96}"/>
          </ac:picMkLst>
        </pc:picChg>
        <pc:picChg chg="add del mod">
          <ac:chgData name="Stephen Millmore" userId="7b2404fb-f360-4859-a21a-833f72764a74" providerId="ADAL" clId="{0BC7602F-5BF9-45C4-A29D-C17CBD2909C9}" dt="2023-11-15T16:45:20.108" v="70"/>
          <ac:picMkLst>
            <pc:docMk/>
            <pc:sldMk cId="3590327205" sldId="483"/>
            <ac:picMk id="24" creationId="{4DC350F6-7E9B-769D-4066-C5932DBCD920}"/>
          </ac:picMkLst>
        </pc:picChg>
        <pc:picChg chg="add del mod">
          <ac:chgData name="Stephen Millmore" userId="7b2404fb-f360-4859-a21a-833f72764a74" providerId="ADAL" clId="{0BC7602F-5BF9-45C4-A29D-C17CBD2909C9}" dt="2023-11-15T16:46:48.282" v="86" actId="1076"/>
          <ac:picMkLst>
            <pc:docMk/>
            <pc:sldMk cId="3590327205" sldId="483"/>
            <ac:picMk id="37" creationId="{012D80B4-9A28-4AD4-4C95-44C93602359B}"/>
          </ac:picMkLst>
        </pc:picChg>
        <pc:picChg chg="add del">
          <ac:chgData name="Stephen Millmore" userId="7b2404fb-f360-4859-a21a-833f72764a74" providerId="ADAL" clId="{0BC7602F-5BF9-45C4-A29D-C17CBD2909C9}" dt="2023-11-15T16:46:16.064" v="77" actId="478"/>
          <ac:picMkLst>
            <pc:docMk/>
            <pc:sldMk cId="3590327205" sldId="483"/>
            <ac:picMk id="38" creationId="{0C526F89-96E0-0B47-63E1-25F6C4FCFB93}"/>
          </ac:picMkLst>
        </pc:picChg>
        <pc:picChg chg="add mod">
          <ac:chgData name="Stephen Millmore" userId="7b2404fb-f360-4859-a21a-833f72764a74" providerId="ADAL" clId="{0BC7602F-5BF9-45C4-A29D-C17CBD2909C9}" dt="2023-11-15T16:45:46.743" v="75"/>
          <ac:picMkLst>
            <pc:docMk/>
            <pc:sldMk cId="3590327205" sldId="483"/>
            <ac:picMk id="46" creationId="{7B72CCE9-A6E1-B8A2-3A0B-00F977C84FB6}"/>
          </ac:picMkLst>
        </pc:picChg>
        <pc:picChg chg="add mod">
          <ac:chgData name="Stephen Millmore" userId="7b2404fb-f360-4859-a21a-833f72764a74" providerId="ADAL" clId="{0BC7602F-5BF9-45C4-A29D-C17CBD2909C9}" dt="2023-11-15T16:45:46.743" v="75"/>
          <ac:picMkLst>
            <pc:docMk/>
            <pc:sldMk cId="3590327205" sldId="483"/>
            <ac:picMk id="49" creationId="{84589C48-A4EB-9BEA-D768-BBA05793A030}"/>
          </ac:picMkLst>
        </pc:picChg>
        <pc:picChg chg="add mod">
          <ac:chgData name="Stephen Millmore" userId="7b2404fb-f360-4859-a21a-833f72764a74" providerId="ADAL" clId="{0BC7602F-5BF9-45C4-A29D-C17CBD2909C9}" dt="2023-11-15T16:45:46.743" v="75"/>
          <ac:picMkLst>
            <pc:docMk/>
            <pc:sldMk cId="3590327205" sldId="483"/>
            <ac:picMk id="50" creationId="{58644079-0FF9-EE93-B50A-33AAF5168D69}"/>
          </ac:picMkLst>
        </pc:picChg>
        <pc:picChg chg="add mod ord">
          <ac:chgData name="Stephen Millmore" userId="7b2404fb-f360-4859-a21a-833f72764a74" providerId="ADAL" clId="{0BC7602F-5BF9-45C4-A29D-C17CBD2909C9}" dt="2023-11-15T16:46:56.378" v="89" actId="167"/>
          <ac:picMkLst>
            <pc:docMk/>
            <pc:sldMk cId="3590327205" sldId="483"/>
            <ac:picMk id="65" creationId="{BDFCB993-0FB1-B1E2-B15F-E0FDE322CA83}"/>
          </ac:picMkLst>
        </pc:picChg>
        <pc:cxnChg chg="add del mod">
          <ac:chgData name="Stephen Millmore" userId="7b2404fb-f360-4859-a21a-833f72764a74" providerId="ADAL" clId="{0BC7602F-5BF9-45C4-A29D-C17CBD2909C9}" dt="2023-11-15T16:46:25.662" v="80" actId="14100"/>
          <ac:cxnSpMkLst>
            <pc:docMk/>
            <pc:sldMk cId="3590327205" sldId="483"/>
            <ac:cxnSpMk id="4" creationId="{7179274C-94FC-D9D0-FFF2-BDC9A623DA93}"/>
          </ac:cxnSpMkLst>
        </pc:cxnChg>
        <pc:cxnChg chg="add del">
          <ac:chgData name="Stephen Millmore" userId="7b2404fb-f360-4859-a21a-833f72764a74" providerId="ADAL" clId="{0BC7602F-5BF9-45C4-A29D-C17CBD2909C9}" dt="2023-11-15T16:45:46.412" v="74" actId="478"/>
          <ac:cxnSpMkLst>
            <pc:docMk/>
            <pc:sldMk cId="3590327205" sldId="483"/>
            <ac:cxnSpMk id="5" creationId="{42081A66-3F16-AF42-7568-2C9BB2D4D07C}"/>
          </ac:cxnSpMkLst>
        </pc:cxnChg>
        <pc:cxnChg chg="add del">
          <ac:chgData name="Stephen Millmore" userId="7b2404fb-f360-4859-a21a-833f72764a74" providerId="ADAL" clId="{0BC7602F-5BF9-45C4-A29D-C17CBD2909C9}" dt="2023-11-15T16:45:46.412" v="74" actId="478"/>
          <ac:cxnSpMkLst>
            <pc:docMk/>
            <pc:sldMk cId="3590327205" sldId="483"/>
            <ac:cxnSpMk id="7" creationId="{A4F5E940-B194-04FA-0C36-C497CFF79FED}"/>
          </ac:cxnSpMkLst>
        </pc:cxnChg>
        <pc:cxnChg chg="add del">
          <ac:chgData name="Stephen Millmore" userId="7b2404fb-f360-4859-a21a-833f72764a74" providerId="ADAL" clId="{0BC7602F-5BF9-45C4-A29D-C17CBD2909C9}" dt="2023-11-15T16:45:46.412" v="74" actId="478"/>
          <ac:cxnSpMkLst>
            <pc:docMk/>
            <pc:sldMk cId="3590327205" sldId="483"/>
            <ac:cxnSpMk id="9" creationId="{E41C0E79-8830-0910-04D0-8840CE24D10E}"/>
          </ac:cxnSpMkLst>
        </pc:cxnChg>
        <pc:cxnChg chg="add del">
          <ac:chgData name="Stephen Millmore" userId="7b2404fb-f360-4859-a21a-833f72764a74" providerId="ADAL" clId="{0BC7602F-5BF9-45C4-A29D-C17CBD2909C9}" dt="2023-11-15T16:45:46.412" v="74" actId="478"/>
          <ac:cxnSpMkLst>
            <pc:docMk/>
            <pc:sldMk cId="3590327205" sldId="483"/>
            <ac:cxnSpMk id="11" creationId="{1FE96F06-EEBE-2EFD-3BA6-AC8DCD71A50B}"/>
          </ac:cxnSpMkLst>
        </pc:cxnChg>
        <pc:cxnChg chg="add del">
          <ac:chgData name="Stephen Millmore" userId="7b2404fb-f360-4859-a21a-833f72764a74" providerId="ADAL" clId="{0BC7602F-5BF9-45C4-A29D-C17CBD2909C9}" dt="2023-11-15T16:45:46.412" v="74" actId="478"/>
          <ac:cxnSpMkLst>
            <pc:docMk/>
            <pc:sldMk cId="3590327205" sldId="483"/>
            <ac:cxnSpMk id="13" creationId="{00E9A73E-9130-A7E0-7B2C-AC34EAD03782}"/>
          </ac:cxnSpMkLst>
        </pc:cxnChg>
        <pc:cxnChg chg="add del mod">
          <ac:chgData name="Stephen Millmore" userId="7b2404fb-f360-4859-a21a-833f72764a74" providerId="ADAL" clId="{0BC7602F-5BF9-45C4-A29D-C17CBD2909C9}" dt="2023-11-15T16:45:20.108" v="70"/>
          <ac:cxnSpMkLst>
            <pc:docMk/>
            <pc:sldMk cId="3590327205" sldId="483"/>
            <ac:cxnSpMk id="14" creationId="{8B9DD995-65C1-876E-5AFE-55D68C32CA48}"/>
          </ac:cxnSpMkLst>
        </pc:cxnChg>
        <pc:cxnChg chg="add del">
          <ac:chgData name="Stephen Millmore" userId="7b2404fb-f360-4859-a21a-833f72764a74" providerId="ADAL" clId="{0BC7602F-5BF9-45C4-A29D-C17CBD2909C9}" dt="2023-11-15T16:45:46.412" v="74" actId="478"/>
          <ac:cxnSpMkLst>
            <pc:docMk/>
            <pc:sldMk cId="3590327205" sldId="483"/>
            <ac:cxnSpMk id="15" creationId="{A32DF3E3-9EB8-E731-6E64-F13C80931F35}"/>
          </ac:cxnSpMkLst>
        </pc:cxnChg>
        <pc:cxnChg chg="add del mod">
          <ac:chgData name="Stephen Millmore" userId="7b2404fb-f360-4859-a21a-833f72764a74" providerId="ADAL" clId="{0BC7602F-5BF9-45C4-A29D-C17CBD2909C9}" dt="2023-11-15T16:45:20.108" v="70"/>
          <ac:cxnSpMkLst>
            <pc:docMk/>
            <pc:sldMk cId="3590327205" sldId="483"/>
            <ac:cxnSpMk id="16" creationId="{5512F464-D5E2-446E-2001-8840D349BAB8}"/>
          </ac:cxnSpMkLst>
        </pc:cxnChg>
        <pc:cxnChg chg="add del">
          <ac:chgData name="Stephen Millmore" userId="7b2404fb-f360-4859-a21a-833f72764a74" providerId="ADAL" clId="{0BC7602F-5BF9-45C4-A29D-C17CBD2909C9}" dt="2023-11-15T16:46:16.064" v="77" actId="478"/>
          <ac:cxnSpMkLst>
            <pc:docMk/>
            <pc:sldMk cId="3590327205" sldId="483"/>
            <ac:cxnSpMk id="17" creationId="{802DFBE4-6520-EFB6-7431-8BA169627A26}"/>
          </ac:cxnSpMkLst>
        </pc:cxnChg>
        <pc:cxnChg chg="add del mod">
          <ac:chgData name="Stephen Millmore" userId="7b2404fb-f360-4859-a21a-833f72764a74" providerId="ADAL" clId="{0BC7602F-5BF9-45C4-A29D-C17CBD2909C9}" dt="2023-11-15T16:45:20.108" v="70"/>
          <ac:cxnSpMkLst>
            <pc:docMk/>
            <pc:sldMk cId="3590327205" sldId="483"/>
            <ac:cxnSpMk id="18" creationId="{79874561-1331-CD9E-4D76-112BAEE20D23}"/>
          </ac:cxnSpMkLst>
        </pc:cxnChg>
        <pc:cxnChg chg="add del">
          <ac:chgData name="Stephen Millmore" userId="7b2404fb-f360-4859-a21a-833f72764a74" providerId="ADAL" clId="{0BC7602F-5BF9-45C4-A29D-C17CBD2909C9}" dt="2023-11-15T16:46:16.064" v="77" actId="478"/>
          <ac:cxnSpMkLst>
            <pc:docMk/>
            <pc:sldMk cId="3590327205" sldId="483"/>
            <ac:cxnSpMk id="19" creationId="{0E59ADAC-1BF0-2D4D-66A2-A8B2CC2F7118}"/>
          </ac:cxnSpMkLst>
        </pc:cxnChg>
        <pc:cxnChg chg="add del mod">
          <ac:chgData name="Stephen Millmore" userId="7b2404fb-f360-4859-a21a-833f72764a74" providerId="ADAL" clId="{0BC7602F-5BF9-45C4-A29D-C17CBD2909C9}" dt="2023-11-15T16:45:20.108" v="70"/>
          <ac:cxnSpMkLst>
            <pc:docMk/>
            <pc:sldMk cId="3590327205" sldId="483"/>
            <ac:cxnSpMk id="20" creationId="{27CF631A-C79C-DBF2-E39B-EC58046ACC84}"/>
          </ac:cxnSpMkLst>
        </pc:cxnChg>
        <pc:cxnChg chg="add del mod">
          <ac:chgData name="Stephen Millmore" userId="7b2404fb-f360-4859-a21a-833f72764a74" providerId="ADAL" clId="{0BC7602F-5BF9-45C4-A29D-C17CBD2909C9}" dt="2023-11-15T16:46:21.491" v="79" actId="14100"/>
          <ac:cxnSpMkLst>
            <pc:docMk/>
            <pc:sldMk cId="3590327205" sldId="483"/>
            <ac:cxnSpMk id="21" creationId="{0B488335-B12F-6E0D-B2D1-A2A612906F93}"/>
          </ac:cxnSpMkLst>
        </pc:cxnChg>
        <pc:cxnChg chg="add del">
          <ac:chgData name="Stephen Millmore" userId="7b2404fb-f360-4859-a21a-833f72764a74" providerId="ADAL" clId="{0BC7602F-5BF9-45C4-A29D-C17CBD2909C9}" dt="2023-11-15T16:45:20.616" v="71" actId="478"/>
          <ac:cxnSpMkLst>
            <pc:docMk/>
            <pc:sldMk cId="3590327205" sldId="483"/>
            <ac:cxnSpMk id="25" creationId="{D9B9B565-D116-D818-4BAC-2BCACC74D4E2}"/>
          </ac:cxnSpMkLst>
        </pc:cxnChg>
        <pc:cxnChg chg="add del mod">
          <ac:chgData name="Stephen Millmore" userId="7b2404fb-f360-4859-a21a-833f72764a74" providerId="ADAL" clId="{0BC7602F-5BF9-45C4-A29D-C17CBD2909C9}" dt="2023-11-15T16:45:20.108" v="70"/>
          <ac:cxnSpMkLst>
            <pc:docMk/>
            <pc:sldMk cId="3590327205" sldId="483"/>
            <ac:cxnSpMk id="26" creationId="{09D472D6-76CD-D405-A3EF-E667A4CFC727}"/>
          </ac:cxnSpMkLst>
        </pc:cxnChg>
        <pc:cxnChg chg="add del">
          <ac:chgData name="Stephen Millmore" userId="7b2404fb-f360-4859-a21a-833f72764a74" providerId="ADAL" clId="{0BC7602F-5BF9-45C4-A29D-C17CBD2909C9}" dt="2023-11-15T16:46:16.064" v="77" actId="478"/>
          <ac:cxnSpMkLst>
            <pc:docMk/>
            <pc:sldMk cId="3590327205" sldId="483"/>
            <ac:cxnSpMk id="27" creationId="{0E0C8E44-010C-3411-BEC3-4EDB4A66556B}"/>
          </ac:cxnSpMkLst>
        </pc:cxnChg>
        <pc:cxnChg chg="add del mod">
          <ac:chgData name="Stephen Millmore" userId="7b2404fb-f360-4859-a21a-833f72764a74" providerId="ADAL" clId="{0BC7602F-5BF9-45C4-A29D-C17CBD2909C9}" dt="2023-11-15T16:45:20.108" v="70"/>
          <ac:cxnSpMkLst>
            <pc:docMk/>
            <pc:sldMk cId="3590327205" sldId="483"/>
            <ac:cxnSpMk id="28" creationId="{7980E75D-88D1-1D4B-EABD-EB1116C6733D}"/>
          </ac:cxnSpMkLst>
        </pc:cxnChg>
        <pc:cxnChg chg="add del mod">
          <ac:chgData name="Stephen Millmore" userId="7b2404fb-f360-4859-a21a-833f72764a74" providerId="ADAL" clId="{0BC7602F-5BF9-45C4-A29D-C17CBD2909C9}" dt="2023-11-15T16:46:27.222" v="81" actId="14100"/>
          <ac:cxnSpMkLst>
            <pc:docMk/>
            <pc:sldMk cId="3590327205" sldId="483"/>
            <ac:cxnSpMk id="29" creationId="{3228722C-EFB9-1165-954C-B5BB270B6D4E}"/>
          </ac:cxnSpMkLst>
        </pc:cxnChg>
        <pc:cxnChg chg="add del mod">
          <ac:chgData name="Stephen Millmore" userId="7b2404fb-f360-4859-a21a-833f72764a74" providerId="ADAL" clId="{0BC7602F-5BF9-45C4-A29D-C17CBD2909C9}" dt="2023-11-15T16:45:20.108" v="70"/>
          <ac:cxnSpMkLst>
            <pc:docMk/>
            <pc:sldMk cId="3590327205" sldId="483"/>
            <ac:cxnSpMk id="30" creationId="{94138494-C275-7680-768C-2B11FDB9FEE3}"/>
          </ac:cxnSpMkLst>
        </pc:cxnChg>
        <pc:cxnChg chg="add del mod">
          <ac:chgData name="Stephen Millmore" userId="7b2404fb-f360-4859-a21a-833f72764a74" providerId="ADAL" clId="{0BC7602F-5BF9-45C4-A29D-C17CBD2909C9}" dt="2023-11-15T16:46:32.602" v="85" actId="14100"/>
          <ac:cxnSpMkLst>
            <pc:docMk/>
            <pc:sldMk cId="3590327205" sldId="483"/>
            <ac:cxnSpMk id="31" creationId="{C9C8AE8B-1411-6979-EBF7-1E4230FC8FAE}"/>
          </ac:cxnSpMkLst>
        </pc:cxnChg>
        <pc:cxnChg chg="add del mod">
          <ac:chgData name="Stephen Millmore" userId="7b2404fb-f360-4859-a21a-833f72764a74" providerId="ADAL" clId="{0BC7602F-5BF9-45C4-A29D-C17CBD2909C9}" dt="2023-11-15T16:45:20.108" v="70"/>
          <ac:cxnSpMkLst>
            <pc:docMk/>
            <pc:sldMk cId="3590327205" sldId="483"/>
            <ac:cxnSpMk id="32" creationId="{D437DB5C-FA22-9FC6-24B8-A93E5697FC19}"/>
          </ac:cxnSpMkLst>
        </pc:cxnChg>
        <pc:cxnChg chg="add del">
          <ac:chgData name="Stephen Millmore" userId="7b2404fb-f360-4859-a21a-833f72764a74" providerId="ADAL" clId="{0BC7602F-5BF9-45C4-A29D-C17CBD2909C9}" dt="2023-11-15T16:45:20.616" v="71" actId="478"/>
          <ac:cxnSpMkLst>
            <pc:docMk/>
            <pc:sldMk cId="3590327205" sldId="483"/>
            <ac:cxnSpMk id="33" creationId="{E36B640C-138B-6125-5985-7397849FC018}"/>
          </ac:cxnSpMkLst>
        </pc:cxnChg>
        <pc:cxnChg chg="add del mod">
          <ac:chgData name="Stephen Millmore" userId="7b2404fb-f360-4859-a21a-833f72764a74" providerId="ADAL" clId="{0BC7602F-5BF9-45C4-A29D-C17CBD2909C9}" dt="2023-11-15T16:45:20.108" v="70"/>
          <ac:cxnSpMkLst>
            <pc:docMk/>
            <pc:sldMk cId="3590327205" sldId="483"/>
            <ac:cxnSpMk id="34" creationId="{A7281050-F678-EA0D-5C7D-5838A7A5DC20}"/>
          </ac:cxnSpMkLst>
        </pc:cxnChg>
        <pc:cxnChg chg="add del mod">
          <ac:chgData name="Stephen Millmore" userId="7b2404fb-f360-4859-a21a-833f72764a74" providerId="ADAL" clId="{0BC7602F-5BF9-45C4-A29D-C17CBD2909C9}" dt="2023-11-15T16:45:20.108" v="70"/>
          <ac:cxnSpMkLst>
            <pc:docMk/>
            <pc:sldMk cId="3590327205" sldId="483"/>
            <ac:cxnSpMk id="36" creationId="{38D0F2ED-9C04-1E41-8560-C4333368D1B8}"/>
          </ac:cxnSpMkLst>
        </pc:cxnChg>
        <pc:cxnChg chg="add del mod">
          <ac:chgData name="Stephen Millmore" userId="7b2404fb-f360-4859-a21a-833f72764a74" providerId="ADAL" clId="{0BC7602F-5BF9-45C4-A29D-C17CBD2909C9}" dt="2023-11-15T16:45:20.108" v="70"/>
          <ac:cxnSpMkLst>
            <pc:docMk/>
            <pc:sldMk cId="3590327205" sldId="483"/>
            <ac:cxnSpMk id="39" creationId="{D059A7BB-34AB-B6CC-0DD3-503A1731F32B}"/>
          </ac:cxnSpMkLst>
        </pc:cxnChg>
        <pc:cxnChg chg="add del mod">
          <ac:chgData name="Stephen Millmore" userId="7b2404fb-f360-4859-a21a-833f72764a74" providerId="ADAL" clId="{0BC7602F-5BF9-45C4-A29D-C17CBD2909C9}" dt="2023-11-15T16:45:20.108" v="70"/>
          <ac:cxnSpMkLst>
            <pc:docMk/>
            <pc:sldMk cId="3590327205" sldId="483"/>
            <ac:cxnSpMk id="41" creationId="{12CD6912-60AC-DAA9-1E61-59CE2416F696}"/>
          </ac:cxnSpMkLst>
        </pc:cxnChg>
        <pc:cxnChg chg="add del mod">
          <ac:chgData name="Stephen Millmore" userId="7b2404fb-f360-4859-a21a-833f72764a74" providerId="ADAL" clId="{0BC7602F-5BF9-45C4-A29D-C17CBD2909C9}" dt="2023-11-15T16:45:20.108" v="70"/>
          <ac:cxnSpMkLst>
            <pc:docMk/>
            <pc:sldMk cId="3590327205" sldId="483"/>
            <ac:cxnSpMk id="42" creationId="{8F37FF6E-BCC9-4F2F-6FE8-5CAD660B3966}"/>
          </ac:cxnSpMkLst>
        </pc:cxnChg>
        <pc:cxnChg chg="add del mod">
          <ac:chgData name="Stephen Millmore" userId="7b2404fb-f360-4859-a21a-833f72764a74" providerId="ADAL" clId="{0BC7602F-5BF9-45C4-A29D-C17CBD2909C9}" dt="2023-11-15T16:45:20.108" v="70"/>
          <ac:cxnSpMkLst>
            <pc:docMk/>
            <pc:sldMk cId="3590327205" sldId="483"/>
            <ac:cxnSpMk id="43" creationId="{87FD8368-D44F-1A1F-29EE-3DA44364D550}"/>
          </ac:cxnSpMkLst>
        </pc:cxnChg>
        <pc:cxnChg chg="add del mod">
          <ac:chgData name="Stephen Millmore" userId="7b2404fb-f360-4859-a21a-833f72764a74" providerId="ADAL" clId="{0BC7602F-5BF9-45C4-A29D-C17CBD2909C9}" dt="2023-11-15T16:45:20.108" v="70"/>
          <ac:cxnSpMkLst>
            <pc:docMk/>
            <pc:sldMk cId="3590327205" sldId="483"/>
            <ac:cxnSpMk id="44" creationId="{F9AC25A8-8981-A21C-2EA7-F50B124C46DB}"/>
          </ac:cxnSpMkLst>
        </pc:cxnChg>
        <pc:cxnChg chg="add mod">
          <ac:chgData name="Stephen Millmore" userId="7b2404fb-f360-4859-a21a-833f72764a74" providerId="ADAL" clId="{0BC7602F-5BF9-45C4-A29D-C17CBD2909C9}" dt="2023-11-15T16:45:46.743" v="75"/>
          <ac:cxnSpMkLst>
            <pc:docMk/>
            <pc:sldMk cId="3590327205" sldId="483"/>
            <ac:cxnSpMk id="47" creationId="{6C544DEA-0353-7539-7BF8-5B78FA5347AA}"/>
          </ac:cxnSpMkLst>
        </pc:cxnChg>
        <pc:cxnChg chg="add mod">
          <ac:chgData name="Stephen Millmore" userId="7b2404fb-f360-4859-a21a-833f72764a74" providerId="ADAL" clId="{0BC7602F-5BF9-45C4-A29D-C17CBD2909C9}" dt="2023-11-15T16:45:46.743" v="75"/>
          <ac:cxnSpMkLst>
            <pc:docMk/>
            <pc:sldMk cId="3590327205" sldId="483"/>
            <ac:cxnSpMk id="48" creationId="{FA86A710-1F4C-4477-5E45-995F6BDD57A6}"/>
          </ac:cxnSpMkLst>
        </pc:cxnChg>
        <pc:cxnChg chg="add mod">
          <ac:chgData name="Stephen Millmore" userId="7b2404fb-f360-4859-a21a-833f72764a74" providerId="ADAL" clId="{0BC7602F-5BF9-45C4-A29D-C17CBD2909C9}" dt="2023-11-15T16:45:46.743" v="75"/>
          <ac:cxnSpMkLst>
            <pc:docMk/>
            <pc:sldMk cId="3590327205" sldId="483"/>
            <ac:cxnSpMk id="51" creationId="{5462B043-9DD2-F08F-46AC-A58FE42165BC}"/>
          </ac:cxnSpMkLst>
        </pc:cxnChg>
        <pc:cxnChg chg="add mod">
          <ac:chgData name="Stephen Millmore" userId="7b2404fb-f360-4859-a21a-833f72764a74" providerId="ADAL" clId="{0BC7602F-5BF9-45C4-A29D-C17CBD2909C9}" dt="2023-11-15T16:45:46.743" v="75"/>
          <ac:cxnSpMkLst>
            <pc:docMk/>
            <pc:sldMk cId="3590327205" sldId="483"/>
            <ac:cxnSpMk id="52" creationId="{68390EE0-3319-8455-3823-060D55C33DAA}"/>
          </ac:cxnSpMkLst>
        </pc:cxnChg>
        <pc:cxnChg chg="add mod">
          <ac:chgData name="Stephen Millmore" userId="7b2404fb-f360-4859-a21a-833f72764a74" providerId="ADAL" clId="{0BC7602F-5BF9-45C4-A29D-C17CBD2909C9}" dt="2023-11-15T16:45:46.743" v="75"/>
          <ac:cxnSpMkLst>
            <pc:docMk/>
            <pc:sldMk cId="3590327205" sldId="483"/>
            <ac:cxnSpMk id="53" creationId="{62B958A1-6904-B008-E54B-1D34416998C3}"/>
          </ac:cxnSpMkLst>
        </pc:cxnChg>
        <pc:cxnChg chg="add mod">
          <ac:chgData name="Stephen Millmore" userId="7b2404fb-f360-4859-a21a-833f72764a74" providerId="ADAL" clId="{0BC7602F-5BF9-45C4-A29D-C17CBD2909C9}" dt="2023-11-15T16:45:46.743" v="75"/>
          <ac:cxnSpMkLst>
            <pc:docMk/>
            <pc:sldMk cId="3590327205" sldId="483"/>
            <ac:cxnSpMk id="54" creationId="{5F6CEE4C-74FB-3178-5C64-E353226ED2EE}"/>
          </ac:cxnSpMkLst>
        </pc:cxnChg>
        <pc:cxnChg chg="add mod">
          <ac:chgData name="Stephen Millmore" userId="7b2404fb-f360-4859-a21a-833f72764a74" providerId="ADAL" clId="{0BC7602F-5BF9-45C4-A29D-C17CBD2909C9}" dt="2023-11-15T16:46:17.011" v="78"/>
          <ac:cxnSpMkLst>
            <pc:docMk/>
            <pc:sldMk cId="3590327205" sldId="483"/>
            <ac:cxnSpMk id="56" creationId="{36CA18CB-7904-3302-E496-0CBF5CCC5703}"/>
          </ac:cxnSpMkLst>
        </pc:cxnChg>
        <pc:cxnChg chg="add mod">
          <ac:chgData name="Stephen Millmore" userId="7b2404fb-f360-4859-a21a-833f72764a74" providerId="ADAL" clId="{0BC7602F-5BF9-45C4-A29D-C17CBD2909C9}" dt="2023-11-15T16:46:17.011" v="78"/>
          <ac:cxnSpMkLst>
            <pc:docMk/>
            <pc:sldMk cId="3590327205" sldId="483"/>
            <ac:cxnSpMk id="57" creationId="{14CB81A5-9F79-9252-8D18-ACB1FC45A65F}"/>
          </ac:cxnSpMkLst>
        </pc:cxnChg>
        <pc:cxnChg chg="add mod">
          <ac:chgData name="Stephen Millmore" userId="7b2404fb-f360-4859-a21a-833f72764a74" providerId="ADAL" clId="{0BC7602F-5BF9-45C4-A29D-C17CBD2909C9}" dt="2023-11-15T16:46:17.011" v="78"/>
          <ac:cxnSpMkLst>
            <pc:docMk/>
            <pc:sldMk cId="3590327205" sldId="483"/>
            <ac:cxnSpMk id="58" creationId="{0C72776B-683A-7F90-1750-3954F1A550D2}"/>
          </ac:cxnSpMkLst>
        </pc:cxnChg>
      </pc:sldChg>
      <pc:sldChg chg="modSp mod">
        <pc:chgData name="Stephen Millmore" userId="7b2404fb-f360-4859-a21a-833f72764a74" providerId="ADAL" clId="{0BC7602F-5BF9-45C4-A29D-C17CBD2909C9}" dt="2023-11-15T16:48:06.228" v="98" actId="1076"/>
        <pc:sldMkLst>
          <pc:docMk/>
          <pc:sldMk cId="2142399054" sldId="485"/>
        </pc:sldMkLst>
        <pc:picChg chg="mod">
          <ac:chgData name="Stephen Millmore" userId="7b2404fb-f360-4859-a21a-833f72764a74" providerId="ADAL" clId="{0BC7602F-5BF9-45C4-A29D-C17CBD2909C9}" dt="2023-11-15T16:48:06.228" v="98" actId="1076"/>
          <ac:picMkLst>
            <pc:docMk/>
            <pc:sldMk cId="2142399054" sldId="485"/>
            <ac:picMk id="10" creationId="{5C80147B-88F0-6246-4191-084D3722B90A}"/>
          </ac:picMkLst>
        </pc:picChg>
      </pc:sldChg>
      <pc:sldChg chg="modSp mod">
        <pc:chgData name="Stephen Millmore" userId="7b2404fb-f360-4859-a21a-833f72764a74" providerId="ADAL" clId="{0BC7602F-5BF9-45C4-A29D-C17CBD2909C9}" dt="2023-11-15T16:48:42.613" v="101" actId="1037"/>
        <pc:sldMkLst>
          <pc:docMk/>
          <pc:sldMk cId="1986278469" sldId="493"/>
        </pc:sldMkLst>
        <pc:picChg chg="mod">
          <ac:chgData name="Stephen Millmore" userId="7b2404fb-f360-4859-a21a-833f72764a74" providerId="ADAL" clId="{0BC7602F-5BF9-45C4-A29D-C17CBD2909C9}" dt="2023-11-15T16:48:42.613" v="101" actId="1037"/>
          <ac:picMkLst>
            <pc:docMk/>
            <pc:sldMk cId="1986278469" sldId="493"/>
            <ac:picMk id="5" creationId="{CFCF71E5-B04E-4FD6-B2AB-720E6B7EB788}"/>
          </ac:picMkLst>
        </pc:picChg>
      </pc:sldChg>
      <pc:sldChg chg="modSp mod">
        <pc:chgData name="Stephen Millmore" userId="7b2404fb-f360-4859-a21a-833f72764a74" providerId="ADAL" clId="{0BC7602F-5BF9-45C4-A29D-C17CBD2909C9}" dt="2023-11-17T12:06:52.432" v="497" actId="20577"/>
        <pc:sldMkLst>
          <pc:docMk/>
          <pc:sldMk cId="2754071741" sldId="497"/>
        </pc:sldMkLst>
        <pc:spChg chg="mod">
          <ac:chgData name="Stephen Millmore" userId="7b2404fb-f360-4859-a21a-833f72764a74" providerId="ADAL" clId="{0BC7602F-5BF9-45C4-A29D-C17CBD2909C9}" dt="2023-11-17T12:06:52.432" v="497" actId="20577"/>
          <ac:spMkLst>
            <pc:docMk/>
            <pc:sldMk cId="2754071741" sldId="497"/>
            <ac:spMk id="2" creationId="{0A9AA9CE-1500-9B3F-5C5F-374DC594457B}"/>
          </ac:spMkLst>
        </pc:spChg>
      </pc:sldChg>
      <pc:sldChg chg="addSp modSp mod modAnim">
        <pc:chgData name="Stephen Millmore" userId="7b2404fb-f360-4859-a21a-833f72764a74" providerId="ADAL" clId="{0BC7602F-5BF9-45C4-A29D-C17CBD2909C9}" dt="2023-11-17T12:07:00.414" v="514" actId="20577"/>
        <pc:sldMkLst>
          <pc:docMk/>
          <pc:sldMk cId="1768145183" sldId="498"/>
        </pc:sldMkLst>
        <pc:spChg chg="mod">
          <ac:chgData name="Stephen Millmore" userId="7b2404fb-f360-4859-a21a-833f72764a74" providerId="ADAL" clId="{0BC7602F-5BF9-45C4-A29D-C17CBD2909C9}" dt="2023-11-17T12:07:00.414" v="514" actId="20577"/>
          <ac:spMkLst>
            <pc:docMk/>
            <pc:sldMk cId="1768145183" sldId="498"/>
            <ac:spMk id="2" creationId="{0A9AA9CE-1500-9B3F-5C5F-374DC594457B}"/>
          </ac:spMkLst>
        </pc:spChg>
        <pc:spChg chg="add mod">
          <ac:chgData name="Stephen Millmore" userId="7b2404fb-f360-4859-a21a-833f72764a74" providerId="ADAL" clId="{0BC7602F-5BF9-45C4-A29D-C17CBD2909C9}" dt="2023-11-15T17:14:59.593" v="168" actId="122"/>
          <ac:spMkLst>
            <pc:docMk/>
            <pc:sldMk cId="1768145183" sldId="498"/>
            <ac:spMk id="4" creationId="{32BCC9F3-251D-48E0-15CB-A28CDCDE0A0C}"/>
          </ac:spMkLst>
        </pc:spChg>
        <pc:spChg chg="add mod">
          <ac:chgData name="Stephen Millmore" userId="7b2404fb-f360-4859-a21a-833f72764a74" providerId="ADAL" clId="{0BC7602F-5BF9-45C4-A29D-C17CBD2909C9}" dt="2023-11-15T17:14:56.682" v="167" actId="122"/>
          <ac:spMkLst>
            <pc:docMk/>
            <pc:sldMk cId="1768145183" sldId="498"/>
            <ac:spMk id="6" creationId="{6E271DCB-98A5-767E-81FE-EDFDCB9F3C2D}"/>
          </ac:spMkLst>
        </pc:spChg>
        <pc:spChg chg="add mod">
          <ac:chgData name="Stephen Millmore" userId="7b2404fb-f360-4859-a21a-833f72764a74" providerId="ADAL" clId="{0BC7602F-5BF9-45C4-A29D-C17CBD2909C9}" dt="2023-11-15T17:27:22.659" v="262" actId="1076"/>
          <ac:spMkLst>
            <pc:docMk/>
            <pc:sldMk cId="1768145183" sldId="498"/>
            <ac:spMk id="29" creationId="{005C7891-CCA1-0D50-FD40-A4EA20E52AF1}"/>
          </ac:spMkLst>
        </pc:spChg>
        <pc:spChg chg="add mod">
          <ac:chgData name="Stephen Millmore" userId="7b2404fb-f360-4859-a21a-833f72764a74" providerId="ADAL" clId="{0BC7602F-5BF9-45C4-A29D-C17CBD2909C9}" dt="2023-11-17T11:52:07.903" v="326" actId="1076"/>
          <ac:spMkLst>
            <pc:docMk/>
            <pc:sldMk cId="1768145183" sldId="498"/>
            <ac:spMk id="30" creationId="{2A84C4B6-0C2C-1597-4B5C-E3A2FB3B78BB}"/>
          </ac:spMkLst>
        </pc:spChg>
        <pc:spChg chg="add mod">
          <ac:chgData name="Stephen Millmore" userId="7b2404fb-f360-4859-a21a-833f72764a74" providerId="ADAL" clId="{0BC7602F-5BF9-45C4-A29D-C17CBD2909C9}" dt="2023-11-17T11:52:42.156" v="410" actId="14100"/>
          <ac:spMkLst>
            <pc:docMk/>
            <pc:sldMk cId="1768145183" sldId="498"/>
            <ac:spMk id="31" creationId="{5FCFD7F6-46CE-414B-DAF0-1820E5756556}"/>
          </ac:spMkLst>
        </pc:spChg>
        <pc:picChg chg="mod">
          <ac:chgData name="Stephen Millmore" userId="7b2404fb-f360-4859-a21a-833f72764a74" providerId="ADAL" clId="{0BC7602F-5BF9-45C4-A29D-C17CBD2909C9}" dt="2023-11-17T11:52:10.746" v="329" actId="1076"/>
          <ac:picMkLst>
            <pc:docMk/>
            <pc:sldMk cId="1768145183" sldId="498"/>
            <ac:picMk id="5" creationId="{F0D7BA6A-FDC0-953F-B6CF-E623DA0F805F}"/>
          </ac:picMkLst>
        </pc:picChg>
        <pc:picChg chg="add mod modCrop">
          <ac:chgData name="Stephen Millmore" userId="7b2404fb-f360-4859-a21a-833f72764a74" providerId="ADAL" clId="{0BC7602F-5BF9-45C4-A29D-C17CBD2909C9}" dt="2023-11-15T17:25:26.642" v="190" actId="1076"/>
          <ac:picMkLst>
            <pc:docMk/>
            <pc:sldMk cId="1768145183" sldId="498"/>
            <ac:picMk id="11" creationId="{E73EBE58-CA7A-D67B-16D9-D19093F0D17D}"/>
          </ac:picMkLst>
        </pc:picChg>
        <pc:cxnChg chg="add mod">
          <ac:chgData name="Stephen Millmore" userId="7b2404fb-f360-4859-a21a-833f72764a74" providerId="ADAL" clId="{0BC7602F-5BF9-45C4-A29D-C17CBD2909C9}" dt="2023-11-15T17:15:24.152" v="170" actId="1582"/>
          <ac:cxnSpMkLst>
            <pc:docMk/>
            <pc:sldMk cId="1768145183" sldId="498"/>
            <ac:cxnSpMk id="8" creationId="{455CB77F-E1D4-50A4-E345-FBD23FE1B04A}"/>
          </ac:cxnSpMkLst>
        </pc:cxnChg>
        <pc:cxnChg chg="add mod">
          <ac:chgData name="Stephen Millmore" userId="7b2404fb-f360-4859-a21a-833f72764a74" providerId="ADAL" clId="{0BC7602F-5BF9-45C4-A29D-C17CBD2909C9}" dt="2023-11-15T17:15:45.483" v="175" actId="693"/>
          <ac:cxnSpMkLst>
            <pc:docMk/>
            <pc:sldMk cId="1768145183" sldId="498"/>
            <ac:cxnSpMk id="10" creationId="{62AE7BA2-3DD9-B2F5-C87A-865C7C7D7285}"/>
          </ac:cxnSpMkLst>
        </pc:cxnChg>
        <pc:cxnChg chg="add mod">
          <ac:chgData name="Stephen Millmore" userId="7b2404fb-f360-4859-a21a-833f72764a74" providerId="ADAL" clId="{0BC7602F-5BF9-45C4-A29D-C17CBD2909C9}" dt="2023-11-15T17:24:32.134" v="180" actId="1582"/>
          <ac:cxnSpMkLst>
            <pc:docMk/>
            <pc:sldMk cId="1768145183" sldId="498"/>
            <ac:cxnSpMk id="13" creationId="{60D50A65-953E-BB7A-C350-6B8310B238FE}"/>
          </ac:cxnSpMkLst>
        </pc:cxnChg>
        <pc:cxnChg chg="add mod">
          <ac:chgData name="Stephen Millmore" userId="7b2404fb-f360-4859-a21a-833f72764a74" providerId="ADAL" clId="{0BC7602F-5BF9-45C4-A29D-C17CBD2909C9}" dt="2023-11-15T17:24:59.425" v="183" actId="14100"/>
          <ac:cxnSpMkLst>
            <pc:docMk/>
            <pc:sldMk cId="1768145183" sldId="498"/>
            <ac:cxnSpMk id="14" creationId="{C5ED0A63-C00C-1241-F662-A9BD0F1F3B40}"/>
          </ac:cxnSpMkLst>
        </pc:cxnChg>
        <pc:cxnChg chg="add mod">
          <ac:chgData name="Stephen Millmore" userId="7b2404fb-f360-4859-a21a-833f72764a74" providerId="ADAL" clId="{0BC7602F-5BF9-45C4-A29D-C17CBD2909C9}" dt="2023-11-15T17:25:09.879" v="187" actId="14100"/>
          <ac:cxnSpMkLst>
            <pc:docMk/>
            <pc:sldMk cId="1768145183" sldId="498"/>
            <ac:cxnSpMk id="17" creationId="{5D1EC855-4184-4F24-2149-DE1873ECE7A1}"/>
          </ac:cxnSpMkLst>
        </pc:cxnChg>
        <pc:cxnChg chg="add mod">
          <ac:chgData name="Stephen Millmore" userId="7b2404fb-f360-4859-a21a-833f72764a74" providerId="ADAL" clId="{0BC7602F-5BF9-45C4-A29D-C17CBD2909C9}" dt="2023-11-15T17:26:24.985" v="198" actId="208"/>
          <ac:cxnSpMkLst>
            <pc:docMk/>
            <pc:sldMk cId="1768145183" sldId="498"/>
            <ac:cxnSpMk id="22" creationId="{18404654-C59C-C73C-83FE-33B521C1AF3B}"/>
          </ac:cxnSpMkLst>
        </pc:cxnChg>
        <pc:cxnChg chg="add mod">
          <ac:chgData name="Stephen Millmore" userId="7b2404fb-f360-4859-a21a-833f72764a74" providerId="ADAL" clId="{0BC7602F-5BF9-45C4-A29D-C17CBD2909C9}" dt="2023-11-15T17:26:24.985" v="198" actId="208"/>
          <ac:cxnSpMkLst>
            <pc:docMk/>
            <pc:sldMk cId="1768145183" sldId="498"/>
            <ac:cxnSpMk id="23" creationId="{E0CD23B6-F686-DBF6-8DF4-CBEAC8C7948E}"/>
          </ac:cxnSpMkLst>
        </pc:cxnChg>
        <pc:cxnChg chg="add mod">
          <ac:chgData name="Stephen Millmore" userId="7b2404fb-f360-4859-a21a-833f72764a74" providerId="ADAL" clId="{0BC7602F-5BF9-45C4-A29D-C17CBD2909C9}" dt="2023-11-15T17:26:24.985" v="198" actId="208"/>
          <ac:cxnSpMkLst>
            <pc:docMk/>
            <pc:sldMk cId="1768145183" sldId="498"/>
            <ac:cxnSpMk id="26" creationId="{4C11FE6E-B683-5590-0609-B7A9375D44AF}"/>
          </ac:cxnSpMkLst>
        </pc:cxnChg>
      </pc:sldChg>
      <pc:sldChg chg="addSp delSp modSp add mod delAnim modAnim">
        <pc:chgData name="Stephen Millmore" userId="7b2404fb-f360-4859-a21a-833f72764a74" providerId="ADAL" clId="{0BC7602F-5BF9-45C4-A29D-C17CBD2909C9}" dt="2023-11-17T12:07:06.029" v="534" actId="20577"/>
        <pc:sldMkLst>
          <pc:docMk/>
          <pc:sldMk cId="2691925075" sldId="499"/>
        </pc:sldMkLst>
        <pc:spChg chg="mod">
          <ac:chgData name="Stephen Millmore" userId="7b2404fb-f360-4859-a21a-833f72764a74" providerId="ADAL" clId="{0BC7602F-5BF9-45C4-A29D-C17CBD2909C9}" dt="2023-11-17T12:07:06.029" v="534" actId="20577"/>
          <ac:spMkLst>
            <pc:docMk/>
            <pc:sldMk cId="2691925075" sldId="499"/>
            <ac:spMk id="2" creationId="{0A9AA9CE-1500-9B3F-5C5F-374DC594457B}"/>
          </ac:spMkLst>
        </pc:spChg>
        <pc:spChg chg="add mod">
          <ac:chgData name="Stephen Millmore" userId="7b2404fb-f360-4859-a21a-833f72764a74" providerId="ADAL" clId="{0BC7602F-5BF9-45C4-A29D-C17CBD2909C9}" dt="2023-11-17T11:59:25.627" v="418" actId="207"/>
          <ac:spMkLst>
            <pc:docMk/>
            <pc:sldMk cId="2691925075" sldId="499"/>
            <ac:spMk id="7" creationId="{FB9C9885-EE5A-CF65-EDF7-F75B33BB7761}"/>
          </ac:spMkLst>
        </pc:spChg>
        <pc:spChg chg="add del mod">
          <ac:chgData name="Stephen Millmore" userId="7b2404fb-f360-4859-a21a-833f72764a74" providerId="ADAL" clId="{0BC7602F-5BF9-45C4-A29D-C17CBD2909C9}" dt="2023-11-17T12:01:52.042" v="436"/>
          <ac:spMkLst>
            <pc:docMk/>
            <pc:sldMk cId="2691925075" sldId="499"/>
            <ac:spMk id="24" creationId="{B406BC5C-3E6E-3F7D-B698-A2870166974A}"/>
          </ac:spMkLst>
        </pc:spChg>
        <pc:spChg chg="add mod">
          <ac:chgData name="Stephen Millmore" userId="7b2404fb-f360-4859-a21a-833f72764a74" providerId="ADAL" clId="{0BC7602F-5BF9-45C4-A29D-C17CBD2909C9}" dt="2023-11-17T12:03:12.809" v="441" actId="1036"/>
          <ac:spMkLst>
            <pc:docMk/>
            <pc:sldMk cId="2691925075" sldId="499"/>
            <ac:spMk id="28" creationId="{5E83139C-9D5C-D07A-631F-F78EB2A9A7C5}"/>
          </ac:spMkLst>
        </pc:spChg>
        <pc:spChg chg="del">
          <ac:chgData name="Stephen Millmore" userId="7b2404fb-f360-4859-a21a-833f72764a74" providerId="ADAL" clId="{0BC7602F-5BF9-45C4-A29D-C17CBD2909C9}" dt="2023-11-17T11:54:15.068" v="412" actId="478"/>
          <ac:spMkLst>
            <pc:docMk/>
            <pc:sldMk cId="2691925075" sldId="499"/>
            <ac:spMk id="29" creationId="{005C7891-CCA1-0D50-FD40-A4EA20E52AF1}"/>
          </ac:spMkLst>
        </pc:spChg>
        <pc:spChg chg="del">
          <ac:chgData name="Stephen Millmore" userId="7b2404fb-f360-4859-a21a-833f72764a74" providerId="ADAL" clId="{0BC7602F-5BF9-45C4-A29D-C17CBD2909C9}" dt="2023-11-17T11:54:15.068" v="412" actId="478"/>
          <ac:spMkLst>
            <pc:docMk/>
            <pc:sldMk cId="2691925075" sldId="499"/>
            <ac:spMk id="30" creationId="{2A84C4B6-0C2C-1597-4B5C-E3A2FB3B78BB}"/>
          </ac:spMkLst>
        </pc:spChg>
        <pc:spChg chg="del">
          <ac:chgData name="Stephen Millmore" userId="7b2404fb-f360-4859-a21a-833f72764a74" providerId="ADAL" clId="{0BC7602F-5BF9-45C4-A29D-C17CBD2909C9}" dt="2023-11-17T11:54:15.068" v="412" actId="478"/>
          <ac:spMkLst>
            <pc:docMk/>
            <pc:sldMk cId="2691925075" sldId="499"/>
            <ac:spMk id="31" creationId="{5FCFD7F6-46CE-414B-DAF0-1820E5756556}"/>
          </ac:spMkLst>
        </pc:spChg>
        <pc:picChg chg="add del mod">
          <ac:chgData name="Stephen Millmore" userId="7b2404fb-f360-4859-a21a-833f72764a74" providerId="ADAL" clId="{0BC7602F-5BF9-45C4-A29D-C17CBD2909C9}" dt="2023-11-17T12:03:23.360" v="443" actId="478"/>
          <ac:picMkLst>
            <pc:docMk/>
            <pc:sldMk cId="2691925075" sldId="499"/>
            <ac:picMk id="12" creationId="{A8B35B29-8EDD-625A-8BF3-7655AABC0778}"/>
          </ac:picMkLst>
        </pc:picChg>
        <pc:picChg chg="add del mod">
          <ac:chgData name="Stephen Millmore" userId="7b2404fb-f360-4859-a21a-833f72764a74" providerId="ADAL" clId="{0BC7602F-5BF9-45C4-A29D-C17CBD2909C9}" dt="2023-11-17T12:01:52.042" v="436"/>
          <ac:picMkLst>
            <pc:docMk/>
            <pc:sldMk cId="2691925075" sldId="499"/>
            <ac:picMk id="25" creationId="{25767713-20A2-FC91-C424-3A8024ADABC5}"/>
          </ac:picMkLst>
        </pc:picChg>
        <pc:picChg chg="add mod">
          <ac:chgData name="Stephen Millmore" userId="7b2404fb-f360-4859-a21a-833f72764a74" providerId="ADAL" clId="{0BC7602F-5BF9-45C4-A29D-C17CBD2909C9}" dt="2023-11-17T12:03:31.734" v="446" actId="1076"/>
          <ac:picMkLst>
            <pc:docMk/>
            <pc:sldMk cId="2691925075" sldId="499"/>
            <ac:picMk id="35" creationId="{6E26F1EC-52E3-95CE-A94C-157E3514EAC7}"/>
          </ac:picMkLst>
        </pc:picChg>
        <pc:picChg chg="add mod">
          <ac:chgData name="Stephen Millmore" userId="7b2404fb-f360-4859-a21a-833f72764a74" providerId="ADAL" clId="{0BC7602F-5BF9-45C4-A29D-C17CBD2909C9}" dt="2023-11-17T12:05:33.839" v="449" actId="1076"/>
          <ac:picMkLst>
            <pc:docMk/>
            <pc:sldMk cId="2691925075" sldId="499"/>
            <ac:picMk id="37" creationId="{A3E41529-581B-A20A-F4B7-285B30C62283}"/>
          </ac:picMkLst>
        </pc:picChg>
        <pc:cxnChg chg="add mod">
          <ac:chgData name="Stephen Millmore" userId="7b2404fb-f360-4859-a21a-833f72764a74" providerId="ADAL" clId="{0BC7602F-5BF9-45C4-A29D-C17CBD2909C9}" dt="2023-11-17T12:01:00.414" v="429" actId="14100"/>
          <ac:cxnSpMkLst>
            <pc:docMk/>
            <pc:sldMk cId="2691925075" sldId="499"/>
            <ac:cxnSpMk id="16" creationId="{D1E5942B-BFE7-4695-7AC6-308C3A5014D7}"/>
          </ac:cxnSpMkLst>
        </pc:cxnChg>
        <pc:cxnChg chg="add del mod">
          <ac:chgData name="Stephen Millmore" userId="7b2404fb-f360-4859-a21a-833f72764a74" providerId="ADAL" clId="{0BC7602F-5BF9-45C4-A29D-C17CBD2909C9}" dt="2023-11-17T12:01:52.042" v="436"/>
          <ac:cxnSpMkLst>
            <pc:docMk/>
            <pc:sldMk cId="2691925075" sldId="499"/>
            <ac:cxnSpMk id="20" creationId="{F1CAD303-BC33-EF48-782A-E8F1FDCD6FA8}"/>
          </ac:cxnSpMkLst>
        </pc:cxnChg>
        <pc:cxnChg chg="add del mod">
          <ac:chgData name="Stephen Millmore" userId="7b2404fb-f360-4859-a21a-833f72764a74" providerId="ADAL" clId="{0BC7602F-5BF9-45C4-A29D-C17CBD2909C9}" dt="2023-11-17T12:01:52.042" v="436"/>
          <ac:cxnSpMkLst>
            <pc:docMk/>
            <pc:sldMk cId="2691925075" sldId="499"/>
            <ac:cxnSpMk id="21" creationId="{C6D4E32A-FED4-E7D4-16FE-7E9DA929C392}"/>
          </ac:cxnSpMkLst>
        </pc:cxnChg>
        <pc:cxnChg chg="del">
          <ac:chgData name="Stephen Millmore" userId="7b2404fb-f360-4859-a21a-833f72764a74" providerId="ADAL" clId="{0BC7602F-5BF9-45C4-A29D-C17CBD2909C9}" dt="2023-11-17T11:54:44.079" v="413" actId="478"/>
          <ac:cxnSpMkLst>
            <pc:docMk/>
            <pc:sldMk cId="2691925075" sldId="499"/>
            <ac:cxnSpMk id="26" creationId="{4C11FE6E-B683-5590-0609-B7A9375D44AF}"/>
          </ac:cxnSpMkLst>
        </pc:cxnChg>
        <pc:cxnChg chg="add del mod">
          <ac:chgData name="Stephen Millmore" userId="7b2404fb-f360-4859-a21a-833f72764a74" providerId="ADAL" clId="{0BC7602F-5BF9-45C4-A29D-C17CBD2909C9}" dt="2023-11-17T12:01:52.042" v="436"/>
          <ac:cxnSpMkLst>
            <pc:docMk/>
            <pc:sldMk cId="2691925075" sldId="499"/>
            <ac:cxnSpMk id="27" creationId="{39F4EBB5-90EE-65A1-A884-311345CD55AF}"/>
          </ac:cxnSpMkLst>
        </pc:cxnChg>
        <pc:cxnChg chg="add mod">
          <ac:chgData name="Stephen Millmore" userId="7b2404fb-f360-4859-a21a-833f72764a74" providerId="ADAL" clId="{0BC7602F-5BF9-45C4-A29D-C17CBD2909C9}" dt="2023-11-17T12:03:12.809" v="441" actId="1036"/>
          <ac:cxnSpMkLst>
            <pc:docMk/>
            <pc:sldMk cId="2691925075" sldId="499"/>
            <ac:cxnSpMk id="32" creationId="{E9227EA3-EDB8-29A9-DBDE-358C7862DCAE}"/>
          </ac:cxnSpMkLst>
        </pc:cxnChg>
      </pc:sldChg>
      <pc:sldChg chg="addSp delSp modSp add mod modAnim">
        <pc:chgData name="Stephen Millmore" userId="7b2404fb-f360-4859-a21a-833f72764a74" providerId="ADAL" clId="{0BC7602F-5BF9-45C4-A29D-C17CBD2909C9}" dt="2023-11-17T12:11:01.774" v="1064" actId="478"/>
        <pc:sldMkLst>
          <pc:docMk/>
          <pc:sldMk cId="822092662" sldId="500"/>
        </pc:sldMkLst>
        <pc:spChg chg="mod">
          <ac:chgData name="Stephen Millmore" userId="7b2404fb-f360-4859-a21a-833f72764a74" providerId="ADAL" clId="{0BC7602F-5BF9-45C4-A29D-C17CBD2909C9}" dt="2023-11-17T12:07:35.457" v="571" actId="20577"/>
          <ac:spMkLst>
            <pc:docMk/>
            <pc:sldMk cId="822092662" sldId="500"/>
            <ac:spMk id="2" creationId="{0A9AA9CE-1500-9B3F-5C5F-374DC594457B}"/>
          </ac:spMkLst>
        </pc:spChg>
        <pc:spChg chg="mod">
          <ac:chgData name="Stephen Millmore" userId="7b2404fb-f360-4859-a21a-833f72764a74" providerId="ADAL" clId="{0BC7602F-5BF9-45C4-A29D-C17CBD2909C9}" dt="2023-11-17T12:10:48.264" v="1063" actId="6549"/>
          <ac:spMkLst>
            <pc:docMk/>
            <pc:sldMk cId="822092662" sldId="500"/>
            <ac:spMk id="3" creationId="{69EC1D8A-C277-16B1-20EC-6260B0088281}"/>
          </ac:spMkLst>
        </pc:spChg>
        <pc:picChg chg="add mod">
          <ac:chgData name="Stephen Millmore" userId="7b2404fb-f360-4859-a21a-833f72764a74" providerId="ADAL" clId="{0BC7602F-5BF9-45C4-A29D-C17CBD2909C9}" dt="2023-11-17T12:08:42.516" v="719" actId="1076"/>
          <ac:picMkLst>
            <pc:docMk/>
            <pc:sldMk cId="822092662" sldId="500"/>
            <ac:picMk id="4" creationId="{DD23D87C-7899-DE51-A797-9D77FFCB0D05}"/>
          </ac:picMkLst>
        </pc:picChg>
        <pc:picChg chg="add mod">
          <ac:chgData name="Stephen Millmore" userId="7b2404fb-f360-4859-a21a-833f72764a74" providerId="ADAL" clId="{0BC7602F-5BF9-45C4-A29D-C17CBD2909C9}" dt="2023-11-17T12:08:35.819" v="716" actId="14100"/>
          <ac:picMkLst>
            <pc:docMk/>
            <pc:sldMk cId="822092662" sldId="500"/>
            <ac:picMk id="5" creationId="{F90006EB-8C2A-007C-E6DA-D06FAC161CB5}"/>
          </ac:picMkLst>
        </pc:picChg>
        <pc:picChg chg="del">
          <ac:chgData name="Stephen Millmore" userId="7b2404fb-f360-4859-a21a-833f72764a74" providerId="ADAL" clId="{0BC7602F-5BF9-45C4-A29D-C17CBD2909C9}" dt="2023-11-17T12:07:48.223" v="572" actId="478"/>
          <ac:picMkLst>
            <pc:docMk/>
            <pc:sldMk cId="822092662" sldId="500"/>
            <ac:picMk id="6" creationId="{6E40AE0A-9296-0CC0-6661-3B1DF7B67797}"/>
          </ac:picMkLst>
        </pc:picChg>
        <pc:picChg chg="del">
          <ac:chgData name="Stephen Millmore" userId="7b2404fb-f360-4859-a21a-833f72764a74" providerId="ADAL" clId="{0BC7602F-5BF9-45C4-A29D-C17CBD2909C9}" dt="2023-11-17T12:07:48.223" v="572" actId="478"/>
          <ac:picMkLst>
            <pc:docMk/>
            <pc:sldMk cId="822092662" sldId="500"/>
            <ac:picMk id="7" creationId="{5761DD7E-9BFC-FDBF-45F1-B09E557059AD}"/>
          </ac:picMkLst>
        </pc:picChg>
        <pc:picChg chg="del">
          <ac:chgData name="Stephen Millmore" userId="7b2404fb-f360-4859-a21a-833f72764a74" providerId="ADAL" clId="{0BC7602F-5BF9-45C4-A29D-C17CBD2909C9}" dt="2023-11-17T12:11:01.774" v="1064" actId="478"/>
          <ac:picMkLst>
            <pc:docMk/>
            <pc:sldMk cId="822092662" sldId="500"/>
            <ac:picMk id="8" creationId="{D0244A1A-A0A8-BC29-298C-9BAD35C967E5}"/>
          </ac:picMkLst>
        </pc:picChg>
        <pc:picChg chg="add mod">
          <ac:chgData name="Stephen Millmore" userId="7b2404fb-f360-4859-a21a-833f72764a74" providerId="ADAL" clId="{0BC7602F-5BF9-45C4-A29D-C17CBD2909C9}" dt="2023-11-17T12:09:20.856" v="783" actId="1076"/>
          <ac:picMkLst>
            <pc:docMk/>
            <pc:sldMk cId="822092662" sldId="500"/>
            <ac:picMk id="10" creationId="{0370B04C-6E32-6649-90CD-7BFCBAB82FE4}"/>
          </ac:picMkLst>
        </pc:picChg>
        <pc:picChg chg="del">
          <ac:chgData name="Stephen Millmore" userId="7b2404fb-f360-4859-a21a-833f72764a74" providerId="ADAL" clId="{0BC7602F-5BF9-45C4-A29D-C17CBD2909C9}" dt="2023-11-17T12:11:01.774" v="1064" actId="478"/>
          <ac:picMkLst>
            <pc:docMk/>
            <pc:sldMk cId="822092662" sldId="500"/>
            <ac:picMk id="11" creationId="{989F834E-C1A4-F216-6B03-F7CA6CA1DEC6}"/>
          </ac:picMkLst>
        </pc:picChg>
        <pc:picChg chg="del">
          <ac:chgData name="Stephen Millmore" userId="7b2404fb-f360-4859-a21a-833f72764a74" providerId="ADAL" clId="{0BC7602F-5BF9-45C4-A29D-C17CBD2909C9}" dt="2023-11-17T12:11:01.774" v="1064" actId="478"/>
          <ac:picMkLst>
            <pc:docMk/>
            <pc:sldMk cId="822092662" sldId="500"/>
            <ac:picMk id="13" creationId="{4A2B55DD-A9F0-8303-EDE8-406FC0E9BA74}"/>
          </ac:picMkLst>
        </pc:picChg>
      </pc:sldChg>
      <pc:sldChg chg="addSp delSp modSp add mod">
        <pc:chgData name="Stephen Millmore" userId="7b2404fb-f360-4859-a21a-833f72764a74" providerId="ADAL" clId="{0BC7602F-5BF9-45C4-A29D-C17CBD2909C9}" dt="2023-11-17T12:15:34.587" v="1563" actId="5793"/>
        <pc:sldMkLst>
          <pc:docMk/>
          <pc:sldMk cId="1068433543" sldId="501"/>
        </pc:sldMkLst>
        <pc:spChg chg="mod">
          <ac:chgData name="Stephen Millmore" userId="7b2404fb-f360-4859-a21a-833f72764a74" providerId="ADAL" clId="{0BC7602F-5BF9-45C4-A29D-C17CBD2909C9}" dt="2023-11-17T12:11:45.693" v="1113" actId="20577"/>
          <ac:spMkLst>
            <pc:docMk/>
            <pc:sldMk cId="1068433543" sldId="501"/>
            <ac:spMk id="2" creationId="{0A9AA9CE-1500-9B3F-5C5F-374DC594457B}"/>
          </ac:spMkLst>
        </pc:spChg>
        <pc:spChg chg="mod">
          <ac:chgData name="Stephen Millmore" userId="7b2404fb-f360-4859-a21a-833f72764a74" providerId="ADAL" clId="{0BC7602F-5BF9-45C4-A29D-C17CBD2909C9}" dt="2023-11-17T12:15:34.587" v="1563" actId="5793"/>
          <ac:spMkLst>
            <pc:docMk/>
            <pc:sldMk cId="1068433543" sldId="501"/>
            <ac:spMk id="3" creationId="{69EC1D8A-C277-16B1-20EC-6260B0088281}"/>
          </ac:spMkLst>
        </pc:spChg>
        <pc:picChg chg="del">
          <ac:chgData name="Stephen Millmore" userId="7b2404fb-f360-4859-a21a-833f72764a74" providerId="ADAL" clId="{0BC7602F-5BF9-45C4-A29D-C17CBD2909C9}" dt="2023-11-17T12:11:49.237" v="1114" actId="478"/>
          <ac:picMkLst>
            <pc:docMk/>
            <pc:sldMk cId="1068433543" sldId="501"/>
            <ac:picMk id="4" creationId="{DD23D87C-7899-DE51-A797-9D77FFCB0D05}"/>
          </ac:picMkLst>
        </pc:picChg>
        <pc:picChg chg="del">
          <ac:chgData name="Stephen Millmore" userId="7b2404fb-f360-4859-a21a-833f72764a74" providerId="ADAL" clId="{0BC7602F-5BF9-45C4-A29D-C17CBD2909C9}" dt="2023-11-17T12:11:49.237" v="1114" actId="478"/>
          <ac:picMkLst>
            <pc:docMk/>
            <pc:sldMk cId="1068433543" sldId="501"/>
            <ac:picMk id="5" creationId="{F90006EB-8C2A-007C-E6DA-D06FAC161CB5}"/>
          </ac:picMkLst>
        </pc:picChg>
        <pc:picChg chg="add mod">
          <ac:chgData name="Stephen Millmore" userId="7b2404fb-f360-4859-a21a-833f72764a74" providerId="ADAL" clId="{0BC7602F-5BF9-45C4-A29D-C17CBD2909C9}" dt="2023-11-17T12:12:48.290" v="1272" actId="1076"/>
          <ac:picMkLst>
            <pc:docMk/>
            <pc:sldMk cId="1068433543" sldId="501"/>
            <ac:picMk id="7" creationId="{942DA8A6-7869-5E61-EE16-F3330A8AF7FC}"/>
          </ac:picMkLst>
        </pc:picChg>
        <pc:picChg chg="add mod">
          <ac:chgData name="Stephen Millmore" userId="7b2404fb-f360-4859-a21a-833f72764a74" providerId="ADAL" clId="{0BC7602F-5BF9-45C4-A29D-C17CBD2909C9}" dt="2023-11-17T12:13:14.374" v="1280" actId="1076"/>
          <ac:picMkLst>
            <pc:docMk/>
            <pc:sldMk cId="1068433543" sldId="501"/>
            <ac:picMk id="9" creationId="{C18B67C2-D8CD-D555-6092-C90AED96F9A5}"/>
          </ac:picMkLst>
        </pc:picChg>
        <pc:picChg chg="del">
          <ac:chgData name="Stephen Millmore" userId="7b2404fb-f360-4859-a21a-833f72764a74" providerId="ADAL" clId="{0BC7602F-5BF9-45C4-A29D-C17CBD2909C9}" dt="2023-11-17T12:11:49.237" v="1114" actId="478"/>
          <ac:picMkLst>
            <pc:docMk/>
            <pc:sldMk cId="1068433543" sldId="501"/>
            <ac:picMk id="10" creationId="{0370B04C-6E32-6649-90CD-7BFCBAB82FE4}"/>
          </ac:picMkLst>
        </pc:picChg>
      </pc:sldChg>
      <pc:sldChg chg="addSp delSp modSp new mod">
        <pc:chgData name="Stephen Millmore" userId="7b2404fb-f360-4859-a21a-833f72764a74" providerId="ADAL" clId="{0BC7602F-5BF9-45C4-A29D-C17CBD2909C9}" dt="2023-11-17T12:18:04.941" v="1640" actId="122"/>
        <pc:sldMkLst>
          <pc:docMk/>
          <pc:sldMk cId="4115116281" sldId="502"/>
        </pc:sldMkLst>
        <pc:spChg chg="mod">
          <ac:chgData name="Stephen Millmore" userId="7b2404fb-f360-4859-a21a-833f72764a74" providerId="ADAL" clId="{0BC7602F-5BF9-45C4-A29D-C17CBD2909C9}" dt="2023-11-17T12:17:14.226" v="1589" actId="5793"/>
          <ac:spMkLst>
            <pc:docMk/>
            <pc:sldMk cId="4115116281" sldId="502"/>
            <ac:spMk id="2" creationId="{D3CF7D99-3541-7082-7DCE-6B09CCB0C5D8}"/>
          </ac:spMkLst>
        </pc:spChg>
        <pc:spChg chg="del">
          <ac:chgData name="Stephen Millmore" userId="7b2404fb-f360-4859-a21a-833f72764a74" providerId="ADAL" clId="{0BC7602F-5BF9-45C4-A29D-C17CBD2909C9}" dt="2023-11-17T12:17:01.064" v="1568" actId="478"/>
          <ac:spMkLst>
            <pc:docMk/>
            <pc:sldMk cId="4115116281" sldId="502"/>
            <ac:spMk id="3" creationId="{A52F43E1-0131-B828-9364-601E79EF436E}"/>
          </ac:spMkLst>
        </pc:spChg>
        <pc:spChg chg="add mod">
          <ac:chgData name="Stephen Millmore" userId="7b2404fb-f360-4859-a21a-833f72764a74" providerId="ADAL" clId="{0BC7602F-5BF9-45C4-A29D-C17CBD2909C9}" dt="2023-11-17T12:18:04.941" v="1640" actId="122"/>
          <ac:spMkLst>
            <pc:docMk/>
            <pc:sldMk cId="4115116281" sldId="502"/>
            <ac:spMk id="6" creationId="{2777C0D9-E92C-F4FA-ABA7-A2B26BBBF96B}"/>
          </ac:spMkLst>
        </pc:spChg>
        <pc:picChg chg="add mod">
          <ac:chgData name="Stephen Millmore" userId="7b2404fb-f360-4859-a21a-833f72764a74" providerId="ADAL" clId="{0BC7602F-5BF9-45C4-A29D-C17CBD2909C9}" dt="2023-11-17T12:17:05.902" v="1569" actId="1076"/>
          <ac:picMkLst>
            <pc:docMk/>
            <pc:sldMk cId="4115116281" sldId="502"/>
            <ac:picMk id="5" creationId="{97E0FF40-2E62-09DD-A013-12EDC5BD39AF}"/>
          </ac:picMkLst>
        </pc:picChg>
      </pc:sldChg>
      <pc:sldChg chg="addSp delSp modSp add mod modAnim">
        <pc:chgData name="Stephen Millmore" userId="7b2404fb-f360-4859-a21a-833f72764a74" providerId="ADAL" clId="{0BC7602F-5BF9-45C4-A29D-C17CBD2909C9}" dt="2023-11-17T14:55:01.050" v="2277"/>
        <pc:sldMkLst>
          <pc:docMk/>
          <pc:sldMk cId="2614696031" sldId="503"/>
        </pc:sldMkLst>
        <pc:spChg chg="mod">
          <ac:chgData name="Stephen Millmore" userId="7b2404fb-f360-4859-a21a-833f72764a74" providerId="ADAL" clId="{0BC7602F-5BF9-45C4-A29D-C17CBD2909C9}" dt="2023-11-17T12:18:45.606" v="1670" actId="20577"/>
          <ac:spMkLst>
            <pc:docMk/>
            <pc:sldMk cId="2614696031" sldId="503"/>
            <ac:spMk id="2" creationId="{0A9AA9CE-1500-9B3F-5C5F-374DC594457B}"/>
          </ac:spMkLst>
        </pc:spChg>
        <pc:spChg chg="mod">
          <ac:chgData name="Stephen Millmore" userId="7b2404fb-f360-4859-a21a-833f72764a74" providerId="ADAL" clId="{0BC7602F-5BF9-45C4-A29D-C17CBD2909C9}" dt="2023-11-17T14:50:14.085" v="2011" actId="20577"/>
          <ac:spMkLst>
            <pc:docMk/>
            <pc:sldMk cId="2614696031" sldId="503"/>
            <ac:spMk id="3" creationId="{69EC1D8A-C277-16B1-20EC-6260B0088281}"/>
          </ac:spMkLst>
        </pc:spChg>
        <pc:spChg chg="add del mod">
          <ac:chgData name="Stephen Millmore" userId="7b2404fb-f360-4859-a21a-833f72764a74" providerId="ADAL" clId="{0BC7602F-5BF9-45C4-A29D-C17CBD2909C9}" dt="2023-11-17T14:44:40.540" v="1861" actId="1076"/>
          <ac:spMkLst>
            <pc:docMk/>
            <pc:sldMk cId="2614696031" sldId="503"/>
            <ac:spMk id="10" creationId="{05F4B522-0D87-66A6-C186-BD94577167DD}"/>
          </ac:spMkLst>
        </pc:spChg>
        <pc:spChg chg="add mod">
          <ac:chgData name="Stephen Millmore" userId="7b2404fb-f360-4859-a21a-833f72764a74" providerId="ADAL" clId="{0BC7602F-5BF9-45C4-A29D-C17CBD2909C9}" dt="2023-11-17T14:45:17.042" v="1911" actId="1076"/>
          <ac:spMkLst>
            <pc:docMk/>
            <pc:sldMk cId="2614696031" sldId="503"/>
            <ac:spMk id="11" creationId="{D78D687E-C082-57F3-F169-196D7D1AF66B}"/>
          </ac:spMkLst>
        </pc:spChg>
        <pc:spChg chg="add mod">
          <ac:chgData name="Stephen Millmore" userId="7b2404fb-f360-4859-a21a-833f72764a74" providerId="ADAL" clId="{0BC7602F-5BF9-45C4-A29D-C17CBD2909C9}" dt="2023-11-17T14:46:34.772" v="2006" actId="1076"/>
          <ac:spMkLst>
            <pc:docMk/>
            <pc:sldMk cId="2614696031" sldId="503"/>
            <ac:spMk id="14" creationId="{787DE7A4-53D0-AD81-73B7-2C75D6298FB2}"/>
          </ac:spMkLst>
        </pc:spChg>
        <pc:spChg chg="add mod">
          <ac:chgData name="Stephen Millmore" userId="7b2404fb-f360-4859-a21a-833f72764a74" providerId="ADAL" clId="{0BC7602F-5BF9-45C4-A29D-C17CBD2909C9}" dt="2023-11-17T14:54:54.438" v="2275" actId="1076"/>
          <ac:spMkLst>
            <pc:docMk/>
            <pc:sldMk cId="2614696031" sldId="503"/>
            <ac:spMk id="15" creationId="{0DB57F76-4807-0441-C9DC-7668A1BDE646}"/>
          </ac:spMkLst>
        </pc:spChg>
        <pc:spChg chg="add mod">
          <ac:chgData name="Stephen Millmore" userId="7b2404fb-f360-4859-a21a-833f72764a74" providerId="ADAL" clId="{0BC7602F-5BF9-45C4-A29D-C17CBD2909C9}" dt="2023-11-17T14:54:57.740" v="2276" actId="1076"/>
          <ac:spMkLst>
            <pc:docMk/>
            <pc:sldMk cId="2614696031" sldId="503"/>
            <ac:spMk id="19" creationId="{73BD8DDC-A370-3982-3CFE-CD9BAAA45E85}"/>
          </ac:spMkLst>
        </pc:spChg>
        <pc:picChg chg="add del mod">
          <ac:chgData name="Stephen Millmore" userId="7b2404fb-f360-4859-a21a-833f72764a74" providerId="ADAL" clId="{0BC7602F-5BF9-45C4-A29D-C17CBD2909C9}" dt="2023-11-17T14:43:57.094" v="1852" actId="478"/>
          <ac:picMkLst>
            <pc:docMk/>
            <pc:sldMk cId="2614696031" sldId="503"/>
            <ac:picMk id="5" creationId="{2A3EF631-EFD5-9450-D66B-4CBD6A46F84F}"/>
          </ac:picMkLst>
        </pc:picChg>
        <pc:picChg chg="del">
          <ac:chgData name="Stephen Millmore" userId="7b2404fb-f360-4859-a21a-833f72764a74" providerId="ADAL" clId="{0BC7602F-5BF9-45C4-A29D-C17CBD2909C9}" dt="2023-11-17T14:42:41.013" v="1749" actId="478"/>
          <ac:picMkLst>
            <pc:docMk/>
            <pc:sldMk cId="2614696031" sldId="503"/>
            <ac:picMk id="7" creationId="{942DA8A6-7869-5E61-EE16-F3330A8AF7FC}"/>
          </ac:picMkLst>
        </pc:picChg>
        <pc:picChg chg="add mod">
          <ac:chgData name="Stephen Millmore" userId="7b2404fb-f360-4859-a21a-833f72764a74" providerId="ADAL" clId="{0BC7602F-5BF9-45C4-A29D-C17CBD2909C9}" dt="2023-11-17T14:43:59.507" v="1853" actId="1076"/>
          <ac:picMkLst>
            <pc:docMk/>
            <pc:sldMk cId="2614696031" sldId="503"/>
            <ac:picMk id="8" creationId="{75593915-B65A-CE89-55AF-45995CD12578}"/>
          </ac:picMkLst>
        </pc:picChg>
        <pc:picChg chg="del">
          <ac:chgData name="Stephen Millmore" userId="7b2404fb-f360-4859-a21a-833f72764a74" providerId="ADAL" clId="{0BC7602F-5BF9-45C4-A29D-C17CBD2909C9}" dt="2023-11-17T14:44:04.036" v="1854" actId="478"/>
          <ac:picMkLst>
            <pc:docMk/>
            <pc:sldMk cId="2614696031" sldId="503"/>
            <ac:picMk id="9" creationId="{C18B67C2-D8CD-D555-6092-C90AED96F9A5}"/>
          </ac:picMkLst>
        </pc:picChg>
        <pc:picChg chg="add mod">
          <ac:chgData name="Stephen Millmore" userId="7b2404fb-f360-4859-a21a-833f72764a74" providerId="ADAL" clId="{0BC7602F-5BF9-45C4-A29D-C17CBD2909C9}" dt="2023-11-17T14:54:43.201" v="2273" actId="1076"/>
          <ac:picMkLst>
            <pc:docMk/>
            <pc:sldMk cId="2614696031" sldId="503"/>
            <ac:picMk id="21" creationId="{E4988B1F-92B3-D3B3-06B3-15C068CA8658}"/>
          </ac:picMkLst>
        </pc:picChg>
        <pc:cxnChg chg="add mod">
          <ac:chgData name="Stephen Millmore" userId="7b2404fb-f360-4859-a21a-833f72764a74" providerId="ADAL" clId="{0BC7602F-5BF9-45C4-A29D-C17CBD2909C9}" dt="2023-11-17T14:45:33.719" v="1914" actId="1076"/>
          <ac:cxnSpMkLst>
            <pc:docMk/>
            <pc:sldMk cId="2614696031" sldId="503"/>
            <ac:cxnSpMk id="13" creationId="{E2FCF4E5-69DC-EC68-EF41-A03F945568B1}"/>
          </ac:cxnSpMkLst>
        </pc:cxnChg>
        <pc:cxnChg chg="add mod">
          <ac:chgData name="Stephen Millmore" userId="7b2404fb-f360-4859-a21a-833f72764a74" providerId="ADAL" clId="{0BC7602F-5BF9-45C4-A29D-C17CBD2909C9}" dt="2023-11-17T14:54:51.667" v="2274" actId="14100"/>
          <ac:cxnSpMkLst>
            <pc:docMk/>
            <pc:sldMk cId="2614696031" sldId="503"/>
            <ac:cxnSpMk id="16" creationId="{C4EAC0F4-6C03-7132-73EF-BB8B16CB3371}"/>
          </ac:cxnSpMkLst>
        </pc:cxnChg>
      </pc:sldChg>
      <pc:sldChg chg="addSp delSp modSp add mod modAnim">
        <pc:chgData name="Stephen Millmore" userId="7b2404fb-f360-4859-a21a-833f72764a74" providerId="ADAL" clId="{0BC7602F-5BF9-45C4-A29D-C17CBD2909C9}" dt="2023-11-17T15:04:39.907" v="2686" actId="20577"/>
        <pc:sldMkLst>
          <pc:docMk/>
          <pc:sldMk cId="2034397447" sldId="504"/>
        </pc:sldMkLst>
        <pc:spChg chg="mod">
          <ac:chgData name="Stephen Millmore" userId="7b2404fb-f360-4859-a21a-833f72764a74" providerId="ADAL" clId="{0BC7602F-5BF9-45C4-A29D-C17CBD2909C9}" dt="2023-11-17T14:55:36.409" v="2301" actId="20577"/>
          <ac:spMkLst>
            <pc:docMk/>
            <pc:sldMk cId="2034397447" sldId="504"/>
            <ac:spMk id="2" creationId="{0A9AA9CE-1500-9B3F-5C5F-374DC594457B}"/>
          </ac:spMkLst>
        </pc:spChg>
        <pc:spChg chg="mod">
          <ac:chgData name="Stephen Millmore" userId="7b2404fb-f360-4859-a21a-833f72764a74" providerId="ADAL" clId="{0BC7602F-5BF9-45C4-A29D-C17CBD2909C9}" dt="2023-11-17T15:04:39.907" v="2686" actId="20577"/>
          <ac:spMkLst>
            <pc:docMk/>
            <pc:sldMk cId="2034397447" sldId="504"/>
            <ac:spMk id="3" creationId="{69EC1D8A-C277-16B1-20EC-6260B0088281}"/>
          </ac:spMkLst>
        </pc:spChg>
        <pc:spChg chg="del">
          <ac:chgData name="Stephen Millmore" userId="7b2404fb-f360-4859-a21a-833f72764a74" providerId="ADAL" clId="{0BC7602F-5BF9-45C4-A29D-C17CBD2909C9}" dt="2023-11-17T14:55:45.717" v="2302" actId="478"/>
          <ac:spMkLst>
            <pc:docMk/>
            <pc:sldMk cId="2034397447" sldId="504"/>
            <ac:spMk id="10" creationId="{05F4B522-0D87-66A6-C186-BD94577167DD}"/>
          </ac:spMkLst>
        </pc:spChg>
        <pc:spChg chg="del">
          <ac:chgData name="Stephen Millmore" userId="7b2404fb-f360-4859-a21a-833f72764a74" providerId="ADAL" clId="{0BC7602F-5BF9-45C4-A29D-C17CBD2909C9}" dt="2023-11-17T14:55:45.717" v="2302" actId="478"/>
          <ac:spMkLst>
            <pc:docMk/>
            <pc:sldMk cId="2034397447" sldId="504"/>
            <ac:spMk id="11" creationId="{D78D687E-C082-57F3-F169-196D7D1AF66B}"/>
          </ac:spMkLst>
        </pc:spChg>
        <pc:spChg chg="del">
          <ac:chgData name="Stephen Millmore" userId="7b2404fb-f360-4859-a21a-833f72764a74" providerId="ADAL" clId="{0BC7602F-5BF9-45C4-A29D-C17CBD2909C9}" dt="2023-11-17T14:55:45.717" v="2302" actId="478"/>
          <ac:spMkLst>
            <pc:docMk/>
            <pc:sldMk cId="2034397447" sldId="504"/>
            <ac:spMk id="14" creationId="{787DE7A4-53D0-AD81-73B7-2C75D6298FB2}"/>
          </ac:spMkLst>
        </pc:spChg>
        <pc:spChg chg="del">
          <ac:chgData name="Stephen Millmore" userId="7b2404fb-f360-4859-a21a-833f72764a74" providerId="ADAL" clId="{0BC7602F-5BF9-45C4-A29D-C17CBD2909C9}" dt="2023-11-17T14:55:45.717" v="2302" actId="478"/>
          <ac:spMkLst>
            <pc:docMk/>
            <pc:sldMk cId="2034397447" sldId="504"/>
            <ac:spMk id="15" creationId="{0DB57F76-4807-0441-C9DC-7668A1BDE646}"/>
          </ac:spMkLst>
        </pc:spChg>
        <pc:spChg chg="del">
          <ac:chgData name="Stephen Millmore" userId="7b2404fb-f360-4859-a21a-833f72764a74" providerId="ADAL" clId="{0BC7602F-5BF9-45C4-A29D-C17CBD2909C9}" dt="2023-11-17T14:55:45.717" v="2302" actId="478"/>
          <ac:spMkLst>
            <pc:docMk/>
            <pc:sldMk cId="2034397447" sldId="504"/>
            <ac:spMk id="19" creationId="{73BD8DDC-A370-3982-3CFE-CD9BAAA45E85}"/>
          </ac:spMkLst>
        </pc:spChg>
        <pc:picChg chg="add mod">
          <ac:chgData name="Stephen Millmore" userId="7b2404fb-f360-4859-a21a-833f72764a74" providerId="ADAL" clId="{0BC7602F-5BF9-45C4-A29D-C17CBD2909C9}" dt="2023-11-17T15:00:37.193" v="2432" actId="1076"/>
          <ac:picMkLst>
            <pc:docMk/>
            <pc:sldMk cId="2034397447" sldId="504"/>
            <ac:picMk id="5" creationId="{967359AF-3C8A-D4E4-1643-1CE83E2E37C1}"/>
          </ac:picMkLst>
        </pc:picChg>
        <pc:picChg chg="add mod">
          <ac:chgData name="Stephen Millmore" userId="7b2404fb-f360-4859-a21a-833f72764a74" providerId="ADAL" clId="{0BC7602F-5BF9-45C4-A29D-C17CBD2909C9}" dt="2023-11-17T15:01:29.172" v="2481" actId="1076"/>
          <ac:picMkLst>
            <pc:docMk/>
            <pc:sldMk cId="2034397447" sldId="504"/>
            <ac:picMk id="7" creationId="{B683AD85-B260-977C-4FC6-66A6FA0FBEFF}"/>
          </ac:picMkLst>
        </pc:picChg>
        <pc:picChg chg="del">
          <ac:chgData name="Stephen Millmore" userId="7b2404fb-f360-4859-a21a-833f72764a74" providerId="ADAL" clId="{0BC7602F-5BF9-45C4-A29D-C17CBD2909C9}" dt="2023-11-17T14:55:45.717" v="2302" actId="478"/>
          <ac:picMkLst>
            <pc:docMk/>
            <pc:sldMk cId="2034397447" sldId="504"/>
            <ac:picMk id="8" creationId="{75593915-B65A-CE89-55AF-45995CD12578}"/>
          </ac:picMkLst>
        </pc:picChg>
        <pc:picChg chg="add mod">
          <ac:chgData name="Stephen Millmore" userId="7b2404fb-f360-4859-a21a-833f72764a74" providerId="ADAL" clId="{0BC7602F-5BF9-45C4-A29D-C17CBD2909C9}" dt="2023-11-17T15:02:08.772" v="2511" actId="1076"/>
          <ac:picMkLst>
            <pc:docMk/>
            <pc:sldMk cId="2034397447" sldId="504"/>
            <ac:picMk id="12" creationId="{2F6CE7B5-73C6-AE1C-5F03-09F2A347E927}"/>
          </ac:picMkLst>
        </pc:picChg>
        <pc:picChg chg="del">
          <ac:chgData name="Stephen Millmore" userId="7b2404fb-f360-4859-a21a-833f72764a74" providerId="ADAL" clId="{0BC7602F-5BF9-45C4-A29D-C17CBD2909C9}" dt="2023-11-17T14:55:45.717" v="2302" actId="478"/>
          <ac:picMkLst>
            <pc:docMk/>
            <pc:sldMk cId="2034397447" sldId="504"/>
            <ac:picMk id="21" creationId="{E4988B1F-92B3-D3B3-06B3-15C068CA8658}"/>
          </ac:picMkLst>
        </pc:picChg>
        <pc:cxnChg chg="del">
          <ac:chgData name="Stephen Millmore" userId="7b2404fb-f360-4859-a21a-833f72764a74" providerId="ADAL" clId="{0BC7602F-5BF9-45C4-A29D-C17CBD2909C9}" dt="2023-11-17T14:55:45.717" v="2302" actId="478"/>
          <ac:cxnSpMkLst>
            <pc:docMk/>
            <pc:sldMk cId="2034397447" sldId="504"/>
            <ac:cxnSpMk id="13" creationId="{E2FCF4E5-69DC-EC68-EF41-A03F945568B1}"/>
          </ac:cxnSpMkLst>
        </pc:cxnChg>
        <pc:cxnChg chg="del">
          <ac:chgData name="Stephen Millmore" userId="7b2404fb-f360-4859-a21a-833f72764a74" providerId="ADAL" clId="{0BC7602F-5BF9-45C4-A29D-C17CBD2909C9}" dt="2023-11-17T14:55:45.717" v="2302" actId="478"/>
          <ac:cxnSpMkLst>
            <pc:docMk/>
            <pc:sldMk cId="2034397447" sldId="504"/>
            <ac:cxnSpMk id="16" creationId="{C4EAC0F4-6C03-7132-73EF-BB8B16CB3371}"/>
          </ac:cxnSpMkLst>
        </pc:cxnChg>
      </pc:sldChg>
      <pc:sldChg chg="addSp delSp modSp add mod">
        <pc:chgData name="Stephen Millmore" userId="7b2404fb-f360-4859-a21a-833f72764a74" providerId="ADAL" clId="{0BC7602F-5BF9-45C4-A29D-C17CBD2909C9}" dt="2023-11-17T15:10:51.159" v="2969"/>
        <pc:sldMkLst>
          <pc:docMk/>
          <pc:sldMk cId="83875845" sldId="505"/>
        </pc:sldMkLst>
        <pc:spChg chg="mod">
          <ac:chgData name="Stephen Millmore" userId="7b2404fb-f360-4859-a21a-833f72764a74" providerId="ADAL" clId="{0BC7602F-5BF9-45C4-A29D-C17CBD2909C9}" dt="2023-11-17T15:04:55.236" v="2713" actId="20577"/>
          <ac:spMkLst>
            <pc:docMk/>
            <pc:sldMk cId="83875845" sldId="505"/>
            <ac:spMk id="2" creationId="{0A9AA9CE-1500-9B3F-5C5F-374DC594457B}"/>
          </ac:spMkLst>
        </pc:spChg>
        <pc:spChg chg="mod">
          <ac:chgData name="Stephen Millmore" userId="7b2404fb-f360-4859-a21a-833f72764a74" providerId="ADAL" clId="{0BC7602F-5BF9-45C4-A29D-C17CBD2909C9}" dt="2023-11-17T15:10:40.294" v="2967" actId="20577"/>
          <ac:spMkLst>
            <pc:docMk/>
            <pc:sldMk cId="83875845" sldId="505"/>
            <ac:spMk id="3" creationId="{69EC1D8A-C277-16B1-20EC-6260B0088281}"/>
          </ac:spMkLst>
        </pc:spChg>
        <pc:picChg chg="del">
          <ac:chgData name="Stephen Millmore" userId="7b2404fb-f360-4859-a21a-833f72764a74" providerId="ADAL" clId="{0BC7602F-5BF9-45C4-A29D-C17CBD2909C9}" dt="2023-11-17T15:05:44.549" v="2714" actId="478"/>
          <ac:picMkLst>
            <pc:docMk/>
            <pc:sldMk cId="83875845" sldId="505"/>
            <ac:picMk id="5" creationId="{967359AF-3C8A-D4E4-1643-1CE83E2E37C1}"/>
          </ac:picMkLst>
        </pc:picChg>
        <pc:picChg chg="add mod">
          <ac:chgData name="Stephen Millmore" userId="7b2404fb-f360-4859-a21a-833f72764a74" providerId="ADAL" clId="{0BC7602F-5BF9-45C4-A29D-C17CBD2909C9}" dt="2023-11-17T15:10:51.159" v="2969"/>
          <ac:picMkLst>
            <pc:docMk/>
            <pc:sldMk cId="83875845" sldId="505"/>
            <ac:picMk id="6" creationId="{2A864081-ED1B-0563-39D1-39A770168157}"/>
          </ac:picMkLst>
        </pc:picChg>
        <pc:picChg chg="del">
          <ac:chgData name="Stephen Millmore" userId="7b2404fb-f360-4859-a21a-833f72764a74" providerId="ADAL" clId="{0BC7602F-5BF9-45C4-A29D-C17CBD2909C9}" dt="2023-11-17T15:05:44.549" v="2714" actId="478"/>
          <ac:picMkLst>
            <pc:docMk/>
            <pc:sldMk cId="83875845" sldId="505"/>
            <ac:picMk id="7" creationId="{B683AD85-B260-977C-4FC6-66A6FA0FBEFF}"/>
          </ac:picMkLst>
        </pc:picChg>
        <pc:picChg chg="del">
          <ac:chgData name="Stephen Millmore" userId="7b2404fb-f360-4859-a21a-833f72764a74" providerId="ADAL" clId="{0BC7602F-5BF9-45C4-A29D-C17CBD2909C9}" dt="2023-11-17T15:05:44.549" v="2714" actId="478"/>
          <ac:picMkLst>
            <pc:docMk/>
            <pc:sldMk cId="83875845" sldId="505"/>
            <ac:picMk id="12" creationId="{2F6CE7B5-73C6-AE1C-5F03-09F2A347E927}"/>
          </ac:picMkLst>
        </pc:picChg>
      </pc:sldChg>
      <pc:sldChg chg="addSp delSp modSp add mod">
        <pc:chgData name="Stephen Millmore" userId="7b2404fb-f360-4859-a21a-833f72764a74" providerId="ADAL" clId="{0BC7602F-5BF9-45C4-A29D-C17CBD2909C9}" dt="2023-11-17T15:38:28.341" v="3490" actId="1076"/>
        <pc:sldMkLst>
          <pc:docMk/>
          <pc:sldMk cId="2678783115" sldId="506"/>
        </pc:sldMkLst>
        <pc:spChg chg="mod">
          <ac:chgData name="Stephen Millmore" userId="7b2404fb-f360-4859-a21a-833f72764a74" providerId="ADAL" clId="{0BC7602F-5BF9-45C4-A29D-C17CBD2909C9}" dt="2023-11-17T15:38:25.990" v="3489" actId="20577"/>
          <ac:spMkLst>
            <pc:docMk/>
            <pc:sldMk cId="2678783115" sldId="506"/>
            <ac:spMk id="3" creationId="{69EC1D8A-C277-16B1-20EC-6260B0088281}"/>
          </ac:spMkLst>
        </pc:spChg>
        <pc:picChg chg="add mod">
          <ac:chgData name="Stephen Millmore" userId="7b2404fb-f360-4859-a21a-833f72764a74" providerId="ADAL" clId="{0BC7602F-5BF9-45C4-A29D-C17CBD2909C9}" dt="2023-11-17T15:30:29.589" v="3051" actId="1076"/>
          <ac:picMkLst>
            <pc:docMk/>
            <pc:sldMk cId="2678783115" sldId="506"/>
            <ac:picMk id="4" creationId="{1D01C958-06AB-85D7-A563-9414DBF55042}"/>
          </ac:picMkLst>
        </pc:picChg>
        <pc:picChg chg="add mod">
          <ac:chgData name="Stephen Millmore" userId="7b2404fb-f360-4859-a21a-833f72764a74" providerId="ADAL" clId="{0BC7602F-5BF9-45C4-A29D-C17CBD2909C9}" dt="2023-11-17T15:30:29.589" v="3051" actId="1076"/>
          <ac:picMkLst>
            <pc:docMk/>
            <pc:sldMk cId="2678783115" sldId="506"/>
            <ac:picMk id="5" creationId="{7A59004C-0F3B-D566-6879-0BE58539CED1}"/>
          </ac:picMkLst>
        </pc:picChg>
        <pc:picChg chg="del">
          <ac:chgData name="Stephen Millmore" userId="7b2404fb-f360-4859-a21a-833f72764a74" providerId="ADAL" clId="{0BC7602F-5BF9-45C4-A29D-C17CBD2909C9}" dt="2023-11-17T15:11:24.428" v="2972" actId="478"/>
          <ac:picMkLst>
            <pc:docMk/>
            <pc:sldMk cId="2678783115" sldId="506"/>
            <ac:picMk id="6" creationId="{2A864081-ED1B-0563-39D1-39A770168157}"/>
          </ac:picMkLst>
        </pc:picChg>
        <pc:picChg chg="add mod">
          <ac:chgData name="Stephen Millmore" userId="7b2404fb-f360-4859-a21a-833f72764a74" providerId="ADAL" clId="{0BC7602F-5BF9-45C4-A29D-C17CBD2909C9}" dt="2023-11-17T15:38:28.341" v="3490" actId="1076"/>
          <ac:picMkLst>
            <pc:docMk/>
            <pc:sldMk cId="2678783115" sldId="506"/>
            <ac:picMk id="8" creationId="{4AEB5132-5587-0441-3113-36ABFACDD5CE}"/>
          </ac:picMkLst>
        </pc:picChg>
      </pc:sldChg>
      <pc:sldChg chg="modSp add mod">
        <pc:chgData name="Stephen Millmore" userId="7b2404fb-f360-4859-a21a-833f72764a74" providerId="ADAL" clId="{0BC7602F-5BF9-45C4-A29D-C17CBD2909C9}" dt="2023-11-17T15:39:28.662" v="3494" actId="207"/>
        <pc:sldMkLst>
          <pc:docMk/>
          <pc:sldMk cId="1766520968" sldId="507"/>
        </pc:sldMkLst>
        <pc:spChg chg="mod">
          <ac:chgData name="Stephen Millmore" userId="7b2404fb-f360-4859-a21a-833f72764a74" providerId="ADAL" clId="{0BC7602F-5BF9-45C4-A29D-C17CBD2909C9}" dt="2023-11-17T15:39:28.662" v="3494" actId="207"/>
          <ac:spMkLst>
            <pc:docMk/>
            <pc:sldMk cId="1766520968" sldId="507"/>
            <ac:spMk id="4099" creationId="{A869C384-EAEC-447D-BE1A-AEAD569499E4}"/>
          </ac:spMkLst>
        </pc:spChg>
      </pc:sldChg>
      <pc:sldChg chg="delSp modSp add mod">
        <pc:chgData name="Stephen Millmore" userId="7b2404fb-f360-4859-a21a-833f72764a74" providerId="ADAL" clId="{0BC7602F-5BF9-45C4-A29D-C17CBD2909C9}" dt="2023-11-17T15:41:57.994" v="4081" actId="20577"/>
        <pc:sldMkLst>
          <pc:docMk/>
          <pc:sldMk cId="1758584480" sldId="508"/>
        </pc:sldMkLst>
        <pc:spChg chg="mod">
          <ac:chgData name="Stephen Millmore" userId="7b2404fb-f360-4859-a21a-833f72764a74" providerId="ADAL" clId="{0BC7602F-5BF9-45C4-A29D-C17CBD2909C9}" dt="2023-11-17T15:39:58.771" v="3532" actId="20577"/>
          <ac:spMkLst>
            <pc:docMk/>
            <pc:sldMk cId="1758584480" sldId="508"/>
            <ac:spMk id="2" creationId="{0A9AA9CE-1500-9B3F-5C5F-374DC594457B}"/>
          </ac:spMkLst>
        </pc:spChg>
        <pc:spChg chg="mod">
          <ac:chgData name="Stephen Millmore" userId="7b2404fb-f360-4859-a21a-833f72764a74" providerId="ADAL" clId="{0BC7602F-5BF9-45C4-A29D-C17CBD2909C9}" dt="2023-11-17T15:41:57.994" v="4081" actId="20577"/>
          <ac:spMkLst>
            <pc:docMk/>
            <pc:sldMk cId="1758584480" sldId="508"/>
            <ac:spMk id="3" creationId="{69EC1D8A-C277-16B1-20EC-6260B0088281}"/>
          </ac:spMkLst>
        </pc:spChg>
        <pc:picChg chg="del mod">
          <ac:chgData name="Stephen Millmore" userId="7b2404fb-f360-4859-a21a-833f72764a74" providerId="ADAL" clId="{0BC7602F-5BF9-45C4-A29D-C17CBD2909C9}" dt="2023-11-17T15:40:04.836" v="3535" actId="478"/>
          <ac:picMkLst>
            <pc:docMk/>
            <pc:sldMk cId="1758584480" sldId="508"/>
            <ac:picMk id="6" creationId="{2A864081-ED1B-0563-39D1-39A770168157}"/>
          </ac:picMkLst>
        </pc:picChg>
      </pc:sldChg>
      <pc:sldChg chg="addSp modSp add mod">
        <pc:chgData name="Stephen Millmore" userId="7b2404fb-f360-4859-a21a-833f72764a74" providerId="ADAL" clId="{0BC7602F-5BF9-45C4-A29D-C17CBD2909C9}" dt="2023-11-17T15:47:56.545" v="4698" actId="1076"/>
        <pc:sldMkLst>
          <pc:docMk/>
          <pc:sldMk cId="2393392342" sldId="509"/>
        </pc:sldMkLst>
        <pc:spChg chg="mod">
          <ac:chgData name="Stephen Millmore" userId="7b2404fb-f360-4859-a21a-833f72764a74" providerId="ADAL" clId="{0BC7602F-5BF9-45C4-A29D-C17CBD2909C9}" dt="2023-11-17T15:44:42.160" v="4368" actId="20577"/>
          <ac:spMkLst>
            <pc:docMk/>
            <pc:sldMk cId="2393392342" sldId="509"/>
            <ac:spMk id="2" creationId="{0A9AA9CE-1500-9B3F-5C5F-374DC594457B}"/>
          </ac:spMkLst>
        </pc:spChg>
        <pc:spChg chg="mod">
          <ac:chgData name="Stephen Millmore" userId="7b2404fb-f360-4859-a21a-833f72764a74" providerId="ADAL" clId="{0BC7602F-5BF9-45C4-A29D-C17CBD2909C9}" dt="2023-11-17T15:46:47.043" v="4694" actId="20577"/>
          <ac:spMkLst>
            <pc:docMk/>
            <pc:sldMk cId="2393392342" sldId="509"/>
            <ac:spMk id="3" creationId="{69EC1D8A-C277-16B1-20EC-6260B0088281}"/>
          </ac:spMkLst>
        </pc:spChg>
        <pc:picChg chg="add mod modCrop">
          <ac:chgData name="Stephen Millmore" userId="7b2404fb-f360-4859-a21a-833f72764a74" providerId="ADAL" clId="{0BC7602F-5BF9-45C4-A29D-C17CBD2909C9}" dt="2023-11-17T15:44:20.658" v="4354" actId="732"/>
          <ac:picMkLst>
            <pc:docMk/>
            <pc:sldMk cId="2393392342" sldId="509"/>
            <ac:picMk id="5" creationId="{A38EF883-20EC-AF58-F4F7-EB812F29FD85}"/>
          </ac:picMkLst>
        </pc:picChg>
        <pc:picChg chg="add mod">
          <ac:chgData name="Stephen Millmore" userId="7b2404fb-f360-4859-a21a-833f72764a74" providerId="ADAL" clId="{0BC7602F-5BF9-45C4-A29D-C17CBD2909C9}" dt="2023-11-17T15:44:37.487" v="4358" actId="1076"/>
          <ac:picMkLst>
            <pc:docMk/>
            <pc:sldMk cId="2393392342" sldId="509"/>
            <ac:picMk id="7" creationId="{3E9458AF-D10A-75D3-E971-3C85EFB1D2BB}"/>
          </ac:picMkLst>
        </pc:picChg>
        <pc:picChg chg="add mod">
          <ac:chgData name="Stephen Millmore" userId="7b2404fb-f360-4859-a21a-833f72764a74" providerId="ADAL" clId="{0BC7602F-5BF9-45C4-A29D-C17CBD2909C9}" dt="2023-11-17T15:47:56.545" v="4698" actId="1076"/>
          <ac:picMkLst>
            <pc:docMk/>
            <pc:sldMk cId="2393392342" sldId="509"/>
            <ac:picMk id="9" creationId="{F3119B57-0B67-12C2-4925-06D67117A7DF}"/>
          </ac:picMkLst>
        </pc:picChg>
      </pc:sldChg>
      <pc:sldChg chg="addSp delSp modSp add mod">
        <pc:chgData name="Stephen Millmore" userId="7b2404fb-f360-4859-a21a-833f72764a74" providerId="ADAL" clId="{0BC7602F-5BF9-45C4-A29D-C17CBD2909C9}" dt="2023-11-17T15:54:47.825" v="5591" actId="1076"/>
        <pc:sldMkLst>
          <pc:docMk/>
          <pc:sldMk cId="3845225723" sldId="510"/>
        </pc:sldMkLst>
        <pc:spChg chg="mod">
          <ac:chgData name="Stephen Millmore" userId="7b2404fb-f360-4859-a21a-833f72764a74" providerId="ADAL" clId="{0BC7602F-5BF9-45C4-A29D-C17CBD2909C9}" dt="2023-11-17T15:48:36.955" v="4709" actId="20577"/>
          <ac:spMkLst>
            <pc:docMk/>
            <pc:sldMk cId="3845225723" sldId="510"/>
            <ac:spMk id="2" creationId="{0A9AA9CE-1500-9B3F-5C5F-374DC594457B}"/>
          </ac:spMkLst>
        </pc:spChg>
        <pc:spChg chg="mod">
          <ac:chgData name="Stephen Millmore" userId="7b2404fb-f360-4859-a21a-833f72764a74" providerId="ADAL" clId="{0BC7602F-5BF9-45C4-A29D-C17CBD2909C9}" dt="2023-11-17T15:53:25.555" v="5587" actId="20577"/>
          <ac:spMkLst>
            <pc:docMk/>
            <pc:sldMk cId="3845225723" sldId="510"/>
            <ac:spMk id="3" creationId="{69EC1D8A-C277-16B1-20EC-6260B0088281}"/>
          </ac:spMkLst>
        </pc:spChg>
        <pc:picChg chg="del">
          <ac:chgData name="Stephen Millmore" userId="7b2404fb-f360-4859-a21a-833f72764a74" providerId="ADAL" clId="{0BC7602F-5BF9-45C4-A29D-C17CBD2909C9}" dt="2023-11-17T15:48:39.763" v="4710" actId="478"/>
          <ac:picMkLst>
            <pc:docMk/>
            <pc:sldMk cId="3845225723" sldId="510"/>
            <ac:picMk id="5" creationId="{A38EF883-20EC-AF58-F4F7-EB812F29FD85}"/>
          </ac:picMkLst>
        </pc:picChg>
        <pc:picChg chg="add mod">
          <ac:chgData name="Stephen Millmore" userId="7b2404fb-f360-4859-a21a-833f72764a74" providerId="ADAL" clId="{0BC7602F-5BF9-45C4-A29D-C17CBD2909C9}" dt="2023-11-17T15:53:40.209" v="5589" actId="1076"/>
          <ac:picMkLst>
            <pc:docMk/>
            <pc:sldMk cId="3845225723" sldId="510"/>
            <ac:picMk id="6" creationId="{68520CC7-DDED-7BE7-BE82-A8F03ABF660E}"/>
          </ac:picMkLst>
        </pc:picChg>
        <pc:picChg chg="del">
          <ac:chgData name="Stephen Millmore" userId="7b2404fb-f360-4859-a21a-833f72764a74" providerId="ADAL" clId="{0BC7602F-5BF9-45C4-A29D-C17CBD2909C9}" dt="2023-11-17T15:48:39.763" v="4710" actId="478"/>
          <ac:picMkLst>
            <pc:docMk/>
            <pc:sldMk cId="3845225723" sldId="510"/>
            <ac:picMk id="7" creationId="{3E9458AF-D10A-75D3-E971-3C85EFB1D2BB}"/>
          </ac:picMkLst>
        </pc:picChg>
        <pc:picChg chg="del">
          <ac:chgData name="Stephen Millmore" userId="7b2404fb-f360-4859-a21a-833f72764a74" providerId="ADAL" clId="{0BC7602F-5BF9-45C4-A29D-C17CBD2909C9}" dt="2023-11-17T15:48:39.763" v="4710" actId="478"/>
          <ac:picMkLst>
            <pc:docMk/>
            <pc:sldMk cId="3845225723" sldId="510"/>
            <ac:picMk id="9" creationId="{F3119B57-0B67-12C2-4925-06D67117A7DF}"/>
          </ac:picMkLst>
        </pc:picChg>
        <pc:picChg chg="add mod">
          <ac:chgData name="Stephen Millmore" userId="7b2404fb-f360-4859-a21a-833f72764a74" providerId="ADAL" clId="{0BC7602F-5BF9-45C4-A29D-C17CBD2909C9}" dt="2023-11-17T15:54:47.825" v="5591" actId="1076"/>
          <ac:picMkLst>
            <pc:docMk/>
            <pc:sldMk cId="3845225723" sldId="510"/>
            <ac:picMk id="10" creationId="{2AB4E9B0-FE7A-FE14-3263-694EB43B9A4D}"/>
          </ac:picMkLst>
        </pc:picChg>
      </pc:sldChg>
      <pc:sldChg chg="addSp delSp modSp add mod">
        <pc:chgData name="Stephen Millmore" userId="7b2404fb-f360-4859-a21a-833f72764a74" providerId="ADAL" clId="{0BC7602F-5BF9-45C4-A29D-C17CBD2909C9}" dt="2023-11-17T16:02:27.203" v="6300" actId="20577"/>
        <pc:sldMkLst>
          <pc:docMk/>
          <pc:sldMk cId="3180811583" sldId="511"/>
        </pc:sldMkLst>
        <pc:spChg chg="mod">
          <ac:chgData name="Stephen Millmore" userId="7b2404fb-f360-4859-a21a-833f72764a74" providerId="ADAL" clId="{0BC7602F-5BF9-45C4-A29D-C17CBD2909C9}" dt="2023-11-17T15:56:44.619" v="5696" actId="20577"/>
          <ac:spMkLst>
            <pc:docMk/>
            <pc:sldMk cId="3180811583" sldId="511"/>
            <ac:spMk id="2" creationId="{0A9AA9CE-1500-9B3F-5C5F-374DC594457B}"/>
          </ac:spMkLst>
        </pc:spChg>
        <pc:spChg chg="mod">
          <ac:chgData name="Stephen Millmore" userId="7b2404fb-f360-4859-a21a-833f72764a74" providerId="ADAL" clId="{0BC7602F-5BF9-45C4-A29D-C17CBD2909C9}" dt="2023-11-17T16:02:27.203" v="6300" actId="20577"/>
          <ac:spMkLst>
            <pc:docMk/>
            <pc:sldMk cId="3180811583" sldId="511"/>
            <ac:spMk id="3" creationId="{69EC1D8A-C277-16B1-20EC-6260B0088281}"/>
          </ac:spMkLst>
        </pc:spChg>
        <pc:spChg chg="add mod">
          <ac:chgData name="Stephen Millmore" userId="7b2404fb-f360-4859-a21a-833f72764a74" providerId="ADAL" clId="{0BC7602F-5BF9-45C4-A29D-C17CBD2909C9}" dt="2023-11-17T15:58:21.827" v="5813" actId="207"/>
          <ac:spMkLst>
            <pc:docMk/>
            <pc:sldMk cId="3180811583" sldId="511"/>
            <ac:spMk id="7" creationId="{D2E0A7EA-696F-3F15-AF92-C46FF47F6FF0}"/>
          </ac:spMkLst>
        </pc:spChg>
        <pc:spChg chg="add mod">
          <ac:chgData name="Stephen Millmore" userId="7b2404fb-f360-4859-a21a-833f72764a74" providerId="ADAL" clId="{0BC7602F-5BF9-45C4-A29D-C17CBD2909C9}" dt="2023-11-17T15:59:36.469" v="5912" actId="207"/>
          <ac:spMkLst>
            <pc:docMk/>
            <pc:sldMk cId="3180811583" sldId="511"/>
            <ac:spMk id="8" creationId="{DD3D6EB2-742F-26DE-89C9-0FED3EAAC0B7}"/>
          </ac:spMkLst>
        </pc:spChg>
        <pc:spChg chg="add mod">
          <ac:chgData name="Stephen Millmore" userId="7b2404fb-f360-4859-a21a-833f72764a74" providerId="ADAL" clId="{0BC7602F-5BF9-45C4-A29D-C17CBD2909C9}" dt="2023-11-17T15:59:43.003" v="5914" actId="1076"/>
          <ac:spMkLst>
            <pc:docMk/>
            <pc:sldMk cId="3180811583" sldId="511"/>
            <ac:spMk id="9" creationId="{0BF84E67-F067-081F-1F1B-1356BE925265}"/>
          </ac:spMkLst>
        </pc:spChg>
        <pc:spChg chg="add mod">
          <ac:chgData name="Stephen Millmore" userId="7b2404fb-f360-4859-a21a-833f72764a74" providerId="ADAL" clId="{0BC7602F-5BF9-45C4-A29D-C17CBD2909C9}" dt="2023-11-17T15:59:46.413" v="5916" actId="1076"/>
          <ac:spMkLst>
            <pc:docMk/>
            <pc:sldMk cId="3180811583" sldId="511"/>
            <ac:spMk id="11" creationId="{9103107A-22DD-E810-5B92-EAB7E66F8D5F}"/>
          </ac:spMkLst>
        </pc:spChg>
        <pc:spChg chg="add mod">
          <ac:chgData name="Stephen Millmore" userId="7b2404fb-f360-4859-a21a-833f72764a74" providerId="ADAL" clId="{0BC7602F-5BF9-45C4-A29D-C17CBD2909C9}" dt="2023-11-17T15:59:57.454" v="5921" actId="1076"/>
          <ac:spMkLst>
            <pc:docMk/>
            <pc:sldMk cId="3180811583" sldId="511"/>
            <ac:spMk id="12" creationId="{1E84535D-836B-E3E0-BB78-5502AF96AD5C}"/>
          </ac:spMkLst>
        </pc:spChg>
        <pc:spChg chg="add mod">
          <ac:chgData name="Stephen Millmore" userId="7b2404fb-f360-4859-a21a-833f72764a74" providerId="ADAL" clId="{0BC7602F-5BF9-45C4-A29D-C17CBD2909C9}" dt="2023-11-17T15:59:54.347" v="5920" actId="1076"/>
          <ac:spMkLst>
            <pc:docMk/>
            <pc:sldMk cId="3180811583" sldId="511"/>
            <ac:spMk id="13" creationId="{CB4BA9FA-09CB-A854-70BB-C37A9CB5057F}"/>
          </ac:spMkLst>
        </pc:spChg>
        <pc:picChg chg="add mod">
          <ac:chgData name="Stephen Millmore" userId="7b2404fb-f360-4859-a21a-833f72764a74" providerId="ADAL" clId="{0BC7602F-5BF9-45C4-A29D-C17CBD2909C9}" dt="2023-11-17T15:57:59.825" v="5809" actId="14100"/>
          <ac:picMkLst>
            <pc:docMk/>
            <pc:sldMk cId="3180811583" sldId="511"/>
            <ac:picMk id="5" creationId="{FBBBC833-3825-594F-6AD7-3C835776C5A9}"/>
          </ac:picMkLst>
        </pc:picChg>
        <pc:picChg chg="del">
          <ac:chgData name="Stephen Millmore" userId="7b2404fb-f360-4859-a21a-833f72764a74" providerId="ADAL" clId="{0BC7602F-5BF9-45C4-A29D-C17CBD2909C9}" dt="2023-11-17T15:56:18.498" v="5683" actId="478"/>
          <ac:picMkLst>
            <pc:docMk/>
            <pc:sldMk cId="3180811583" sldId="511"/>
            <ac:picMk id="6" creationId="{68520CC7-DDED-7BE7-BE82-A8F03ABF660E}"/>
          </ac:picMkLst>
        </pc:picChg>
        <pc:picChg chg="del">
          <ac:chgData name="Stephen Millmore" userId="7b2404fb-f360-4859-a21a-833f72764a74" providerId="ADAL" clId="{0BC7602F-5BF9-45C4-A29D-C17CBD2909C9}" dt="2023-11-17T15:56:18.498" v="5683" actId="478"/>
          <ac:picMkLst>
            <pc:docMk/>
            <pc:sldMk cId="3180811583" sldId="511"/>
            <ac:picMk id="10" creationId="{2AB4E9B0-FE7A-FE14-3263-694EB43B9A4D}"/>
          </ac:picMkLst>
        </pc:picChg>
        <pc:cxnChg chg="add mod">
          <ac:chgData name="Stephen Millmore" userId="7b2404fb-f360-4859-a21a-833f72764a74" providerId="ADAL" clId="{0BC7602F-5BF9-45C4-A29D-C17CBD2909C9}" dt="2023-11-17T16:00:16.301" v="5923" actId="1582"/>
          <ac:cxnSpMkLst>
            <pc:docMk/>
            <pc:sldMk cId="3180811583" sldId="511"/>
            <ac:cxnSpMk id="15" creationId="{5FBD9EEC-00D9-4517-54B7-F41AC0F5FEAF}"/>
          </ac:cxnSpMkLst>
        </pc:cxnChg>
        <pc:cxnChg chg="add mod">
          <ac:chgData name="Stephen Millmore" userId="7b2404fb-f360-4859-a21a-833f72764a74" providerId="ADAL" clId="{0BC7602F-5BF9-45C4-A29D-C17CBD2909C9}" dt="2023-11-17T16:00:24.969" v="5926" actId="14100"/>
          <ac:cxnSpMkLst>
            <pc:docMk/>
            <pc:sldMk cId="3180811583" sldId="511"/>
            <ac:cxnSpMk id="16" creationId="{5A0FB167-4F26-E902-01E4-953F89975BE5}"/>
          </ac:cxnSpMkLst>
        </pc:cxnChg>
        <pc:cxnChg chg="add mod">
          <ac:chgData name="Stephen Millmore" userId="7b2404fb-f360-4859-a21a-833f72764a74" providerId="ADAL" clId="{0BC7602F-5BF9-45C4-A29D-C17CBD2909C9}" dt="2023-11-17T16:00:30.294" v="5929" actId="14100"/>
          <ac:cxnSpMkLst>
            <pc:docMk/>
            <pc:sldMk cId="3180811583" sldId="511"/>
            <ac:cxnSpMk id="18" creationId="{F973398B-F907-9C2C-7B9E-19DA9E16CC5A}"/>
          </ac:cxnSpMkLst>
        </pc:cxnChg>
        <pc:cxnChg chg="add mod">
          <ac:chgData name="Stephen Millmore" userId="7b2404fb-f360-4859-a21a-833f72764a74" providerId="ADAL" clId="{0BC7602F-5BF9-45C4-A29D-C17CBD2909C9}" dt="2023-11-17T16:00:36.957" v="5932" actId="14100"/>
          <ac:cxnSpMkLst>
            <pc:docMk/>
            <pc:sldMk cId="3180811583" sldId="511"/>
            <ac:cxnSpMk id="20" creationId="{47AC63BE-5C5F-091E-47E9-0E830E6DE9B1}"/>
          </ac:cxnSpMkLst>
        </pc:cxnChg>
        <pc:cxnChg chg="add mod">
          <ac:chgData name="Stephen Millmore" userId="7b2404fb-f360-4859-a21a-833f72764a74" providerId="ADAL" clId="{0BC7602F-5BF9-45C4-A29D-C17CBD2909C9}" dt="2023-11-17T16:00:44.010" v="5935" actId="14100"/>
          <ac:cxnSpMkLst>
            <pc:docMk/>
            <pc:sldMk cId="3180811583" sldId="511"/>
            <ac:cxnSpMk id="22" creationId="{8AE02C3E-5DAD-540F-CDBF-FF02262F40FD}"/>
          </ac:cxnSpMkLst>
        </pc:cxnChg>
      </pc:sldChg>
      <pc:sldChg chg="addSp delSp modSp add mod">
        <pc:chgData name="Stephen Millmore" userId="7b2404fb-f360-4859-a21a-833f72764a74" providerId="ADAL" clId="{0BC7602F-5BF9-45C4-A29D-C17CBD2909C9}" dt="2023-11-17T16:05:57.385" v="6793" actId="20577"/>
        <pc:sldMkLst>
          <pc:docMk/>
          <pc:sldMk cId="1568977140" sldId="512"/>
        </pc:sldMkLst>
        <pc:spChg chg="mod">
          <ac:chgData name="Stephen Millmore" userId="7b2404fb-f360-4859-a21a-833f72764a74" providerId="ADAL" clId="{0BC7602F-5BF9-45C4-A29D-C17CBD2909C9}" dt="2023-11-17T16:02:58.516" v="6342" actId="20577"/>
          <ac:spMkLst>
            <pc:docMk/>
            <pc:sldMk cId="1568977140" sldId="512"/>
            <ac:spMk id="2" creationId="{0A9AA9CE-1500-9B3F-5C5F-374DC594457B}"/>
          </ac:spMkLst>
        </pc:spChg>
        <pc:spChg chg="mod">
          <ac:chgData name="Stephen Millmore" userId="7b2404fb-f360-4859-a21a-833f72764a74" providerId="ADAL" clId="{0BC7602F-5BF9-45C4-A29D-C17CBD2909C9}" dt="2023-11-17T16:05:06.147" v="6639" actId="20577"/>
          <ac:spMkLst>
            <pc:docMk/>
            <pc:sldMk cId="1568977140" sldId="512"/>
            <ac:spMk id="3" creationId="{69EC1D8A-C277-16B1-20EC-6260B0088281}"/>
          </ac:spMkLst>
        </pc:spChg>
        <pc:spChg chg="del">
          <ac:chgData name="Stephen Millmore" userId="7b2404fb-f360-4859-a21a-833f72764a74" providerId="ADAL" clId="{0BC7602F-5BF9-45C4-A29D-C17CBD2909C9}" dt="2023-11-17T16:03:08.047" v="6343" actId="478"/>
          <ac:spMkLst>
            <pc:docMk/>
            <pc:sldMk cId="1568977140" sldId="512"/>
            <ac:spMk id="7" creationId="{D2E0A7EA-696F-3F15-AF92-C46FF47F6FF0}"/>
          </ac:spMkLst>
        </pc:spChg>
        <pc:spChg chg="del">
          <ac:chgData name="Stephen Millmore" userId="7b2404fb-f360-4859-a21a-833f72764a74" providerId="ADAL" clId="{0BC7602F-5BF9-45C4-A29D-C17CBD2909C9}" dt="2023-11-17T16:03:08.047" v="6343" actId="478"/>
          <ac:spMkLst>
            <pc:docMk/>
            <pc:sldMk cId="1568977140" sldId="512"/>
            <ac:spMk id="8" creationId="{DD3D6EB2-742F-26DE-89C9-0FED3EAAC0B7}"/>
          </ac:spMkLst>
        </pc:spChg>
        <pc:spChg chg="del">
          <ac:chgData name="Stephen Millmore" userId="7b2404fb-f360-4859-a21a-833f72764a74" providerId="ADAL" clId="{0BC7602F-5BF9-45C4-A29D-C17CBD2909C9}" dt="2023-11-17T16:03:08.047" v="6343" actId="478"/>
          <ac:spMkLst>
            <pc:docMk/>
            <pc:sldMk cId="1568977140" sldId="512"/>
            <ac:spMk id="9" creationId="{0BF84E67-F067-081F-1F1B-1356BE925265}"/>
          </ac:spMkLst>
        </pc:spChg>
        <pc:spChg chg="add mod">
          <ac:chgData name="Stephen Millmore" userId="7b2404fb-f360-4859-a21a-833f72764a74" providerId="ADAL" clId="{0BC7602F-5BF9-45C4-A29D-C17CBD2909C9}" dt="2023-11-17T16:05:57.385" v="6793" actId="20577"/>
          <ac:spMkLst>
            <pc:docMk/>
            <pc:sldMk cId="1568977140" sldId="512"/>
            <ac:spMk id="10" creationId="{089846C4-1D99-850D-AEFD-DEF1A2825F01}"/>
          </ac:spMkLst>
        </pc:spChg>
        <pc:spChg chg="del">
          <ac:chgData name="Stephen Millmore" userId="7b2404fb-f360-4859-a21a-833f72764a74" providerId="ADAL" clId="{0BC7602F-5BF9-45C4-A29D-C17CBD2909C9}" dt="2023-11-17T16:03:08.047" v="6343" actId="478"/>
          <ac:spMkLst>
            <pc:docMk/>
            <pc:sldMk cId="1568977140" sldId="512"/>
            <ac:spMk id="11" creationId="{9103107A-22DD-E810-5B92-EAB7E66F8D5F}"/>
          </ac:spMkLst>
        </pc:spChg>
        <pc:spChg chg="del">
          <ac:chgData name="Stephen Millmore" userId="7b2404fb-f360-4859-a21a-833f72764a74" providerId="ADAL" clId="{0BC7602F-5BF9-45C4-A29D-C17CBD2909C9}" dt="2023-11-17T16:03:08.047" v="6343" actId="478"/>
          <ac:spMkLst>
            <pc:docMk/>
            <pc:sldMk cId="1568977140" sldId="512"/>
            <ac:spMk id="12" creationId="{1E84535D-836B-E3E0-BB78-5502AF96AD5C}"/>
          </ac:spMkLst>
        </pc:spChg>
        <pc:spChg chg="del">
          <ac:chgData name="Stephen Millmore" userId="7b2404fb-f360-4859-a21a-833f72764a74" providerId="ADAL" clId="{0BC7602F-5BF9-45C4-A29D-C17CBD2909C9}" dt="2023-11-17T16:03:08.047" v="6343" actId="478"/>
          <ac:spMkLst>
            <pc:docMk/>
            <pc:sldMk cId="1568977140" sldId="512"/>
            <ac:spMk id="13" creationId="{CB4BA9FA-09CB-A854-70BB-C37A9CB5057F}"/>
          </ac:spMkLst>
        </pc:spChg>
        <pc:picChg chg="del">
          <ac:chgData name="Stephen Millmore" userId="7b2404fb-f360-4859-a21a-833f72764a74" providerId="ADAL" clId="{0BC7602F-5BF9-45C4-A29D-C17CBD2909C9}" dt="2023-11-17T16:03:08.047" v="6343" actId="478"/>
          <ac:picMkLst>
            <pc:docMk/>
            <pc:sldMk cId="1568977140" sldId="512"/>
            <ac:picMk id="5" creationId="{FBBBC833-3825-594F-6AD7-3C835776C5A9}"/>
          </ac:picMkLst>
        </pc:picChg>
        <pc:picChg chg="add mod">
          <ac:chgData name="Stephen Millmore" userId="7b2404fb-f360-4859-a21a-833f72764a74" providerId="ADAL" clId="{0BC7602F-5BF9-45C4-A29D-C17CBD2909C9}" dt="2023-11-17T16:03:35.489" v="6349" actId="14100"/>
          <ac:picMkLst>
            <pc:docMk/>
            <pc:sldMk cId="1568977140" sldId="512"/>
            <ac:picMk id="6" creationId="{08B38872-961B-43BD-A337-F2E028E94CC8}"/>
          </ac:picMkLst>
        </pc:picChg>
        <pc:cxnChg chg="del">
          <ac:chgData name="Stephen Millmore" userId="7b2404fb-f360-4859-a21a-833f72764a74" providerId="ADAL" clId="{0BC7602F-5BF9-45C4-A29D-C17CBD2909C9}" dt="2023-11-17T16:03:08.047" v="6343" actId="478"/>
          <ac:cxnSpMkLst>
            <pc:docMk/>
            <pc:sldMk cId="1568977140" sldId="512"/>
            <ac:cxnSpMk id="15" creationId="{5FBD9EEC-00D9-4517-54B7-F41AC0F5FEAF}"/>
          </ac:cxnSpMkLst>
        </pc:cxnChg>
        <pc:cxnChg chg="del">
          <ac:chgData name="Stephen Millmore" userId="7b2404fb-f360-4859-a21a-833f72764a74" providerId="ADAL" clId="{0BC7602F-5BF9-45C4-A29D-C17CBD2909C9}" dt="2023-11-17T16:03:08.047" v="6343" actId="478"/>
          <ac:cxnSpMkLst>
            <pc:docMk/>
            <pc:sldMk cId="1568977140" sldId="512"/>
            <ac:cxnSpMk id="16" creationId="{5A0FB167-4F26-E902-01E4-953F89975BE5}"/>
          </ac:cxnSpMkLst>
        </pc:cxnChg>
        <pc:cxnChg chg="del">
          <ac:chgData name="Stephen Millmore" userId="7b2404fb-f360-4859-a21a-833f72764a74" providerId="ADAL" clId="{0BC7602F-5BF9-45C4-A29D-C17CBD2909C9}" dt="2023-11-17T16:03:08.047" v="6343" actId="478"/>
          <ac:cxnSpMkLst>
            <pc:docMk/>
            <pc:sldMk cId="1568977140" sldId="512"/>
            <ac:cxnSpMk id="18" creationId="{F973398B-F907-9C2C-7B9E-19DA9E16CC5A}"/>
          </ac:cxnSpMkLst>
        </pc:cxnChg>
        <pc:cxnChg chg="del">
          <ac:chgData name="Stephen Millmore" userId="7b2404fb-f360-4859-a21a-833f72764a74" providerId="ADAL" clId="{0BC7602F-5BF9-45C4-A29D-C17CBD2909C9}" dt="2023-11-17T16:03:08.047" v="6343" actId="478"/>
          <ac:cxnSpMkLst>
            <pc:docMk/>
            <pc:sldMk cId="1568977140" sldId="512"/>
            <ac:cxnSpMk id="20" creationId="{47AC63BE-5C5F-091E-47E9-0E830E6DE9B1}"/>
          </ac:cxnSpMkLst>
        </pc:cxnChg>
        <pc:cxnChg chg="del">
          <ac:chgData name="Stephen Millmore" userId="7b2404fb-f360-4859-a21a-833f72764a74" providerId="ADAL" clId="{0BC7602F-5BF9-45C4-A29D-C17CBD2909C9}" dt="2023-11-17T16:03:08.047" v="6343" actId="478"/>
          <ac:cxnSpMkLst>
            <pc:docMk/>
            <pc:sldMk cId="1568977140" sldId="512"/>
            <ac:cxnSpMk id="22" creationId="{8AE02C3E-5DAD-540F-CDBF-FF02262F40FD}"/>
          </ac:cxnSpMkLst>
        </pc:cxnChg>
      </pc:sldChg>
      <pc:sldChg chg="addSp delSp modSp add mod delAnim modAnim">
        <pc:chgData name="Stephen Millmore" userId="7b2404fb-f360-4859-a21a-833f72764a74" providerId="ADAL" clId="{0BC7602F-5BF9-45C4-A29D-C17CBD2909C9}" dt="2023-11-17T16:21:07.359" v="7481" actId="113"/>
        <pc:sldMkLst>
          <pc:docMk/>
          <pc:sldMk cId="883863468" sldId="513"/>
        </pc:sldMkLst>
        <pc:spChg chg="mod">
          <ac:chgData name="Stephen Millmore" userId="7b2404fb-f360-4859-a21a-833f72764a74" providerId="ADAL" clId="{0BC7602F-5BF9-45C4-A29D-C17CBD2909C9}" dt="2023-11-17T16:07:28.210" v="6821" actId="20577"/>
          <ac:spMkLst>
            <pc:docMk/>
            <pc:sldMk cId="883863468" sldId="513"/>
            <ac:spMk id="2" creationId="{0A9AA9CE-1500-9B3F-5C5F-374DC594457B}"/>
          </ac:spMkLst>
        </pc:spChg>
        <pc:spChg chg="mod">
          <ac:chgData name="Stephen Millmore" userId="7b2404fb-f360-4859-a21a-833f72764a74" providerId="ADAL" clId="{0BC7602F-5BF9-45C4-A29D-C17CBD2909C9}" dt="2023-11-17T16:08:31.356" v="7022" actId="20577"/>
          <ac:spMkLst>
            <pc:docMk/>
            <pc:sldMk cId="883863468" sldId="513"/>
            <ac:spMk id="3" creationId="{69EC1D8A-C277-16B1-20EC-6260B0088281}"/>
          </ac:spMkLst>
        </pc:spChg>
        <pc:spChg chg="add mod">
          <ac:chgData name="Stephen Millmore" userId="7b2404fb-f360-4859-a21a-833f72764a74" providerId="ADAL" clId="{0BC7602F-5BF9-45C4-A29D-C17CBD2909C9}" dt="2023-11-17T16:09:15.646" v="7080" actId="20577"/>
          <ac:spMkLst>
            <pc:docMk/>
            <pc:sldMk cId="883863468" sldId="513"/>
            <ac:spMk id="4" creationId="{3CCD059A-3EC1-FE71-C672-73BFC106CC14}"/>
          </ac:spMkLst>
        </pc:spChg>
        <pc:spChg chg="add mod">
          <ac:chgData name="Stephen Millmore" userId="7b2404fb-f360-4859-a21a-833f72764a74" providerId="ADAL" clId="{0BC7602F-5BF9-45C4-A29D-C17CBD2909C9}" dt="2023-11-17T16:09:46.946" v="7086" actId="122"/>
          <ac:spMkLst>
            <pc:docMk/>
            <pc:sldMk cId="883863468" sldId="513"/>
            <ac:spMk id="5" creationId="{0F7F96B8-B51D-497A-A58D-E2793544C2B6}"/>
          </ac:spMkLst>
        </pc:spChg>
        <pc:spChg chg="add mod">
          <ac:chgData name="Stephen Millmore" userId="7b2404fb-f360-4859-a21a-833f72764a74" providerId="ADAL" clId="{0BC7602F-5BF9-45C4-A29D-C17CBD2909C9}" dt="2023-11-17T16:09:53.373" v="7088" actId="1076"/>
          <ac:spMkLst>
            <pc:docMk/>
            <pc:sldMk cId="883863468" sldId="513"/>
            <ac:spMk id="7" creationId="{C7FAB56F-4AC0-3DD3-CD7E-7A49553C61F7}"/>
          </ac:spMkLst>
        </pc:spChg>
        <pc:spChg chg="add mod">
          <ac:chgData name="Stephen Millmore" userId="7b2404fb-f360-4859-a21a-833f72764a74" providerId="ADAL" clId="{0BC7602F-5BF9-45C4-A29D-C17CBD2909C9}" dt="2023-11-17T16:09:59.188" v="7090" actId="1076"/>
          <ac:spMkLst>
            <pc:docMk/>
            <pc:sldMk cId="883863468" sldId="513"/>
            <ac:spMk id="8" creationId="{C836F505-9316-D344-B636-234AA2DF980F}"/>
          </ac:spMkLst>
        </pc:spChg>
        <pc:spChg chg="add mod">
          <ac:chgData name="Stephen Millmore" userId="7b2404fb-f360-4859-a21a-833f72764a74" providerId="ADAL" clId="{0BC7602F-5BF9-45C4-A29D-C17CBD2909C9}" dt="2023-11-17T16:10:02.908" v="7092" actId="1076"/>
          <ac:spMkLst>
            <pc:docMk/>
            <pc:sldMk cId="883863468" sldId="513"/>
            <ac:spMk id="9" creationId="{9E3C6C82-85D6-8949-8ABC-CE1518119ED9}"/>
          </ac:spMkLst>
        </pc:spChg>
        <pc:spChg chg="mod">
          <ac:chgData name="Stephen Millmore" userId="7b2404fb-f360-4859-a21a-833f72764a74" providerId="ADAL" clId="{0BC7602F-5BF9-45C4-A29D-C17CBD2909C9}" dt="2023-11-17T16:13:51.659" v="7195" actId="20577"/>
          <ac:spMkLst>
            <pc:docMk/>
            <pc:sldMk cId="883863468" sldId="513"/>
            <ac:spMk id="10" creationId="{089846C4-1D99-850D-AEFD-DEF1A2825F01}"/>
          </ac:spMkLst>
        </pc:spChg>
        <pc:spChg chg="add mod">
          <ac:chgData name="Stephen Millmore" userId="7b2404fb-f360-4859-a21a-833f72764a74" providerId="ADAL" clId="{0BC7602F-5BF9-45C4-A29D-C17CBD2909C9}" dt="2023-11-17T16:13:26.171" v="7189" actId="1076"/>
          <ac:spMkLst>
            <pc:docMk/>
            <pc:sldMk cId="883863468" sldId="513"/>
            <ac:spMk id="11" creationId="{77629956-C8F6-EB0A-BB02-DC546FECA867}"/>
          </ac:spMkLst>
        </pc:spChg>
        <pc:spChg chg="add mod">
          <ac:chgData name="Stephen Millmore" userId="7b2404fb-f360-4859-a21a-833f72764a74" providerId="ADAL" clId="{0BC7602F-5BF9-45C4-A29D-C17CBD2909C9}" dt="2023-11-17T16:10:16.611" v="7098" actId="1076"/>
          <ac:spMkLst>
            <pc:docMk/>
            <pc:sldMk cId="883863468" sldId="513"/>
            <ac:spMk id="12" creationId="{53B55326-E49A-1CDE-0AE2-E4936FCDBCF7}"/>
          </ac:spMkLst>
        </pc:spChg>
        <pc:spChg chg="add mod">
          <ac:chgData name="Stephen Millmore" userId="7b2404fb-f360-4859-a21a-833f72764a74" providerId="ADAL" clId="{0BC7602F-5BF9-45C4-A29D-C17CBD2909C9}" dt="2023-11-17T16:10:21.729" v="7100" actId="1076"/>
          <ac:spMkLst>
            <pc:docMk/>
            <pc:sldMk cId="883863468" sldId="513"/>
            <ac:spMk id="13" creationId="{540B07F2-4778-BB83-D8FA-C453734FD9B2}"/>
          </ac:spMkLst>
        </pc:spChg>
        <pc:spChg chg="add mod">
          <ac:chgData name="Stephen Millmore" userId="7b2404fb-f360-4859-a21a-833f72764a74" providerId="ADAL" clId="{0BC7602F-5BF9-45C4-A29D-C17CBD2909C9}" dt="2023-11-17T16:10:33.628" v="7102" actId="1076"/>
          <ac:spMkLst>
            <pc:docMk/>
            <pc:sldMk cId="883863468" sldId="513"/>
            <ac:spMk id="14" creationId="{0BC21766-14FE-0C2D-F61E-D6A1C4893966}"/>
          </ac:spMkLst>
        </pc:spChg>
        <pc:spChg chg="add del mod">
          <ac:chgData name="Stephen Millmore" userId="7b2404fb-f360-4859-a21a-833f72764a74" providerId="ADAL" clId="{0BC7602F-5BF9-45C4-A29D-C17CBD2909C9}" dt="2023-11-17T16:12:25.047" v="7181" actId="478"/>
          <ac:spMkLst>
            <pc:docMk/>
            <pc:sldMk cId="883863468" sldId="513"/>
            <ac:spMk id="15" creationId="{410001D4-0362-F50C-419D-22B6C18B9713}"/>
          </ac:spMkLst>
        </pc:spChg>
        <pc:spChg chg="add mod">
          <ac:chgData name="Stephen Millmore" userId="7b2404fb-f360-4859-a21a-833f72764a74" providerId="ADAL" clId="{0BC7602F-5BF9-45C4-A29D-C17CBD2909C9}" dt="2023-11-17T16:13:14.063" v="7184" actId="1076"/>
          <ac:spMkLst>
            <pc:docMk/>
            <pc:sldMk cId="883863468" sldId="513"/>
            <ac:spMk id="16" creationId="{6B075A7F-5CCA-EFB6-65AE-92A6A89C4E8F}"/>
          </ac:spMkLst>
        </pc:spChg>
        <pc:spChg chg="add mod">
          <ac:chgData name="Stephen Millmore" userId="7b2404fb-f360-4859-a21a-833f72764a74" providerId="ADAL" clId="{0BC7602F-5BF9-45C4-A29D-C17CBD2909C9}" dt="2023-11-17T16:13:30.906" v="7190" actId="1076"/>
          <ac:spMkLst>
            <pc:docMk/>
            <pc:sldMk cId="883863468" sldId="513"/>
            <ac:spMk id="17" creationId="{DEEA6FFF-5B7C-33B4-0671-AFE1DAB073FB}"/>
          </ac:spMkLst>
        </pc:spChg>
        <pc:spChg chg="add mod">
          <ac:chgData name="Stephen Millmore" userId="7b2404fb-f360-4859-a21a-833f72764a74" providerId="ADAL" clId="{0BC7602F-5BF9-45C4-A29D-C17CBD2909C9}" dt="2023-11-17T16:13:35.310" v="7192" actId="1076"/>
          <ac:spMkLst>
            <pc:docMk/>
            <pc:sldMk cId="883863468" sldId="513"/>
            <ac:spMk id="18" creationId="{8FC67101-3525-A678-1F0B-3A28D06FA211}"/>
          </ac:spMkLst>
        </pc:spChg>
        <pc:spChg chg="add mod">
          <ac:chgData name="Stephen Millmore" userId="7b2404fb-f360-4859-a21a-833f72764a74" providerId="ADAL" clId="{0BC7602F-5BF9-45C4-A29D-C17CBD2909C9}" dt="2023-11-17T16:13:41.041" v="7194" actId="1076"/>
          <ac:spMkLst>
            <pc:docMk/>
            <pc:sldMk cId="883863468" sldId="513"/>
            <ac:spMk id="19" creationId="{53379B70-8706-1109-23D6-10BBA1AC9619}"/>
          </ac:spMkLst>
        </pc:spChg>
        <pc:spChg chg="add mod">
          <ac:chgData name="Stephen Millmore" userId="7b2404fb-f360-4859-a21a-833f72764a74" providerId="ADAL" clId="{0BC7602F-5BF9-45C4-A29D-C17CBD2909C9}" dt="2023-11-17T16:15:21.881" v="7315" actId="20577"/>
          <ac:spMkLst>
            <pc:docMk/>
            <pc:sldMk cId="883863468" sldId="513"/>
            <ac:spMk id="20" creationId="{CB80D406-DFDA-CF8F-D994-5DE39CD93707}"/>
          </ac:spMkLst>
        </pc:spChg>
        <pc:spChg chg="add del mod">
          <ac:chgData name="Stephen Millmore" userId="7b2404fb-f360-4859-a21a-833f72764a74" providerId="ADAL" clId="{0BC7602F-5BF9-45C4-A29D-C17CBD2909C9}" dt="2023-11-17T16:16:35.409" v="7324" actId="478"/>
          <ac:spMkLst>
            <pc:docMk/>
            <pc:sldMk cId="883863468" sldId="513"/>
            <ac:spMk id="21" creationId="{C4666BEC-5567-8030-F4D4-12EDE376D54D}"/>
          </ac:spMkLst>
        </pc:spChg>
        <pc:spChg chg="add mod">
          <ac:chgData name="Stephen Millmore" userId="7b2404fb-f360-4859-a21a-833f72764a74" providerId="ADAL" clId="{0BC7602F-5BF9-45C4-A29D-C17CBD2909C9}" dt="2023-11-17T16:17:35.834" v="7336" actId="14100"/>
          <ac:spMkLst>
            <pc:docMk/>
            <pc:sldMk cId="883863468" sldId="513"/>
            <ac:spMk id="22" creationId="{E86F5CB3-FDE8-CEDE-6367-2D5BD487893B}"/>
          </ac:spMkLst>
        </pc:spChg>
        <pc:spChg chg="add mod">
          <ac:chgData name="Stephen Millmore" userId="7b2404fb-f360-4859-a21a-833f72764a74" providerId="ADAL" clId="{0BC7602F-5BF9-45C4-A29D-C17CBD2909C9}" dt="2023-11-17T16:21:07.359" v="7481" actId="113"/>
          <ac:spMkLst>
            <pc:docMk/>
            <pc:sldMk cId="883863468" sldId="513"/>
            <ac:spMk id="23" creationId="{263727D7-8CD5-B424-C383-D4C5968C25EC}"/>
          </ac:spMkLst>
        </pc:spChg>
        <pc:picChg chg="mod">
          <ac:chgData name="Stephen Millmore" userId="7b2404fb-f360-4859-a21a-833f72764a74" providerId="ADAL" clId="{0BC7602F-5BF9-45C4-A29D-C17CBD2909C9}" dt="2023-11-17T16:10:37.813" v="7104" actId="1076"/>
          <ac:picMkLst>
            <pc:docMk/>
            <pc:sldMk cId="883863468" sldId="513"/>
            <ac:picMk id="6" creationId="{08B38872-961B-43BD-A337-F2E028E94CC8}"/>
          </ac:picMkLst>
        </pc:picChg>
      </pc:sldChg>
      <pc:sldChg chg="addSp delSp modSp add mod delAnim modAnim">
        <pc:chgData name="Stephen Millmore" userId="7b2404fb-f360-4859-a21a-833f72764a74" providerId="ADAL" clId="{0BC7602F-5BF9-45C4-A29D-C17CBD2909C9}" dt="2023-11-17T16:29:53.567" v="8192" actId="20577"/>
        <pc:sldMkLst>
          <pc:docMk/>
          <pc:sldMk cId="151860799" sldId="514"/>
        </pc:sldMkLst>
        <pc:spChg chg="mod">
          <ac:chgData name="Stephen Millmore" userId="7b2404fb-f360-4859-a21a-833f72764a74" providerId="ADAL" clId="{0BC7602F-5BF9-45C4-A29D-C17CBD2909C9}" dt="2023-11-17T16:21:51.650" v="7489" actId="20577"/>
          <ac:spMkLst>
            <pc:docMk/>
            <pc:sldMk cId="151860799" sldId="514"/>
            <ac:spMk id="2" creationId="{0A9AA9CE-1500-9B3F-5C5F-374DC594457B}"/>
          </ac:spMkLst>
        </pc:spChg>
        <pc:spChg chg="mod">
          <ac:chgData name="Stephen Millmore" userId="7b2404fb-f360-4859-a21a-833f72764a74" providerId="ADAL" clId="{0BC7602F-5BF9-45C4-A29D-C17CBD2909C9}" dt="2023-11-17T16:25:44.635" v="7887" actId="20577"/>
          <ac:spMkLst>
            <pc:docMk/>
            <pc:sldMk cId="151860799" sldId="514"/>
            <ac:spMk id="3" creationId="{69EC1D8A-C277-16B1-20EC-6260B0088281}"/>
          </ac:spMkLst>
        </pc:spChg>
        <pc:spChg chg="del">
          <ac:chgData name="Stephen Millmore" userId="7b2404fb-f360-4859-a21a-833f72764a74" providerId="ADAL" clId="{0BC7602F-5BF9-45C4-A29D-C17CBD2909C9}" dt="2023-11-17T16:24:45.152" v="7746" actId="478"/>
          <ac:spMkLst>
            <pc:docMk/>
            <pc:sldMk cId="151860799" sldId="514"/>
            <ac:spMk id="4" creationId="{3CCD059A-3EC1-FE71-C672-73BFC106CC14}"/>
          </ac:spMkLst>
        </pc:spChg>
        <pc:spChg chg="del">
          <ac:chgData name="Stephen Millmore" userId="7b2404fb-f360-4859-a21a-833f72764a74" providerId="ADAL" clId="{0BC7602F-5BF9-45C4-A29D-C17CBD2909C9}" dt="2023-11-17T16:22:05.825" v="7492" actId="478"/>
          <ac:spMkLst>
            <pc:docMk/>
            <pc:sldMk cId="151860799" sldId="514"/>
            <ac:spMk id="5" creationId="{0F7F96B8-B51D-497A-A58D-E2793544C2B6}"/>
          </ac:spMkLst>
        </pc:spChg>
        <pc:spChg chg="del">
          <ac:chgData name="Stephen Millmore" userId="7b2404fb-f360-4859-a21a-833f72764a74" providerId="ADAL" clId="{0BC7602F-5BF9-45C4-A29D-C17CBD2909C9}" dt="2023-11-17T16:22:05.825" v="7492" actId="478"/>
          <ac:spMkLst>
            <pc:docMk/>
            <pc:sldMk cId="151860799" sldId="514"/>
            <ac:spMk id="7" creationId="{C7FAB56F-4AC0-3DD3-CD7E-7A49553C61F7}"/>
          </ac:spMkLst>
        </pc:spChg>
        <pc:spChg chg="del">
          <ac:chgData name="Stephen Millmore" userId="7b2404fb-f360-4859-a21a-833f72764a74" providerId="ADAL" clId="{0BC7602F-5BF9-45C4-A29D-C17CBD2909C9}" dt="2023-11-17T16:22:05.825" v="7492" actId="478"/>
          <ac:spMkLst>
            <pc:docMk/>
            <pc:sldMk cId="151860799" sldId="514"/>
            <ac:spMk id="8" creationId="{C836F505-9316-D344-B636-234AA2DF980F}"/>
          </ac:spMkLst>
        </pc:spChg>
        <pc:spChg chg="del">
          <ac:chgData name="Stephen Millmore" userId="7b2404fb-f360-4859-a21a-833f72764a74" providerId="ADAL" clId="{0BC7602F-5BF9-45C4-A29D-C17CBD2909C9}" dt="2023-11-17T16:22:05.825" v="7492" actId="478"/>
          <ac:spMkLst>
            <pc:docMk/>
            <pc:sldMk cId="151860799" sldId="514"/>
            <ac:spMk id="9" creationId="{9E3C6C82-85D6-8949-8ABC-CE1518119ED9}"/>
          </ac:spMkLst>
        </pc:spChg>
        <pc:spChg chg="mod">
          <ac:chgData name="Stephen Millmore" userId="7b2404fb-f360-4859-a21a-833f72764a74" providerId="ADAL" clId="{0BC7602F-5BF9-45C4-A29D-C17CBD2909C9}" dt="2023-11-17T16:27:28.466" v="8001" actId="20577"/>
          <ac:spMkLst>
            <pc:docMk/>
            <pc:sldMk cId="151860799" sldId="514"/>
            <ac:spMk id="10" creationId="{089846C4-1D99-850D-AEFD-DEF1A2825F01}"/>
          </ac:spMkLst>
        </pc:spChg>
        <pc:spChg chg="add mod">
          <ac:chgData name="Stephen Millmore" userId="7b2404fb-f360-4859-a21a-833f72764a74" providerId="ADAL" clId="{0BC7602F-5BF9-45C4-A29D-C17CBD2909C9}" dt="2023-11-17T16:22:43.371" v="7498" actId="1076"/>
          <ac:spMkLst>
            <pc:docMk/>
            <pc:sldMk cId="151860799" sldId="514"/>
            <ac:spMk id="15" creationId="{C564952F-D541-49CD-56DE-0E4C7EBE2E80}"/>
          </ac:spMkLst>
        </pc:spChg>
        <pc:spChg chg="mod">
          <ac:chgData name="Stephen Millmore" userId="7b2404fb-f360-4859-a21a-833f72764a74" providerId="ADAL" clId="{0BC7602F-5BF9-45C4-A29D-C17CBD2909C9}" dt="2023-11-17T16:22:18.309" v="7493" actId="1076"/>
          <ac:spMkLst>
            <pc:docMk/>
            <pc:sldMk cId="151860799" sldId="514"/>
            <ac:spMk id="16" creationId="{6B075A7F-5CCA-EFB6-65AE-92A6A89C4E8F}"/>
          </ac:spMkLst>
        </pc:spChg>
        <pc:spChg chg="mod">
          <ac:chgData name="Stephen Millmore" userId="7b2404fb-f360-4859-a21a-833f72764a74" providerId="ADAL" clId="{0BC7602F-5BF9-45C4-A29D-C17CBD2909C9}" dt="2023-11-17T16:22:18.309" v="7493" actId="1076"/>
          <ac:spMkLst>
            <pc:docMk/>
            <pc:sldMk cId="151860799" sldId="514"/>
            <ac:spMk id="17" creationId="{DEEA6FFF-5B7C-33B4-0671-AFE1DAB073FB}"/>
          </ac:spMkLst>
        </pc:spChg>
        <pc:spChg chg="mod">
          <ac:chgData name="Stephen Millmore" userId="7b2404fb-f360-4859-a21a-833f72764a74" providerId="ADAL" clId="{0BC7602F-5BF9-45C4-A29D-C17CBD2909C9}" dt="2023-11-17T16:22:18.309" v="7493" actId="1076"/>
          <ac:spMkLst>
            <pc:docMk/>
            <pc:sldMk cId="151860799" sldId="514"/>
            <ac:spMk id="18" creationId="{8FC67101-3525-A678-1F0B-3A28D06FA211}"/>
          </ac:spMkLst>
        </pc:spChg>
        <pc:spChg chg="mod">
          <ac:chgData name="Stephen Millmore" userId="7b2404fb-f360-4859-a21a-833f72764a74" providerId="ADAL" clId="{0BC7602F-5BF9-45C4-A29D-C17CBD2909C9}" dt="2023-11-17T16:22:18.309" v="7493" actId="1076"/>
          <ac:spMkLst>
            <pc:docMk/>
            <pc:sldMk cId="151860799" sldId="514"/>
            <ac:spMk id="19" creationId="{53379B70-8706-1109-23D6-10BBA1AC9619}"/>
          </ac:spMkLst>
        </pc:spChg>
        <pc:spChg chg="mod">
          <ac:chgData name="Stephen Millmore" userId="7b2404fb-f360-4859-a21a-833f72764a74" providerId="ADAL" clId="{0BC7602F-5BF9-45C4-A29D-C17CBD2909C9}" dt="2023-11-17T16:29:53.567" v="8192" actId="20577"/>
          <ac:spMkLst>
            <pc:docMk/>
            <pc:sldMk cId="151860799" sldId="514"/>
            <ac:spMk id="20" creationId="{CB80D406-DFDA-CF8F-D994-5DE39CD93707}"/>
          </ac:spMkLst>
        </pc:spChg>
        <pc:spChg chg="add mod">
          <ac:chgData name="Stephen Millmore" userId="7b2404fb-f360-4859-a21a-833f72764a74" providerId="ADAL" clId="{0BC7602F-5BF9-45C4-A29D-C17CBD2909C9}" dt="2023-11-17T16:22:48.824" v="7500" actId="1076"/>
          <ac:spMkLst>
            <pc:docMk/>
            <pc:sldMk cId="151860799" sldId="514"/>
            <ac:spMk id="21" creationId="{BEBD21D2-450E-9B2E-B8D4-670CB5FD5677}"/>
          </ac:spMkLst>
        </pc:spChg>
        <pc:spChg chg="del">
          <ac:chgData name="Stephen Millmore" userId="7b2404fb-f360-4859-a21a-833f72764a74" providerId="ADAL" clId="{0BC7602F-5BF9-45C4-A29D-C17CBD2909C9}" dt="2023-11-17T16:21:54.702" v="7490" actId="478"/>
          <ac:spMkLst>
            <pc:docMk/>
            <pc:sldMk cId="151860799" sldId="514"/>
            <ac:spMk id="22" creationId="{E86F5CB3-FDE8-CEDE-6367-2D5BD487893B}"/>
          </ac:spMkLst>
        </pc:spChg>
        <pc:spChg chg="del">
          <ac:chgData name="Stephen Millmore" userId="7b2404fb-f360-4859-a21a-833f72764a74" providerId="ADAL" clId="{0BC7602F-5BF9-45C4-A29D-C17CBD2909C9}" dt="2023-11-17T16:29:00.802" v="8012" actId="478"/>
          <ac:spMkLst>
            <pc:docMk/>
            <pc:sldMk cId="151860799" sldId="514"/>
            <ac:spMk id="23" creationId="{263727D7-8CD5-B424-C383-D4C5968C25EC}"/>
          </ac:spMkLst>
        </pc:spChg>
        <pc:spChg chg="add mod">
          <ac:chgData name="Stephen Millmore" userId="7b2404fb-f360-4859-a21a-833f72764a74" providerId="ADAL" clId="{0BC7602F-5BF9-45C4-A29D-C17CBD2909C9}" dt="2023-11-17T16:23:02.723" v="7505" actId="1076"/>
          <ac:spMkLst>
            <pc:docMk/>
            <pc:sldMk cId="151860799" sldId="514"/>
            <ac:spMk id="24" creationId="{AB9FFCA2-4894-EC7C-4BF9-D4F4B3EDAB70}"/>
          </ac:spMkLst>
        </pc:spChg>
        <pc:spChg chg="add mod">
          <ac:chgData name="Stephen Millmore" userId="7b2404fb-f360-4859-a21a-833f72764a74" providerId="ADAL" clId="{0BC7602F-5BF9-45C4-A29D-C17CBD2909C9}" dt="2023-11-17T16:22:57.727" v="7504" actId="1076"/>
          <ac:spMkLst>
            <pc:docMk/>
            <pc:sldMk cId="151860799" sldId="514"/>
            <ac:spMk id="25" creationId="{8740E51D-A0C7-B09E-08FC-76F7A08B6FFF}"/>
          </ac:spMkLst>
        </pc:spChg>
        <pc:spChg chg="add mod">
          <ac:chgData name="Stephen Millmore" userId="7b2404fb-f360-4859-a21a-833f72764a74" providerId="ADAL" clId="{0BC7602F-5BF9-45C4-A29D-C17CBD2909C9}" dt="2023-11-17T16:23:06.681" v="7507" actId="1076"/>
          <ac:spMkLst>
            <pc:docMk/>
            <pc:sldMk cId="151860799" sldId="514"/>
            <ac:spMk id="26" creationId="{860F8FBA-06A0-99E4-8F23-679B24CEC126}"/>
          </ac:spMkLst>
        </pc:spChg>
        <pc:spChg chg="add mod">
          <ac:chgData name="Stephen Millmore" userId="7b2404fb-f360-4859-a21a-833f72764a74" providerId="ADAL" clId="{0BC7602F-5BF9-45C4-A29D-C17CBD2909C9}" dt="2023-11-17T16:23:10.155" v="7509" actId="1076"/>
          <ac:spMkLst>
            <pc:docMk/>
            <pc:sldMk cId="151860799" sldId="514"/>
            <ac:spMk id="27" creationId="{25D8E7D2-8CFD-0BD7-9AEF-A9F773C6E397}"/>
          </ac:spMkLst>
        </pc:spChg>
        <pc:spChg chg="add mod">
          <ac:chgData name="Stephen Millmore" userId="7b2404fb-f360-4859-a21a-833f72764a74" providerId="ADAL" clId="{0BC7602F-5BF9-45C4-A29D-C17CBD2909C9}" dt="2023-11-17T16:23:14.612" v="7511" actId="1076"/>
          <ac:spMkLst>
            <pc:docMk/>
            <pc:sldMk cId="151860799" sldId="514"/>
            <ac:spMk id="28" creationId="{E1A0FD1F-368C-AD6F-BA76-7B90C54C47E6}"/>
          </ac:spMkLst>
        </pc:spChg>
        <pc:spChg chg="add mod">
          <ac:chgData name="Stephen Millmore" userId="7b2404fb-f360-4859-a21a-833f72764a74" providerId="ADAL" clId="{0BC7602F-5BF9-45C4-A29D-C17CBD2909C9}" dt="2023-11-17T16:23:25.983" v="7513" actId="1076"/>
          <ac:spMkLst>
            <pc:docMk/>
            <pc:sldMk cId="151860799" sldId="514"/>
            <ac:spMk id="29" creationId="{316DEB54-7607-CA8B-6DCC-818F9904D28F}"/>
          </ac:spMkLst>
        </pc:spChg>
        <pc:spChg chg="add mod">
          <ac:chgData name="Stephen Millmore" userId="7b2404fb-f360-4859-a21a-833f72764a74" providerId="ADAL" clId="{0BC7602F-5BF9-45C4-A29D-C17CBD2909C9}" dt="2023-11-17T16:23:34.198" v="7515" actId="1076"/>
          <ac:spMkLst>
            <pc:docMk/>
            <pc:sldMk cId="151860799" sldId="514"/>
            <ac:spMk id="30" creationId="{4EF18EF6-5DCF-75D6-919A-61A18D8CACC7}"/>
          </ac:spMkLst>
        </pc:spChg>
        <pc:spChg chg="add mod">
          <ac:chgData name="Stephen Millmore" userId="7b2404fb-f360-4859-a21a-833f72764a74" providerId="ADAL" clId="{0BC7602F-5BF9-45C4-A29D-C17CBD2909C9}" dt="2023-11-17T16:23:39.975" v="7517" actId="1076"/>
          <ac:spMkLst>
            <pc:docMk/>
            <pc:sldMk cId="151860799" sldId="514"/>
            <ac:spMk id="31" creationId="{72FFFE9A-5BED-908A-4D0C-37BB34976401}"/>
          </ac:spMkLst>
        </pc:spChg>
        <pc:cxnChg chg="add mod">
          <ac:chgData name="Stephen Millmore" userId="7b2404fb-f360-4859-a21a-833f72764a74" providerId="ADAL" clId="{0BC7602F-5BF9-45C4-A29D-C17CBD2909C9}" dt="2023-11-17T16:28:34.384" v="8008" actId="692"/>
          <ac:cxnSpMkLst>
            <pc:docMk/>
            <pc:sldMk cId="151860799" sldId="514"/>
            <ac:cxnSpMk id="33" creationId="{10FF1815-931B-781D-FD68-05C5310802BF}"/>
          </ac:cxnSpMkLst>
        </pc:cxnChg>
      </pc:sldChg>
      <pc:sldChg chg="add del">
        <pc:chgData name="Stephen Millmore" userId="7b2404fb-f360-4859-a21a-833f72764a74" providerId="ADAL" clId="{0BC7602F-5BF9-45C4-A29D-C17CBD2909C9}" dt="2023-11-17T16:22:35.632" v="7496"/>
        <pc:sldMkLst>
          <pc:docMk/>
          <pc:sldMk cId="322764685" sldId="515"/>
        </pc:sldMkLst>
      </pc:sldChg>
      <pc:sldChg chg="addSp delSp modSp add mod">
        <pc:chgData name="Stephen Millmore" userId="7b2404fb-f360-4859-a21a-833f72764a74" providerId="ADAL" clId="{0BC7602F-5BF9-45C4-A29D-C17CBD2909C9}" dt="2023-11-17T16:35:54.561" v="8737" actId="1076"/>
        <pc:sldMkLst>
          <pc:docMk/>
          <pc:sldMk cId="1558320812" sldId="515"/>
        </pc:sldMkLst>
        <pc:spChg chg="mod">
          <ac:chgData name="Stephen Millmore" userId="7b2404fb-f360-4859-a21a-833f72764a74" providerId="ADAL" clId="{0BC7602F-5BF9-45C4-A29D-C17CBD2909C9}" dt="2023-11-17T16:30:48.684" v="8225" actId="20577"/>
          <ac:spMkLst>
            <pc:docMk/>
            <pc:sldMk cId="1558320812" sldId="515"/>
            <ac:spMk id="2" creationId="{0A9AA9CE-1500-9B3F-5C5F-374DC594457B}"/>
          </ac:spMkLst>
        </pc:spChg>
        <pc:spChg chg="mod">
          <ac:chgData name="Stephen Millmore" userId="7b2404fb-f360-4859-a21a-833f72764a74" providerId="ADAL" clId="{0BC7602F-5BF9-45C4-A29D-C17CBD2909C9}" dt="2023-11-17T16:34:15.875" v="8589" actId="20577"/>
          <ac:spMkLst>
            <pc:docMk/>
            <pc:sldMk cId="1558320812" sldId="515"/>
            <ac:spMk id="3" creationId="{69EC1D8A-C277-16B1-20EC-6260B0088281}"/>
          </ac:spMkLst>
        </pc:spChg>
        <pc:spChg chg="mod">
          <ac:chgData name="Stephen Millmore" userId="7b2404fb-f360-4859-a21a-833f72764a74" providerId="ADAL" clId="{0BC7602F-5BF9-45C4-A29D-C17CBD2909C9}" dt="2023-11-17T16:35:38.098" v="8732" actId="20577"/>
          <ac:spMkLst>
            <pc:docMk/>
            <pc:sldMk cId="1558320812" sldId="515"/>
            <ac:spMk id="10" creationId="{089846C4-1D99-850D-AEFD-DEF1A2825F01}"/>
          </ac:spMkLst>
        </pc:spChg>
        <pc:picChg chg="add mod">
          <ac:chgData name="Stephen Millmore" userId="7b2404fb-f360-4859-a21a-833f72764a74" providerId="ADAL" clId="{0BC7602F-5BF9-45C4-A29D-C17CBD2909C9}" dt="2023-11-17T16:34:42.835" v="8633" actId="1076"/>
          <ac:picMkLst>
            <pc:docMk/>
            <pc:sldMk cId="1558320812" sldId="515"/>
            <ac:picMk id="5" creationId="{014CD460-FC6A-1884-F371-4B7D44F85AA7}"/>
          </ac:picMkLst>
        </pc:picChg>
        <pc:picChg chg="del">
          <ac:chgData name="Stephen Millmore" userId="7b2404fb-f360-4859-a21a-833f72764a74" providerId="ADAL" clId="{0BC7602F-5BF9-45C4-A29D-C17CBD2909C9}" dt="2023-11-17T16:35:40.547" v="8733" actId="478"/>
          <ac:picMkLst>
            <pc:docMk/>
            <pc:sldMk cId="1558320812" sldId="515"/>
            <ac:picMk id="6" creationId="{08B38872-961B-43BD-A337-F2E028E94CC8}"/>
          </ac:picMkLst>
        </pc:picChg>
        <pc:picChg chg="add mod">
          <ac:chgData name="Stephen Millmore" userId="7b2404fb-f360-4859-a21a-833f72764a74" providerId="ADAL" clId="{0BC7602F-5BF9-45C4-A29D-C17CBD2909C9}" dt="2023-11-17T16:35:54.561" v="8737" actId="1076"/>
          <ac:picMkLst>
            <pc:docMk/>
            <pc:sldMk cId="1558320812" sldId="515"/>
            <ac:picMk id="8" creationId="{249E08D9-E3DC-FBD8-4CC8-870EF907B65D}"/>
          </ac:picMkLst>
        </pc:picChg>
      </pc:sldChg>
      <pc:sldChg chg="addSp delSp modSp add mod">
        <pc:chgData name="Stephen Millmore" userId="7b2404fb-f360-4859-a21a-833f72764a74" providerId="ADAL" clId="{0BC7602F-5BF9-45C4-A29D-C17CBD2909C9}" dt="2023-11-17T16:42:03.505" v="9438" actId="20577"/>
        <pc:sldMkLst>
          <pc:docMk/>
          <pc:sldMk cId="3750054782" sldId="516"/>
        </pc:sldMkLst>
        <pc:spChg chg="mod">
          <ac:chgData name="Stephen Millmore" userId="7b2404fb-f360-4859-a21a-833f72764a74" providerId="ADAL" clId="{0BC7602F-5BF9-45C4-A29D-C17CBD2909C9}" dt="2023-11-17T16:39:35.876" v="9101" actId="20577"/>
          <ac:spMkLst>
            <pc:docMk/>
            <pc:sldMk cId="3750054782" sldId="516"/>
            <ac:spMk id="3" creationId="{69EC1D8A-C277-16B1-20EC-6260B0088281}"/>
          </ac:spMkLst>
        </pc:spChg>
        <pc:spChg chg="mod">
          <ac:chgData name="Stephen Millmore" userId="7b2404fb-f360-4859-a21a-833f72764a74" providerId="ADAL" clId="{0BC7602F-5BF9-45C4-A29D-C17CBD2909C9}" dt="2023-11-17T16:42:03.505" v="9438" actId="20577"/>
          <ac:spMkLst>
            <pc:docMk/>
            <pc:sldMk cId="3750054782" sldId="516"/>
            <ac:spMk id="10" creationId="{089846C4-1D99-850D-AEFD-DEF1A2825F01}"/>
          </ac:spMkLst>
        </pc:spChg>
        <pc:picChg chg="del">
          <ac:chgData name="Stephen Millmore" userId="7b2404fb-f360-4859-a21a-833f72764a74" providerId="ADAL" clId="{0BC7602F-5BF9-45C4-A29D-C17CBD2909C9}" dt="2023-11-17T16:39:40.080" v="9102" actId="478"/>
          <ac:picMkLst>
            <pc:docMk/>
            <pc:sldMk cId="3750054782" sldId="516"/>
            <ac:picMk id="5" creationId="{014CD460-FC6A-1884-F371-4B7D44F85AA7}"/>
          </ac:picMkLst>
        </pc:picChg>
        <pc:picChg chg="add mod">
          <ac:chgData name="Stephen Millmore" userId="7b2404fb-f360-4859-a21a-833f72764a74" providerId="ADAL" clId="{0BC7602F-5BF9-45C4-A29D-C17CBD2909C9}" dt="2023-11-17T16:37:20.181" v="8743" actId="14100"/>
          <ac:picMkLst>
            <pc:docMk/>
            <pc:sldMk cId="3750054782" sldId="516"/>
            <ac:picMk id="6" creationId="{4E288F1D-069D-53C6-279E-46B3ADED6864}"/>
          </ac:picMkLst>
        </pc:picChg>
        <pc:picChg chg="del">
          <ac:chgData name="Stephen Millmore" userId="7b2404fb-f360-4859-a21a-833f72764a74" providerId="ADAL" clId="{0BC7602F-5BF9-45C4-A29D-C17CBD2909C9}" dt="2023-11-17T16:37:04.643" v="8739" actId="478"/>
          <ac:picMkLst>
            <pc:docMk/>
            <pc:sldMk cId="3750054782" sldId="516"/>
            <ac:picMk id="8" creationId="{249E08D9-E3DC-FBD8-4CC8-870EF907B65D}"/>
          </ac:picMkLst>
        </pc:picChg>
        <pc:picChg chg="add mod">
          <ac:chgData name="Stephen Millmore" userId="7b2404fb-f360-4859-a21a-833f72764a74" providerId="ADAL" clId="{0BC7602F-5BF9-45C4-A29D-C17CBD2909C9}" dt="2023-11-17T16:39:27.941" v="9070" actId="1037"/>
          <ac:picMkLst>
            <pc:docMk/>
            <pc:sldMk cId="3750054782" sldId="516"/>
            <ac:picMk id="9" creationId="{0C2E3325-7C1F-4414-1F25-E3F93DF439A0}"/>
          </ac:picMkLst>
        </pc:picChg>
        <pc:picChg chg="add mod">
          <ac:chgData name="Stephen Millmore" userId="7b2404fb-f360-4859-a21a-833f72764a74" providerId="ADAL" clId="{0BC7602F-5BF9-45C4-A29D-C17CBD2909C9}" dt="2023-11-17T16:41:00.370" v="9287" actId="14100"/>
          <ac:picMkLst>
            <pc:docMk/>
            <pc:sldMk cId="3750054782" sldId="516"/>
            <ac:picMk id="12" creationId="{03295932-C389-21E0-4273-C520FB358879}"/>
          </ac:picMkLst>
        </pc:picChg>
        <pc:picChg chg="add mod">
          <ac:chgData name="Stephen Millmore" userId="7b2404fb-f360-4859-a21a-833f72764a74" providerId="ADAL" clId="{0BC7602F-5BF9-45C4-A29D-C17CBD2909C9}" dt="2023-11-17T16:41:34.481" v="9372" actId="1076"/>
          <ac:picMkLst>
            <pc:docMk/>
            <pc:sldMk cId="3750054782" sldId="516"/>
            <ac:picMk id="14" creationId="{E31EB2E1-4FE1-1EE1-384B-0D34F6C46FED}"/>
          </ac:picMkLst>
        </pc:picChg>
      </pc:sldChg>
      <pc:sldChg chg="addSp delSp modSp add mod">
        <pc:chgData name="Stephen Millmore" userId="7b2404fb-f360-4859-a21a-833f72764a74" providerId="ADAL" clId="{0BC7602F-5BF9-45C4-A29D-C17CBD2909C9}" dt="2023-11-17T16:47:41.545" v="10269" actId="1076"/>
        <pc:sldMkLst>
          <pc:docMk/>
          <pc:sldMk cId="3960550214" sldId="517"/>
        </pc:sldMkLst>
        <pc:spChg chg="mod">
          <ac:chgData name="Stephen Millmore" userId="7b2404fb-f360-4859-a21a-833f72764a74" providerId="ADAL" clId="{0BC7602F-5BF9-45C4-A29D-C17CBD2909C9}" dt="2023-11-17T16:43:06.381" v="9479" actId="20577"/>
          <ac:spMkLst>
            <pc:docMk/>
            <pc:sldMk cId="3960550214" sldId="517"/>
            <ac:spMk id="2" creationId="{0A9AA9CE-1500-9B3F-5C5F-374DC594457B}"/>
          </ac:spMkLst>
        </pc:spChg>
        <pc:spChg chg="mod">
          <ac:chgData name="Stephen Millmore" userId="7b2404fb-f360-4859-a21a-833f72764a74" providerId="ADAL" clId="{0BC7602F-5BF9-45C4-A29D-C17CBD2909C9}" dt="2023-11-17T16:44:32.274" v="9798" actId="20577"/>
          <ac:spMkLst>
            <pc:docMk/>
            <pc:sldMk cId="3960550214" sldId="517"/>
            <ac:spMk id="3" creationId="{69EC1D8A-C277-16B1-20EC-6260B0088281}"/>
          </ac:spMkLst>
        </pc:spChg>
        <pc:spChg chg="mod">
          <ac:chgData name="Stephen Millmore" userId="7b2404fb-f360-4859-a21a-833f72764a74" providerId="ADAL" clId="{0BC7602F-5BF9-45C4-A29D-C17CBD2909C9}" dt="2023-11-17T16:47:41.545" v="10269" actId="1076"/>
          <ac:spMkLst>
            <pc:docMk/>
            <pc:sldMk cId="3960550214" sldId="517"/>
            <ac:spMk id="10" creationId="{089846C4-1D99-850D-AEFD-DEF1A2825F01}"/>
          </ac:spMkLst>
        </pc:spChg>
        <pc:picChg chg="add mod">
          <ac:chgData name="Stephen Millmore" userId="7b2404fb-f360-4859-a21a-833f72764a74" providerId="ADAL" clId="{0BC7602F-5BF9-45C4-A29D-C17CBD2909C9}" dt="2023-11-17T16:43:26.359" v="9484" actId="1076"/>
          <ac:picMkLst>
            <pc:docMk/>
            <pc:sldMk cId="3960550214" sldId="517"/>
            <ac:picMk id="5" creationId="{FB2B43C5-E5E4-440A-A8D6-6F31BA5A1BE1}"/>
          </ac:picMkLst>
        </pc:picChg>
        <pc:picChg chg="del">
          <ac:chgData name="Stephen Millmore" userId="7b2404fb-f360-4859-a21a-833f72764a74" providerId="ADAL" clId="{0BC7602F-5BF9-45C4-A29D-C17CBD2909C9}" dt="2023-11-17T16:43:10.771" v="9480" actId="478"/>
          <ac:picMkLst>
            <pc:docMk/>
            <pc:sldMk cId="3960550214" sldId="517"/>
            <ac:picMk id="6" creationId="{4E288F1D-069D-53C6-279E-46B3ADED6864}"/>
          </ac:picMkLst>
        </pc:picChg>
        <pc:picChg chg="del">
          <ac:chgData name="Stephen Millmore" userId="7b2404fb-f360-4859-a21a-833f72764a74" providerId="ADAL" clId="{0BC7602F-5BF9-45C4-A29D-C17CBD2909C9}" dt="2023-11-17T16:44:01.650" v="9622" actId="478"/>
          <ac:picMkLst>
            <pc:docMk/>
            <pc:sldMk cId="3960550214" sldId="517"/>
            <ac:picMk id="9" creationId="{0C2E3325-7C1F-4414-1F25-E3F93DF439A0}"/>
          </ac:picMkLst>
        </pc:picChg>
        <pc:picChg chg="del">
          <ac:chgData name="Stephen Millmore" userId="7b2404fb-f360-4859-a21a-833f72764a74" providerId="ADAL" clId="{0BC7602F-5BF9-45C4-A29D-C17CBD2909C9}" dt="2023-11-17T16:45:05.964" v="9800" actId="478"/>
          <ac:picMkLst>
            <pc:docMk/>
            <pc:sldMk cId="3960550214" sldId="517"/>
            <ac:picMk id="12" creationId="{03295932-C389-21E0-4273-C520FB358879}"/>
          </ac:picMkLst>
        </pc:picChg>
        <pc:picChg chg="del">
          <ac:chgData name="Stephen Millmore" userId="7b2404fb-f360-4859-a21a-833f72764a74" providerId="ADAL" clId="{0BC7602F-5BF9-45C4-A29D-C17CBD2909C9}" dt="2023-11-17T16:45:05.964" v="9800" actId="478"/>
          <ac:picMkLst>
            <pc:docMk/>
            <pc:sldMk cId="3960550214" sldId="517"/>
            <ac:picMk id="14" creationId="{E31EB2E1-4FE1-1EE1-384B-0D34F6C46FED}"/>
          </ac:picMkLst>
        </pc:picChg>
      </pc:sldChg>
      <pc:sldChg chg="addSp delSp modSp add mod">
        <pc:chgData name="Stephen Millmore" userId="7b2404fb-f360-4859-a21a-833f72764a74" providerId="ADAL" clId="{0BC7602F-5BF9-45C4-A29D-C17CBD2909C9}" dt="2023-11-17T17:12:40.231" v="10973" actId="1076"/>
        <pc:sldMkLst>
          <pc:docMk/>
          <pc:sldMk cId="1872161970" sldId="518"/>
        </pc:sldMkLst>
        <pc:spChg chg="mod">
          <ac:chgData name="Stephen Millmore" userId="7b2404fb-f360-4859-a21a-833f72764a74" providerId="ADAL" clId="{0BC7602F-5BF9-45C4-A29D-C17CBD2909C9}" dt="2023-11-17T16:51:15.577" v="10315" actId="20577"/>
          <ac:spMkLst>
            <pc:docMk/>
            <pc:sldMk cId="1872161970" sldId="518"/>
            <ac:spMk id="2" creationId="{0A9AA9CE-1500-9B3F-5C5F-374DC594457B}"/>
          </ac:spMkLst>
        </pc:spChg>
        <pc:spChg chg="mod">
          <ac:chgData name="Stephen Millmore" userId="7b2404fb-f360-4859-a21a-833f72764a74" providerId="ADAL" clId="{0BC7602F-5BF9-45C4-A29D-C17CBD2909C9}" dt="2023-11-17T17:12:40.231" v="10973" actId="1076"/>
          <ac:spMkLst>
            <pc:docMk/>
            <pc:sldMk cId="1872161970" sldId="518"/>
            <ac:spMk id="3" creationId="{69EC1D8A-C277-16B1-20EC-6260B0088281}"/>
          </ac:spMkLst>
        </pc:spChg>
        <pc:picChg chg="add mod">
          <ac:chgData name="Stephen Millmore" userId="7b2404fb-f360-4859-a21a-833f72764a74" providerId="ADAL" clId="{0BC7602F-5BF9-45C4-A29D-C17CBD2909C9}" dt="2023-11-17T17:04:49.594" v="10712" actId="1076"/>
          <ac:picMkLst>
            <pc:docMk/>
            <pc:sldMk cId="1872161970" sldId="518"/>
            <ac:picMk id="5" creationId="{652426E9-0CAB-8DD8-6169-CAB0FACABFBE}"/>
          </ac:picMkLst>
        </pc:picChg>
        <pc:picChg chg="del">
          <ac:chgData name="Stephen Millmore" userId="7b2404fb-f360-4859-a21a-833f72764a74" providerId="ADAL" clId="{0BC7602F-5BF9-45C4-A29D-C17CBD2909C9}" dt="2023-11-17T16:51:23.220" v="10317" actId="478"/>
          <ac:picMkLst>
            <pc:docMk/>
            <pc:sldMk cId="1872161970" sldId="518"/>
            <ac:picMk id="6" creationId="{68520CC7-DDED-7BE7-BE82-A8F03ABF660E}"/>
          </ac:picMkLst>
        </pc:picChg>
        <pc:picChg chg="add mod">
          <ac:chgData name="Stephen Millmore" userId="7b2404fb-f360-4859-a21a-833f72764a74" providerId="ADAL" clId="{0BC7602F-5BF9-45C4-A29D-C17CBD2909C9}" dt="2023-11-17T17:05:26.890" v="10798" actId="1076"/>
          <ac:picMkLst>
            <pc:docMk/>
            <pc:sldMk cId="1872161970" sldId="518"/>
            <ac:picMk id="8" creationId="{E37B1BD6-DA4B-B03E-1845-BA104235D372}"/>
          </ac:picMkLst>
        </pc:picChg>
        <pc:picChg chg="del">
          <ac:chgData name="Stephen Millmore" userId="7b2404fb-f360-4859-a21a-833f72764a74" providerId="ADAL" clId="{0BC7602F-5BF9-45C4-A29D-C17CBD2909C9}" dt="2023-11-17T16:51:23.220" v="10317" actId="478"/>
          <ac:picMkLst>
            <pc:docMk/>
            <pc:sldMk cId="1872161970" sldId="518"/>
            <ac:picMk id="10" creationId="{2AB4E9B0-FE7A-FE14-3263-694EB43B9A4D}"/>
          </ac:picMkLst>
        </pc:picChg>
        <pc:picChg chg="add mod">
          <ac:chgData name="Stephen Millmore" userId="7b2404fb-f360-4859-a21a-833f72764a74" providerId="ADAL" clId="{0BC7602F-5BF9-45C4-A29D-C17CBD2909C9}" dt="2023-11-17T17:11:30.018" v="10836" actId="1076"/>
          <ac:picMkLst>
            <pc:docMk/>
            <pc:sldMk cId="1872161970" sldId="518"/>
            <ac:picMk id="11" creationId="{1F0A0968-3534-269C-069F-607FA84D554E}"/>
          </ac:picMkLst>
        </pc:picChg>
        <pc:picChg chg="add mod">
          <ac:chgData name="Stephen Millmore" userId="7b2404fb-f360-4859-a21a-833f72764a74" providerId="ADAL" clId="{0BC7602F-5BF9-45C4-A29D-C17CBD2909C9}" dt="2023-11-17T17:12:14.646" v="10885" actId="1076"/>
          <ac:picMkLst>
            <pc:docMk/>
            <pc:sldMk cId="1872161970" sldId="518"/>
            <ac:picMk id="13" creationId="{3E40112D-A36C-5756-7A39-2D5043A605DE}"/>
          </ac:picMkLst>
        </pc:picChg>
      </pc:sldChg>
      <pc:sldChg chg="add del">
        <pc:chgData name="Stephen Millmore" userId="7b2404fb-f360-4859-a21a-833f72764a74" providerId="ADAL" clId="{0BC7602F-5BF9-45C4-A29D-C17CBD2909C9}" dt="2023-11-17T16:50:56.361" v="10271"/>
        <pc:sldMkLst>
          <pc:docMk/>
          <pc:sldMk cId="2306453375" sldId="518"/>
        </pc:sldMkLst>
      </pc:sldChg>
      <pc:sldChg chg="addSp delSp modSp add mod modAnim">
        <pc:chgData name="Stephen Millmore" userId="7b2404fb-f360-4859-a21a-833f72764a74" providerId="ADAL" clId="{0BC7602F-5BF9-45C4-A29D-C17CBD2909C9}" dt="2023-11-20T11:35:36.915" v="11596"/>
        <pc:sldMkLst>
          <pc:docMk/>
          <pc:sldMk cId="3022354028" sldId="519"/>
        </pc:sldMkLst>
        <pc:spChg chg="mod">
          <ac:chgData name="Stephen Millmore" userId="7b2404fb-f360-4859-a21a-833f72764a74" providerId="ADAL" clId="{0BC7602F-5BF9-45C4-A29D-C17CBD2909C9}" dt="2023-11-17T17:13:13.514" v="11000" actId="20577"/>
          <ac:spMkLst>
            <pc:docMk/>
            <pc:sldMk cId="3022354028" sldId="519"/>
            <ac:spMk id="2" creationId="{0A9AA9CE-1500-9B3F-5C5F-374DC594457B}"/>
          </ac:spMkLst>
        </pc:spChg>
        <pc:spChg chg="mod">
          <ac:chgData name="Stephen Millmore" userId="7b2404fb-f360-4859-a21a-833f72764a74" providerId="ADAL" clId="{0BC7602F-5BF9-45C4-A29D-C17CBD2909C9}" dt="2023-11-20T11:31:17.533" v="11470" actId="20577"/>
          <ac:spMkLst>
            <pc:docMk/>
            <pc:sldMk cId="3022354028" sldId="519"/>
            <ac:spMk id="3" creationId="{69EC1D8A-C277-16B1-20EC-6260B0088281}"/>
          </ac:spMkLst>
        </pc:spChg>
        <pc:spChg chg="add mod">
          <ac:chgData name="Stephen Millmore" userId="7b2404fb-f360-4859-a21a-833f72764a74" providerId="ADAL" clId="{0BC7602F-5BF9-45C4-A29D-C17CBD2909C9}" dt="2023-11-20T09:31:08.515" v="11246"/>
          <ac:spMkLst>
            <pc:docMk/>
            <pc:sldMk cId="3022354028" sldId="519"/>
            <ac:spMk id="5" creationId="{3A1FC2FC-AF0C-4366-9F32-D6AD458C4E2D}"/>
          </ac:spMkLst>
        </pc:spChg>
        <pc:spChg chg="add mod">
          <ac:chgData name="Stephen Millmore" userId="7b2404fb-f360-4859-a21a-833f72764a74" providerId="ADAL" clId="{0BC7602F-5BF9-45C4-A29D-C17CBD2909C9}" dt="2023-11-20T09:31:08.515" v="11246"/>
          <ac:spMkLst>
            <pc:docMk/>
            <pc:sldMk cId="3022354028" sldId="519"/>
            <ac:spMk id="6" creationId="{EDDF25C0-47CB-ED71-3A2C-0F6AB64EC80E}"/>
          </ac:spMkLst>
        </pc:spChg>
        <pc:spChg chg="add mod">
          <ac:chgData name="Stephen Millmore" userId="7b2404fb-f360-4859-a21a-833f72764a74" providerId="ADAL" clId="{0BC7602F-5BF9-45C4-A29D-C17CBD2909C9}" dt="2023-11-20T09:31:08.515" v="11246"/>
          <ac:spMkLst>
            <pc:docMk/>
            <pc:sldMk cId="3022354028" sldId="519"/>
            <ac:spMk id="7" creationId="{A9C24506-1190-E8BB-E149-5474069236A0}"/>
          </ac:spMkLst>
        </pc:spChg>
        <pc:spChg chg="add mod">
          <ac:chgData name="Stephen Millmore" userId="7b2404fb-f360-4859-a21a-833f72764a74" providerId="ADAL" clId="{0BC7602F-5BF9-45C4-A29D-C17CBD2909C9}" dt="2023-11-20T09:31:08.515" v="11246"/>
          <ac:spMkLst>
            <pc:docMk/>
            <pc:sldMk cId="3022354028" sldId="519"/>
            <ac:spMk id="8" creationId="{06B1C227-DAFA-04DE-71E9-AD77B95A803F}"/>
          </ac:spMkLst>
        </pc:spChg>
        <pc:spChg chg="add mod">
          <ac:chgData name="Stephen Millmore" userId="7b2404fb-f360-4859-a21a-833f72764a74" providerId="ADAL" clId="{0BC7602F-5BF9-45C4-A29D-C17CBD2909C9}" dt="2023-11-20T09:31:08.515" v="11246"/>
          <ac:spMkLst>
            <pc:docMk/>
            <pc:sldMk cId="3022354028" sldId="519"/>
            <ac:spMk id="9" creationId="{3C6354FA-9586-6754-11B4-28B6FDF21D60}"/>
          </ac:spMkLst>
        </pc:spChg>
        <pc:spChg chg="add mod">
          <ac:chgData name="Stephen Millmore" userId="7b2404fb-f360-4859-a21a-833f72764a74" providerId="ADAL" clId="{0BC7602F-5BF9-45C4-A29D-C17CBD2909C9}" dt="2023-11-20T09:31:08.515" v="11246"/>
          <ac:spMkLst>
            <pc:docMk/>
            <pc:sldMk cId="3022354028" sldId="519"/>
            <ac:spMk id="10" creationId="{747388F9-3430-EA4E-589D-6FBAA083BFD7}"/>
          </ac:spMkLst>
        </pc:spChg>
        <pc:spChg chg="add mod">
          <ac:chgData name="Stephen Millmore" userId="7b2404fb-f360-4859-a21a-833f72764a74" providerId="ADAL" clId="{0BC7602F-5BF9-45C4-A29D-C17CBD2909C9}" dt="2023-11-20T11:31:44.482" v="11521" actId="1076"/>
          <ac:spMkLst>
            <pc:docMk/>
            <pc:sldMk cId="3022354028" sldId="519"/>
            <ac:spMk id="19" creationId="{C681B9A9-26AB-29D2-FD93-C4146481B721}"/>
          </ac:spMkLst>
        </pc:spChg>
        <pc:spChg chg="add mod">
          <ac:chgData name="Stephen Millmore" userId="7b2404fb-f360-4859-a21a-833f72764a74" providerId="ADAL" clId="{0BC7602F-5BF9-45C4-A29D-C17CBD2909C9}" dt="2023-11-20T11:32:09.764" v="11527" actId="14100"/>
          <ac:spMkLst>
            <pc:docMk/>
            <pc:sldMk cId="3022354028" sldId="519"/>
            <ac:spMk id="20" creationId="{36BC5212-5E1C-8433-1823-A2721015DB1B}"/>
          </ac:spMkLst>
        </pc:spChg>
        <pc:spChg chg="add mod">
          <ac:chgData name="Stephen Millmore" userId="7b2404fb-f360-4859-a21a-833f72764a74" providerId="ADAL" clId="{0BC7602F-5BF9-45C4-A29D-C17CBD2909C9}" dt="2023-11-20T11:32:57.077" v="11538" actId="1076"/>
          <ac:spMkLst>
            <pc:docMk/>
            <pc:sldMk cId="3022354028" sldId="519"/>
            <ac:spMk id="21" creationId="{41CCCE00-A565-D094-9523-FC3CC9631841}"/>
          </ac:spMkLst>
        </pc:spChg>
        <pc:spChg chg="add mod">
          <ac:chgData name="Stephen Millmore" userId="7b2404fb-f360-4859-a21a-833f72764a74" providerId="ADAL" clId="{0BC7602F-5BF9-45C4-A29D-C17CBD2909C9}" dt="2023-11-20T11:34:23.360" v="11585" actId="20577"/>
          <ac:spMkLst>
            <pc:docMk/>
            <pc:sldMk cId="3022354028" sldId="519"/>
            <ac:spMk id="30" creationId="{256AA389-082B-3729-EA25-8C9B662D468F}"/>
          </ac:spMkLst>
        </pc:spChg>
        <pc:spChg chg="add mod">
          <ac:chgData name="Stephen Millmore" userId="7b2404fb-f360-4859-a21a-833f72764a74" providerId="ADAL" clId="{0BC7602F-5BF9-45C4-A29D-C17CBD2909C9}" dt="2023-11-20T11:34:07.881" v="11551" actId="14100"/>
          <ac:spMkLst>
            <pc:docMk/>
            <pc:sldMk cId="3022354028" sldId="519"/>
            <ac:spMk id="31" creationId="{C3B021DB-772A-ED12-407B-B260D58157D2}"/>
          </ac:spMkLst>
        </pc:spChg>
        <pc:spChg chg="add mod">
          <ac:chgData name="Stephen Millmore" userId="7b2404fb-f360-4859-a21a-833f72764a74" providerId="ADAL" clId="{0BC7602F-5BF9-45C4-A29D-C17CBD2909C9}" dt="2023-11-20T11:33:59.745" v="11549" actId="14100"/>
          <ac:spMkLst>
            <pc:docMk/>
            <pc:sldMk cId="3022354028" sldId="519"/>
            <ac:spMk id="32" creationId="{FC99CC04-70FC-5058-960A-46C42776E821}"/>
          </ac:spMkLst>
        </pc:spChg>
        <pc:spChg chg="add mod">
          <ac:chgData name="Stephen Millmore" userId="7b2404fb-f360-4859-a21a-833f72764a74" providerId="ADAL" clId="{0BC7602F-5BF9-45C4-A29D-C17CBD2909C9}" dt="2023-11-20T11:34:53.775" v="11588" actId="1076"/>
          <ac:spMkLst>
            <pc:docMk/>
            <pc:sldMk cId="3022354028" sldId="519"/>
            <ac:spMk id="37" creationId="{D481B38E-EE86-7525-F7D5-EF5555AB3CCA}"/>
          </ac:spMkLst>
        </pc:spChg>
        <pc:spChg chg="add mod">
          <ac:chgData name="Stephen Millmore" userId="7b2404fb-f360-4859-a21a-833f72764a74" providerId="ADAL" clId="{0BC7602F-5BF9-45C4-A29D-C17CBD2909C9}" dt="2023-11-20T11:35:07.111" v="11592" actId="14100"/>
          <ac:spMkLst>
            <pc:docMk/>
            <pc:sldMk cId="3022354028" sldId="519"/>
            <ac:spMk id="38" creationId="{264C8F8F-9987-F706-ADBA-DF3C101EFE8D}"/>
          </ac:spMkLst>
        </pc:spChg>
        <pc:spChg chg="add mod">
          <ac:chgData name="Stephen Millmore" userId="7b2404fb-f360-4859-a21a-833f72764a74" providerId="ADAL" clId="{0BC7602F-5BF9-45C4-A29D-C17CBD2909C9}" dt="2023-11-20T11:34:58.598" v="11589" actId="1076"/>
          <ac:spMkLst>
            <pc:docMk/>
            <pc:sldMk cId="3022354028" sldId="519"/>
            <ac:spMk id="39" creationId="{BBFEAF6D-2DF7-FF7D-5866-ABC410714F66}"/>
          </ac:spMkLst>
        </pc:spChg>
        <pc:picChg chg="add mod">
          <ac:chgData name="Stephen Millmore" userId="7b2404fb-f360-4859-a21a-833f72764a74" providerId="ADAL" clId="{0BC7602F-5BF9-45C4-A29D-C17CBD2909C9}" dt="2023-11-20T09:31:08.515" v="11246"/>
          <ac:picMkLst>
            <pc:docMk/>
            <pc:sldMk cId="3022354028" sldId="519"/>
            <ac:picMk id="4" creationId="{E784AA41-6AF1-8D26-11D8-1C0E04409B40}"/>
          </ac:picMkLst>
        </pc:picChg>
        <pc:picChg chg="del">
          <ac:chgData name="Stephen Millmore" userId="7b2404fb-f360-4859-a21a-833f72764a74" providerId="ADAL" clId="{0BC7602F-5BF9-45C4-A29D-C17CBD2909C9}" dt="2023-11-17T17:13:20.850" v="11002" actId="478"/>
          <ac:picMkLst>
            <pc:docMk/>
            <pc:sldMk cId="3022354028" sldId="519"/>
            <ac:picMk id="6" creationId="{68520CC7-DDED-7BE7-BE82-A8F03ABF660E}"/>
          </ac:picMkLst>
        </pc:picChg>
        <pc:picChg chg="del">
          <ac:chgData name="Stephen Millmore" userId="7b2404fb-f360-4859-a21a-833f72764a74" providerId="ADAL" clId="{0BC7602F-5BF9-45C4-A29D-C17CBD2909C9}" dt="2023-11-17T17:13:20.850" v="11002" actId="478"/>
          <ac:picMkLst>
            <pc:docMk/>
            <pc:sldMk cId="3022354028" sldId="519"/>
            <ac:picMk id="10" creationId="{2AB4E9B0-FE7A-FE14-3263-694EB43B9A4D}"/>
          </ac:picMkLst>
        </pc:picChg>
        <pc:picChg chg="add mod">
          <ac:chgData name="Stephen Millmore" userId="7b2404fb-f360-4859-a21a-833f72764a74" providerId="ADAL" clId="{0BC7602F-5BF9-45C4-A29D-C17CBD2909C9}" dt="2023-11-20T11:32:51.384" v="11537" actId="1076"/>
          <ac:picMkLst>
            <pc:docMk/>
            <pc:sldMk cId="3022354028" sldId="519"/>
            <ac:picMk id="16" creationId="{2D2CC2FD-D6F0-0826-76C1-2EBD11155071}"/>
          </ac:picMkLst>
        </pc:picChg>
        <pc:picChg chg="add mod">
          <ac:chgData name="Stephen Millmore" userId="7b2404fb-f360-4859-a21a-833f72764a74" providerId="ADAL" clId="{0BC7602F-5BF9-45C4-A29D-C17CBD2909C9}" dt="2023-11-20T11:30:25.997" v="11403" actId="1076"/>
          <ac:picMkLst>
            <pc:docMk/>
            <pc:sldMk cId="3022354028" sldId="519"/>
            <ac:picMk id="18" creationId="{D605DD70-3993-475B-1403-C06C084961D6}"/>
          </ac:picMkLst>
        </pc:picChg>
        <pc:cxnChg chg="add mod">
          <ac:chgData name="Stephen Millmore" userId="7b2404fb-f360-4859-a21a-833f72764a74" providerId="ADAL" clId="{0BC7602F-5BF9-45C4-A29D-C17CBD2909C9}" dt="2023-11-20T09:31:08.515" v="11246"/>
          <ac:cxnSpMkLst>
            <pc:docMk/>
            <pc:sldMk cId="3022354028" sldId="519"/>
            <ac:cxnSpMk id="11" creationId="{0D7DB7D5-2A8A-D442-CFFA-8D9F45091B9D}"/>
          </ac:cxnSpMkLst>
        </pc:cxnChg>
        <pc:cxnChg chg="add mod">
          <ac:chgData name="Stephen Millmore" userId="7b2404fb-f360-4859-a21a-833f72764a74" providerId="ADAL" clId="{0BC7602F-5BF9-45C4-A29D-C17CBD2909C9}" dt="2023-11-20T09:31:08.515" v="11246"/>
          <ac:cxnSpMkLst>
            <pc:docMk/>
            <pc:sldMk cId="3022354028" sldId="519"/>
            <ac:cxnSpMk id="12" creationId="{4129CC28-1FDF-373C-662A-3CFBA273B81D}"/>
          </ac:cxnSpMkLst>
        </pc:cxnChg>
        <pc:cxnChg chg="add mod">
          <ac:chgData name="Stephen Millmore" userId="7b2404fb-f360-4859-a21a-833f72764a74" providerId="ADAL" clId="{0BC7602F-5BF9-45C4-A29D-C17CBD2909C9}" dt="2023-11-20T09:31:08.515" v="11246"/>
          <ac:cxnSpMkLst>
            <pc:docMk/>
            <pc:sldMk cId="3022354028" sldId="519"/>
            <ac:cxnSpMk id="13" creationId="{F4A2A055-7E42-172D-BD7F-CDD8E5B8D1CC}"/>
          </ac:cxnSpMkLst>
        </pc:cxnChg>
        <pc:cxnChg chg="add mod">
          <ac:chgData name="Stephen Millmore" userId="7b2404fb-f360-4859-a21a-833f72764a74" providerId="ADAL" clId="{0BC7602F-5BF9-45C4-A29D-C17CBD2909C9}" dt="2023-11-20T09:31:08.515" v="11246"/>
          <ac:cxnSpMkLst>
            <pc:docMk/>
            <pc:sldMk cId="3022354028" sldId="519"/>
            <ac:cxnSpMk id="14" creationId="{581ACF22-8B5B-EC24-6562-B243BB63B056}"/>
          </ac:cxnSpMkLst>
        </pc:cxnChg>
        <pc:cxnChg chg="add mod">
          <ac:chgData name="Stephen Millmore" userId="7b2404fb-f360-4859-a21a-833f72764a74" providerId="ADAL" clId="{0BC7602F-5BF9-45C4-A29D-C17CBD2909C9}" dt="2023-11-20T09:31:08.515" v="11246"/>
          <ac:cxnSpMkLst>
            <pc:docMk/>
            <pc:sldMk cId="3022354028" sldId="519"/>
            <ac:cxnSpMk id="15" creationId="{65F0EFAD-8CD8-2D26-7281-F85E3DC67B31}"/>
          </ac:cxnSpMkLst>
        </pc:cxnChg>
        <pc:cxnChg chg="add mod">
          <ac:chgData name="Stephen Millmore" userId="7b2404fb-f360-4859-a21a-833f72764a74" providerId="ADAL" clId="{0BC7602F-5BF9-45C4-A29D-C17CBD2909C9}" dt="2023-11-20T11:32:59.849" v="11539" actId="14100"/>
          <ac:cxnSpMkLst>
            <pc:docMk/>
            <pc:sldMk cId="3022354028" sldId="519"/>
            <ac:cxnSpMk id="22" creationId="{32458318-DCC9-A088-C4D0-F203D33106EE}"/>
          </ac:cxnSpMkLst>
        </pc:cxnChg>
        <pc:cxnChg chg="add mod">
          <ac:chgData name="Stephen Millmore" userId="7b2404fb-f360-4859-a21a-833f72764a74" providerId="ADAL" clId="{0BC7602F-5BF9-45C4-A29D-C17CBD2909C9}" dt="2023-11-20T11:32:43.619" v="11535" actId="14100"/>
          <ac:cxnSpMkLst>
            <pc:docMk/>
            <pc:sldMk cId="3022354028" sldId="519"/>
            <ac:cxnSpMk id="25" creationId="{74A0C06E-C6EA-147A-8819-0CEFC3DB84CB}"/>
          </ac:cxnSpMkLst>
        </pc:cxnChg>
        <pc:cxnChg chg="add del mod">
          <ac:chgData name="Stephen Millmore" userId="7b2404fb-f360-4859-a21a-833f72764a74" providerId="ADAL" clId="{0BC7602F-5BF9-45C4-A29D-C17CBD2909C9}" dt="2023-11-20T11:33:35.202" v="11543"/>
          <ac:cxnSpMkLst>
            <pc:docMk/>
            <pc:sldMk cId="3022354028" sldId="519"/>
            <ac:cxnSpMk id="29" creationId="{BB049601-2DED-92B2-4E7F-84805789FB5B}"/>
          </ac:cxnSpMkLst>
        </pc:cxnChg>
        <pc:cxnChg chg="add mod">
          <ac:chgData name="Stephen Millmore" userId="7b2404fb-f360-4859-a21a-833f72764a74" providerId="ADAL" clId="{0BC7602F-5BF9-45C4-A29D-C17CBD2909C9}" dt="2023-11-20T11:34:15.629" v="11553" actId="14100"/>
          <ac:cxnSpMkLst>
            <pc:docMk/>
            <pc:sldMk cId="3022354028" sldId="519"/>
            <ac:cxnSpMk id="33" creationId="{A55F566B-1004-C0C4-4CFB-22FBA91F7A36}"/>
          </ac:cxnSpMkLst>
        </pc:cxnChg>
        <pc:cxnChg chg="add mod">
          <ac:chgData name="Stephen Millmore" userId="7b2404fb-f360-4859-a21a-833f72764a74" providerId="ADAL" clId="{0BC7602F-5BF9-45C4-A29D-C17CBD2909C9}" dt="2023-11-20T11:34:11.709" v="11552" actId="14100"/>
          <ac:cxnSpMkLst>
            <pc:docMk/>
            <pc:sldMk cId="3022354028" sldId="519"/>
            <ac:cxnSpMk id="34" creationId="{685058E1-4ECB-8F14-4167-39CA7E3A8677}"/>
          </ac:cxnSpMkLst>
        </pc:cxnChg>
        <pc:cxnChg chg="add mod">
          <ac:chgData name="Stephen Millmore" userId="7b2404fb-f360-4859-a21a-833f72764a74" providerId="ADAL" clId="{0BC7602F-5BF9-45C4-A29D-C17CBD2909C9}" dt="2023-11-20T11:35:01.063" v="11590" actId="14100"/>
          <ac:cxnSpMkLst>
            <pc:docMk/>
            <pc:sldMk cId="3022354028" sldId="519"/>
            <ac:cxnSpMk id="40" creationId="{AA694AF8-FEB0-A041-7B93-EEB038D6745A}"/>
          </ac:cxnSpMkLst>
        </pc:cxnChg>
        <pc:cxnChg chg="add mod">
          <ac:chgData name="Stephen Millmore" userId="7b2404fb-f360-4859-a21a-833f72764a74" providerId="ADAL" clId="{0BC7602F-5BF9-45C4-A29D-C17CBD2909C9}" dt="2023-11-20T11:35:10.591" v="11593" actId="14100"/>
          <ac:cxnSpMkLst>
            <pc:docMk/>
            <pc:sldMk cId="3022354028" sldId="519"/>
            <ac:cxnSpMk id="41" creationId="{566A89ED-CE71-0990-BBA5-ABED24AD6D6D}"/>
          </ac:cxnSpMkLst>
        </pc:cxnChg>
      </pc:sldChg>
      <pc:sldChg chg="addSp delSp modSp add mod delAnim">
        <pc:chgData name="Stephen Millmore" userId="7b2404fb-f360-4859-a21a-833f72764a74" providerId="ADAL" clId="{0BC7602F-5BF9-45C4-A29D-C17CBD2909C9}" dt="2023-11-20T11:38:44.477" v="11824" actId="20577"/>
        <pc:sldMkLst>
          <pc:docMk/>
          <pc:sldMk cId="4291842528" sldId="520"/>
        </pc:sldMkLst>
        <pc:spChg chg="mod">
          <ac:chgData name="Stephen Millmore" userId="7b2404fb-f360-4859-a21a-833f72764a74" providerId="ADAL" clId="{0BC7602F-5BF9-45C4-A29D-C17CBD2909C9}" dt="2023-11-20T11:38:44.477" v="11824" actId="20577"/>
          <ac:spMkLst>
            <pc:docMk/>
            <pc:sldMk cId="4291842528" sldId="520"/>
            <ac:spMk id="3" creationId="{69EC1D8A-C277-16B1-20EC-6260B0088281}"/>
          </ac:spMkLst>
        </pc:spChg>
        <pc:spChg chg="del">
          <ac:chgData name="Stephen Millmore" userId="7b2404fb-f360-4859-a21a-833f72764a74" providerId="ADAL" clId="{0BC7602F-5BF9-45C4-A29D-C17CBD2909C9}" dt="2023-11-20T11:36:34.095" v="11598" actId="478"/>
          <ac:spMkLst>
            <pc:docMk/>
            <pc:sldMk cId="4291842528" sldId="520"/>
            <ac:spMk id="19" creationId="{C681B9A9-26AB-29D2-FD93-C4146481B721}"/>
          </ac:spMkLst>
        </pc:spChg>
        <pc:spChg chg="del">
          <ac:chgData name="Stephen Millmore" userId="7b2404fb-f360-4859-a21a-833f72764a74" providerId="ADAL" clId="{0BC7602F-5BF9-45C4-A29D-C17CBD2909C9}" dt="2023-11-20T11:36:34.095" v="11598" actId="478"/>
          <ac:spMkLst>
            <pc:docMk/>
            <pc:sldMk cId="4291842528" sldId="520"/>
            <ac:spMk id="20" creationId="{36BC5212-5E1C-8433-1823-A2721015DB1B}"/>
          </ac:spMkLst>
        </pc:spChg>
        <pc:spChg chg="del">
          <ac:chgData name="Stephen Millmore" userId="7b2404fb-f360-4859-a21a-833f72764a74" providerId="ADAL" clId="{0BC7602F-5BF9-45C4-A29D-C17CBD2909C9}" dt="2023-11-20T11:36:34.095" v="11598" actId="478"/>
          <ac:spMkLst>
            <pc:docMk/>
            <pc:sldMk cId="4291842528" sldId="520"/>
            <ac:spMk id="21" creationId="{41CCCE00-A565-D094-9523-FC3CC9631841}"/>
          </ac:spMkLst>
        </pc:spChg>
        <pc:spChg chg="del">
          <ac:chgData name="Stephen Millmore" userId="7b2404fb-f360-4859-a21a-833f72764a74" providerId="ADAL" clId="{0BC7602F-5BF9-45C4-A29D-C17CBD2909C9}" dt="2023-11-20T11:36:34.095" v="11598" actId="478"/>
          <ac:spMkLst>
            <pc:docMk/>
            <pc:sldMk cId="4291842528" sldId="520"/>
            <ac:spMk id="30" creationId="{256AA389-082B-3729-EA25-8C9B662D468F}"/>
          </ac:spMkLst>
        </pc:spChg>
        <pc:spChg chg="del">
          <ac:chgData name="Stephen Millmore" userId="7b2404fb-f360-4859-a21a-833f72764a74" providerId="ADAL" clId="{0BC7602F-5BF9-45C4-A29D-C17CBD2909C9}" dt="2023-11-20T11:36:34.095" v="11598" actId="478"/>
          <ac:spMkLst>
            <pc:docMk/>
            <pc:sldMk cId="4291842528" sldId="520"/>
            <ac:spMk id="31" creationId="{C3B021DB-772A-ED12-407B-B260D58157D2}"/>
          </ac:spMkLst>
        </pc:spChg>
        <pc:spChg chg="del">
          <ac:chgData name="Stephen Millmore" userId="7b2404fb-f360-4859-a21a-833f72764a74" providerId="ADAL" clId="{0BC7602F-5BF9-45C4-A29D-C17CBD2909C9}" dt="2023-11-20T11:36:34.095" v="11598" actId="478"/>
          <ac:spMkLst>
            <pc:docMk/>
            <pc:sldMk cId="4291842528" sldId="520"/>
            <ac:spMk id="32" creationId="{FC99CC04-70FC-5058-960A-46C42776E821}"/>
          </ac:spMkLst>
        </pc:spChg>
        <pc:spChg chg="del">
          <ac:chgData name="Stephen Millmore" userId="7b2404fb-f360-4859-a21a-833f72764a74" providerId="ADAL" clId="{0BC7602F-5BF9-45C4-A29D-C17CBD2909C9}" dt="2023-11-20T11:36:34.095" v="11598" actId="478"/>
          <ac:spMkLst>
            <pc:docMk/>
            <pc:sldMk cId="4291842528" sldId="520"/>
            <ac:spMk id="37" creationId="{D481B38E-EE86-7525-F7D5-EF5555AB3CCA}"/>
          </ac:spMkLst>
        </pc:spChg>
        <pc:spChg chg="del">
          <ac:chgData name="Stephen Millmore" userId="7b2404fb-f360-4859-a21a-833f72764a74" providerId="ADAL" clId="{0BC7602F-5BF9-45C4-A29D-C17CBD2909C9}" dt="2023-11-20T11:36:34.095" v="11598" actId="478"/>
          <ac:spMkLst>
            <pc:docMk/>
            <pc:sldMk cId="4291842528" sldId="520"/>
            <ac:spMk id="38" creationId="{264C8F8F-9987-F706-ADBA-DF3C101EFE8D}"/>
          </ac:spMkLst>
        </pc:spChg>
        <pc:spChg chg="del">
          <ac:chgData name="Stephen Millmore" userId="7b2404fb-f360-4859-a21a-833f72764a74" providerId="ADAL" clId="{0BC7602F-5BF9-45C4-A29D-C17CBD2909C9}" dt="2023-11-20T11:36:34.095" v="11598" actId="478"/>
          <ac:spMkLst>
            <pc:docMk/>
            <pc:sldMk cId="4291842528" sldId="520"/>
            <ac:spMk id="39" creationId="{BBFEAF6D-2DF7-FF7D-5866-ABC410714F66}"/>
          </ac:spMkLst>
        </pc:spChg>
        <pc:picChg chg="del">
          <ac:chgData name="Stephen Millmore" userId="7b2404fb-f360-4859-a21a-833f72764a74" providerId="ADAL" clId="{0BC7602F-5BF9-45C4-A29D-C17CBD2909C9}" dt="2023-11-20T11:36:34.095" v="11598" actId="478"/>
          <ac:picMkLst>
            <pc:docMk/>
            <pc:sldMk cId="4291842528" sldId="520"/>
            <ac:picMk id="16" creationId="{2D2CC2FD-D6F0-0826-76C1-2EBD11155071}"/>
          </ac:picMkLst>
        </pc:picChg>
        <pc:picChg chg="del">
          <ac:chgData name="Stephen Millmore" userId="7b2404fb-f360-4859-a21a-833f72764a74" providerId="ADAL" clId="{0BC7602F-5BF9-45C4-A29D-C17CBD2909C9}" dt="2023-11-20T11:36:34.095" v="11598" actId="478"/>
          <ac:picMkLst>
            <pc:docMk/>
            <pc:sldMk cId="4291842528" sldId="520"/>
            <ac:picMk id="18" creationId="{D605DD70-3993-475B-1403-C06C084961D6}"/>
          </ac:picMkLst>
        </pc:picChg>
        <pc:picChg chg="add mod">
          <ac:chgData name="Stephen Millmore" userId="7b2404fb-f360-4859-a21a-833f72764a74" providerId="ADAL" clId="{0BC7602F-5BF9-45C4-A29D-C17CBD2909C9}" dt="2023-11-20T11:38:23.775" v="11753" actId="1076"/>
          <ac:picMkLst>
            <pc:docMk/>
            <pc:sldMk cId="4291842528" sldId="520"/>
            <ac:picMk id="28" creationId="{2122E098-E6A4-26D5-B7F5-D9F315B74D84}"/>
          </ac:picMkLst>
        </pc:picChg>
        <pc:cxnChg chg="mod">
          <ac:chgData name="Stephen Millmore" userId="7b2404fb-f360-4859-a21a-833f72764a74" providerId="ADAL" clId="{0BC7602F-5BF9-45C4-A29D-C17CBD2909C9}" dt="2023-11-20T11:36:38.517" v="11599" actId="14100"/>
          <ac:cxnSpMkLst>
            <pc:docMk/>
            <pc:sldMk cId="4291842528" sldId="520"/>
            <ac:cxnSpMk id="11" creationId="{0D7DB7D5-2A8A-D442-CFFA-8D9F45091B9D}"/>
          </ac:cxnSpMkLst>
        </pc:cxnChg>
        <pc:cxnChg chg="mod">
          <ac:chgData name="Stephen Millmore" userId="7b2404fb-f360-4859-a21a-833f72764a74" providerId="ADAL" clId="{0BC7602F-5BF9-45C4-A29D-C17CBD2909C9}" dt="2023-11-20T11:36:43.430" v="11600" actId="14100"/>
          <ac:cxnSpMkLst>
            <pc:docMk/>
            <pc:sldMk cId="4291842528" sldId="520"/>
            <ac:cxnSpMk id="12" creationId="{4129CC28-1FDF-373C-662A-3CFBA273B81D}"/>
          </ac:cxnSpMkLst>
        </pc:cxnChg>
        <pc:cxnChg chg="mod">
          <ac:chgData name="Stephen Millmore" userId="7b2404fb-f360-4859-a21a-833f72764a74" providerId="ADAL" clId="{0BC7602F-5BF9-45C4-A29D-C17CBD2909C9}" dt="2023-11-20T11:36:47.756" v="11601" actId="14100"/>
          <ac:cxnSpMkLst>
            <pc:docMk/>
            <pc:sldMk cId="4291842528" sldId="520"/>
            <ac:cxnSpMk id="13" creationId="{F4A2A055-7E42-172D-BD7F-CDD8E5B8D1CC}"/>
          </ac:cxnSpMkLst>
        </pc:cxnChg>
        <pc:cxnChg chg="mod">
          <ac:chgData name="Stephen Millmore" userId="7b2404fb-f360-4859-a21a-833f72764a74" providerId="ADAL" clId="{0BC7602F-5BF9-45C4-A29D-C17CBD2909C9}" dt="2023-11-20T11:36:53.880" v="11602" actId="14100"/>
          <ac:cxnSpMkLst>
            <pc:docMk/>
            <pc:sldMk cId="4291842528" sldId="520"/>
            <ac:cxnSpMk id="14" creationId="{581ACF22-8B5B-EC24-6562-B243BB63B056}"/>
          </ac:cxnSpMkLst>
        </pc:cxnChg>
        <pc:cxnChg chg="mod">
          <ac:chgData name="Stephen Millmore" userId="7b2404fb-f360-4859-a21a-833f72764a74" providerId="ADAL" clId="{0BC7602F-5BF9-45C4-A29D-C17CBD2909C9}" dt="2023-11-20T11:36:59.200" v="11603" actId="14100"/>
          <ac:cxnSpMkLst>
            <pc:docMk/>
            <pc:sldMk cId="4291842528" sldId="520"/>
            <ac:cxnSpMk id="15" creationId="{65F0EFAD-8CD8-2D26-7281-F85E3DC67B31}"/>
          </ac:cxnSpMkLst>
        </pc:cxnChg>
        <pc:cxnChg chg="del">
          <ac:chgData name="Stephen Millmore" userId="7b2404fb-f360-4859-a21a-833f72764a74" providerId="ADAL" clId="{0BC7602F-5BF9-45C4-A29D-C17CBD2909C9}" dt="2023-11-20T11:36:34.095" v="11598" actId="478"/>
          <ac:cxnSpMkLst>
            <pc:docMk/>
            <pc:sldMk cId="4291842528" sldId="520"/>
            <ac:cxnSpMk id="22" creationId="{32458318-DCC9-A088-C4D0-F203D33106EE}"/>
          </ac:cxnSpMkLst>
        </pc:cxnChg>
        <pc:cxnChg chg="del">
          <ac:chgData name="Stephen Millmore" userId="7b2404fb-f360-4859-a21a-833f72764a74" providerId="ADAL" clId="{0BC7602F-5BF9-45C4-A29D-C17CBD2909C9}" dt="2023-11-20T11:36:34.095" v="11598" actId="478"/>
          <ac:cxnSpMkLst>
            <pc:docMk/>
            <pc:sldMk cId="4291842528" sldId="520"/>
            <ac:cxnSpMk id="25" creationId="{74A0C06E-C6EA-147A-8819-0CEFC3DB84CB}"/>
          </ac:cxnSpMkLst>
        </pc:cxnChg>
        <pc:cxnChg chg="del">
          <ac:chgData name="Stephen Millmore" userId="7b2404fb-f360-4859-a21a-833f72764a74" providerId="ADAL" clId="{0BC7602F-5BF9-45C4-A29D-C17CBD2909C9}" dt="2023-11-20T11:36:34.095" v="11598" actId="478"/>
          <ac:cxnSpMkLst>
            <pc:docMk/>
            <pc:sldMk cId="4291842528" sldId="520"/>
            <ac:cxnSpMk id="33" creationId="{A55F566B-1004-C0C4-4CFB-22FBA91F7A36}"/>
          </ac:cxnSpMkLst>
        </pc:cxnChg>
        <pc:cxnChg chg="del">
          <ac:chgData name="Stephen Millmore" userId="7b2404fb-f360-4859-a21a-833f72764a74" providerId="ADAL" clId="{0BC7602F-5BF9-45C4-A29D-C17CBD2909C9}" dt="2023-11-20T11:36:34.095" v="11598" actId="478"/>
          <ac:cxnSpMkLst>
            <pc:docMk/>
            <pc:sldMk cId="4291842528" sldId="520"/>
            <ac:cxnSpMk id="34" creationId="{685058E1-4ECB-8F14-4167-39CA7E3A8677}"/>
          </ac:cxnSpMkLst>
        </pc:cxnChg>
        <pc:cxnChg chg="del">
          <ac:chgData name="Stephen Millmore" userId="7b2404fb-f360-4859-a21a-833f72764a74" providerId="ADAL" clId="{0BC7602F-5BF9-45C4-A29D-C17CBD2909C9}" dt="2023-11-20T11:36:34.095" v="11598" actId="478"/>
          <ac:cxnSpMkLst>
            <pc:docMk/>
            <pc:sldMk cId="4291842528" sldId="520"/>
            <ac:cxnSpMk id="40" creationId="{AA694AF8-FEB0-A041-7B93-EEB038D6745A}"/>
          </ac:cxnSpMkLst>
        </pc:cxnChg>
        <pc:cxnChg chg="del">
          <ac:chgData name="Stephen Millmore" userId="7b2404fb-f360-4859-a21a-833f72764a74" providerId="ADAL" clId="{0BC7602F-5BF9-45C4-A29D-C17CBD2909C9}" dt="2023-11-20T11:36:34.095" v="11598" actId="478"/>
          <ac:cxnSpMkLst>
            <pc:docMk/>
            <pc:sldMk cId="4291842528" sldId="520"/>
            <ac:cxnSpMk id="41" creationId="{566A89ED-CE71-0990-BBA5-ABED24AD6D6D}"/>
          </ac:cxnSpMkLst>
        </pc:cxnChg>
      </pc:sldChg>
      <pc:sldChg chg="addSp delSp modSp add mod">
        <pc:chgData name="Stephen Millmore" userId="7b2404fb-f360-4859-a21a-833f72764a74" providerId="ADAL" clId="{0BC7602F-5BF9-45C4-A29D-C17CBD2909C9}" dt="2023-11-20T11:45:39.541" v="12517" actId="20577"/>
        <pc:sldMkLst>
          <pc:docMk/>
          <pc:sldMk cId="1055699576" sldId="521"/>
        </pc:sldMkLst>
        <pc:spChg chg="mod">
          <ac:chgData name="Stephen Millmore" userId="7b2404fb-f360-4859-a21a-833f72764a74" providerId="ADAL" clId="{0BC7602F-5BF9-45C4-A29D-C17CBD2909C9}" dt="2023-11-20T11:45:39.541" v="12517" actId="20577"/>
          <ac:spMkLst>
            <pc:docMk/>
            <pc:sldMk cId="1055699576" sldId="521"/>
            <ac:spMk id="3" creationId="{69EC1D8A-C277-16B1-20EC-6260B0088281}"/>
          </ac:spMkLst>
        </pc:spChg>
        <pc:spChg chg="del">
          <ac:chgData name="Stephen Millmore" userId="7b2404fb-f360-4859-a21a-833f72764a74" providerId="ADAL" clId="{0BC7602F-5BF9-45C4-A29D-C17CBD2909C9}" dt="2023-11-20T11:40:15.757" v="11826" actId="478"/>
          <ac:spMkLst>
            <pc:docMk/>
            <pc:sldMk cId="1055699576" sldId="521"/>
            <ac:spMk id="5" creationId="{3A1FC2FC-AF0C-4366-9F32-D6AD458C4E2D}"/>
          </ac:spMkLst>
        </pc:spChg>
        <pc:spChg chg="del">
          <ac:chgData name="Stephen Millmore" userId="7b2404fb-f360-4859-a21a-833f72764a74" providerId="ADAL" clId="{0BC7602F-5BF9-45C4-A29D-C17CBD2909C9}" dt="2023-11-20T11:40:15.757" v="11826" actId="478"/>
          <ac:spMkLst>
            <pc:docMk/>
            <pc:sldMk cId="1055699576" sldId="521"/>
            <ac:spMk id="6" creationId="{EDDF25C0-47CB-ED71-3A2C-0F6AB64EC80E}"/>
          </ac:spMkLst>
        </pc:spChg>
        <pc:spChg chg="del">
          <ac:chgData name="Stephen Millmore" userId="7b2404fb-f360-4859-a21a-833f72764a74" providerId="ADAL" clId="{0BC7602F-5BF9-45C4-A29D-C17CBD2909C9}" dt="2023-11-20T11:40:15.757" v="11826" actId="478"/>
          <ac:spMkLst>
            <pc:docMk/>
            <pc:sldMk cId="1055699576" sldId="521"/>
            <ac:spMk id="7" creationId="{A9C24506-1190-E8BB-E149-5474069236A0}"/>
          </ac:spMkLst>
        </pc:spChg>
        <pc:spChg chg="del">
          <ac:chgData name="Stephen Millmore" userId="7b2404fb-f360-4859-a21a-833f72764a74" providerId="ADAL" clId="{0BC7602F-5BF9-45C4-A29D-C17CBD2909C9}" dt="2023-11-20T11:40:15.757" v="11826" actId="478"/>
          <ac:spMkLst>
            <pc:docMk/>
            <pc:sldMk cId="1055699576" sldId="521"/>
            <ac:spMk id="8" creationId="{06B1C227-DAFA-04DE-71E9-AD77B95A803F}"/>
          </ac:spMkLst>
        </pc:spChg>
        <pc:spChg chg="del">
          <ac:chgData name="Stephen Millmore" userId="7b2404fb-f360-4859-a21a-833f72764a74" providerId="ADAL" clId="{0BC7602F-5BF9-45C4-A29D-C17CBD2909C9}" dt="2023-11-20T11:40:15.757" v="11826" actId="478"/>
          <ac:spMkLst>
            <pc:docMk/>
            <pc:sldMk cId="1055699576" sldId="521"/>
            <ac:spMk id="9" creationId="{3C6354FA-9586-6754-11B4-28B6FDF21D60}"/>
          </ac:spMkLst>
        </pc:spChg>
        <pc:spChg chg="del">
          <ac:chgData name="Stephen Millmore" userId="7b2404fb-f360-4859-a21a-833f72764a74" providerId="ADAL" clId="{0BC7602F-5BF9-45C4-A29D-C17CBD2909C9}" dt="2023-11-20T11:40:15.757" v="11826" actId="478"/>
          <ac:spMkLst>
            <pc:docMk/>
            <pc:sldMk cId="1055699576" sldId="521"/>
            <ac:spMk id="10" creationId="{747388F9-3430-EA4E-589D-6FBAA083BFD7}"/>
          </ac:spMkLst>
        </pc:spChg>
        <pc:picChg chg="del">
          <ac:chgData name="Stephen Millmore" userId="7b2404fb-f360-4859-a21a-833f72764a74" providerId="ADAL" clId="{0BC7602F-5BF9-45C4-A29D-C17CBD2909C9}" dt="2023-11-20T11:40:15.757" v="11826" actId="478"/>
          <ac:picMkLst>
            <pc:docMk/>
            <pc:sldMk cId="1055699576" sldId="521"/>
            <ac:picMk id="4" creationId="{E784AA41-6AF1-8D26-11D8-1C0E04409B40}"/>
          </ac:picMkLst>
        </pc:picChg>
        <pc:picChg chg="add mod">
          <ac:chgData name="Stephen Millmore" userId="7b2404fb-f360-4859-a21a-833f72764a74" providerId="ADAL" clId="{0BC7602F-5BF9-45C4-A29D-C17CBD2909C9}" dt="2023-11-20T11:41:44.674" v="12009"/>
          <ac:picMkLst>
            <pc:docMk/>
            <pc:sldMk cId="1055699576" sldId="521"/>
            <ac:picMk id="17" creationId="{F6916BBA-C94B-65AB-62C4-64A8E7B92539}"/>
          </ac:picMkLst>
        </pc:picChg>
        <pc:picChg chg="add mod">
          <ac:chgData name="Stephen Millmore" userId="7b2404fb-f360-4859-a21a-833f72764a74" providerId="ADAL" clId="{0BC7602F-5BF9-45C4-A29D-C17CBD2909C9}" dt="2023-11-20T11:43:32.396" v="12244" actId="1076"/>
          <ac:picMkLst>
            <pc:docMk/>
            <pc:sldMk cId="1055699576" sldId="521"/>
            <ac:picMk id="19" creationId="{F74B0028-A173-3085-C0BD-5A47BEA2B2ED}"/>
          </ac:picMkLst>
        </pc:picChg>
        <pc:picChg chg="add mod">
          <ac:chgData name="Stephen Millmore" userId="7b2404fb-f360-4859-a21a-833f72764a74" providerId="ADAL" clId="{0BC7602F-5BF9-45C4-A29D-C17CBD2909C9}" dt="2023-11-20T11:44:37.053" v="12411" actId="1076"/>
          <ac:picMkLst>
            <pc:docMk/>
            <pc:sldMk cId="1055699576" sldId="521"/>
            <ac:picMk id="21" creationId="{1818D040-13BF-C559-6DF6-AF74D6B87E28}"/>
          </ac:picMkLst>
        </pc:picChg>
        <pc:picChg chg="del">
          <ac:chgData name="Stephen Millmore" userId="7b2404fb-f360-4859-a21a-833f72764a74" providerId="ADAL" clId="{0BC7602F-5BF9-45C4-A29D-C17CBD2909C9}" dt="2023-11-20T11:40:15.757" v="11826" actId="478"/>
          <ac:picMkLst>
            <pc:docMk/>
            <pc:sldMk cId="1055699576" sldId="521"/>
            <ac:picMk id="28" creationId="{2122E098-E6A4-26D5-B7F5-D9F315B74D84}"/>
          </ac:picMkLst>
        </pc:picChg>
        <pc:cxnChg chg="del">
          <ac:chgData name="Stephen Millmore" userId="7b2404fb-f360-4859-a21a-833f72764a74" providerId="ADAL" clId="{0BC7602F-5BF9-45C4-A29D-C17CBD2909C9}" dt="2023-11-20T11:40:15.757" v="11826" actId="478"/>
          <ac:cxnSpMkLst>
            <pc:docMk/>
            <pc:sldMk cId="1055699576" sldId="521"/>
            <ac:cxnSpMk id="11" creationId="{0D7DB7D5-2A8A-D442-CFFA-8D9F45091B9D}"/>
          </ac:cxnSpMkLst>
        </pc:cxnChg>
        <pc:cxnChg chg="del mod">
          <ac:chgData name="Stephen Millmore" userId="7b2404fb-f360-4859-a21a-833f72764a74" providerId="ADAL" clId="{0BC7602F-5BF9-45C4-A29D-C17CBD2909C9}" dt="2023-11-20T11:40:15.757" v="11826" actId="478"/>
          <ac:cxnSpMkLst>
            <pc:docMk/>
            <pc:sldMk cId="1055699576" sldId="521"/>
            <ac:cxnSpMk id="12" creationId="{4129CC28-1FDF-373C-662A-3CFBA273B81D}"/>
          </ac:cxnSpMkLst>
        </pc:cxnChg>
        <pc:cxnChg chg="del">
          <ac:chgData name="Stephen Millmore" userId="7b2404fb-f360-4859-a21a-833f72764a74" providerId="ADAL" clId="{0BC7602F-5BF9-45C4-A29D-C17CBD2909C9}" dt="2023-11-20T11:40:15.757" v="11826" actId="478"/>
          <ac:cxnSpMkLst>
            <pc:docMk/>
            <pc:sldMk cId="1055699576" sldId="521"/>
            <ac:cxnSpMk id="13" creationId="{F4A2A055-7E42-172D-BD7F-CDD8E5B8D1CC}"/>
          </ac:cxnSpMkLst>
        </pc:cxnChg>
        <pc:cxnChg chg="del">
          <ac:chgData name="Stephen Millmore" userId="7b2404fb-f360-4859-a21a-833f72764a74" providerId="ADAL" clId="{0BC7602F-5BF9-45C4-A29D-C17CBD2909C9}" dt="2023-11-20T11:40:15.757" v="11826" actId="478"/>
          <ac:cxnSpMkLst>
            <pc:docMk/>
            <pc:sldMk cId="1055699576" sldId="521"/>
            <ac:cxnSpMk id="14" creationId="{581ACF22-8B5B-EC24-6562-B243BB63B056}"/>
          </ac:cxnSpMkLst>
        </pc:cxnChg>
        <pc:cxnChg chg="del">
          <ac:chgData name="Stephen Millmore" userId="7b2404fb-f360-4859-a21a-833f72764a74" providerId="ADAL" clId="{0BC7602F-5BF9-45C4-A29D-C17CBD2909C9}" dt="2023-11-20T11:40:15.757" v="11826" actId="478"/>
          <ac:cxnSpMkLst>
            <pc:docMk/>
            <pc:sldMk cId="1055699576" sldId="521"/>
            <ac:cxnSpMk id="15" creationId="{65F0EFAD-8CD8-2D26-7281-F85E3DC67B31}"/>
          </ac:cxnSpMkLst>
        </pc:cxnChg>
      </pc:sldChg>
      <pc:sldChg chg="addSp delSp modSp add mod">
        <pc:chgData name="Stephen Millmore" userId="7b2404fb-f360-4859-a21a-833f72764a74" providerId="ADAL" clId="{0BC7602F-5BF9-45C4-A29D-C17CBD2909C9}" dt="2023-11-20T11:55:42.949" v="13272" actId="1037"/>
        <pc:sldMkLst>
          <pc:docMk/>
          <pc:sldMk cId="1739263835" sldId="522"/>
        </pc:sldMkLst>
        <pc:spChg chg="mod">
          <ac:chgData name="Stephen Millmore" userId="7b2404fb-f360-4859-a21a-833f72764a74" providerId="ADAL" clId="{0BC7602F-5BF9-45C4-A29D-C17CBD2909C9}" dt="2023-11-20T11:55:33.581" v="13262" actId="20577"/>
          <ac:spMkLst>
            <pc:docMk/>
            <pc:sldMk cId="1739263835" sldId="522"/>
            <ac:spMk id="3" creationId="{69EC1D8A-C277-16B1-20EC-6260B0088281}"/>
          </ac:spMkLst>
        </pc:spChg>
        <pc:picChg chg="add mod">
          <ac:chgData name="Stephen Millmore" userId="7b2404fb-f360-4859-a21a-833f72764a74" providerId="ADAL" clId="{0BC7602F-5BF9-45C4-A29D-C17CBD2909C9}" dt="2023-11-20T11:49:17.026" v="12626" actId="1076"/>
          <ac:picMkLst>
            <pc:docMk/>
            <pc:sldMk cId="1739263835" sldId="522"/>
            <ac:picMk id="5" creationId="{25ED90E5-4C22-8174-8168-ADC3A46289E5}"/>
          </ac:picMkLst>
        </pc:picChg>
        <pc:picChg chg="add mod">
          <ac:chgData name="Stephen Millmore" userId="7b2404fb-f360-4859-a21a-833f72764a74" providerId="ADAL" clId="{0BC7602F-5BF9-45C4-A29D-C17CBD2909C9}" dt="2023-11-20T11:55:42.949" v="13272" actId="1037"/>
          <ac:picMkLst>
            <pc:docMk/>
            <pc:sldMk cId="1739263835" sldId="522"/>
            <ac:picMk id="6" creationId="{B251D95A-7AD8-3E1C-5859-4054E39DF0B1}"/>
          </ac:picMkLst>
        </pc:picChg>
        <pc:picChg chg="del">
          <ac:chgData name="Stephen Millmore" userId="7b2404fb-f360-4859-a21a-833f72764a74" providerId="ADAL" clId="{0BC7602F-5BF9-45C4-A29D-C17CBD2909C9}" dt="2023-11-20T11:49:07.799" v="12622" actId="478"/>
          <ac:picMkLst>
            <pc:docMk/>
            <pc:sldMk cId="1739263835" sldId="522"/>
            <ac:picMk id="17" creationId="{F6916BBA-C94B-65AB-62C4-64A8E7B92539}"/>
          </ac:picMkLst>
        </pc:picChg>
        <pc:picChg chg="del">
          <ac:chgData name="Stephen Millmore" userId="7b2404fb-f360-4859-a21a-833f72764a74" providerId="ADAL" clId="{0BC7602F-5BF9-45C4-A29D-C17CBD2909C9}" dt="2023-11-20T11:49:59.969" v="12875" actId="478"/>
          <ac:picMkLst>
            <pc:docMk/>
            <pc:sldMk cId="1739263835" sldId="522"/>
            <ac:picMk id="19" creationId="{F74B0028-A173-3085-C0BD-5A47BEA2B2ED}"/>
          </ac:picMkLst>
        </pc:picChg>
        <pc:picChg chg="del">
          <ac:chgData name="Stephen Millmore" userId="7b2404fb-f360-4859-a21a-833f72764a74" providerId="ADAL" clId="{0BC7602F-5BF9-45C4-A29D-C17CBD2909C9}" dt="2023-11-20T11:51:11.837" v="12940" actId="478"/>
          <ac:picMkLst>
            <pc:docMk/>
            <pc:sldMk cId="1739263835" sldId="522"/>
            <ac:picMk id="21" creationId="{1818D040-13BF-C559-6DF6-AF74D6B87E28}"/>
          </ac:picMkLst>
        </pc:picChg>
      </pc:sldChg>
      <pc:sldChg chg="addSp delSp modSp add mod">
        <pc:chgData name="Stephen Millmore" userId="7b2404fb-f360-4859-a21a-833f72764a74" providerId="ADAL" clId="{0BC7602F-5BF9-45C4-A29D-C17CBD2909C9}" dt="2023-11-20T12:02:12.911" v="13667" actId="20577"/>
        <pc:sldMkLst>
          <pc:docMk/>
          <pc:sldMk cId="4029024045" sldId="523"/>
        </pc:sldMkLst>
        <pc:spChg chg="mod">
          <ac:chgData name="Stephen Millmore" userId="7b2404fb-f360-4859-a21a-833f72764a74" providerId="ADAL" clId="{0BC7602F-5BF9-45C4-A29D-C17CBD2909C9}" dt="2023-11-20T11:56:05.492" v="13303" actId="20577"/>
          <ac:spMkLst>
            <pc:docMk/>
            <pc:sldMk cId="4029024045" sldId="523"/>
            <ac:spMk id="2" creationId="{0A9AA9CE-1500-9B3F-5C5F-374DC594457B}"/>
          </ac:spMkLst>
        </pc:spChg>
        <pc:spChg chg="mod">
          <ac:chgData name="Stephen Millmore" userId="7b2404fb-f360-4859-a21a-833f72764a74" providerId="ADAL" clId="{0BC7602F-5BF9-45C4-A29D-C17CBD2909C9}" dt="2023-11-20T12:02:12.911" v="13667" actId="20577"/>
          <ac:spMkLst>
            <pc:docMk/>
            <pc:sldMk cId="4029024045" sldId="523"/>
            <ac:spMk id="3" creationId="{69EC1D8A-C277-16B1-20EC-6260B0088281}"/>
          </ac:spMkLst>
        </pc:spChg>
        <pc:spChg chg="add mod">
          <ac:chgData name="Stephen Millmore" userId="7b2404fb-f360-4859-a21a-833f72764a74" providerId="ADAL" clId="{0BC7602F-5BF9-45C4-A29D-C17CBD2909C9}" dt="2023-11-20T11:57:05.398" v="13316" actId="1076"/>
          <ac:spMkLst>
            <pc:docMk/>
            <pc:sldMk cId="4029024045" sldId="523"/>
            <ac:spMk id="9" creationId="{AA6D1161-3E11-6688-C88A-8786D2B733C5}"/>
          </ac:spMkLst>
        </pc:spChg>
        <pc:picChg chg="add mod">
          <ac:chgData name="Stephen Millmore" userId="7b2404fb-f360-4859-a21a-833f72764a74" providerId="ADAL" clId="{0BC7602F-5BF9-45C4-A29D-C17CBD2909C9}" dt="2023-11-20T11:56:25.853" v="13310" actId="1076"/>
          <ac:picMkLst>
            <pc:docMk/>
            <pc:sldMk cId="4029024045" sldId="523"/>
            <ac:picMk id="4" creationId="{A2ADA55A-EF27-C08C-E511-9623791E4278}"/>
          </ac:picMkLst>
        </pc:picChg>
        <pc:picChg chg="del">
          <ac:chgData name="Stephen Millmore" userId="7b2404fb-f360-4859-a21a-833f72764a74" providerId="ADAL" clId="{0BC7602F-5BF9-45C4-A29D-C17CBD2909C9}" dt="2023-11-20T11:56:07.738" v="13304" actId="478"/>
          <ac:picMkLst>
            <pc:docMk/>
            <pc:sldMk cId="4029024045" sldId="523"/>
            <ac:picMk id="5" creationId="{25ED90E5-4C22-8174-8168-ADC3A46289E5}"/>
          </ac:picMkLst>
        </pc:picChg>
        <pc:picChg chg="add del mod">
          <ac:chgData name="Stephen Millmore" userId="7b2404fb-f360-4859-a21a-833f72764a74" providerId="ADAL" clId="{0BC7602F-5BF9-45C4-A29D-C17CBD2909C9}" dt="2023-11-20T12:00:35.073" v="13523" actId="1076"/>
          <ac:picMkLst>
            <pc:docMk/>
            <pc:sldMk cId="4029024045" sldId="523"/>
            <ac:picMk id="6" creationId="{B251D95A-7AD8-3E1C-5859-4054E39DF0B1}"/>
          </ac:picMkLst>
        </pc:picChg>
        <pc:picChg chg="add mod">
          <ac:chgData name="Stephen Millmore" userId="7b2404fb-f360-4859-a21a-833f72764a74" providerId="ADAL" clId="{0BC7602F-5BF9-45C4-A29D-C17CBD2909C9}" dt="2023-11-20T11:56:43.561" v="13314" actId="1076"/>
          <ac:picMkLst>
            <pc:docMk/>
            <pc:sldMk cId="4029024045" sldId="523"/>
            <ac:picMk id="8" creationId="{72CDC8CB-BA12-F31B-7543-E0D7A242D5BA}"/>
          </ac:picMkLst>
        </pc:picChg>
        <pc:picChg chg="add mod">
          <ac:chgData name="Stephen Millmore" userId="7b2404fb-f360-4859-a21a-833f72764a74" providerId="ADAL" clId="{0BC7602F-5BF9-45C4-A29D-C17CBD2909C9}" dt="2023-11-20T11:57:17.273" v="13318" actId="1076"/>
          <ac:picMkLst>
            <pc:docMk/>
            <pc:sldMk cId="4029024045" sldId="523"/>
            <ac:picMk id="10" creationId="{616591F0-8B38-F787-ECDA-E84FAE1BBEF9}"/>
          </ac:picMkLst>
        </pc:picChg>
        <pc:picChg chg="add mod">
          <ac:chgData name="Stephen Millmore" userId="7b2404fb-f360-4859-a21a-833f72764a74" providerId="ADAL" clId="{0BC7602F-5BF9-45C4-A29D-C17CBD2909C9}" dt="2023-11-20T11:58:53.124" v="13323" actId="1076"/>
          <ac:picMkLst>
            <pc:docMk/>
            <pc:sldMk cId="4029024045" sldId="523"/>
            <ac:picMk id="12" creationId="{7F726353-8757-5310-D62C-BF02B2A38B45}"/>
          </ac:picMkLst>
        </pc:picChg>
      </pc:sldChg>
      <pc:sldChg chg="addSp delSp modSp add mod">
        <pc:chgData name="Stephen Millmore" userId="7b2404fb-f360-4859-a21a-833f72764a74" providerId="ADAL" clId="{0BC7602F-5BF9-45C4-A29D-C17CBD2909C9}" dt="2023-11-20T12:07:55.289" v="13913" actId="1038"/>
        <pc:sldMkLst>
          <pc:docMk/>
          <pc:sldMk cId="3723143837" sldId="524"/>
        </pc:sldMkLst>
        <pc:spChg chg="mod">
          <ac:chgData name="Stephen Millmore" userId="7b2404fb-f360-4859-a21a-833f72764a74" providerId="ADAL" clId="{0BC7602F-5BF9-45C4-A29D-C17CBD2909C9}" dt="2023-11-20T12:02:36.661" v="13685" actId="20577"/>
          <ac:spMkLst>
            <pc:docMk/>
            <pc:sldMk cId="3723143837" sldId="524"/>
            <ac:spMk id="2" creationId="{0A9AA9CE-1500-9B3F-5C5F-374DC594457B}"/>
          </ac:spMkLst>
        </pc:spChg>
        <pc:spChg chg="mod">
          <ac:chgData name="Stephen Millmore" userId="7b2404fb-f360-4859-a21a-833f72764a74" providerId="ADAL" clId="{0BC7602F-5BF9-45C4-A29D-C17CBD2909C9}" dt="2023-11-20T12:07:52.516" v="13906" actId="20577"/>
          <ac:spMkLst>
            <pc:docMk/>
            <pc:sldMk cId="3723143837" sldId="524"/>
            <ac:spMk id="3" creationId="{69EC1D8A-C277-16B1-20EC-6260B0088281}"/>
          </ac:spMkLst>
        </pc:spChg>
        <pc:spChg chg="mod">
          <ac:chgData name="Stephen Millmore" userId="7b2404fb-f360-4859-a21a-833f72764a74" providerId="ADAL" clId="{0BC7602F-5BF9-45C4-A29D-C17CBD2909C9}" dt="2023-11-20T12:03:47.453" v="13701" actId="1076"/>
          <ac:spMkLst>
            <pc:docMk/>
            <pc:sldMk cId="3723143837" sldId="524"/>
            <ac:spMk id="9" creationId="{AA6D1161-3E11-6688-C88A-8786D2B733C5}"/>
          </ac:spMkLst>
        </pc:spChg>
        <pc:picChg chg="mod">
          <ac:chgData name="Stephen Millmore" userId="7b2404fb-f360-4859-a21a-833f72764a74" providerId="ADAL" clId="{0BC7602F-5BF9-45C4-A29D-C17CBD2909C9}" dt="2023-11-20T12:03:32.432" v="13694" actId="1076"/>
          <ac:picMkLst>
            <pc:docMk/>
            <pc:sldMk cId="3723143837" sldId="524"/>
            <ac:picMk id="4" creationId="{A2ADA55A-EF27-C08C-E511-9623791E4278}"/>
          </ac:picMkLst>
        </pc:picChg>
        <pc:picChg chg="del">
          <ac:chgData name="Stephen Millmore" userId="7b2404fb-f360-4859-a21a-833f72764a74" providerId="ADAL" clId="{0BC7602F-5BF9-45C4-A29D-C17CBD2909C9}" dt="2023-11-20T12:03:53.165" v="13703" actId="478"/>
          <ac:picMkLst>
            <pc:docMk/>
            <pc:sldMk cId="3723143837" sldId="524"/>
            <ac:picMk id="6" creationId="{B251D95A-7AD8-3E1C-5859-4054E39DF0B1}"/>
          </ac:picMkLst>
        </pc:picChg>
        <pc:picChg chg="add mod">
          <ac:chgData name="Stephen Millmore" userId="7b2404fb-f360-4859-a21a-833f72764a74" providerId="ADAL" clId="{0BC7602F-5BF9-45C4-A29D-C17CBD2909C9}" dt="2023-11-20T12:03:41.456" v="13699" actId="1076"/>
          <ac:picMkLst>
            <pc:docMk/>
            <pc:sldMk cId="3723143837" sldId="524"/>
            <ac:picMk id="7" creationId="{FCB1592E-9D9C-A4D3-ECA9-0C4C61272568}"/>
          </ac:picMkLst>
        </pc:picChg>
        <pc:picChg chg="del">
          <ac:chgData name="Stephen Millmore" userId="7b2404fb-f360-4859-a21a-833f72764a74" providerId="ADAL" clId="{0BC7602F-5BF9-45C4-A29D-C17CBD2909C9}" dt="2023-11-20T12:03:14.509" v="13686" actId="478"/>
          <ac:picMkLst>
            <pc:docMk/>
            <pc:sldMk cId="3723143837" sldId="524"/>
            <ac:picMk id="8" creationId="{72CDC8CB-BA12-F31B-7543-E0D7A242D5BA}"/>
          </ac:picMkLst>
        </pc:picChg>
        <pc:picChg chg="mod">
          <ac:chgData name="Stephen Millmore" userId="7b2404fb-f360-4859-a21a-833f72764a74" providerId="ADAL" clId="{0BC7602F-5BF9-45C4-A29D-C17CBD2909C9}" dt="2023-11-20T12:03:51.005" v="13702" actId="1076"/>
          <ac:picMkLst>
            <pc:docMk/>
            <pc:sldMk cId="3723143837" sldId="524"/>
            <ac:picMk id="10" creationId="{616591F0-8B38-F787-ECDA-E84FAE1BBEF9}"/>
          </ac:picMkLst>
        </pc:picChg>
        <pc:picChg chg="del">
          <ac:chgData name="Stephen Millmore" userId="7b2404fb-f360-4859-a21a-833f72764a74" providerId="ADAL" clId="{0BC7602F-5BF9-45C4-A29D-C17CBD2909C9}" dt="2023-11-20T12:03:26.196" v="13692" actId="478"/>
          <ac:picMkLst>
            <pc:docMk/>
            <pc:sldMk cId="3723143837" sldId="524"/>
            <ac:picMk id="12" creationId="{7F726353-8757-5310-D62C-BF02B2A38B45}"/>
          </ac:picMkLst>
        </pc:picChg>
        <pc:picChg chg="add mod">
          <ac:chgData name="Stephen Millmore" userId="7b2404fb-f360-4859-a21a-833f72764a74" providerId="ADAL" clId="{0BC7602F-5BF9-45C4-A29D-C17CBD2909C9}" dt="2023-11-20T12:04:17.986" v="13710" actId="1076"/>
          <ac:picMkLst>
            <pc:docMk/>
            <pc:sldMk cId="3723143837" sldId="524"/>
            <ac:picMk id="13" creationId="{B03D9CEE-32F3-B401-BCB4-3252C6CBF871}"/>
          </ac:picMkLst>
        </pc:picChg>
        <pc:picChg chg="add mod modCrop">
          <ac:chgData name="Stephen Millmore" userId="7b2404fb-f360-4859-a21a-833f72764a74" providerId="ADAL" clId="{0BC7602F-5BF9-45C4-A29D-C17CBD2909C9}" dt="2023-11-20T12:07:55.289" v="13913" actId="1038"/>
          <ac:picMkLst>
            <pc:docMk/>
            <pc:sldMk cId="3723143837" sldId="524"/>
            <ac:picMk id="15" creationId="{F6E9C501-A2E2-00ED-CB13-E0003B194D86}"/>
          </ac:picMkLst>
        </pc:picChg>
      </pc:sldChg>
      <pc:sldChg chg="delSp modSp add mod">
        <pc:chgData name="Stephen Millmore" userId="7b2404fb-f360-4859-a21a-833f72764a74" providerId="ADAL" clId="{0BC7602F-5BF9-45C4-A29D-C17CBD2909C9}" dt="2023-11-20T12:13:07.280" v="14804" actId="20577"/>
        <pc:sldMkLst>
          <pc:docMk/>
          <pc:sldMk cId="1929135870" sldId="525"/>
        </pc:sldMkLst>
        <pc:spChg chg="mod">
          <ac:chgData name="Stephen Millmore" userId="7b2404fb-f360-4859-a21a-833f72764a74" providerId="ADAL" clId="{0BC7602F-5BF9-45C4-A29D-C17CBD2909C9}" dt="2023-11-20T12:08:49.103" v="13940" actId="20577"/>
          <ac:spMkLst>
            <pc:docMk/>
            <pc:sldMk cId="1929135870" sldId="525"/>
            <ac:spMk id="2" creationId="{0A9AA9CE-1500-9B3F-5C5F-374DC594457B}"/>
          </ac:spMkLst>
        </pc:spChg>
        <pc:spChg chg="mod">
          <ac:chgData name="Stephen Millmore" userId="7b2404fb-f360-4859-a21a-833f72764a74" providerId="ADAL" clId="{0BC7602F-5BF9-45C4-A29D-C17CBD2909C9}" dt="2023-11-20T12:13:07.280" v="14804" actId="20577"/>
          <ac:spMkLst>
            <pc:docMk/>
            <pc:sldMk cId="1929135870" sldId="525"/>
            <ac:spMk id="3" creationId="{69EC1D8A-C277-16B1-20EC-6260B0088281}"/>
          </ac:spMkLst>
        </pc:spChg>
        <pc:picChg chg="del mod">
          <ac:chgData name="Stephen Millmore" userId="7b2404fb-f360-4859-a21a-833f72764a74" providerId="ADAL" clId="{0BC7602F-5BF9-45C4-A29D-C17CBD2909C9}" dt="2023-11-20T12:08:54.979" v="13944" actId="478"/>
          <ac:picMkLst>
            <pc:docMk/>
            <pc:sldMk cId="1929135870" sldId="525"/>
            <ac:picMk id="5" creationId="{25ED90E5-4C22-8174-8168-ADC3A46289E5}"/>
          </ac:picMkLst>
        </pc:picChg>
        <pc:picChg chg="del">
          <ac:chgData name="Stephen Millmore" userId="7b2404fb-f360-4859-a21a-833f72764a74" providerId="ADAL" clId="{0BC7602F-5BF9-45C4-A29D-C17CBD2909C9}" dt="2023-11-20T12:08:54.169" v="13942" actId="478"/>
          <ac:picMkLst>
            <pc:docMk/>
            <pc:sldMk cId="1929135870" sldId="525"/>
            <ac:picMk id="6" creationId="{B251D95A-7AD8-3E1C-5859-4054E39DF0B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4829FD-AA8D-402C-B969-9BDD4214046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9219" name="Rectangle 3">
            <a:extLst>
              <a:ext uri="{FF2B5EF4-FFF2-40B4-BE49-F238E27FC236}">
                <a16:creationId xmlns:a16="http://schemas.microsoft.com/office/drawing/2014/main" id="{5705EE3B-642B-4B31-81F1-D1E1046BF93E}"/>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9220" name="Rectangle 4">
            <a:extLst>
              <a:ext uri="{FF2B5EF4-FFF2-40B4-BE49-F238E27FC236}">
                <a16:creationId xmlns:a16="http://schemas.microsoft.com/office/drawing/2014/main" id="{B6EE33C4-7597-4898-BE8A-32CA814848BB}"/>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9221" name="Rectangle 5">
            <a:extLst>
              <a:ext uri="{FF2B5EF4-FFF2-40B4-BE49-F238E27FC236}">
                <a16:creationId xmlns:a16="http://schemas.microsoft.com/office/drawing/2014/main" id="{A05EDBA9-BACD-43D6-BF5D-181E303C3DF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67D7FD-786C-4CB7-8AF4-D718F2B264DC}"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CA4456-F361-4B44-A308-3E6D964ED5E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8195" name="Rectangle 3">
            <a:extLst>
              <a:ext uri="{FF2B5EF4-FFF2-40B4-BE49-F238E27FC236}">
                <a16:creationId xmlns:a16="http://schemas.microsoft.com/office/drawing/2014/main" id="{08C818F8-B2DF-401F-97D5-3C4C43187B6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5124" name="Rectangle 4">
            <a:extLst>
              <a:ext uri="{FF2B5EF4-FFF2-40B4-BE49-F238E27FC236}">
                <a16:creationId xmlns:a16="http://schemas.microsoft.com/office/drawing/2014/main" id="{B359CEE7-979E-4ECA-B60E-F8371A4D88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C80015F8-FF0A-4A7F-ABD6-7BD6E40F6ACE}"/>
              </a:ext>
            </a:extLst>
          </p:cNvPr>
          <p:cNvSpPr>
            <a:spLocks noGrp="1" noChangeArrowheads="1"/>
          </p:cNvSpPr>
          <p:nvPr>
            <p:ph type="body" sz="quarter" idx="3"/>
          </p:nvPr>
        </p:nvSpPr>
        <p:spPr bwMode="auto">
          <a:xfrm>
            <a:off x="1143000" y="4343400"/>
            <a:ext cx="4556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8198" name="Rectangle 6">
            <a:extLst>
              <a:ext uri="{FF2B5EF4-FFF2-40B4-BE49-F238E27FC236}">
                <a16:creationId xmlns:a16="http://schemas.microsoft.com/office/drawing/2014/main" id="{FC8A3E9C-3A05-4F0F-A897-F596674ECFB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8199" name="Rectangle 7">
            <a:extLst>
              <a:ext uri="{FF2B5EF4-FFF2-40B4-BE49-F238E27FC236}">
                <a16:creationId xmlns:a16="http://schemas.microsoft.com/office/drawing/2014/main" id="{419914C5-D7AD-4B98-AE8F-0F6C07EE7AE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A5AD2E-89E1-4370-8739-344D4E353C4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7D363F4-AFB4-4666-B181-6ABB7638742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5734EB-D06B-4794-9C0B-3CA60BFA27EA}" type="slidenum">
              <a:rPr lang="en-GB" altLang="en-US"/>
              <a:pPr eaLnBrk="1" hangingPunct="1"/>
              <a:t>1</a:t>
            </a:fld>
            <a:endParaRPr lang="en-GB" altLang="en-US" dirty="0"/>
          </a:p>
        </p:txBody>
      </p:sp>
      <p:sp>
        <p:nvSpPr>
          <p:cNvPr id="6147" name="Rectangle 2">
            <a:extLst>
              <a:ext uri="{FF2B5EF4-FFF2-40B4-BE49-F238E27FC236}">
                <a16:creationId xmlns:a16="http://schemas.microsoft.com/office/drawing/2014/main" id="{ABC7FC18-B57B-495C-A9F0-E0D19CB7E12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5DCEC76-4B29-4493-B2CF-E1CC273C2E90}"/>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5625AB8A-B804-4C05-BD28-FB95C54EF652}"/>
              </a:ext>
            </a:extLst>
          </p:cNvPr>
          <p:cNvSpPr>
            <a:spLocks noChangeArrowheads="1"/>
          </p:cNvSpPr>
          <p:nvPr/>
        </p:nvSpPr>
        <p:spPr bwMode="auto">
          <a:xfrm>
            <a:off x="0" y="5365750"/>
            <a:ext cx="9140825" cy="665163"/>
          </a:xfrm>
          <a:prstGeom prst="rect">
            <a:avLst/>
          </a:prstGeom>
          <a:solidFill>
            <a:srgbClr val="003E72"/>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Rectangle 14">
            <a:extLst>
              <a:ext uri="{FF2B5EF4-FFF2-40B4-BE49-F238E27FC236}">
                <a16:creationId xmlns:a16="http://schemas.microsoft.com/office/drawing/2014/main" id="{F7517D6D-681A-4295-9A0D-8CED85D1C217}"/>
              </a:ext>
            </a:extLst>
          </p:cNvPr>
          <p:cNvSpPr>
            <a:spLocks noChangeArrowheads="1"/>
          </p:cNvSpPr>
          <p:nvPr/>
        </p:nvSpPr>
        <p:spPr bwMode="auto">
          <a:xfrm>
            <a:off x="0" y="6030913"/>
            <a:ext cx="9140825" cy="173037"/>
          </a:xfrm>
          <a:prstGeom prst="rect">
            <a:avLst/>
          </a:prstGeom>
          <a:solidFill>
            <a:srgbClr val="6AADE4"/>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 name="Rectangle 2"/>
          <p:cNvSpPr>
            <a:spLocks noGrp="1" noChangeArrowheads="1"/>
          </p:cNvSpPr>
          <p:nvPr>
            <p:ph type="ctrTitle"/>
          </p:nvPr>
        </p:nvSpPr>
        <p:spPr>
          <a:xfrm>
            <a:off x="384175" y="2016125"/>
            <a:ext cx="8374063" cy="576263"/>
          </a:xfrm>
        </p:spPr>
        <p:txBody>
          <a:bodyPr/>
          <a:lstStyle>
            <a:lvl1pPr>
              <a:defRPr sz="3600"/>
            </a:lvl1pPr>
          </a:lstStyle>
          <a:p>
            <a:pPr lvl="0"/>
            <a:r>
              <a:rPr lang="en-GB" altLang="en-US" noProof="0"/>
              <a:t>Click to edit Master title style</a:t>
            </a:r>
          </a:p>
        </p:txBody>
      </p:sp>
      <p:sp>
        <p:nvSpPr>
          <p:cNvPr id="5123" name="Rectangle 3"/>
          <p:cNvSpPr>
            <a:spLocks noGrp="1" noChangeArrowheads="1"/>
          </p:cNvSpPr>
          <p:nvPr>
            <p:ph type="subTitle" idx="1"/>
          </p:nvPr>
        </p:nvSpPr>
        <p:spPr>
          <a:xfrm>
            <a:off x="384175" y="2774950"/>
            <a:ext cx="8374063" cy="539750"/>
          </a:xfrm>
        </p:spPr>
        <p:txBody>
          <a:bodyPr/>
          <a:lstStyle>
            <a:lvl1pPr marL="0" indent="0">
              <a:buFontTx/>
              <a:buNone/>
              <a:defRPr sz="1800" b="1">
                <a:solidFill>
                  <a:schemeClr val="tx2"/>
                </a:solidFill>
              </a:defRPr>
            </a:lvl1pPr>
          </a:lstStyle>
          <a:p>
            <a:pPr lvl="0"/>
            <a:r>
              <a:rPr lang="en-GB" altLang="en-US" noProof="0"/>
              <a:t>Click to edit Master subtitle style</a:t>
            </a:r>
          </a:p>
        </p:txBody>
      </p:sp>
      <p:sp>
        <p:nvSpPr>
          <p:cNvPr id="6" name="Rectangle 10">
            <a:extLst>
              <a:ext uri="{FF2B5EF4-FFF2-40B4-BE49-F238E27FC236}">
                <a16:creationId xmlns:a16="http://schemas.microsoft.com/office/drawing/2014/main" id="{4E20DC7D-5229-49FD-AE0A-6709536DD943}"/>
              </a:ext>
            </a:extLst>
          </p:cNvPr>
          <p:cNvSpPr>
            <a:spLocks noGrp="1" noChangeArrowheads="1"/>
          </p:cNvSpPr>
          <p:nvPr>
            <p:ph type="sldNum" sz="quarter" idx="10"/>
          </p:nvPr>
        </p:nvSpPr>
        <p:spPr>
          <a:xfrm>
            <a:off x="7862888" y="6448425"/>
            <a:ext cx="900112" cy="179388"/>
          </a:xfrm>
        </p:spPr>
        <p:txBody>
          <a:bodyPr/>
          <a:lstStyle>
            <a:lvl1pPr>
              <a:defRPr>
                <a:solidFill>
                  <a:schemeClr val="tx1"/>
                </a:solidFill>
              </a:defRPr>
            </a:lvl1pPr>
          </a:lstStyle>
          <a:p>
            <a:fld id="{B97AC216-041A-44A4-B5AB-80C1521BAB14}" type="slidenum">
              <a:rPr lang="en-GB" altLang="en-US"/>
              <a:pPr/>
              <a:t>‹#›</a:t>
            </a:fld>
            <a:endParaRPr lang="en-GB" altLang="en-US"/>
          </a:p>
        </p:txBody>
      </p:sp>
    </p:spTree>
    <p:extLst>
      <p:ext uri="{BB962C8B-B14F-4D97-AF65-F5344CB8AC3E}">
        <p14:creationId xmlns:p14="http://schemas.microsoft.com/office/powerpoint/2010/main" val="40842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9C73F3B9-EB4B-48B0-A499-3A6BEF8D4633}"/>
              </a:ext>
            </a:extLst>
          </p:cNvPr>
          <p:cNvSpPr>
            <a:spLocks noGrp="1" noChangeArrowheads="1"/>
          </p:cNvSpPr>
          <p:nvPr>
            <p:ph type="sldNum" sz="quarter" idx="10"/>
          </p:nvPr>
        </p:nvSpPr>
        <p:spPr>
          <a:ln/>
        </p:spPr>
        <p:txBody>
          <a:bodyPr/>
          <a:lstStyle>
            <a:lvl1pPr>
              <a:defRPr/>
            </a:lvl1pPr>
          </a:lstStyle>
          <a:p>
            <a:fld id="{0E00A4F9-908B-416C-9D26-7A92CE4F39D6}" type="slidenum">
              <a:rPr lang="en-GB" altLang="en-US"/>
              <a:pPr/>
              <a:t>‹#›</a:t>
            </a:fld>
            <a:endParaRPr lang="en-GB" altLang="en-US"/>
          </a:p>
        </p:txBody>
      </p:sp>
    </p:spTree>
    <p:extLst>
      <p:ext uri="{BB962C8B-B14F-4D97-AF65-F5344CB8AC3E}">
        <p14:creationId xmlns:p14="http://schemas.microsoft.com/office/powerpoint/2010/main" val="42092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3" y="398463"/>
            <a:ext cx="2093912" cy="5376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4175" y="398463"/>
            <a:ext cx="6129338" cy="5376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0DF798D2-1C06-4475-BA0D-CA6FB90A27AA}"/>
              </a:ext>
            </a:extLst>
          </p:cNvPr>
          <p:cNvSpPr>
            <a:spLocks noGrp="1" noChangeArrowheads="1"/>
          </p:cNvSpPr>
          <p:nvPr>
            <p:ph type="sldNum" sz="quarter" idx="10"/>
          </p:nvPr>
        </p:nvSpPr>
        <p:spPr>
          <a:ln/>
        </p:spPr>
        <p:txBody>
          <a:bodyPr/>
          <a:lstStyle>
            <a:lvl1pPr>
              <a:defRPr/>
            </a:lvl1pPr>
          </a:lstStyle>
          <a:p>
            <a:fld id="{80954144-9285-4E94-97F5-BA7785277F49}" type="slidenum">
              <a:rPr lang="en-GB" altLang="en-US"/>
              <a:pPr/>
              <a:t>‹#›</a:t>
            </a:fld>
            <a:endParaRPr lang="en-GB" altLang="en-US"/>
          </a:p>
        </p:txBody>
      </p:sp>
    </p:spTree>
    <p:extLst>
      <p:ext uri="{BB962C8B-B14F-4D97-AF65-F5344CB8AC3E}">
        <p14:creationId xmlns:p14="http://schemas.microsoft.com/office/powerpoint/2010/main" val="3785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D9EA17AB-B8D2-4FBB-8F3A-3C36E1D9E0AE}"/>
              </a:ext>
            </a:extLst>
          </p:cNvPr>
          <p:cNvSpPr>
            <a:spLocks noGrp="1" noChangeArrowheads="1"/>
          </p:cNvSpPr>
          <p:nvPr>
            <p:ph type="sldNum" sz="quarter" idx="10"/>
          </p:nvPr>
        </p:nvSpPr>
        <p:spPr>
          <a:ln/>
        </p:spPr>
        <p:txBody>
          <a:bodyPr/>
          <a:lstStyle>
            <a:lvl1pPr>
              <a:defRPr/>
            </a:lvl1pPr>
          </a:lstStyle>
          <a:p>
            <a:fld id="{2A4D10C6-676A-42AD-AF0A-D202E481C773}" type="slidenum">
              <a:rPr lang="en-GB" altLang="en-US"/>
              <a:pPr/>
              <a:t>‹#›</a:t>
            </a:fld>
            <a:endParaRPr lang="en-GB" altLang="en-US"/>
          </a:p>
        </p:txBody>
      </p:sp>
    </p:spTree>
    <p:extLst>
      <p:ext uri="{BB962C8B-B14F-4D97-AF65-F5344CB8AC3E}">
        <p14:creationId xmlns:p14="http://schemas.microsoft.com/office/powerpoint/2010/main" val="234868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FEBCDE6-F095-448E-A91C-5229FB1878E8}"/>
              </a:ext>
            </a:extLst>
          </p:cNvPr>
          <p:cNvSpPr>
            <a:spLocks noGrp="1" noChangeArrowheads="1"/>
          </p:cNvSpPr>
          <p:nvPr>
            <p:ph type="sldNum" sz="quarter" idx="10"/>
          </p:nvPr>
        </p:nvSpPr>
        <p:spPr>
          <a:ln/>
        </p:spPr>
        <p:txBody>
          <a:bodyPr/>
          <a:lstStyle>
            <a:lvl1pPr>
              <a:defRPr/>
            </a:lvl1pPr>
          </a:lstStyle>
          <a:p>
            <a:fld id="{BE9A6FEA-E865-43B0-9CBB-C1502FF683E7}" type="slidenum">
              <a:rPr lang="en-GB" altLang="en-US"/>
              <a:pPr/>
              <a:t>‹#›</a:t>
            </a:fld>
            <a:endParaRPr lang="en-GB" altLang="en-US"/>
          </a:p>
        </p:txBody>
      </p:sp>
    </p:spTree>
    <p:extLst>
      <p:ext uri="{BB962C8B-B14F-4D97-AF65-F5344CB8AC3E}">
        <p14:creationId xmlns:p14="http://schemas.microsoft.com/office/powerpoint/2010/main" val="122498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4175" y="1708150"/>
            <a:ext cx="4110038"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708150"/>
            <a:ext cx="4111625"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C78F397C-52FB-4AEF-A4BD-A1B4D8834BD2}"/>
              </a:ext>
            </a:extLst>
          </p:cNvPr>
          <p:cNvSpPr>
            <a:spLocks noGrp="1" noChangeArrowheads="1"/>
          </p:cNvSpPr>
          <p:nvPr>
            <p:ph type="sldNum" sz="quarter" idx="10"/>
          </p:nvPr>
        </p:nvSpPr>
        <p:spPr>
          <a:ln/>
        </p:spPr>
        <p:txBody>
          <a:bodyPr/>
          <a:lstStyle>
            <a:lvl1pPr>
              <a:defRPr/>
            </a:lvl1pPr>
          </a:lstStyle>
          <a:p>
            <a:fld id="{DF55023D-4CAB-4A05-9EE6-2A94DFF1D144}" type="slidenum">
              <a:rPr lang="en-GB" altLang="en-US"/>
              <a:pPr/>
              <a:t>‹#›</a:t>
            </a:fld>
            <a:endParaRPr lang="en-GB" altLang="en-US"/>
          </a:p>
        </p:txBody>
      </p:sp>
    </p:spTree>
    <p:extLst>
      <p:ext uri="{BB962C8B-B14F-4D97-AF65-F5344CB8AC3E}">
        <p14:creationId xmlns:p14="http://schemas.microsoft.com/office/powerpoint/2010/main" val="360538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979B699-388C-4529-9C82-930F4C829832}"/>
              </a:ext>
            </a:extLst>
          </p:cNvPr>
          <p:cNvSpPr>
            <a:spLocks noGrp="1" noChangeArrowheads="1"/>
          </p:cNvSpPr>
          <p:nvPr>
            <p:ph type="sldNum" sz="quarter" idx="10"/>
          </p:nvPr>
        </p:nvSpPr>
        <p:spPr>
          <a:ln/>
        </p:spPr>
        <p:txBody>
          <a:bodyPr/>
          <a:lstStyle>
            <a:lvl1pPr>
              <a:defRPr/>
            </a:lvl1pPr>
          </a:lstStyle>
          <a:p>
            <a:fld id="{06ADC1E3-72DD-4285-A87B-2DFA9C60E3AA}" type="slidenum">
              <a:rPr lang="en-GB" altLang="en-US"/>
              <a:pPr/>
              <a:t>‹#›</a:t>
            </a:fld>
            <a:endParaRPr lang="en-GB" altLang="en-US"/>
          </a:p>
        </p:txBody>
      </p:sp>
    </p:spTree>
    <p:extLst>
      <p:ext uri="{BB962C8B-B14F-4D97-AF65-F5344CB8AC3E}">
        <p14:creationId xmlns:p14="http://schemas.microsoft.com/office/powerpoint/2010/main" val="11949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82D588D0-AD0E-4314-A631-95E18A584F58}"/>
              </a:ext>
            </a:extLst>
          </p:cNvPr>
          <p:cNvSpPr>
            <a:spLocks noGrp="1" noChangeArrowheads="1"/>
          </p:cNvSpPr>
          <p:nvPr>
            <p:ph type="sldNum" sz="quarter" idx="10"/>
          </p:nvPr>
        </p:nvSpPr>
        <p:spPr>
          <a:ln/>
        </p:spPr>
        <p:txBody>
          <a:bodyPr/>
          <a:lstStyle>
            <a:lvl1pPr>
              <a:defRPr/>
            </a:lvl1pPr>
          </a:lstStyle>
          <a:p>
            <a:fld id="{3F22CD49-8928-488B-B09F-6730EA983BEA}" type="slidenum">
              <a:rPr lang="en-GB" altLang="en-US"/>
              <a:pPr/>
              <a:t>‹#›</a:t>
            </a:fld>
            <a:endParaRPr lang="en-GB" altLang="en-US"/>
          </a:p>
        </p:txBody>
      </p:sp>
    </p:spTree>
    <p:extLst>
      <p:ext uri="{BB962C8B-B14F-4D97-AF65-F5344CB8AC3E}">
        <p14:creationId xmlns:p14="http://schemas.microsoft.com/office/powerpoint/2010/main" val="10330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35B7FC8-0946-454B-B375-D7BE6401A6E8}"/>
              </a:ext>
            </a:extLst>
          </p:cNvPr>
          <p:cNvSpPr>
            <a:spLocks noGrp="1" noChangeArrowheads="1"/>
          </p:cNvSpPr>
          <p:nvPr>
            <p:ph type="sldNum" sz="quarter" idx="10"/>
          </p:nvPr>
        </p:nvSpPr>
        <p:spPr>
          <a:ln/>
        </p:spPr>
        <p:txBody>
          <a:bodyPr/>
          <a:lstStyle>
            <a:lvl1pPr>
              <a:defRPr/>
            </a:lvl1pPr>
          </a:lstStyle>
          <a:p>
            <a:fld id="{0C66430D-5D7F-4DC0-A9CE-56B173CE581F}" type="slidenum">
              <a:rPr lang="en-GB" altLang="en-US"/>
              <a:pPr/>
              <a:t>‹#›</a:t>
            </a:fld>
            <a:endParaRPr lang="en-GB" altLang="en-US"/>
          </a:p>
        </p:txBody>
      </p:sp>
    </p:spTree>
    <p:extLst>
      <p:ext uri="{BB962C8B-B14F-4D97-AF65-F5344CB8AC3E}">
        <p14:creationId xmlns:p14="http://schemas.microsoft.com/office/powerpoint/2010/main" val="243076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F1A47D0-EF0C-45FF-A0CB-86F80988FD1C}"/>
              </a:ext>
            </a:extLst>
          </p:cNvPr>
          <p:cNvSpPr>
            <a:spLocks noGrp="1" noChangeArrowheads="1"/>
          </p:cNvSpPr>
          <p:nvPr>
            <p:ph type="sldNum" sz="quarter" idx="10"/>
          </p:nvPr>
        </p:nvSpPr>
        <p:spPr>
          <a:ln/>
        </p:spPr>
        <p:txBody>
          <a:bodyPr/>
          <a:lstStyle>
            <a:lvl1pPr>
              <a:defRPr/>
            </a:lvl1pPr>
          </a:lstStyle>
          <a:p>
            <a:fld id="{FD3112A3-5F43-48B3-9919-6C69ADA7D71A}" type="slidenum">
              <a:rPr lang="en-GB" altLang="en-US"/>
              <a:pPr/>
              <a:t>‹#›</a:t>
            </a:fld>
            <a:endParaRPr lang="en-GB" altLang="en-US"/>
          </a:p>
        </p:txBody>
      </p:sp>
    </p:spTree>
    <p:extLst>
      <p:ext uri="{BB962C8B-B14F-4D97-AF65-F5344CB8AC3E}">
        <p14:creationId xmlns:p14="http://schemas.microsoft.com/office/powerpoint/2010/main" val="11948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39648E4-5F4D-41DA-86F5-AE988A7C1293}"/>
              </a:ext>
            </a:extLst>
          </p:cNvPr>
          <p:cNvSpPr>
            <a:spLocks noGrp="1" noChangeArrowheads="1"/>
          </p:cNvSpPr>
          <p:nvPr>
            <p:ph type="sldNum" sz="quarter" idx="10"/>
          </p:nvPr>
        </p:nvSpPr>
        <p:spPr>
          <a:ln/>
        </p:spPr>
        <p:txBody>
          <a:bodyPr/>
          <a:lstStyle>
            <a:lvl1pPr>
              <a:defRPr/>
            </a:lvl1pPr>
          </a:lstStyle>
          <a:p>
            <a:fld id="{0879EC82-3A38-42F8-B20F-C4BA196B4427}" type="slidenum">
              <a:rPr lang="en-GB" altLang="en-US"/>
              <a:pPr/>
              <a:t>‹#›</a:t>
            </a:fld>
            <a:endParaRPr lang="en-GB" altLang="en-US"/>
          </a:p>
        </p:txBody>
      </p:sp>
    </p:spTree>
    <p:extLst>
      <p:ext uri="{BB962C8B-B14F-4D97-AF65-F5344CB8AC3E}">
        <p14:creationId xmlns:p14="http://schemas.microsoft.com/office/powerpoint/2010/main" val="41443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9B15AB-FD17-404F-A74B-EB6D08463C50}"/>
              </a:ext>
            </a:extLst>
          </p:cNvPr>
          <p:cNvSpPr>
            <a:spLocks noGrp="1" noChangeArrowheads="1"/>
          </p:cNvSpPr>
          <p:nvPr>
            <p:ph type="title"/>
          </p:nvPr>
        </p:nvSpPr>
        <p:spPr bwMode="auto">
          <a:xfrm>
            <a:off x="384175" y="398463"/>
            <a:ext cx="83756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5F34970-0ED4-41B5-B528-16141A7588CE}"/>
              </a:ext>
            </a:extLst>
          </p:cNvPr>
          <p:cNvSpPr>
            <a:spLocks noGrp="1" noChangeArrowheads="1"/>
          </p:cNvSpPr>
          <p:nvPr>
            <p:ph type="body" idx="1"/>
          </p:nvPr>
        </p:nvSpPr>
        <p:spPr bwMode="auto">
          <a:xfrm>
            <a:off x="384175" y="1708150"/>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0" name="Rectangle 6">
            <a:extLst>
              <a:ext uri="{FF2B5EF4-FFF2-40B4-BE49-F238E27FC236}">
                <a16:creationId xmlns:a16="http://schemas.microsoft.com/office/drawing/2014/main" id="{F1DE82EC-9569-4E10-B1A0-0F2A2411A1CB}"/>
              </a:ext>
            </a:extLst>
          </p:cNvPr>
          <p:cNvSpPr>
            <a:spLocks noGrp="1" noChangeArrowheads="1"/>
          </p:cNvSpPr>
          <p:nvPr>
            <p:ph type="sldNum" sz="quarter" idx="4"/>
          </p:nvPr>
        </p:nvSpPr>
        <p:spPr bwMode="auto">
          <a:xfrm>
            <a:off x="7862888" y="6451600"/>
            <a:ext cx="900112"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000">
                <a:solidFill>
                  <a:schemeClr val="tx2"/>
                </a:solidFill>
              </a:defRPr>
            </a:lvl1pPr>
          </a:lstStyle>
          <a:p>
            <a:fld id="{4CF5641A-EC8F-47E8-B385-FEB744445A4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defRPr>
      </a:lvl2pPr>
      <a:lvl3pPr algn="l" rtl="0" eaLnBrk="0" fontAlgn="base" hangingPunct="0">
        <a:spcBef>
          <a:spcPct val="0"/>
        </a:spcBef>
        <a:spcAft>
          <a:spcPct val="0"/>
        </a:spcAft>
        <a:defRPr sz="2600" b="1">
          <a:solidFill>
            <a:schemeClr val="tx2"/>
          </a:solidFill>
          <a:latin typeface="Arial" charset="0"/>
        </a:defRPr>
      </a:lvl3pPr>
      <a:lvl4pPr algn="l" rtl="0" eaLnBrk="0" fontAlgn="base" hangingPunct="0">
        <a:spcBef>
          <a:spcPct val="0"/>
        </a:spcBef>
        <a:spcAft>
          <a:spcPct val="0"/>
        </a:spcAft>
        <a:defRPr sz="2600" b="1">
          <a:solidFill>
            <a:schemeClr val="tx2"/>
          </a:solidFill>
          <a:latin typeface="Arial" charset="0"/>
        </a:defRPr>
      </a:lvl4pPr>
      <a:lvl5pPr algn="l" rtl="0" eaLnBrk="0" fontAlgn="base" hangingPunct="0">
        <a:spcBef>
          <a:spcPct val="0"/>
        </a:spcBef>
        <a:spcAft>
          <a:spcPct val="0"/>
        </a:spcAft>
        <a:defRPr sz="2600" b="1">
          <a:solidFill>
            <a:schemeClr val="tx2"/>
          </a:solidFill>
          <a:latin typeface="Arial" charset="0"/>
        </a:defRPr>
      </a:lvl5pPr>
      <a:lvl6pPr marL="457200" algn="l" rtl="0" fontAlgn="base">
        <a:spcBef>
          <a:spcPct val="0"/>
        </a:spcBef>
        <a:spcAft>
          <a:spcPct val="0"/>
        </a:spcAft>
        <a:defRPr sz="2600" b="1">
          <a:solidFill>
            <a:schemeClr val="tx2"/>
          </a:solidFill>
          <a:latin typeface="Arial" charset="0"/>
        </a:defRPr>
      </a:lvl6pPr>
      <a:lvl7pPr marL="914400" algn="l" rtl="0" fontAlgn="base">
        <a:spcBef>
          <a:spcPct val="0"/>
        </a:spcBef>
        <a:spcAft>
          <a:spcPct val="0"/>
        </a:spcAft>
        <a:defRPr sz="2600" b="1">
          <a:solidFill>
            <a:schemeClr val="tx2"/>
          </a:solidFill>
          <a:latin typeface="Arial" charset="0"/>
        </a:defRPr>
      </a:lvl7pPr>
      <a:lvl8pPr marL="1371600" algn="l" rtl="0" fontAlgn="base">
        <a:spcBef>
          <a:spcPct val="0"/>
        </a:spcBef>
        <a:spcAft>
          <a:spcPct val="0"/>
        </a:spcAft>
        <a:defRPr sz="2600" b="1">
          <a:solidFill>
            <a:schemeClr val="tx2"/>
          </a:solidFill>
          <a:latin typeface="Arial" charset="0"/>
        </a:defRPr>
      </a:lvl8pPr>
      <a:lvl9pPr marL="1828800" algn="l" rtl="0" fontAlgn="base">
        <a:spcBef>
          <a:spcPct val="0"/>
        </a:spcBef>
        <a:spcAft>
          <a:spcPct val="0"/>
        </a:spcAft>
        <a:defRPr sz="2600" b="1">
          <a:solidFill>
            <a:schemeClr val="tx2"/>
          </a:solidFill>
          <a:latin typeface="Arial" charset="0"/>
        </a:defRPr>
      </a:lvl9pPr>
    </p:titleStyle>
    <p:body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0.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7415F0D-5CE4-4FEC-AEE3-DA8FE2AE2C8F}"/>
              </a:ext>
            </a:extLst>
          </p:cNvPr>
          <p:cNvSpPr>
            <a:spLocks noGrp="1" noChangeArrowheads="1"/>
          </p:cNvSpPr>
          <p:nvPr>
            <p:ph type="ctrTitle"/>
          </p:nvPr>
        </p:nvSpPr>
        <p:spPr>
          <a:xfrm>
            <a:off x="384175" y="2016125"/>
            <a:ext cx="6780113" cy="576263"/>
          </a:xfrm>
        </p:spPr>
        <p:txBody>
          <a:bodyPr/>
          <a:lstStyle/>
          <a:p>
            <a:r>
              <a:rPr lang="en-US" altLang="en-US" dirty="0"/>
              <a:t>Ghost fluid methods – part 2</a:t>
            </a:r>
            <a:endParaRPr lang="en-US" dirty="0"/>
          </a:p>
        </p:txBody>
      </p:sp>
      <p:sp>
        <p:nvSpPr>
          <p:cNvPr id="3075" name="Rectangle 3">
            <a:extLst>
              <a:ext uri="{FF2B5EF4-FFF2-40B4-BE49-F238E27FC236}">
                <a16:creationId xmlns:a16="http://schemas.microsoft.com/office/drawing/2014/main" id="{FC013F40-5340-492C-ABA7-CB05D29489E8}"/>
              </a:ext>
            </a:extLst>
          </p:cNvPr>
          <p:cNvSpPr>
            <a:spLocks noGrp="1" noChangeArrowheads="1"/>
          </p:cNvSpPr>
          <p:nvPr>
            <p:ph type="subTitle" idx="1"/>
          </p:nvPr>
        </p:nvSpPr>
        <p:spPr>
          <a:xfrm>
            <a:off x="384174" y="3307428"/>
            <a:ext cx="8374063" cy="539750"/>
          </a:xfrm>
        </p:spPr>
        <p:txBody>
          <a:bodyPr/>
          <a:lstStyle/>
          <a:p>
            <a:pPr eaLnBrk="1" hangingPunct="1"/>
            <a:r>
              <a:rPr lang="en-US" altLang="en-US" dirty="0"/>
              <a:t>Stephen Millmore</a:t>
            </a:r>
          </a:p>
        </p:txBody>
      </p:sp>
      <p:sp>
        <p:nvSpPr>
          <p:cNvPr id="3076" name="Rectangle 4">
            <a:extLst>
              <a:ext uri="{FF2B5EF4-FFF2-40B4-BE49-F238E27FC236}">
                <a16:creationId xmlns:a16="http://schemas.microsoft.com/office/drawing/2014/main" id="{B13D353B-4EE6-45FB-850E-FA83841DBAC4}"/>
              </a:ext>
            </a:extLst>
          </p:cNvPr>
          <p:cNvSpPr>
            <a:spLocks noChangeArrowheads="1"/>
          </p:cNvSpPr>
          <p:nvPr/>
        </p:nvSpPr>
        <p:spPr bwMode="auto">
          <a:xfrm>
            <a:off x="384175" y="5548313"/>
            <a:ext cx="837406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chemeClr val="tx2"/>
                </a:solidFill>
              </a:rPr>
              <a:t>Laboratory for Scientific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What do we need from our ghost fluid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a:cs typeface="Arial"/>
              </a:rPr>
              <a:t>The aim of our boundary conditions is to ensure that we get fluxes for each material at the interface correct</a:t>
            </a:r>
          </a:p>
          <a:p>
            <a:endParaRPr lang="en-US" sz="1800">
              <a:cs typeface="Arial"/>
            </a:endParaRPr>
          </a:p>
        </p:txBody>
      </p:sp>
      <p:pic>
        <p:nvPicPr>
          <p:cNvPr id="4" name="Picture 3" descr="A diagram of a graph&#10;&#10;Description automatically generated">
            <a:extLst>
              <a:ext uri="{FF2B5EF4-FFF2-40B4-BE49-F238E27FC236}">
                <a16:creationId xmlns:a16="http://schemas.microsoft.com/office/drawing/2014/main" id="{91B16765-D766-6F1E-6175-AD591C402611}"/>
              </a:ext>
            </a:extLst>
          </p:cNvPr>
          <p:cNvPicPr>
            <a:picLocks noChangeAspect="1"/>
          </p:cNvPicPr>
          <p:nvPr/>
        </p:nvPicPr>
        <p:blipFill>
          <a:blip r:embed="rId2"/>
          <a:stretch>
            <a:fillRect/>
          </a:stretch>
        </p:blipFill>
        <p:spPr>
          <a:xfrm>
            <a:off x="1767255" y="2352856"/>
            <a:ext cx="5987560" cy="3611810"/>
          </a:xfrm>
          <a:prstGeom prst="rect">
            <a:avLst/>
          </a:prstGeom>
        </p:spPr>
      </p:pic>
      <p:cxnSp>
        <p:nvCxnSpPr>
          <p:cNvPr id="5" name="Straight Arrow Connector 4">
            <a:extLst>
              <a:ext uri="{FF2B5EF4-FFF2-40B4-BE49-F238E27FC236}">
                <a16:creationId xmlns:a16="http://schemas.microsoft.com/office/drawing/2014/main" id="{A7455B80-FBBE-2EC5-4043-1B33AF27CD30}"/>
              </a:ext>
            </a:extLst>
          </p:cNvPr>
          <p:cNvCxnSpPr/>
          <p:nvPr/>
        </p:nvCxnSpPr>
        <p:spPr>
          <a:xfrm flipH="1">
            <a:off x="4686300" y="2831123"/>
            <a:ext cx="1670538" cy="132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37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A diagram of a graph&#10;&#10;Description automatically generated">
            <a:extLst>
              <a:ext uri="{FF2B5EF4-FFF2-40B4-BE49-F238E27FC236}">
                <a16:creationId xmlns:a16="http://schemas.microsoft.com/office/drawing/2014/main" id="{307F7672-9640-C063-B53F-21C6685B5C98}"/>
              </a:ext>
            </a:extLst>
          </p:cNvPr>
          <p:cNvPicPr>
            <a:picLocks noChangeAspect="1"/>
          </p:cNvPicPr>
          <p:nvPr/>
        </p:nvPicPr>
        <p:blipFill rotWithShape="1">
          <a:blip r:embed="rId2"/>
          <a:srcRect t="87449" r="-331" b="243"/>
          <a:stretch/>
        </p:blipFill>
        <p:spPr>
          <a:xfrm>
            <a:off x="314403" y="5618282"/>
            <a:ext cx="4521454" cy="312651"/>
          </a:xfrm>
          <a:prstGeom prst="rect">
            <a:avLst/>
          </a:prstGeom>
        </p:spPr>
      </p:pic>
      <p:pic>
        <p:nvPicPr>
          <p:cNvPr id="36" name="Picture 35" descr="A diagram of a graph&#10;&#10;Description automatically generated">
            <a:extLst>
              <a:ext uri="{FF2B5EF4-FFF2-40B4-BE49-F238E27FC236}">
                <a16:creationId xmlns:a16="http://schemas.microsoft.com/office/drawing/2014/main" id="{269B2232-6700-6FAD-3FA3-2579063113B9}"/>
              </a:ext>
            </a:extLst>
          </p:cNvPr>
          <p:cNvPicPr>
            <a:picLocks noChangeAspect="1"/>
          </p:cNvPicPr>
          <p:nvPr/>
        </p:nvPicPr>
        <p:blipFill rotWithShape="1">
          <a:blip r:embed="rId2"/>
          <a:srcRect t="87449" r="-331" b="243"/>
          <a:stretch/>
        </p:blipFill>
        <p:spPr>
          <a:xfrm>
            <a:off x="4537005" y="5609658"/>
            <a:ext cx="4521454" cy="312651"/>
          </a:xfrm>
          <a:prstGeom prst="rect">
            <a:avLst/>
          </a:prstGeom>
        </p:spPr>
      </p:pic>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What do we need from our ghost fluid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4646125" cy="1508032"/>
          </a:xfrm>
        </p:spPr>
        <p:txBody>
          <a:bodyPr/>
          <a:lstStyle/>
          <a:p>
            <a:r>
              <a:rPr lang="en-US" sz="1800">
                <a:cs typeface="Arial"/>
              </a:rPr>
              <a:t>Both right-hand states here produce the same left-moving wave, and the same </a:t>
            </a:r>
            <a:r>
              <a:rPr lang="en-US" sz="1800" err="1">
                <a:cs typeface="Arial"/>
              </a:rPr>
              <a:t>behaviour</a:t>
            </a:r>
            <a:r>
              <a:rPr lang="en-US" sz="1800">
                <a:cs typeface="Arial"/>
              </a:rPr>
              <a:t> at the cell boundary</a:t>
            </a:r>
          </a:p>
          <a:p>
            <a:r>
              <a:rPr lang="en-US" sz="1800">
                <a:cs typeface="Arial"/>
              </a:rPr>
              <a:t>This ghost state is clear</a:t>
            </a:r>
          </a:p>
          <a:p>
            <a:endParaRPr lang="en-US" sz="1800">
              <a:cs typeface="Arial"/>
            </a:endParaRPr>
          </a:p>
        </p:txBody>
      </p:sp>
      <p:cxnSp>
        <p:nvCxnSpPr>
          <p:cNvPr id="27" name="Straight Arrow Connector 26">
            <a:extLst>
              <a:ext uri="{FF2B5EF4-FFF2-40B4-BE49-F238E27FC236}">
                <a16:creationId xmlns:a16="http://schemas.microsoft.com/office/drawing/2014/main" id="{0E0C8E44-010C-3411-BEC3-4EDB4A66556B}"/>
              </a:ext>
            </a:extLst>
          </p:cNvPr>
          <p:cNvCxnSpPr>
            <a:cxnSpLocks/>
          </p:cNvCxnSpPr>
          <p:nvPr/>
        </p:nvCxnSpPr>
        <p:spPr>
          <a:xfrm>
            <a:off x="6710727" y="3914773"/>
            <a:ext cx="8793" cy="174966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39" descr="A diagram of a graph&#10;&#10;Description automatically generated">
            <a:extLst>
              <a:ext uri="{FF2B5EF4-FFF2-40B4-BE49-F238E27FC236}">
                <a16:creationId xmlns:a16="http://schemas.microsoft.com/office/drawing/2014/main" id="{E37C9619-BEF1-2584-F03D-090CB394384E}"/>
              </a:ext>
            </a:extLst>
          </p:cNvPr>
          <p:cNvPicPr>
            <a:picLocks noChangeAspect="1"/>
          </p:cNvPicPr>
          <p:nvPr/>
        </p:nvPicPr>
        <p:blipFill>
          <a:blip r:embed="rId2"/>
          <a:stretch>
            <a:fillRect/>
          </a:stretch>
        </p:blipFill>
        <p:spPr>
          <a:xfrm>
            <a:off x="5442438" y="1376909"/>
            <a:ext cx="3578469" cy="2152288"/>
          </a:xfrm>
          <a:prstGeom prst="rect">
            <a:avLst/>
          </a:prstGeom>
        </p:spPr>
      </p:pic>
      <p:cxnSp>
        <p:nvCxnSpPr>
          <p:cNvPr id="41" name="Straight Arrow Connector 40">
            <a:extLst>
              <a:ext uri="{FF2B5EF4-FFF2-40B4-BE49-F238E27FC236}">
                <a16:creationId xmlns:a16="http://schemas.microsoft.com/office/drawing/2014/main" id="{33382611-53DE-526E-17BE-75E3AC258C52}"/>
              </a:ext>
            </a:extLst>
          </p:cNvPr>
          <p:cNvCxnSpPr>
            <a:cxnSpLocks/>
          </p:cNvCxnSpPr>
          <p:nvPr/>
        </p:nvCxnSpPr>
        <p:spPr>
          <a:xfrm>
            <a:off x="2525591" y="4626950"/>
            <a:ext cx="1600198" cy="0"/>
          </a:xfrm>
          <a:prstGeom prst="straightConnector1">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638ACC8-7523-F364-15C0-48E1E2DE1804}"/>
              </a:ext>
            </a:extLst>
          </p:cNvPr>
          <p:cNvCxnSpPr>
            <a:cxnSpLocks/>
          </p:cNvCxnSpPr>
          <p:nvPr/>
        </p:nvCxnSpPr>
        <p:spPr>
          <a:xfrm>
            <a:off x="6719519" y="4626948"/>
            <a:ext cx="1670538" cy="1"/>
          </a:xfrm>
          <a:prstGeom prst="straightConnector1">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pic>
        <p:nvPicPr>
          <p:cNvPr id="43" name="Picture 42" descr="A black letter with a star&#10;&#10;Description automatically generated">
            <a:extLst>
              <a:ext uri="{FF2B5EF4-FFF2-40B4-BE49-F238E27FC236}">
                <a16:creationId xmlns:a16="http://schemas.microsoft.com/office/drawing/2014/main" id="{C76BC0C5-3AFD-8E27-7C68-3065FB74807D}"/>
              </a:ext>
            </a:extLst>
          </p:cNvPr>
          <p:cNvPicPr>
            <a:picLocks noChangeAspect="1"/>
          </p:cNvPicPr>
          <p:nvPr/>
        </p:nvPicPr>
        <p:blipFill>
          <a:blip r:embed="rId3"/>
          <a:stretch>
            <a:fillRect/>
          </a:stretch>
        </p:blipFill>
        <p:spPr>
          <a:xfrm>
            <a:off x="2706932" y="4258774"/>
            <a:ext cx="441814" cy="318721"/>
          </a:xfrm>
          <a:prstGeom prst="rect">
            <a:avLst/>
          </a:prstGeom>
        </p:spPr>
      </p:pic>
      <p:pic>
        <p:nvPicPr>
          <p:cNvPr id="44" name="Picture 43">
            <a:extLst>
              <a:ext uri="{FF2B5EF4-FFF2-40B4-BE49-F238E27FC236}">
                <a16:creationId xmlns:a16="http://schemas.microsoft.com/office/drawing/2014/main" id="{1A9DEA3F-B818-3AC2-7801-B85461263F7F}"/>
              </a:ext>
            </a:extLst>
          </p:cNvPr>
          <p:cNvPicPr>
            <a:picLocks noChangeAspect="1"/>
          </p:cNvPicPr>
          <p:nvPr/>
        </p:nvPicPr>
        <p:blipFill>
          <a:blip r:embed="rId4"/>
          <a:stretch>
            <a:fillRect/>
          </a:stretch>
        </p:blipFill>
        <p:spPr>
          <a:xfrm>
            <a:off x="2982426" y="4961056"/>
            <a:ext cx="430091" cy="273295"/>
          </a:xfrm>
          <a:prstGeom prst="rect">
            <a:avLst/>
          </a:prstGeom>
        </p:spPr>
      </p:pic>
      <p:cxnSp>
        <p:nvCxnSpPr>
          <p:cNvPr id="4" name="Straight Arrow Connector 3">
            <a:extLst>
              <a:ext uri="{FF2B5EF4-FFF2-40B4-BE49-F238E27FC236}">
                <a16:creationId xmlns:a16="http://schemas.microsoft.com/office/drawing/2014/main" id="{FB5BA5EE-A515-38AC-A68A-8140D804346A}"/>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36397A7-2019-4A0A-00FA-FAAD7CACC370}"/>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CCE2117-C15D-9BA2-81C8-5CAA68135276}"/>
              </a:ext>
            </a:extLst>
          </p:cNvPr>
          <p:cNvCxnSpPr>
            <a:cxnSpLocks/>
          </p:cNvCxnSpPr>
          <p:nvPr/>
        </p:nvCxnSpPr>
        <p:spPr>
          <a:xfrm>
            <a:off x="756142" y="4064244"/>
            <a:ext cx="175186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C80434-C7D1-5AF4-968F-EF540496D4D9}"/>
              </a:ext>
            </a:extLst>
          </p:cNvPr>
          <p:cNvCxnSpPr>
            <a:cxnSpLocks/>
          </p:cNvCxnSpPr>
          <p:nvPr/>
        </p:nvCxnSpPr>
        <p:spPr>
          <a:xfrm flipH="1">
            <a:off x="2508008" y="4064242"/>
            <a:ext cx="17583" cy="1239716"/>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E6B1DA-DB02-BF20-ED04-B20421075555}"/>
              </a:ext>
            </a:extLst>
          </p:cNvPr>
          <p:cNvCxnSpPr>
            <a:cxnSpLocks/>
          </p:cNvCxnSpPr>
          <p:nvPr/>
        </p:nvCxnSpPr>
        <p:spPr>
          <a:xfrm>
            <a:off x="2525591" y="5303958"/>
            <a:ext cx="1635370"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66C30A2-D006-4E36-BE5E-B8A29C92435A}"/>
              </a:ext>
            </a:extLst>
          </p:cNvPr>
          <p:cNvCxnSpPr>
            <a:cxnSpLocks/>
          </p:cNvCxnSpPr>
          <p:nvPr/>
        </p:nvCxnSpPr>
        <p:spPr>
          <a:xfrm>
            <a:off x="5134708"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2FEC22-1815-5E93-DE5A-1AB3875A0D1D}"/>
              </a:ext>
            </a:extLst>
          </p:cNvPr>
          <p:cNvCxnSpPr>
            <a:cxnSpLocks/>
          </p:cNvCxnSpPr>
          <p:nvPr/>
        </p:nvCxnSpPr>
        <p:spPr>
          <a:xfrm flipH="1">
            <a:off x="5134708"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788782-AB39-0C69-81FF-CB3573EBA5CD}"/>
              </a:ext>
            </a:extLst>
          </p:cNvPr>
          <p:cNvCxnSpPr>
            <a:cxnSpLocks/>
          </p:cNvCxnSpPr>
          <p:nvPr/>
        </p:nvCxnSpPr>
        <p:spPr>
          <a:xfrm>
            <a:off x="5134708" y="4064244"/>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78107854-676B-A572-D8EF-CD023F3CB1DD}"/>
              </a:ext>
            </a:extLst>
          </p:cNvPr>
          <p:cNvSpPr/>
          <p:nvPr/>
        </p:nvSpPr>
        <p:spPr>
          <a:xfrm rot="10800000">
            <a:off x="5943599"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834C4A6E-0FC8-3A5B-1479-F3FDABAD1F00}"/>
              </a:ext>
            </a:extLst>
          </p:cNvPr>
          <p:cNvCxnSpPr>
            <a:cxnSpLocks/>
          </p:cNvCxnSpPr>
          <p:nvPr/>
        </p:nvCxnSpPr>
        <p:spPr>
          <a:xfrm>
            <a:off x="6675559"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134E7C9-B4D7-5350-6370-7DFCAF70B3EF}"/>
              </a:ext>
            </a:extLst>
          </p:cNvPr>
          <p:cNvCxnSpPr>
            <a:cxnSpLocks/>
          </p:cNvCxnSpPr>
          <p:nvPr/>
        </p:nvCxnSpPr>
        <p:spPr>
          <a:xfrm>
            <a:off x="6895367" y="4969851"/>
            <a:ext cx="817684"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FF6453B-C863-5A7C-7B84-033E21D1DE72}"/>
              </a:ext>
            </a:extLst>
          </p:cNvPr>
          <p:cNvCxnSpPr>
            <a:cxnSpLocks/>
          </p:cNvCxnSpPr>
          <p:nvPr/>
        </p:nvCxnSpPr>
        <p:spPr>
          <a:xfrm>
            <a:off x="7713049" y="4961056"/>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D204391-4A88-4233-51D4-8FE59996E459}"/>
              </a:ext>
            </a:extLst>
          </p:cNvPr>
          <p:cNvCxnSpPr>
            <a:cxnSpLocks/>
          </p:cNvCxnSpPr>
          <p:nvPr/>
        </p:nvCxnSpPr>
        <p:spPr>
          <a:xfrm>
            <a:off x="7713049" y="5295163"/>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88CF0B5C-407C-8DED-1801-71549DB57F7A}"/>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538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diagram of a graph&#10;&#10;Description automatically generated">
            <a:extLst>
              <a:ext uri="{FF2B5EF4-FFF2-40B4-BE49-F238E27FC236}">
                <a16:creationId xmlns:a16="http://schemas.microsoft.com/office/drawing/2014/main" id="{74B368D3-F947-7C62-D72B-B9ADF3637413}"/>
              </a:ext>
            </a:extLst>
          </p:cNvPr>
          <p:cNvPicPr>
            <a:picLocks noChangeAspect="1"/>
          </p:cNvPicPr>
          <p:nvPr/>
        </p:nvPicPr>
        <p:blipFill rotWithShape="1">
          <a:blip r:embed="rId2"/>
          <a:srcRect t="87449" r="-331" b="243"/>
          <a:stretch/>
        </p:blipFill>
        <p:spPr>
          <a:xfrm>
            <a:off x="276762" y="5618283"/>
            <a:ext cx="4521454" cy="312651"/>
          </a:xfrm>
          <a:prstGeom prst="rect">
            <a:avLst/>
          </a:prstGeom>
        </p:spPr>
      </p:pic>
      <p:pic>
        <p:nvPicPr>
          <p:cNvPr id="38" name="Picture 37" descr="A diagram of a graph&#10;&#10;Description automatically generated">
            <a:extLst>
              <a:ext uri="{FF2B5EF4-FFF2-40B4-BE49-F238E27FC236}">
                <a16:creationId xmlns:a16="http://schemas.microsoft.com/office/drawing/2014/main" id="{0C526F89-96E0-0B47-63E1-25F6C4FCFB93}"/>
              </a:ext>
            </a:extLst>
          </p:cNvPr>
          <p:cNvPicPr>
            <a:picLocks noChangeAspect="1"/>
          </p:cNvPicPr>
          <p:nvPr/>
        </p:nvPicPr>
        <p:blipFill rotWithShape="1">
          <a:blip r:embed="rId2"/>
          <a:srcRect t="87449" r="-331" b="243"/>
          <a:stretch/>
        </p:blipFill>
        <p:spPr>
          <a:xfrm>
            <a:off x="4537005" y="5609658"/>
            <a:ext cx="4521454" cy="312651"/>
          </a:xfrm>
          <a:prstGeom prst="rect">
            <a:avLst/>
          </a:prstGeom>
        </p:spPr>
      </p:pic>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What do we need from our ghost fluid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4646125" cy="1508032"/>
          </a:xfrm>
        </p:spPr>
        <p:txBody>
          <a:bodyPr/>
          <a:lstStyle/>
          <a:p>
            <a:r>
              <a:rPr lang="en-US" sz="1800">
                <a:cs typeface="Arial"/>
              </a:rPr>
              <a:t>Both left-hand states generate the same right-moving wave, though the state at the cell boundary is different</a:t>
            </a:r>
          </a:p>
          <a:p>
            <a:r>
              <a:rPr lang="en-US" sz="1800">
                <a:cs typeface="Arial"/>
              </a:rPr>
              <a:t>Is this ok?</a:t>
            </a:r>
          </a:p>
          <a:p>
            <a:endParaRPr lang="en-US" sz="1800">
              <a:cs typeface="Arial"/>
            </a:endParaRPr>
          </a:p>
        </p:txBody>
      </p:sp>
      <p:cxnSp>
        <p:nvCxnSpPr>
          <p:cNvPr id="13" name="Straight Arrow Connector 12">
            <a:extLst>
              <a:ext uri="{FF2B5EF4-FFF2-40B4-BE49-F238E27FC236}">
                <a16:creationId xmlns:a16="http://schemas.microsoft.com/office/drawing/2014/main" id="{00E9A73E-9130-A7E0-7B2C-AC34EAD03782}"/>
              </a:ext>
            </a:extLst>
          </p:cNvPr>
          <p:cNvCxnSpPr>
            <a:cxnSpLocks/>
          </p:cNvCxnSpPr>
          <p:nvPr/>
        </p:nvCxnSpPr>
        <p:spPr>
          <a:xfrm>
            <a:off x="2455252" y="3783106"/>
            <a:ext cx="0" cy="1819788"/>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E0C8E44-010C-3411-BEC3-4EDB4A66556B}"/>
              </a:ext>
            </a:extLst>
          </p:cNvPr>
          <p:cNvCxnSpPr>
            <a:cxnSpLocks/>
          </p:cNvCxnSpPr>
          <p:nvPr/>
        </p:nvCxnSpPr>
        <p:spPr>
          <a:xfrm>
            <a:off x="6710727" y="3914773"/>
            <a:ext cx="8793" cy="174966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39" descr="A diagram of a graph&#10;&#10;Description automatically generated">
            <a:extLst>
              <a:ext uri="{FF2B5EF4-FFF2-40B4-BE49-F238E27FC236}">
                <a16:creationId xmlns:a16="http://schemas.microsoft.com/office/drawing/2014/main" id="{E37C9619-BEF1-2584-F03D-090CB394384E}"/>
              </a:ext>
            </a:extLst>
          </p:cNvPr>
          <p:cNvPicPr>
            <a:picLocks noChangeAspect="1"/>
          </p:cNvPicPr>
          <p:nvPr/>
        </p:nvPicPr>
        <p:blipFill>
          <a:blip r:embed="rId2"/>
          <a:stretch>
            <a:fillRect/>
          </a:stretch>
        </p:blipFill>
        <p:spPr>
          <a:xfrm>
            <a:off x="5442438" y="1376909"/>
            <a:ext cx="3578469" cy="2152288"/>
          </a:xfrm>
          <a:prstGeom prst="rect">
            <a:avLst/>
          </a:prstGeom>
        </p:spPr>
      </p:pic>
      <p:cxnSp>
        <p:nvCxnSpPr>
          <p:cNvPr id="4" name="Straight Arrow Connector 3">
            <a:extLst>
              <a:ext uri="{FF2B5EF4-FFF2-40B4-BE49-F238E27FC236}">
                <a16:creationId xmlns:a16="http://schemas.microsoft.com/office/drawing/2014/main" id="{7179274C-94FC-D9D0-FFF2-BDC9A623DA93}"/>
              </a:ext>
            </a:extLst>
          </p:cNvPr>
          <p:cNvCxnSpPr>
            <a:cxnSpLocks/>
          </p:cNvCxnSpPr>
          <p:nvPr/>
        </p:nvCxnSpPr>
        <p:spPr>
          <a:xfrm>
            <a:off x="5128112" y="4961057"/>
            <a:ext cx="1784837" cy="8793"/>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2081A66-3F16-AF42-7568-2C9BB2D4D07C}"/>
              </a:ext>
            </a:extLst>
          </p:cNvPr>
          <p:cNvCxnSpPr>
            <a:cxnSpLocks/>
          </p:cNvCxnSpPr>
          <p:nvPr/>
        </p:nvCxnSpPr>
        <p:spPr>
          <a:xfrm flipV="1">
            <a:off x="756142" y="4969849"/>
            <a:ext cx="1699106" cy="1"/>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0178CA3-4369-3A01-9196-A73AE29021C6}"/>
              </a:ext>
            </a:extLst>
          </p:cNvPr>
          <p:cNvPicPr>
            <a:picLocks noChangeAspect="1"/>
          </p:cNvPicPr>
          <p:nvPr/>
        </p:nvPicPr>
        <p:blipFill>
          <a:blip r:embed="rId3"/>
          <a:stretch>
            <a:fillRect/>
          </a:stretch>
        </p:blipFill>
        <p:spPr>
          <a:xfrm>
            <a:off x="1364639" y="3653204"/>
            <a:ext cx="391991" cy="254977"/>
          </a:xfrm>
          <a:prstGeom prst="rect">
            <a:avLst/>
          </a:prstGeom>
        </p:spPr>
      </p:pic>
      <p:pic>
        <p:nvPicPr>
          <p:cNvPr id="8" name="Picture 7">
            <a:extLst>
              <a:ext uri="{FF2B5EF4-FFF2-40B4-BE49-F238E27FC236}">
                <a16:creationId xmlns:a16="http://schemas.microsoft.com/office/drawing/2014/main" id="{AC3A5FCD-4C54-5C5C-B26E-EFC197D8249B}"/>
              </a:ext>
            </a:extLst>
          </p:cNvPr>
          <p:cNvPicPr>
            <a:picLocks noChangeAspect="1"/>
          </p:cNvPicPr>
          <p:nvPr/>
        </p:nvPicPr>
        <p:blipFill>
          <a:blip r:embed="rId4"/>
          <a:stretch>
            <a:fillRect/>
          </a:stretch>
        </p:blipFill>
        <p:spPr>
          <a:xfrm>
            <a:off x="1274519" y="4599109"/>
            <a:ext cx="431556" cy="315058"/>
          </a:xfrm>
          <a:prstGeom prst="rect">
            <a:avLst/>
          </a:prstGeom>
        </p:spPr>
      </p:pic>
      <p:cxnSp>
        <p:nvCxnSpPr>
          <p:cNvPr id="10" name="Straight Arrow Connector 9">
            <a:extLst>
              <a:ext uri="{FF2B5EF4-FFF2-40B4-BE49-F238E27FC236}">
                <a16:creationId xmlns:a16="http://schemas.microsoft.com/office/drawing/2014/main" id="{3B5BF54E-C76E-3006-D27F-35E726B98833}"/>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F3CBFC-69A5-2C32-72EB-F27F87F6305A}"/>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37904C9-E23C-30B1-E33F-F8E743E41765}"/>
              </a:ext>
            </a:extLst>
          </p:cNvPr>
          <p:cNvCxnSpPr>
            <a:cxnSpLocks/>
          </p:cNvCxnSpPr>
          <p:nvPr/>
        </p:nvCxnSpPr>
        <p:spPr>
          <a:xfrm>
            <a:off x="756142" y="4064244"/>
            <a:ext cx="169031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58FAB7-A768-6F2F-8ED1-3AFE7C561B1C}"/>
              </a:ext>
            </a:extLst>
          </p:cNvPr>
          <p:cNvCxnSpPr>
            <a:cxnSpLocks/>
          </p:cNvCxnSpPr>
          <p:nvPr/>
        </p:nvCxnSpPr>
        <p:spPr>
          <a:xfrm>
            <a:off x="2455248" y="5295163"/>
            <a:ext cx="1705713"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2E7342-591E-9BF7-01F4-C9D70FB549F8}"/>
              </a:ext>
            </a:extLst>
          </p:cNvPr>
          <p:cNvCxnSpPr>
            <a:cxnSpLocks/>
          </p:cNvCxnSpPr>
          <p:nvPr/>
        </p:nvCxnSpPr>
        <p:spPr>
          <a:xfrm>
            <a:off x="5134708"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50662B-40FB-B48A-030A-8363DD97C2A7}"/>
              </a:ext>
            </a:extLst>
          </p:cNvPr>
          <p:cNvCxnSpPr>
            <a:cxnSpLocks/>
          </p:cNvCxnSpPr>
          <p:nvPr/>
        </p:nvCxnSpPr>
        <p:spPr>
          <a:xfrm flipH="1">
            <a:off x="5134708"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E71C9F-302C-4F65-C185-9D53C1B5D796}"/>
              </a:ext>
            </a:extLst>
          </p:cNvPr>
          <p:cNvCxnSpPr>
            <a:cxnSpLocks/>
          </p:cNvCxnSpPr>
          <p:nvPr/>
        </p:nvCxnSpPr>
        <p:spPr>
          <a:xfrm>
            <a:off x="5134708" y="4064244"/>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2CBAD740-C971-E4EB-7D81-49194DEE9AD2}"/>
              </a:ext>
            </a:extLst>
          </p:cNvPr>
          <p:cNvSpPr/>
          <p:nvPr/>
        </p:nvSpPr>
        <p:spPr>
          <a:xfrm rot="10800000">
            <a:off x="5943599"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F7243BFC-1D97-819A-6E72-E737131EC56B}"/>
              </a:ext>
            </a:extLst>
          </p:cNvPr>
          <p:cNvCxnSpPr>
            <a:cxnSpLocks/>
          </p:cNvCxnSpPr>
          <p:nvPr/>
        </p:nvCxnSpPr>
        <p:spPr>
          <a:xfrm>
            <a:off x="6675559"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F3A82D-C4DA-62D1-2F7D-B79CC1136FF4}"/>
              </a:ext>
            </a:extLst>
          </p:cNvPr>
          <p:cNvCxnSpPr>
            <a:cxnSpLocks/>
          </p:cNvCxnSpPr>
          <p:nvPr/>
        </p:nvCxnSpPr>
        <p:spPr>
          <a:xfrm>
            <a:off x="6895366" y="4969851"/>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5247CF5-4B8A-8A62-C517-110799CADF43}"/>
              </a:ext>
            </a:extLst>
          </p:cNvPr>
          <p:cNvCxnSpPr>
            <a:cxnSpLocks/>
          </p:cNvCxnSpPr>
          <p:nvPr/>
        </p:nvCxnSpPr>
        <p:spPr>
          <a:xfrm>
            <a:off x="7713049" y="4961056"/>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8FFDDD-0F6C-75AF-993D-49817281EC1D}"/>
              </a:ext>
            </a:extLst>
          </p:cNvPr>
          <p:cNvCxnSpPr>
            <a:cxnSpLocks/>
          </p:cNvCxnSpPr>
          <p:nvPr/>
        </p:nvCxnSpPr>
        <p:spPr>
          <a:xfrm>
            <a:off x="7713049" y="5295163"/>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9" name="Arrow: Right 38">
            <a:extLst>
              <a:ext uri="{FF2B5EF4-FFF2-40B4-BE49-F238E27FC236}">
                <a16:creationId xmlns:a16="http://schemas.microsoft.com/office/drawing/2014/main" id="{BB6F9455-20C1-B10F-8488-686C259A8C10}"/>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995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What do we need from our ghost fluid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4646125" cy="1508032"/>
          </a:xfrm>
        </p:spPr>
        <p:txBody>
          <a:bodyPr/>
          <a:lstStyle/>
          <a:p>
            <a:r>
              <a:rPr lang="en-US" sz="1800">
                <a:cs typeface="Arial"/>
              </a:rPr>
              <a:t>Provided the left-moving wave doesn't cross the cell boundary, yes</a:t>
            </a:r>
            <a:endParaRPr lang="en-US"/>
          </a:p>
          <a:p>
            <a:r>
              <a:rPr lang="en-US" sz="1800">
                <a:cs typeface="Arial"/>
              </a:rPr>
              <a:t>In this case, as well as the correct right-moving wave, we ensure the correct movement of the contact discontinuity</a:t>
            </a:r>
          </a:p>
          <a:p>
            <a:endParaRPr lang="en-US" sz="1800">
              <a:cs typeface="Arial"/>
            </a:endParaRPr>
          </a:p>
        </p:txBody>
      </p:sp>
      <p:pic>
        <p:nvPicPr>
          <p:cNvPr id="40" name="Picture 39" descr="A diagram of a graph&#10;&#10;Description automatically generated">
            <a:extLst>
              <a:ext uri="{FF2B5EF4-FFF2-40B4-BE49-F238E27FC236}">
                <a16:creationId xmlns:a16="http://schemas.microsoft.com/office/drawing/2014/main" id="{E37C9619-BEF1-2584-F03D-090CB394384E}"/>
              </a:ext>
            </a:extLst>
          </p:cNvPr>
          <p:cNvPicPr>
            <a:picLocks noChangeAspect="1"/>
          </p:cNvPicPr>
          <p:nvPr/>
        </p:nvPicPr>
        <p:blipFill>
          <a:blip r:embed="rId2"/>
          <a:stretch>
            <a:fillRect/>
          </a:stretch>
        </p:blipFill>
        <p:spPr>
          <a:xfrm>
            <a:off x="5442438" y="1376909"/>
            <a:ext cx="3578469" cy="2152288"/>
          </a:xfrm>
          <a:prstGeom prst="rect">
            <a:avLst/>
          </a:prstGeom>
        </p:spPr>
      </p:pic>
      <p:sp>
        <p:nvSpPr>
          <p:cNvPr id="10" name="TextBox 9">
            <a:extLst>
              <a:ext uri="{FF2B5EF4-FFF2-40B4-BE49-F238E27FC236}">
                <a16:creationId xmlns:a16="http://schemas.microsoft.com/office/drawing/2014/main" id="{91B03852-C7D6-482D-B3F2-F5485689022F}"/>
              </a:ext>
            </a:extLst>
          </p:cNvPr>
          <p:cNvSpPr txBox="1"/>
          <p:nvPr/>
        </p:nvSpPr>
        <p:spPr>
          <a:xfrm>
            <a:off x="7332784" y="3525715"/>
            <a:ext cx="174966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a:cs typeface="Arial"/>
              </a:rPr>
              <a:t>Original GFM approach for a moving contact</a:t>
            </a:r>
            <a:endParaRPr lang="en-GB"/>
          </a:p>
        </p:txBody>
      </p:sp>
      <p:cxnSp>
        <p:nvCxnSpPr>
          <p:cNvPr id="12" name="Straight Arrow Connector 11">
            <a:extLst>
              <a:ext uri="{FF2B5EF4-FFF2-40B4-BE49-F238E27FC236}">
                <a16:creationId xmlns:a16="http://schemas.microsoft.com/office/drawing/2014/main" id="{B662E63E-DB58-0DAB-4859-31F6F54E659D}"/>
              </a:ext>
            </a:extLst>
          </p:cNvPr>
          <p:cNvCxnSpPr/>
          <p:nvPr/>
        </p:nvCxnSpPr>
        <p:spPr>
          <a:xfrm flipH="1">
            <a:off x="6842614" y="4424728"/>
            <a:ext cx="949568" cy="457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descr="A diagram of a graph&#10;&#10;Description automatically generated">
            <a:extLst>
              <a:ext uri="{FF2B5EF4-FFF2-40B4-BE49-F238E27FC236}">
                <a16:creationId xmlns:a16="http://schemas.microsoft.com/office/drawing/2014/main" id="{527084F4-A32F-46C6-DC31-3C75CFB4959D}"/>
              </a:ext>
            </a:extLst>
          </p:cNvPr>
          <p:cNvPicPr>
            <a:picLocks noChangeAspect="1"/>
          </p:cNvPicPr>
          <p:nvPr/>
        </p:nvPicPr>
        <p:blipFill rotWithShape="1">
          <a:blip r:embed="rId2"/>
          <a:srcRect t="87449" r="-331" b="243"/>
          <a:stretch/>
        </p:blipFill>
        <p:spPr>
          <a:xfrm>
            <a:off x="276762" y="5618283"/>
            <a:ext cx="4521454" cy="312651"/>
          </a:xfrm>
          <a:prstGeom prst="rect">
            <a:avLst/>
          </a:prstGeom>
        </p:spPr>
      </p:pic>
      <p:pic>
        <p:nvPicPr>
          <p:cNvPr id="50" name="Picture 49" descr="A diagram of a graph&#10;&#10;Description automatically generated">
            <a:extLst>
              <a:ext uri="{FF2B5EF4-FFF2-40B4-BE49-F238E27FC236}">
                <a16:creationId xmlns:a16="http://schemas.microsoft.com/office/drawing/2014/main" id="{9E260A33-197E-6D8A-CF2E-C8C6284E6C14}"/>
              </a:ext>
            </a:extLst>
          </p:cNvPr>
          <p:cNvPicPr>
            <a:picLocks noChangeAspect="1"/>
          </p:cNvPicPr>
          <p:nvPr/>
        </p:nvPicPr>
        <p:blipFill rotWithShape="1">
          <a:blip r:embed="rId2"/>
          <a:srcRect t="87449" r="-331" b="243"/>
          <a:stretch/>
        </p:blipFill>
        <p:spPr>
          <a:xfrm>
            <a:off x="4537005" y="5609658"/>
            <a:ext cx="4521454" cy="312651"/>
          </a:xfrm>
          <a:prstGeom prst="rect">
            <a:avLst/>
          </a:prstGeom>
        </p:spPr>
      </p:pic>
      <p:cxnSp>
        <p:nvCxnSpPr>
          <p:cNvPr id="51" name="Straight Arrow Connector 50">
            <a:extLst>
              <a:ext uri="{FF2B5EF4-FFF2-40B4-BE49-F238E27FC236}">
                <a16:creationId xmlns:a16="http://schemas.microsoft.com/office/drawing/2014/main" id="{6CBB87A2-C2B8-B6D4-150C-7A5D08786AD4}"/>
              </a:ext>
            </a:extLst>
          </p:cNvPr>
          <p:cNvCxnSpPr>
            <a:cxnSpLocks/>
          </p:cNvCxnSpPr>
          <p:nvPr/>
        </p:nvCxnSpPr>
        <p:spPr>
          <a:xfrm>
            <a:off x="2455252" y="3783106"/>
            <a:ext cx="0" cy="1819788"/>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615A62-AD8C-48F4-E51A-686A0ED7065D}"/>
              </a:ext>
            </a:extLst>
          </p:cNvPr>
          <p:cNvCxnSpPr>
            <a:cxnSpLocks/>
          </p:cNvCxnSpPr>
          <p:nvPr/>
        </p:nvCxnSpPr>
        <p:spPr>
          <a:xfrm>
            <a:off x="6710727" y="3914773"/>
            <a:ext cx="8793" cy="174966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E5987B7-3245-B4F5-3B4D-4A3B1F5D3B86}"/>
              </a:ext>
            </a:extLst>
          </p:cNvPr>
          <p:cNvCxnSpPr>
            <a:cxnSpLocks/>
          </p:cNvCxnSpPr>
          <p:nvPr/>
        </p:nvCxnSpPr>
        <p:spPr>
          <a:xfrm>
            <a:off x="5128112" y="4961057"/>
            <a:ext cx="1784837" cy="8793"/>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DC89929-8EEA-8CF2-A538-07D89414C7C9}"/>
              </a:ext>
            </a:extLst>
          </p:cNvPr>
          <p:cNvCxnSpPr>
            <a:cxnSpLocks/>
          </p:cNvCxnSpPr>
          <p:nvPr/>
        </p:nvCxnSpPr>
        <p:spPr>
          <a:xfrm>
            <a:off x="670411" y="4961056"/>
            <a:ext cx="1784837" cy="8793"/>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2B3B8422-3212-8934-2893-B2B447B68C6F}"/>
              </a:ext>
            </a:extLst>
          </p:cNvPr>
          <p:cNvPicPr>
            <a:picLocks noChangeAspect="1"/>
          </p:cNvPicPr>
          <p:nvPr/>
        </p:nvPicPr>
        <p:blipFill>
          <a:blip r:embed="rId3"/>
          <a:stretch>
            <a:fillRect/>
          </a:stretch>
        </p:blipFill>
        <p:spPr>
          <a:xfrm>
            <a:off x="1364639" y="3653204"/>
            <a:ext cx="391991" cy="254977"/>
          </a:xfrm>
          <a:prstGeom prst="rect">
            <a:avLst/>
          </a:prstGeom>
        </p:spPr>
      </p:pic>
      <p:pic>
        <p:nvPicPr>
          <p:cNvPr id="56" name="Picture 55">
            <a:extLst>
              <a:ext uri="{FF2B5EF4-FFF2-40B4-BE49-F238E27FC236}">
                <a16:creationId xmlns:a16="http://schemas.microsoft.com/office/drawing/2014/main" id="{007DD11D-03DE-5ADB-9023-AF10FDB65E9D}"/>
              </a:ext>
            </a:extLst>
          </p:cNvPr>
          <p:cNvPicPr>
            <a:picLocks noChangeAspect="1"/>
          </p:cNvPicPr>
          <p:nvPr/>
        </p:nvPicPr>
        <p:blipFill>
          <a:blip r:embed="rId4"/>
          <a:stretch>
            <a:fillRect/>
          </a:stretch>
        </p:blipFill>
        <p:spPr>
          <a:xfrm>
            <a:off x="1274519" y="4599109"/>
            <a:ext cx="431556" cy="315058"/>
          </a:xfrm>
          <a:prstGeom prst="rect">
            <a:avLst/>
          </a:prstGeom>
        </p:spPr>
      </p:pic>
      <p:cxnSp>
        <p:nvCxnSpPr>
          <p:cNvPr id="57" name="Straight Arrow Connector 56">
            <a:extLst>
              <a:ext uri="{FF2B5EF4-FFF2-40B4-BE49-F238E27FC236}">
                <a16:creationId xmlns:a16="http://schemas.microsoft.com/office/drawing/2014/main" id="{CF0C5C8B-22F3-C372-51F9-1C8DF779766F}"/>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155D0A9-0260-2391-C67C-A241E8BB8746}"/>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42C936A-8778-AA72-B4E9-F43DCAF15627}"/>
              </a:ext>
            </a:extLst>
          </p:cNvPr>
          <p:cNvCxnSpPr>
            <a:cxnSpLocks/>
          </p:cNvCxnSpPr>
          <p:nvPr/>
        </p:nvCxnSpPr>
        <p:spPr>
          <a:xfrm>
            <a:off x="756142" y="4064244"/>
            <a:ext cx="169031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6ACF714-614F-AEB3-852B-9657C3B5E8DF}"/>
              </a:ext>
            </a:extLst>
          </p:cNvPr>
          <p:cNvCxnSpPr>
            <a:cxnSpLocks/>
          </p:cNvCxnSpPr>
          <p:nvPr/>
        </p:nvCxnSpPr>
        <p:spPr>
          <a:xfrm>
            <a:off x="2455248" y="5295163"/>
            <a:ext cx="1705713"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F7CE065-D429-FFA1-8D9A-864C189BCEA0}"/>
              </a:ext>
            </a:extLst>
          </p:cNvPr>
          <p:cNvCxnSpPr>
            <a:cxnSpLocks/>
          </p:cNvCxnSpPr>
          <p:nvPr/>
        </p:nvCxnSpPr>
        <p:spPr>
          <a:xfrm>
            <a:off x="5134708"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248AD51-813B-9BC9-29D1-7B3E0549A145}"/>
              </a:ext>
            </a:extLst>
          </p:cNvPr>
          <p:cNvCxnSpPr>
            <a:cxnSpLocks/>
          </p:cNvCxnSpPr>
          <p:nvPr/>
        </p:nvCxnSpPr>
        <p:spPr>
          <a:xfrm flipH="1">
            <a:off x="5134708"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A6FB46-ABD8-E145-7D15-07B3D4012F86}"/>
              </a:ext>
            </a:extLst>
          </p:cNvPr>
          <p:cNvCxnSpPr>
            <a:cxnSpLocks/>
          </p:cNvCxnSpPr>
          <p:nvPr/>
        </p:nvCxnSpPr>
        <p:spPr>
          <a:xfrm>
            <a:off x="5134708" y="4064244"/>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Arc 63">
            <a:extLst>
              <a:ext uri="{FF2B5EF4-FFF2-40B4-BE49-F238E27FC236}">
                <a16:creationId xmlns:a16="http://schemas.microsoft.com/office/drawing/2014/main" id="{DC85AB58-6C47-49CE-A6B2-810FDB26789B}"/>
              </a:ext>
            </a:extLst>
          </p:cNvPr>
          <p:cNvSpPr/>
          <p:nvPr/>
        </p:nvSpPr>
        <p:spPr>
          <a:xfrm rot="10800000">
            <a:off x="5943599"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0E6D8268-840F-C55C-0796-4204FB6C6E43}"/>
              </a:ext>
            </a:extLst>
          </p:cNvPr>
          <p:cNvCxnSpPr>
            <a:cxnSpLocks/>
          </p:cNvCxnSpPr>
          <p:nvPr/>
        </p:nvCxnSpPr>
        <p:spPr>
          <a:xfrm>
            <a:off x="6675559"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47A309A-D13F-C56F-24CC-BBA6C73AA9CE}"/>
              </a:ext>
            </a:extLst>
          </p:cNvPr>
          <p:cNvCxnSpPr>
            <a:cxnSpLocks/>
          </p:cNvCxnSpPr>
          <p:nvPr/>
        </p:nvCxnSpPr>
        <p:spPr>
          <a:xfrm>
            <a:off x="6895366" y="4969851"/>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03B83DB-264C-BA12-9C59-439BFB2BE3CC}"/>
              </a:ext>
            </a:extLst>
          </p:cNvPr>
          <p:cNvCxnSpPr>
            <a:cxnSpLocks/>
          </p:cNvCxnSpPr>
          <p:nvPr/>
        </p:nvCxnSpPr>
        <p:spPr>
          <a:xfrm>
            <a:off x="7713049" y="4961056"/>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953856B-C15C-9CDC-54E0-4D67F640105F}"/>
              </a:ext>
            </a:extLst>
          </p:cNvPr>
          <p:cNvCxnSpPr>
            <a:cxnSpLocks/>
          </p:cNvCxnSpPr>
          <p:nvPr/>
        </p:nvCxnSpPr>
        <p:spPr>
          <a:xfrm>
            <a:off x="7713049" y="5295163"/>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9" name="Arrow: Right 68">
            <a:extLst>
              <a:ext uri="{FF2B5EF4-FFF2-40B4-BE49-F238E27FC236}">
                <a16:creationId xmlns:a16="http://schemas.microsoft.com/office/drawing/2014/main" id="{00336B22-201B-0877-0FC8-C0B5AAA9B2B5}"/>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3F3652CF-7972-0820-59BA-473D114FE353}"/>
              </a:ext>
            </a:extLst>
          </p:cNvPr>
          <p:cNvCxnSpPr>
            <a:cxnSpLocks/>
          </p:cNvCxnSpPr>
          <p:nvPr/>
        </p:nvCxnSpPr>
        <p:spPr>
          <a:xfrm>
            <a:off x="6717323" y="3923565"/>
            <a:ext cx="8793" cy="174966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1D00E3F-DD40-3EC3-1329-82B82E8A1904}"/>
              </a:ext>
            </a:extLst>
          </p:cNvPr>
          <p:cNvCxnSpPr>
            <a:cxnSpLocks/>
          </p:cNvCxnSpPr>
          <p:nvPr/>
        </p:nvCxnSpPr>
        <p:spPr>
          <a:xfrm>
            <a:off x="5134708" y="4969849"/>
            <a:ext cx="1784837" cy="8793"/>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4B8C09-8D40-0BE7-41D2-C6D26ECC70F3}"/>
              </a:ext>
            </a:extLst>
          </p:cNvPr>
          <p:cNvCxnSpPr>
            <a:cxnSpLocks/>
          </p:cNvCxnSpPr>
          <p:nvPr/>
        </p:nvCxnSpPr>
        <p:spPr>
          <a:xfrm>
            <a:off x="5141304" y="3305907"/>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8CC932C-AF90-629B-EA24-52A79A430B10}"/>
              </a:ext>
            </a:extLst>
          </p:cNvPr>
          <p:cNvCxnSpPr>
            <a:cxnSpLocks/>
          </p:cNvCxnSpPr>
          <p:nvPr/>
        </p:nvCxnSpPr>
        <p:spPr>
          <a:xfrm flipH="1">
            <a:off x="5141304" y="5627075"/>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B68765-01BD-CA35-1E97-331AEC2FD3A8}"/>
              </a:ext>
            </a:extLst>
          </p:cNvPr>
          <p:cNvCxnSpPr>
            <a:cxnSpLocks/>
          </p:cNvCxnSpPr>
          <p:nvPr/>
        </p:nvCxnSpPr>
        <p:spPr>
          <a:xfrm>
            <a:off x="6682155" y="4635742"/>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966C8A36-BBF3-60D1-0782-C9C1C5863321}"/>
              </a:ext>
            </a:extLst>
          </p:cNvPr>
          <p:cNvCxnSpPr>
            <a:cxnSpLocks/>
          </p:cNvCxnSpPr>
          <p:nvPr/>
        </p:nvCxnSpPr>
        <p:spPr>
          <a:xfrm>
            <a:off x="6901962" y="4978643"/>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B670C79-0311-DDA8-3C0F-AE0AB8369CBC}"/>
              </a:ext>
            </a:extLst>
          </p:cNvPr>
          <p:cNvCxnSpPr>
            <a:cxnSpLocks/>
          </p:cNvCxnSpPr>
          <p:nvPr/>
        </p:nvCxnSpPr>
        <p:spPr>
          <a:xfrm>
            <a:off x="7719645" y="4969848"/>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BBC8C68-6224-0D66-A348-1BFF0440DF12}"/>
              </a:ext>
            </a:extLst>
          </p:cNvPr>
          <p:cNvCxnSpPr>
            <a:cxnSpLocks/>
          </p:cNvCxnSpPr>
          <p:nvPr/>
        </p:nvCxnSpPr>
        <p:spPr>
          <a:xfrm>
            <a:off x="7719645" y="5303955"/>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97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diagram of a graph&#10;&#10;Description automatically generated">
            <a:extLst>
              <a:ext uri="{FF2B5EF4-FFF2-40B4-BE49-F238E27FC236}">
                <a16:creationId xmlns:a16="http://schemas.microsoft.com/office/drawing/2014/main" id="{BDFCB993-0FB1-B1E2-B15F-E0FDE322CA83}"/>
              </a:ext>
            </a:extLst>
          </p:cNvPr>
          <p:cNvPicPr>
            <a:picLocks noChangeAspect="1"/>
          </p:cNvPicPr>
          <p:nvPr/>
        </p:nvPicPr>
        <p:blipFill rotWithShape="1">
          <a:blip r:embed="rId2"/>
          <a:srcRect t="87449" r="-331" b="243"/>
          <a:stretch/>
        </p:blipFill>
        <p:spPr>
          <a:xfrm>
            <a:off x="4550450" y="5629011"/>
            <a:ext cx="4521454" cy="312651"/>
          </a:xfrm>
          <a:prstGeom prst="rect">
            <a:avLst/>
          </a:prstGeom>
        </p:spPr>
      </p:pic>
      <p:pic>
        <p:nvPicPr>
          <p:cNvPr id="37" name="Picture 36" descr="A diagram of a graph&#10;&#10;Description automatically generated">
            <a:extLst>
              <a:ext uri="{FF2B5EF4-FFF2-40B4-BE49-F238E27FC236}">
                <a16:creationId xmlns:a16="http://schemas.microsoft.com/office/drawing/2014/main" id="{012D80B4-9A28-4AD4-4C95-44C93602359B}"/>
              </a:ext>
            </a:extLst>
          </p:cNvPr>
          <p:cNvPicPr>
            <a:picLocks noChangeAspect="1"/>
          </p:cNvPicPr>
          <p:nvPr/>
        </p:nvPicPr>
        <p:blipFill rotWithShape="1">
          <a:blip r:embed="rId2"/>
          <a:srcRect t="87449" r="-331" b="243"/>
          <a:stretch/>
        </p:blipFill>
        <p:spPr>
          <a:xfrm>
            <a:off x="276762" y="5646891"/>
            <a:ext cx="4521454" cy="312651"/>
          </a:xfrm>
          <a:prstGeom prst="rect">
            <a:avLst/>
          </a:prstGeom>
        </p:spPr>
      </p:pic>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What do we need from our ghost fluid method</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480705" cy="1508032"/>
          </a:xfrm>
        </p:spPr>
        <p:txBody>
          <a:bodyPr/>
          <a:lstStyle/>
          <a:p>
            <a:r>
              <a:rPr lang="en-US" sz="1800">
                <a:cs typeface="Arial"/>
              </a:rPr>
              <a:t>If we have a situation where additional waves cross the boundary, we are really revealing one of the weaknesses of the single material-per-cell approach</a:t>
            </a:r>
          </a:p>
          <a:p>
            <a:r>
              <a:rPr lang="en-US" sz="1800">
                <a:cs typeface="Arial"/>
              </a:rPr>
              <a:t>The practical GFM does make some attempts to rectify this, but this is still an underdetermined problem</a:t>
            </a:r>
          </a:p>
          <a:p>
            <a:endParaRPr lang="en-US" sz="1800">
              <a:cs typeface="Arial"/>
            </a:endParaRPr>
          </a:p>
        </p:txBody>
      </p:sp>
      <p:cxnSp>
        <p:nvCxnSpPr>
          <p:cNvPr id="21" name="Straight Arrow Connector 20">
            <a:extLst>
              <a:ext uri="{FF2B5EF4-FFF2-40B4-BE49-F238E27FC236}">
                <a16:creationId xmlns:a16="http://schemas.microsoft.com/office/drawing/2014/main" id="{0B488335-B12F-6E0D-B2D1-A2A612906F93}"/>
              </a:ext>
            </a:extLst>
          </p:cNvPr>
          <p:cNvCxnSpPr>
            <a:cxnSpLocks/>
            <a:endCxn id="23" idx="2"/>
          </p:cNvCxnSpPr>
          <p:nvPr/>
        </p:nvCxnSpPr>
        <p:spPr>
          <a:xfrm flipV="1">
            <a:off x="5128114" y="4062045"/>
            <a:ext cx="1267154" cy="2623"/>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26E63F1B-8CF5-BF13-0B9A-E62871138C26}"/>
              </a:ext>
            </a:extLst>
          </p:cNvPr>
          <p:cNvSpPr/>
          <p:nvPr/>
        </p:nvSpPr>
        <p:spPr>
          <a:xfrm rot="10800000">
            <a:off x="6395268"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D9B9B565-D116-D818-4BAC-2BCACC74D4E2}"/>
              </a:ext>
            </a:extLst>
          </p:cNvPr>
          <p:cNvCxnSpPr>
            <a:cxnSpLocks/>
          </p:cNvCxnSpPr>
          <p:nvPr/>
        </p:nvCxnSpPr>
        <p:spPr>
          <a:xfrm>
            <a:off x="7127228"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28722C-EFB9-1165-954C-B5BB270B6D4E}"/>
              </a:ext>
            </a:extLst>
          </p:cNvPr>
          <p:cNvCxnSpPr>
            <a:cxnSpLocks/>
          </p:cNvCxnSpPr>
          <p:nvPr/>
        </p:nvCxnSpPr>
        <p:spPr>
          <a:xfrm>
            <a:off x="7347036" y="4969851"/>
            <a:ext cx="36601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9C8AE8B-1411-6979-EBF7-1E4230FC8FAE}"/>
              </a:ext>
            </a:extLst>
          </p:cNvPr>
          <p:cNvCxnSpPr>
            <a:cxnSpLocks/>
          </p:cNvCxnSpPr>
          <p:nvPr/>
        </p:nvCxnSpPr>
        <p:spPr>
          <a:xfrm>
            <a:off x="7721843" y="4969849"/>
            <a:ext cx="0" cy="334109"/>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36B640C-138B-6125-5985-7397849FC018}"/>
              </a:ext>
            </a:extLst>
          </p:cNvPr>
          <p:cNvCxnSpPr>
            <a:cxnSpLocks/>
          </p:cNvCxnSpPr>
          <p:nvPr/>
        </p:nvCxnSpPr>
        <p:spPr>
          <a:xfrm flipV="1">
            <a:off x="7721843" y="5303958"/>
            <a:ext cx="559588" cy="424"/>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7179274C-94FC-D9D0-FFF2-BDC9A623DA93}"/>
              </a:ext>
            </a:extLst>
          </p:cNvPr>
          <p:cNvCxnSpPr>
            <a:cxnSpLocks/>
          </p:cNvCxnSpPr>
          <p:nvPr/>
        </p:nvCxnSpPr>
        <p:spPr>
          <a:xfrm>
            <a:off x="5128112" y="4961057"/>
            <a:ext cx="2218924" cy="8792"/>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6" name="Picture 45" descr="A diagram of a graph&#10;&#10;Description automatically generated">
            <a:extLst>
              <a:ext uri="{FF2B5EF4-FFF2-40B4-BE49-F238E27FC236}">
                <a16:creationId xmlns:a16="http://schemas.microsoft.com/office/drawing/2014/main" id="{7B72CCE9-A6E1-B8A2-3A0B-00F977C84FB6}"/>
              </a:ext>
            </a:extLst>
          </p:cNvPr>
          <p:cNvPicPr>
            <a:picLocks noChangeAspect="1"/>
          </p:cNvPicPr>
          <p:nvPr/>
        </p:nvPicPr>
        <p:blipFill rotWithShape="1">
          <a:blip r:embed="rId2"/>
          <a:srcRect t="87449" r="-331" b="243"/>
          <a:stretch/>
        </p:blipFill>
        <p:spPr>
          <a:xfrm>
            <a:off x="276762" y="5618283"/>
            <a:ext cx="4521454" cy="312651"/>
          </a:xfrm>
          <a:prstGeom prst="rect">
            <a:avLst/>
          </a:prstGeom>
        </p:spPr>
      </p:pic>
      <p:cxnSp>
        <p:nvCxnSpPr>
          <p:cNvPr id="47" name="Straight Arrow Connector 46">
            <a:extLst>
              <a:ext uri="{FF2B5EF4-FFF2-40B4-BE49-F238E27FC236}">
                <a16:creationId xmlns:a16="http://schemas.microsoft.com/office/drawing/2014/main" id="{6C544DEA-0353-7539-7BF8-5B78FA5347AA}"/>
              </a:ext>
            </a:extLst>
          </p:cNvPr>
          <p:cNvCxnSpPr>
            <a:cxnSpLocks/>
          </p:cNvCxnSpPr>
          <p:nvPr/>
        </p:nvCxnSpPr>
        <p:spPr>
          <a:xfrm>
            <a:off x="2455252" y="3783106"/>
            <a:ext cx="0" cy="1819788"/>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A86A710-1F4C-4477-5E45-995F6BDD57A6}"/>
              </a:ext>
            </a:extLst>
          </p:cNvPr>
          <p:cNvCxnSpPr>
            <a:cxnSpLocks/>
          </p:cNvCxnSpPr>
          <p:nvPr/>
        </p:nvCxnSpPr>
        <p:spPr>
          <a:xfrm>
            <a:off x="670411" y="4961056"/>
            <a:ext cx="1784837" cy="8793"/>
          </a:xfrm>
          <a:prstGeom prst="straightConnector1">
            <a:avLst/>
          </a:prstGeom>
          <a:ln w="2857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84589C48-A4EB-9BEA-D768-BBA05793A030}"/>
              </a:ext>
            </a:extLst>
          </p:cNvPr>
          <p:cNvPicPr>
            <a:picLocks noChangeAspect="1"/>
          </p:cNvPicPr>
          <p:nvPr/>
        </p:nvPicPr>
        <p:blipFill>
          <a:blip r:embed="rId3"/>
          <a:stretch>
            <a:fillRect/>
          </a:stretch>
        </p:blipFill>
        <p:spPr>
          <a:xfrm>
            <a:off x="1364639" y="3653204"/>
            <a:ext cx="391991" cy="254977"/>
          </a:xfrm>
          <a:prstGeom prst="rect">
            <a:avLst/>
          </a:prstGeom>
        </p:spPr>
      </p:pic>
      <p:pic>
        <p:nvPicPr>
          <p:cNvPr id="50" name="Picture 49">
            <a:extLst>
              <a:ext uri="{FF2B5EF4-FFF2-40B4-BE49-F238E27FC236}">
                <a16:creationId xmlns:a16="http://schemas.microsoft.com/office/drawing/2014/main" id="{58644079-0FF9-EE93-B50A-33AAF5168D69}"/>
              </a:ext>
            </a:extLst>
          </p:cNvPr>
          <p:cNvPicPr>
            <a:picLocks noChangeAspect="1"/>
          </p:cNvPicPr>
          <p:nvPr/>
        </p:nvPicPr>
        <p:blipFill>
          <a:blip r:embed="rId4"/>
          <a:stretch>
            <a:fillRect/>
          </a:stretch>
        </p:blipFill>
        <p:spPr>
          <a:xfrm>
            <a:off x="1274519" y="4599109"/>
            <a:ext cx="431556" cy="315058"/>
          </a:xfrm>
          <a:prstGeom prst="rect">
            <a:avLst/>
          </a:prstGeom>
        </p:spPr>
      </p:pic>
      <p:cxnSp>
        <p:nvCxnSpPr>
          <p:cNvPr id="51" name="Straight Arrow Connector 50">
            <a:extLst>
              <a:ext uri="{FF2B5EF4-FFF2-40B4-BE49-F238E27FC236}">
                <a16:creationId xmlns:a16="http://schemas.microsoft.com/office/drawing/2014/main" id="{5462B043-9DD2-F08F-46AC-A58FE42165BC}"/>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8390EE0-3319-8455-3823-060D55C33DAA}"/>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2B958A1-6904-B008-E54B-1D34416998C3}"/>
              </a:ext>
            </a:extLst>
          </p:cNvPr>
          <p:cNvCxnSpPr>
            <a:cxnSpLocks/>
          </p:cNvCxnSpPr>
          <p:nvPr/>
        </p:nvCxnSpPr>
        <p:spPr>
          <a:xfrm>
            <a:off x="756142" y="4064244"/>
            <a:ext cx="169031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F6CEE4C-74FB-3178-5C64-E353226ED2EE}"/>
              </a:ext>
            </a:extLst>
          </p:cNvPr>
          <p:cNvCxnSpPr>
            <a:cxnSpLocks/>
          </p:cNvCxnSpPr>
          <p:nvPr/>
        </p:nvCxnSpPr>
        <p:spPr>
          <a:xfrm>
            <a:off x="2455248" y="5295163"/>
            <a:ext cx="1705713"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Arrow: Right 54">
            <a:extLst>
              <a:ext uri="{FF2B5EF4-FFF2-40B4-BE49-F238E27FC236}">
                <a16:creationId xmlns:a16="http://schemas.microsoft.com/office/drawing/2014/main" id="{F98A0B92-5C11-D651-CDE0-92138FBBB2C9}"/>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6" name="Straight Arrow Connector 55">
            <a:extLst>
              <a:ext uri="{FF2B5EF4-FFF2-40B4-BE49-F238E27FC236}">
                <a16:creationId xmlns:a16="http://schemas.microsoft.com/office/drawing/2014/main" id="{36CA18CB-7904-3302-E496-0CBF5CCC5703}"/>
              </a:ext>
            </a:extLst>
          </p:cNvPr>
          <p:cNvCxnSpPr>
            <a:cxnSpLocks/>
          </p:cNvCxnSpPr>
          <p:nvPr/>
        </p:nvCxnSpPr>
        <p:spPr>
          <a:xfrm>
            <a:off x="6717323" y="3923565"/>
            <a:ext cx="8793" cy="174966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4CB81A5-9F79-9252-8D18-ACB1FC45A65F}"/>
              </a:ext>
            </a:extLst>
          </p:cNvPr>
          <p:cNvCxnSpPr>
            <a:cxnSpLocks/>
          </p:cNvCxnSpPr>
          <p:nvPr/>
        </p:nvCxnSpPr>
        <p:spPr>
          <a:xfrm>
            <a:off x="5141304" y="3305907"/>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C72776B-683A-7F90-1750-3954F1A550D2}"/>
              </a:ext>
            </a:extLst>
          </p:cNvPr>
          <p:cNvCxnSpPr>
            <a:cxnSpLocks/>
          </p:cNvCxnSpPr>
          <p:nvPr/>
        </p:nvCxnSpPr>
        <p:spPr>
          <a:xfrm flipH="1">
            <a:off x="5141304" y="5627075"/>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32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Do we need to improve ghost fluid methods?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cs typeface="Arial"/>
              </a:rPr>
              <a:t>Despite these weaknesses, Riemann problem-based ghost fluid methods have been used successfully for interfaces between solids, liquids, gases and plasmas</a:t>
            </a:r>
            <a:endParaRPr lang="en-US" sz="1800" b="1" dirty="0">
              <a:cs typeface="Arial"/>
            </a:endParaRPr>
          </a:p>
          <a:p>
            <a:r>
              <a:rPr lang="en-US" sz="1800" dirty="0">
                <a:cs typeface="Arial"/>
              </a:rPr>
              <a:t>And most of the issues do still converge away as resolution increases</a:t>
            </a:r>
          </a:p>
          <a:p>
            <a:r>
              <a:rPr lang="en-US" sz="1800" dirty="0">
                <a:cs typeface="Arial"/>
              </a:rPr>
              <a:t>And the fact that the ghost fluid states are definitely thermodynamically reasonable is enough to ensure stable behaviour, just perhaps slightly changing the problem being solved</a:t>
            </a:r>
          </a:p>
          <a:p>
            <a:r>
              <a:rPr lang="en-US" sz="1800" dirty="0">
                <a:cs typeface="Arial"/>
              </a:rPr>
              <a:t>The obvious improvement, whilst maintaining the sharp interface nature of the problem is </a:t>
            </a:r>
            <a:r>
              <a:rPr lang="en-US" sz="1800" dirty="0" err="1">
                <a:cs typeface="Arial"/>
              </a:rPr>
              <a:t>multimaterial</a:t>
            </a:r>
            <a:r>
              <a:rPr lang="en-US" sz="1800" dirty="0">
                <a:cs typeface="Arial"/>
              </a:rPr>
              <a:t> cut cell methods</a:t>
            </a:r>
          </a:p>
          <a:p>
            <a:r>
              <a:rPr lang="en-US" sz="1800" dirty="0">
                <a:cs typeface="Arial"/>
              </a:rPr>
              <a:t>These are being actively developed, but are still very much research – how do you provide cut cell boundaries over a time step in which the boundary moves?</a:t>
            </a:r>
          </a:p>
          <a:p>
            <a:endParaRPr lang="en-US" sz="1800" dirty="0">
              <a:cs typeface="Arial"/>
            </a:endParaRPr>
          </a:p>
        </p:txBody>
      </p:sp>
    </p:spTree>
    <p:extLst>
      <p:ext uri="{BB962C8B-B14F-4D97-AF65-F5344CB8AC3E}">
        <p14:creationId xmlns:p14="http://schemas.microsoft.com/office/powerpoint/2010/main" val="338394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a:solidFill>
                  <a:schemeClr val="tx1">
                    <a:lumMod val="40000"/>
                    <a:lumOff val="60000"/>
                  </a:schemeClr>
                </a:solidFill>
              </a:rPr>
              <a:t>Riemann problems and the ghost fluid method</a:t>
            </a:r>
            <a:endParaRPr lang="en-US">
              <a:solidFill>
                <a:schemeClr val="tx1">
                  <a:lumMod val="40000"/>
                  <a:lumOff val="60000"/>
                </a:schemeClr>
              </a:solidFill>
              <a:cs typeface="Arial"/>
            </a:endParaRPr>
          </a:p>
          <a:p>
            <a:r>
              <a:rPr lang="en-US" altLang="en-US">
                <a:cs typeface="Arial"/>
              </a:rPr>
              <a:t>Mixed-material Riemann problems</a:t>
            </a:r>
          </a:p>
          <a:p>
            <a:r>
              <a:rPr lang="en-US" altLang="en-US">
                <a:solidFill>
                  <a:schemeClr val="tx1">
                    <a:lumMod val="40000"/>
                    <a:lumOff val="60000"/>
                  </a:schemeClr>
                </a:solidFill>
                <a:cs typeface="Arial"/>
              </a:rPr>
              <a:t>Ghost fluid methods in multiple dimensions</a:t>
            </a:r>
          </a:p>
          <a:p>
            <a:endParaRPr lang="en-US" altLang="en-US">
              <a:cs typeface="Arial"/>
            </a:endParaRPr>
          </a:p>
          <a:p>
            <a:endParaRPr lang="en-US" altLang="en-US">
              <a:cs typeface="Arial"/>
            </a:endParaRPr>
          </a:p>
        </p:txBody>
      </p:sp>
    </p:spTree>
    <p:extLst>
      <p:ext uri="{BB962C8B-B14F-4D97-AF65-F5344CB8AC3E}">
        <p14:creationId xmlns:p14="http://schemas.microsoft.com/office/powerpoint/2010/main" val="63204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Mixed-material Riemann problems</a:t>
            </a:r>
            <a:endParaRPr lang="en-US"/>
          </a:p>
        </p:txBody>
      </p:sp>
      <p:sp>
        <p:nvSpPr>
          <p:cNvPr id="7" name="Content Placeholder 2">
            <a:extLst>
              <a:ext uri="{FF2B5EF4-FFF2-40B4-BE49-F238E27FC236}">
                <a16:creationId xmlns:a16="http://schemas.microsoft.com/office/drawing/2014/main" id="{DCFD547E-2501-6DCB-FEB6-65A630A581CC}"/>
              </a:ext>
            </a:extLst>
          </p:cNvPr>
          <p:cNvSpPr txBox="1">
            <a:spLocks/>
          </p:cNvSpPr>
          <p:nvPr/>
        </p:nvSpPr>
        <p:spPr bwMode="auto">
          <a:xfrm>
            <a:off x="520159" y="4651504"/>
            <a:ext cx="8374063" cy="164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We have already hinted at the fact that mixed-material Riemann problems are mathematically supported by everything we have covered so far</a:t>
            </a:r>
          </a:p>
          <a:p>
            <a:r>
              <a:rPr lang="en-GB" sz="1800" kern="0" dirty="0">
                <a:cs typeface="Arial"/>
              </a:rPr>
              <a:t>And, fortunately, they are not actually any more complex to solve</a:t>
            </a:r>
          </a:p>
        </p:txBody>
      </p:sp>
      <p:pic>
        <p:nvPicPr>
          <p:cNvPr id="39" name="Picture 38" descr="A black and white image of a symbol&#10;&#10;Description automatically generated">
            <a:extLst>
              <a:ext uri="{FF2B5EF4-FFF2-40B4-BE49-F238E27FC236}">
                <a16:creationId xmlns:a16="http://schemas.microsoft.com/office/drawing/2014/main" id="{B4D7AA9C-70F2-33F7-DBB8-ECBB6AC3D4E6}"/>
              </a:ext>
            </a:extLst>
          </p:cNvPr>
          <p:cNvPicPr>
            <a:picLocks noChangeAspect="1"/>
          </p:cNvPicPr>
          <p:nvPr/>
        </p:nvPicPr>
        <p:blipFill>
          <a:blip r:embed="rId2"/>
          <a:stretch>
            <a:fillRect/>
          </a:stretch>
        </p:blipFill>
        <p:spPr>
          <a:xfrm>
            <a:off x="112598" y="1376291"/>
            <a:ext cx="8915400" cy="504826"/>
          </a:xfrm>
          <a:prstGeom prst="rect">
            <a:avLst/>
          </a:prstGeom>
        </p:spPr>
      </p:pic>
      <p:cxnSp>
        <p:nvCxnSpPr>
          <p:cNvPr id="3" name="Straight Arrow Connector 2">
            <a:extLst>
              <a:ext uri="{FF2B5EF4-FFF2-40B4-BE49-F238E27FC236}">
                <a16:creationId xmlns:a16="http://schemas.microsoft.com/office/drawing/2014/main" id="{0AEEBC38-6388-D10F-99CB-90876817428D}"/>
              </a:ext>
            </a:extLst>
          </p:cNvPr>
          <p:cNvCxnSpPr>
            <a:cxnSpLocks/>
          </p:cNvCxnSpPr>
          <p:nvPr/>
        </p:nvCxnSpPr>
        <p:spPr>
          <a:xfrm>
            <a:off x="729248" y="2033091"/>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BDC921B-D943-DD9C-2D1E-F09249479AA6}"/>
              </a:ext>
            </a:extLst>
          </p:cNvPr>
          <p:cNvCxnSpPr>
            <a:cxnSpLocks/>
          </p:cNvCxnSpPr>
          <p:nvPr/>
        </p:nvCxnSpPr>
        <p:spPr>
          <a:xfrm flipH="1">
            <a:off x="729248" y="4354259"/>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A98D842-5A55-CE7E-984A-503629FCF30C}"/>
              </a:ext>
            </a:extLst>
          </p:cNvPr>
          <p:cNvCxnSpPr>
            <a:cxnSpLocks/>
          </p:cNvCxnSpPr>
          <p:nvPr/>
        </p:nvCxnSpPr>
        <p:spPr>
          <a:xfrm>
            <a:off x="729248" y="2800220"/>
            <a:ext cx="175186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D5914B3-F9F3-2E1E-8A3E-E6387EF717D4}"/>
              </a:ext>
            </a:extLst>
          </p:cNvPr>
          <p:cNvCxnSpPr>
            <a:cxnSpLocks/>
          </p:cNvCxnSpPr>
          <p:nvPr/>
        </p:nvCxnSpPr>
        <p:spPr>
          <a:xfrm>
            <a:off x="2481114" y="2800220"/>
            <a:ext cx="0" cy="1239714"/>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91100AA-5284-04D4-175E-34B9345223EF}"/>
              </a:ext>
            </a:extLst>
          </p:cNvPr>
          <p:cNvCxnSpPr>
            <a:cxnSpLocks/>
          </p:cNvCxnSpPr>
          <p:nvPr/>
        </p:nvCxnSpPr>
        <p:spPr>
          <a:xfrm>
            <a:off x="2498697" y="4039934"/>
            <a:ext cx="1635370"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7B9ABD-6F71-090C-1D0F-49B77EA53B0B}"/>
              </a:ext>
            </a:extLst>
          </p:cNvPr>
          <p:cNvCxnSpPr>
            <a:cxnSpLocks/>
          </p:cNvCxnSpPr>
          <p:nvPr/>
        </p:nvCxnSpPr>
        <p:spPr>
          <a:xfrm>
            <a:off x="5107814" y="2033091"/>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BA1E96-7E79-4BFA-C4C1-3FBD679737EA}"/>
              </a:ext>
            </a:extLst>
          </p:cNvPr>
          <p:cNvCxnSpPr>
            <a:cxnSpLocks/>
          </p:cNvCxnSpPr>
          <p:nvPr/>
        </p:nvCxnSpPr>
        <p:spPr>
          <a:xfrm flipH="1">
            <a:off x="5107814" y="4354259"/>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8D14D5-A6B2-4DDC-0CD2-51C8BC684089}"/>
              </a:ext>
            </a:extLst>
          </p:cNvPr>
          <p:cNvCxnSpPr>
            <a:cxnSpLocks/>
          </p:cNvCxnSpPr>
          <p:nvPr/>
        </p:nvCxnSpPr>
        <p:spPr>
          <a:xfrm>
            <a:off x="5107814" y="2800220"/>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9C5C5C29-BDB6-7D19-1E39-A9297D7393A5}"/>
              </a:ext>
            </a:extLst>
          </p:cNvPr>
          <p:cNvSpPr/>
          <p:nvPr/>
        </p:nvSpPr>
        <p:spPr>
          <a:xfrm rot="10800000">
            <a:off x="5916705" y="2235314"/>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6D363BEA-1619-C5FD-B12D-C36B35650122}"/>
              </a:ext>
            </a:extLst>
          </p:cNvPr>
          <p:cNvCxnSpPr>
            <a:cxnSpLocks/>
          </p:cNvCxnSpPr>
          <p:nvPr/>
        </p:nvCxnSpPr>
        <p:spPr>
          <a:xfrm>
            <a:off x="6648665" y="3362926"/>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D9F9366-2EA7-7591-02B8-C3D16AA97C01}"/>
              </a:ext>
            </a:extLst>
          </p:cNvPr>
          <p:cNvCxnSpPr>
            <a:cxnSpLocks/>
          </p:cNvCxnSpPr>
          <p:nvPr/>
        </p:nvCxnSpPr>
        <p:spPr>
          <a:xfrm>
            <a:off x="6859679" y="3362925"/>
            <a:ext cx="8793" cy="33410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B6040CF-39E6-1400-208B-76DFE5D502AA}"/>
              </a:ext>
            </a:extLst>
          </p:cNvPr>
          <p:cNvCxnSpPr>
            <a:cxnSpLocks/>
          </p:cNvCxnSpPr>
          <p:nvPr/>
        </p:nvCxnSpPr>
        <p:spPr>
          <a:xfrm>
            <a:off x="6868472" y="3705827"/>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BE5289-FD68-ED86-AA44-A06008BFA105}"/>
              </a:ext>
            </a:extLst>
          </p:cNvPr>
          <p:cNvCxnSpPr>
            <a:cxnSpLocks/>
          </p:cNvCxnSpPr>
          <p:nvPr/>
        </p:nvCxnSpPr>
        <p:spPr>
          <a:xfrm>
            <a:off x="7686155" y="3697032"/>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BF21A2-C891-5608-227C-C796F8AA5AF1}"/>
              </a:ext>
            </a:extLst>
          </p:cNvPr>
          <p:cNvCxnSpPr>
            <a:cxnSpLocks/>
          </p:cNvCxnSpPr>
          <p:nvPr/>
        </p:nvCxnSpPr>
        <p:spPr>
          <a:xfrm>
            <a:off x="7686155" y="4031139"/>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8" name="Arrow: Right 27">
            <a:extLst>
              <a:ext uri="{FF2B5EF4-FFF2-40B4-BE49-F238E27FC236}">
                <a16:creationId xmlns:a16="http://schemas.microsoft.com/office/drawing/2014/main" id="{1965E498-DC1E-EA8D-3A8B-A810DA05706F}"/>
              </a:ext>
            </a:extLst>
          </p:cNvPr>
          <p:cNvSpPr/>
          <p:nvPr/>
        </p:nvSpPr>
        <p:spPr>
          <a:xfrm>
            <a:off x="4316506" y="2877153"/>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824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Ideal gas interface </a:t>
            </a:r>
            <a:r>
              <a:rPr lang="en-US" b="0">
                <a:cs typeface="Arial"/>
              </a:rPr>
              <a:t>REORDER ANIMATION</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r>
              <a:rPr lang="en-US" sz="1800" dirty="0">
                <a:cs typeface="Arial"/>
              </a:rPr>
              <a:t>The 'simplest' interface is between two ideal gases, and, for this, we can still compute the exact solution</a:t>
            </a:r>
          </a:p>
          <a:p>
            <a:endParaRPr lang="en-US" sz="1800" dirty="0">
              <a:latin typeface="Arial"/>
              <a:cs typeface="Arial"/>
            </a:endParaRPr>
          </a:p>
          <a:p>
            <a:endParaRPr lang="en-US" sz="1800" dirty="0">
              <a:latin typeface="Arial"/>
              <a:cs typeface="Arial"/>
            </a:endParaRPr>
          </a:p>
          <a:p>
            <a:endParaRPr lang="en-US" sz="1800" dirty="0">
              <a:latin typeface="Arial"/>
              <a:cs typeface="Arial"/>
            </a:endParaRPr>
          </a:p>
          <a:p>
            <a:endParaRPr lang="en-US" sz="1800" dirty="0">
              <a:latin typeface="Arial"/>
              <a:cs typeface="Arial"/>
            </a:endParaRPr>
          </a:p>
          <a:p>
            <a:r>
              <a:rPr lang="en-US" sz="1800" dirty="0">
                <a:latin typeface="Arial"/>
                <a:cs typeface="Arial"/>
              </a:rPr>
              <a:t>The only difference between this and the method introduced in Numerical Methods for Compressible Fluid Dynamics is that the left and right states each use their own material's</a:t>
            </a:r>
          </a:p>
          <a:p>
            <a:r>
              <a:rPr lang="en-US" sz="1800" dirty="0">
                <a:cs typeface="Arial"/>
              </a:rPr>
              <a:t>Additionally, the two-rarefaction solution can no longer be directly analytically obtained, an iterative solution must always be used</a:t>
            </a:r>
            <a:endParaRPr lang="en-US" sz="1800" dirty="0"/>
          </a:p>
          <a:p>
            <a:pPr marL="0" indent="0">
              <a:buNone/>
            </a:pPr>
            <a:endParaRPr lang="en-US" sz="1800" dirty="0">
              <a:latin typeface="sans-serif"/>
              <a:cs typeface="Arial"/>
            </a:endParaRPr>
          </a:p>
        </p:txBody>
      </p:sp>
      <p:pic>
        <p:nvPicPr>
          <p:cNvPr id="4" name="Picture 3" descr="A math equations and formulas&#10;&#10;Description automatically generated">
            <a:extLst>
              <a:ext uri="{FF2B5EF4-FFF2-40B4-BE49-F238E27FC236}">
                <a16:creationId xmlns:a16="http://schemas.microsoft.com/office/drawing/2014/main" id="{0AE506AC-F63D-4F8E-3A9F-7367BDB683C6}"/>
              </a:ext>
            </a:extLst>
          </p:cNvPr>
          <p:cNvPicPr>
            <a:picLocks noChangeAspect="1"/>
          </p:cNvPicPr>
          <p:nvPr/>
        </p:nvPicPr>
        <p:blipFill>
          <a:blip r:embed="rId2"/>
          <a:stretch>
            <a:fillRect/>
          </a:stretch>
        </p:blipFill>
        <p:spPr>
          <a:xfrm>
            <a:off x="1774903" y="2249101"/>
            <a:ext cx="5584902" cy="1783650"/>
          </a:xfrm>
          <a:prstGeom prst="rect">
            <a:avLst/>
          </a:prstGeom>
        </p:spPr>
      </p:pic>
      <p:pic>
        <p:nvPicPr>
          <p:cNvPr id="5" name="Picture 4">
            <a:extLst>
              <a:ext uri="{FF2B5EF4-FFF2-40B4-BE49-F238E27FC236}">
                <a16:creationId xmlns:a16="http://schemas.microsoft.com/office/drawing/2014/main" id="{8D2067BC-BB5F-E2F8-4FFC-F836FE906880}"/>
              </a:ext>
            </a:extLst>
          </p:cNvPr>
          <p:cNvPicPr>
            <a:picLocks noChangeAspect="1"/>
          </p:cNvPicPr>
          <p:nvPr/>
        </p:nvPicPr>
        <p:blipFill rotWithShape="1">
          <a:blip r:embed="rId3"/>
          <a:srcRect l="17143" t="3704" r="2857" b="-3704"/>
          <a:stretch/>
        </p:blipFill>
        <p:spPr>
          <a:xfrm>
            <a:off x="3094888" y="4815120"/>
            <a:ext cx="259080" cy="257175"/>
          </a:xfrm>
          <a:prstGeom prst="rect">
            <a:avLst/>
          </a:prstGeom>
        </p:spPr>
      </p:pic>
      <p:sp>
        <p:nvSpPr>
          <p:cNvPr id="6" name="Oval 5">
            <a:extLst>
              <a:ext uri="{FF2B5EF4-FFF2-40B4-BE49-F238E27FC236}">
                <a16:creationId xmlns:a16="http://schemas.microsoft.com/office/drawing/2014/main" id="{5B204ED0-D526-694F-B9B0-FF1769280B30}"/>
              </a:ext>
            </a:extLst>
          </p:cNvPr>
          <p:cNvSpPr/>
          <p:nvPr/>
        </p:nvSpPr>
        <p:spPr>
          <a:xfrm>
            <a:off x="4952999" y="3224561"/>
            <a:ext cx="306658" cy="26019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5D99319-2156-8E0E-1A99-B80840519EEE}"/>
              </a:ext>
            </a:extLst>
          </p:cNvPr>
          <p:cNvSpPr/>
          <p:nvPr/>
        </p:nvSpPr>
        <p:spPr>
          <a:xfrm>
            <a:off x="5138852" y="3382536"/>
            <a:ext cx="306658" cy="26019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386D28C5-F902-8068-AD65-773E559E4BCC}"/>
              </a:ext>
            </a:extLst>
          </p:cNvPr>
          <p:cNvSpPr txBox="1"/>
          <p:nvPr/>
        </p:nvSpPr>
        <p:spPr>
          <a:xfrm>
            <a:off x="250902" y="2611243"/>
            <a:ext cx="26948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Arial"/>
                <a:cs typeface="Arial"/>
              </a:rPr>
              <a:t>Now have material dependence</a:t>
            </a:r>
            <a:endParaRPr lang="en-GB"/>
          </a:p>
        </p:txBody>
      </p:sp>
      <p:cxnSp>
        <p:nvCxnSpPr>
          <p:cNvPr id="9" name="Straight Arrow Connector 8">
            <a:extLst>
              <a:ext uri="{FF2B5EF4-FFF2-40B4-BE49-F238E27FC236}">
                <a16:creationId xmlns:a16="http://schemas.microsoft.com/office/drawing/2014/main" id="{1134249D-874F-A023-6571-35686AF7335D}"/>
              </a:ext>
            </a:extLst>
          </p:cNvPr>
          <p:cNvCxnSpPr/>
          <p:nvPr/>
        </p:nvCxnSpPr>
        <p:spPr>
          <a:xfrm>
            <a:off x="2427017" y="3040334"/>
            <a:ext cx="2512741" cy="4218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B02CE04-EBB1-0E9B-55AF-797056F8BDE6}"/>
              </a:ext>
            </a:extLst>
          </p:cNvPr>
          <p:cNvSpPr/>
          <p:nvPr/>
        </p:nvSpPr>
        <p:spPr>
          <a:xfrm>
            <a:off x="5049642" y="2847278"/>
            <a:ext cx="306658" cy="26019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5CB258D0-43B1-5A08-6B92-34BEA8F5BC6E}"/>
              </a:ext>
            </a:extLst>
          </p:cNvPr>
          <p:cNvSpPr/>
          <p:nvPr/>
        </p:nvSpPr>
        <p:spPr>
          <a:xfrm>
            <a:off x="5263373" y="3014545"/>
            <a:ext cx="306658" cy="26019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6F4EF1C3-30E3-3A4F-5723-1BA9643DA6C0}"/>
              </a:ext>
            </a:extLst>
          </p:cNvPr>
          <p:cNvSpPr txBox="1"/>
          <p:nvPr/>
        </p:nvSpPr>
        <p:spPr>
          <a:xfrm>
            <a:off x="7614423" y="1964472"/>
            <a:ext cx="13660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Arial"/>
                <a:cs typeface="Arial"/>
              </a:rPr>
              <a:t>These terms also contain </a:t>
            </a:r>
            <a:endParaRPr lang="en-GB" dirty="0">
              <a:cs typeface="Arial"/>
            </a:endParaRPr>
          </a:p>
        </p:txBody>
      </p:sp>
      <p:cxnSp>
        <p:nvCxnSpPr>
          <p:cNvPr id="17" name="Straight Arrow Connector 16">
            <a:extLst>
              <a:ext uri="{FF2B5EF4-FFF2-40B4-BE49-F238E27FC236}">
                <a16:creationId xmlns:a16="http://schemas.microsoft.com/office/drawing/2014/main" id="{8A793D68-65B2-2FA9-08B1-7D5F7876D5BF}"/>
              </a:ext>
            </a:extLst>
          </p:cNvPr>
          <p:cNvCxnSpPr/>
          <p:nvPr/>
        </p:nvCxnSpPr>
        <p:spPr>
          <a:xfrm flipH="1">
            <a:off x="5603256" y="2244880"/>
            <a:ext cx="1994210" cy="8214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ECACD9BC-D002-5915-21EC-93B7A78B92C1}"/>
              </a:ext>
            </a:extLst>
          </p:cNvPr>
          <p:cNvPicPr>
            <a:picLocks noChangeAspect="1"/>
          </p:cNvPicPr>
          <p:nvPr/>
        </p:nvPicPr>
        <p:blipFill rotWithShape="1">
          <a:blip r:embed="rId3"/>
          <a:srcRect l="17143" t="3704" r="2857" b="-3704"/>
          <a:stretch/>
        </p:blipFill>
        <p:spPr>
          <a:xfrm>
            <a:off x="8508148" y="2584876"/>
            <a:ext cx="259080" cy="257175"/>
          </a:xfrm>
          <a:prstGeom prst="rect">
            <a:avLst/>
          </a:prstGeom>
        </p:spPr>
      </p:pic>
      <p:sp>
        <p:nvSpPr>
          <p:cNvPr id="20" name="Oval 19">
            <a:extLst>
              <a:ext uri="{FF2B5EF4-FFF2-40B4-BE49-F238E27FC236}">
                <a16:creationId xmlns:a16="http://schemas.microsoft.com/office/drawing/2014/main" id="{274061A2-68D4-844D-8365-0981D1D64B48}"/>
              </a:ext>
            </a:extLst>
          </p:cNvPr>
          <p:cNvSpPr/>
          <p:nvPr/>
        </p:nvSpPr>
        <p:spPr>
          <a:xfrm>
            <a:off x="3637154" y="3590692"/>
            <a:ext cx="306658" cy="26019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BDDBD668-A3D0-4C77-56ED-9A35BCF2AF7C}"/>
              </a:ext>
            </a:extLst>
          </p:cNvPr>
          <p:cNvCxnSpPr/>
          <p:nvPr/>
        </p:nvCxnSpPr>
        <p:spPr>
          <a:xfrm>
            <a:off x="2440028" y="3053345"/>
            <a:ext cx="1183886" cy="5798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2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11" grpId="0" animBg="1"/>
      <p:bldP spid="13" grpId="0" animBg="1"/>
      <p:bldP spid="15"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Stiffened gas interfaces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r>
              <a:rPr lang="en-US" sz="1800">
                <a:cs typeface="Arial"/>
              </a:rPr>
              <a:t>Ideal gas interfaces are relatively uncommon in short-time scale sharp interface problems</a:t>
            </a:r>
            <a:endParaRPr lang="en-US"/>
          </a:p>
          <a:p>
            <a:r>
              <a:rPr lang="en-US" sz="1800">
                <a:latin typeface="Arial"/>
                <a:cs typeface="Arial"/>
              </a:rPr>
              <a:t>Gas-liquid or liquid-liquid interfaces are much more common, as these will often remain sharp</a:t>
            </a:r>
          </a:p>
          <a:p>
            <a:r>
              <a:rPr lang="en-US" sz="1800">
                <a:latin typeface="Arial"/>
                <a:cs typeface="Arial"/>
              </a:rPr>
              <a:t>It is possible to perform the derivation of the exact Riemann problem solver for the Euler equations with a stiffened gas </a:t>
            </a:r>
            <a:r>
              <a:rPr lang="en-US" sz="1800" err="1">
                <a:latin typeface="Arial"/>
                <a:cs typeface="Arial"/>
              </a:rPr>
              <a:t>EoS</a:t>
            </a:r>
          </a:p>
          <a:p>
            <a:endParaRPr lang="en-US" sz="1800">
              <a:latin typeface="Arial"/>
              <a:cs typeface="Arial"/>
            </a:endParaRPr>
          </a:p>
          <a:p>
            <a:r>
              <a:rPr lang="en-US" sz="1800">
                <a:latin typeface="Arial"/>
                <a:cs typeface="Arial"/>
              </a:rPr>
              <a:t>Doing this only slightly changes the eventual expression</a:t>
            </a:r>
            <a:endParaRPr lang="en-US">
              <a:latin typeface="Arial"/>
              <a:cs typeface="Arial"/>
            </a:endParaRPr>
          </a:p>
          <a:p>
            <a:pPr marL="0" indent="0">
              <a:buNone/>
            </a:pPr>
            <a:endParaRPr lang="en-US" sz="1800">
              <a:latin typeface="sans-serif"/>
              <a:cs typeface="Arial"/>
            </a:endParaRPr>
          </a:p>
        </p:txBody>
      </p:sp>
      <p:pic>
        <p:nvPicPr>
          <p:cNvPr id="10" name="Picture 9">
            <a:extLst>
              <a:ext uri="{FF2B5EF4-FFF2-40B4-BE49-F238E27FC236}">
                <a16:creationId xmlns:a16="http://schemas.microsoft.com/office/drawing/2014/main" id="{5C80147B-88F0-6246-4191-084D3722B90A}"/>
              </a:ext>
            </a:extLst>
          </p:cNvPr>
          <p:cNvPicPr>
            <a:picLocks noChangeAspect="1"/>
          </p:cNvPicPr>
          <p:nvPr/>
        </p:nvPicPr>
        <p:blipFill>
          <a:blip r:embed="rId2"/>
          <a:stretch>
            <a:fillRect/>
          </a:stretch>
        </p:blipFill>
        <p:spPr>
          <a:xfrm>
            <a:off x="3407381" y="3706086"/>
            <a:ext cx="2705100" cy="381000"/>
          </a:xfrm>
          <a:prstGeom prst="rect">
            <a:avLst/>
          </a:prstGeom>
        </p:spPr>
      </p:pic>
    </p:spTree>
    <p:extLst>
      <p:ext uri="{BB962C8B-B14F-4D97-AF65-F5344CB8AC3E}">
        <p14:creationId xmlns:p14="http://schemas.microsoft.com/office/powerpoint/2010/main" val="214239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t>Riemann problem-based ghost fluid methods</a:t>
            </a:r>
            <a:endParaRPr lang="en-US" dirty="0">
              <a:cs typeface="Arial"/>
            </a:endParaRP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cs typeface="Arial"/>
              </a:rPr>
              <a:t>When we last discussed ghost fluid methods, we stated that Riemann problem-based methods could be used to provide dynamic boundary conditions</a:t>
            </a:r>
          </a:p>
          <a:p>
            <a:r>
              <a:rPr lang="en-GB" sz="1800" dirty="0">
                <a:cs typeface="Arial"/>
              </a:rPr>
              <a:t>We shall return to the configuration where we have identified states adjacent to the interface, and wish to ensure that the ghost fluid region is set correctly for wave interactions to be reproduced</a:t>
            </a:r>
          </a:p>
        </p:txBody>
      </p:sp>
      <p:pic>
        <p:nvPicPr>
          <p:cNvPr id="7" name="Picture 6">
            <a:extLst>
              <a:ext uri="{FF2B5EF4-FFF2-40B4-BE49-F238E27FC236}">
                <a16:creationId xmlns:a16="http://schemas.microsoft.com/office/drawing/2014/main" id="{8F782251-8331-F178-6A89-52FD04913D57}"/>
              </a:ext>
            </a:extLst>
          </p:cNvPr>
          <p:cNvPicPr>
            <a:picLocks noChangeAspect="1"/>
          </p:cNvPicPr>
          <p:nvPr/>
        </p:nvPicPr>
        <p:blipFill>
          <a:blip r:embed="rId2"/>
          <a:stretch>
            <a:fillRect/>
          </a:stretch>
        </p:blipFill>
        <p:spPr>
          <a:xfrm>
            <a:off x="2198078" y="3223346"/>
            <a:ext cx="4818184" cy="2723684"/>
          </a:xfrm>
          <a:prstGeom prst="rect">
            <a:avLst/>
          </a:prstGeom>
        </p:spPr>
      </p:pic>
    </p:spTree>
    <p:extLst>
      <p:ext uri="{BB962C8B-B14F-4D97-AF65-F5344CB8AC3E}">
        <p14:creationId xmlns:p14="http://schemas.microsoft.com/office/powerpoint/2010/main" val="3285088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Stiffened gas interfaces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822233"/>
          </a:xfrm>
        </p:spPr>
        <p:txBody>
          <a:bodyPr/>
          <a:lstStyle/>
          <a:p>
            <a:endParaRPr lang="en-US" sz="1800">
              <a:cs typeface="Arial"/>
            </a:endParaRPr>
          </a:p>
          <a:p>
            <a:endParaRPr lang="en-US" sz="1800">
              <a:cs typeface="Arial"/>
            </a:endParaRPr>
          </a:p>
          <a:p>
            <a:endParaRPr lang="en-US" sz="1800">
              <a:cs typeface="Arial"/>
            </a:endParaRPr>
          </a:p>
          <a:p>
            <a:endParaRPr lang="en-US" sz="1800">
              <a:cs typeface="Arial"/>
            </a:endParaRPr>
          </a:p>
          <a:p>
            <a:endParaRPr lang="en-US" sz="1800">
              <a:cs typeface="Arial"/>
            </a:endParaRPr>
          </a:p>
          <a:p>
            <a:r>
              <a:rPr lang="en-US" sz="1800">
                <a:cs typeface="Arial"/>
              </a:rPr>
              <a:t>This is no more challenging to solve than the ideal gas version; even for a Newton-Raphson method, the derivatives are still straightforward</a:t>
            </a:r>
          </a:p>
          <a:p>
            <a:r>
              <a:rPr lang="en-US" sz="1800">
                <a:latin typeface="Arial"/>
                <a:cs typeface="Arial"/>
              </a:rPr>
              <a:t>In the case of a gas-liquid liquid interface, one of the materials simply needs </a:t>
            </a:r>
          </a:p>
          <a:p>
            <a:pPr marL="0" indent="0">
              <a:buNone/>
            </a:pPr>
            <a:endParaRPr lang="en-US" sz="1800">
              <a:latin typeface="sans-serif"/>
              <a:cs typeface="Arial"/>
            </a:endParaRPr>
          </a:p>
        </p:txBody>
      </p:sp>
      <p:pic>
        <p:nvPicPr>
          <p:cNvPr id="4" name="Picture 3">
            <a:extLst>
              <a:ext uri="{FF2B5EF4-FFF2-40B4-BE49-F238E27FC236}">
                <a16:creationId xmlns:a16="http://schemas.microsoft.com/office/drawing/2014/main" id="{95D5A888-47A0-24A4-D493-A4F74C0C897C}"/>
              </a:ext>
            </a:extLst>
          </p:cNvPr>
          <p:cNvPicPr>
            <a:picLocks noChangeAspect="1"/>
          </p:cNvPicPr>
          <p:nvPr/>
        </p:nvPicPr>
        <p:blipFill>
          <a:blip r:embed="rId2">
            <a:duotone>
              <a:schemeClr val="accent4">
                <a:shade val="45000"/>
                <a:satMod val="135000"/>
              </a:schemeClr>
              <a:prstClr val="white"/>
            </a:duotone>
          </a:blip>
          <a:stretch>
            <a:fillRect/>
          </a:stretch>
        </p:blipFill>
        <p:spPr>
          <a:xfrm>
            <a:off x="601237" y="5017171"/>
            <a:ext cx="888381" cy="248347"/>
          </a:xfrm>
          <a:prstGeom prst="rect">
            <a:avLst/>
          </a:prstGeom>
        </p:spPr>
      </p:pic>
      <p:pic>
        <p:nvPicPr>
          <p:cNvPr id="5" name="Picture 4" descr="A group of math equations&#10;&#10;Description automatically generated">
            <a:extLst>
              <a:ext uri="{FF2B5EF4-FFF2-40B4-BE49-F238E27FC236}">
                <a16:creationId xmlns:a16="http://schemas.microsoft.com/office/drawing/2014/main" id="{1B835ABB-911F-BBDA-C342-A9866E05EB1E}"/>
              </a:ext>
            </a:extLst>
          </p:cNvPr>
          <p:cNvPicPr>
            <a:picLocks noChangeAspect="1"/>
          </p:cNvPicPr>
          <p:nvPr/>
        </p:nvPicPr>
        <p:blipFill>
          <a:blip r:embed="rId3"/>
          <a:stretch>
            <a:fillRect/>
          </a:stretch>
        </p:blipFill>
        <p:spPr>
          <a:xfrm>
            <a:off x="975732" y="1438857"/>
            <a:ext cx="6458414" cy="2261140"/>
          </a:xfrm>
          <a:prstGeom prst="rect">
            <a:avLst/>
          </a:prstGeom>
        </p:spPr>
      </p:pic>
    </p:spTree>
    <p:extLst>
      <p:ext uri="{BB962C8B-B14F-4D97-AF65-F5344CB8AC3E}">
        <p14:creationId xmlns:p14="http://schemas.microsoft.com/office/powerpoint/2010/main" val="2941663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General interfaces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As we move to more complicated materials, and systems of equations, we do not always have explicit forms relating the initial states to the star states,</a:t>
            </a:r>
            <a:endParaRPr lang="en-US" dirty="0">
              <a:ea typeface="+mn-lt"/>
              <a:cs typeface="+mn-lt"/>
            </a:endParaRPr>
          </a:p>
          <a:p>
            <a:r>
              <a:rPr lang="en-US" sz="1800" dirty="0">
                <a:ea typeface="+mn-lt"/>
                <a:cs typeface="+mn-lt"/>
              </a:rPr>
              <a:t>And when we do, these require solution techniques which are neither fast nor reliable for computing the star state (e.g. exact MHD solvers)</a:t>
            </a:r>
            <a:endParaRPr lang="en-US" sz="1800" dirty="0">
              <a:cs typeface="Arial"/>
            </a:endParaRPr>
          </a:p>
          <a:p>
            <a:r>
              <a:rPr lang="en-US" sz="1800" dirty="0">
                <a:ea typeface="+mn-lt"/>
                <a:cs typeface="+mn-lt"/>
              </a:rPr>
              <a:t>Approximate Riemann solvers can be constructed, provided they do resolve the contact discontinuity (HLL is not a good idea)</a:t>
            </a:r>
          </a:p>
          <a:p>
            <a:r>
              <a:rPr lang="en-US" sz="1800" dirty="0">
                <a:cs typeface="Arial"/>
              </a:rPr>
              <a:t>But, because the intermediate state is chosen only for consistency of the underlying equations, it does not guarantee the correct mixed-material behaviour</a:t>
            </a:r>
          </a:p>
          <a:p>
            <a:r>
              <a:rPr lang="en-US" sz="1800" dirty="0">
                <a:cs typeface="Arial"/>
              </a:rPr>
              <a:t>Oscillations and larger errors are therefore often seen if attempting to use an approximate solver (based only on obeying the consistency condition)</a:t>
            </a:r>
          </a:p>
        </p:txBody>
      </p:sp>
    </p:spTree>
    <p:extLst>
      <p:ext uri="{BB962C8B-B14F-4D97-AF65-F5344CB8AC3E}">
        <p14:creationId xmlns:p14="http://schemas.microsoft.com/office/powerpoint/2010/main" val="337590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General interfaces</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Interfaces involving solid materials are even more difficult - ‘pressure’ in a solid is defined through a stress tensor, not a scalar variable</a:t>
            </a:r>
            <a:endParaRPr lang="en-US" dirty="0">
              <a:cs typeface="Arial"/>
            </a:endParaRPr>
          </a:p>
          <a:p>
            <a:r>
              <a:rPr lang="en-US" sz="1800" dirty="0">
                <a:ea typeface="+mn-lt"/>
                <a:cs typeface="+mn-lt"/>
              </a:rPr>
              <a:t>However, behaviour at contact discontinuities, i.e. across the interface, is known, and, providing we have a means of specifying intermediate states, we can determine boundary conditions</a:t>
            </a:r>
            <a:endParaRPr lang="en-US" dirty="0"/>
          </a:p>
          <a:p>
            <a:r>
              <a:rPr lang="en-US" sz="1800" dirty="0">
                <a:ea typeface="+mn-lt"/>
                <a:cs typeface="+mn-lt"/>
              </a:rPr>
              <a:t>An alternative approach to using exact solutions is to solve a </a:t>
            </a:r>
            <a:r>
              <a:rPr lang="en-US" sz="1800" b="1" dirty="0" err="1">
                <a:ea typeface="+mn-lt"/>
                <a:cs typeface="+mn-lt"/>
              </a:rPr>
              <a:t>linearised</a:t>
            </a:r>
            <a:r>
              <a:rPr lang="en-US" sz="1800" b="1" dirty="0">
                <a:ea typeface="+mn-lt"/>
                <a:cs typeface="+mn-lt"/>
              </a:rPr>
              <a:t> Riemann problem</a:t>
            </a:r>
            <a:endParaRPr lang="en-US" sz="1800" dirty="0">
              <a:ea typeface="+mn-lt"/>
              <a:cs typeface="+mn-lt"/>
            </a:endParaRPr>
          </a:p>
          <a:p>
            <a:r>
              <a:rPr lang="en-US" sz="1800" dirty="0">
                <a:ea typeface="+mn-lt"/>
                <a:cs typeface="+mn-lt"/>
              </a:rPr>
              <a:t>This uses the ideas some of the early GFM improvements, and, although technically an approximation, it attempts to approximate the actual solution, rather than the finite volume behaviour of the solution</a:t>
            </a:r>
            <a:endParaRPr lang="en-US" dirty="0">
              <a:cs typeface="Arial"/>
            </a:endParaRPr>
          </a:p>
          <a:p>
            <a:r>
              <a:rPr lang="en-US" sz="1800" dirty="0">
                <a:ea typeface="+mn-lt"/>
                <a:cs typeface="+mn-lt"/>
              </a:rPr>
              <a:t>And once an initial guess has been made, iterative methods exist to improve the solution guess</a:t>
            </a:r>
            <a:endParaRPr lang="en-US" dirty="0">
              <a:cs typeface="Arial"/>
            </a:endParaRPr>
          </a:p>
        </p:txBody>
      </p:sp>
    </p:spTree>
    <p:extLst>
      <p:ext uri="{BB962C8B-B14F-4D97-AF65-F5344CB8AC3E}">
        <p14:creationId xmlns:p14="http://schemas.microsoft.com/office/powerpoint/2010/main" val="237653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A complex-interface example</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2053" y="3059197"/>
            <a:ext cx="8374063" cy="1015663"/>
          </a:xfrm>
          <a:ln>
            <a:noFill/>
          </a:ln>
        </p:spPr>
        <p:txBody>
          <a:bodyPr/>
          <a:lstStyle/>
          <a:p>
            <a:r>
              <a:rPr lang="en-US" sz="1800" dirty="0">
                <a:ea typeface="+mn-lt"/>
                <a:cs typeface="+mn-lt"/>
              </a:rPr>
              <a:t>In order to look at </a:t>
            </a:r>
            <a:r>
              <a:rPr lang="en-US" sz="1800" dirty="0" err="1">
                <a:ea typeface="+mn-lt"/>
                <a:cs typeface="+mn-lt"/>
              </a:rPr>
              <a:t>linearised</a:t>
            </a:r>
            <a:r>
              <a:rPr lang="en-US" sz="1800" dirty="0">
                <a:ea typeface="+mn-lt"/>
                <a:cs typeface="+mn-lt"/>
              </a:rPr>
              <a:t> techniques for finding mixed-material Riemann problem solutions, we shall look at a complex example</a:t>
            </a:r>
          </a:p>
          <a:p>
            <a:r>
              <a:rPr lang="en-US" sz="1800" dirty="0">
                <a:cs typeface="Arial"/>
              </a:rPr>
              <a:t>We shall consider all the things which could make this a challenge</a:t>
            </a:r>
          </a:p>
          <a:p>
            <a:pPr marL="342900" indent="-342900">
              <a:buAutoNum type="arabicPeriod"/>
            </a:pPr>
            <a:r>
              <a:rPr lang="en-US" sz="1800" dirty="0">
                <a:cs typeface="Arial"/>
              </a:rPr>
              <a:t>Different numbers of equations for each material</a:t>
            </a:r>
          </a:p>
          <a:p>
            <a:pPr marL="342900" indent="-342900">
              <a:buAutoNum type="arabicPeriod"/>
            </a:pPr>
            <a:r>
              <a:rPr lang="en-US" sz="1800" dirty="0">
                <a:cs typeface="Arial"/>
              </a:rPr>
              <a:t>"Different" conserved variables for each material</a:t>
            </a:r>
          </a:p>
          <a:p>
            <a:pPr marL="342900" indent="-342900">
              <a:buAutoNum type="arabicPeriod"/>
            </a:pPr>
            <a:r>
              <a:rPr lang="en-US" sz="1800" dirty="0">
                <a:cs typeface="Arial"/>
              </a:rPr>
              <a:t>Considering stress and pressure at the interface</a:t>
            </a:r>
          </a:p>
          <a:p>
            <a:pPr marL="342900" indent="-342900">
              <a:buAutoNum type="arabicPeriod"/>
            </a:pPr>
            <a:r>
              <a:rPr lang="en-US" sz="1800">
                <a:cs typeface="Arial"/>
              </a:rPr>
              <a:t>Allowing for diffuse interface formulations at the interface</a:t>
            </a:r>
          </a:p>
        </p:txBody>
      </p:sp>
      <p:sp>
        <p:nvSpPr>
          <p:cNvPr id="4" name="Rectangle 3">
            <a:extLst>
              <a:ext uri="{FF2B5EF4-FFF2-40B4-BE49-F238E27FC236}">
                <a16:creationId xmlns:a16="http://schemas.microsoft.com/office/drawing/2014/main" id="{7199E9B5-9135-70CA-0E35-66243E7769D4}"/>
              </a:ext>
            </a:extLst>
          </p:cNvPr>
          <p:cNvSpPr/>
          <p:nvPr/>
        </p:nvSpPr>
        <p:spPr>
          <a:xfrm>
            <a:off x="743414" y="1672683"/>
            <a:ext cx="3856463" cy="115229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EB79CF5-DD17-5B3D-40EB-58CF6393047F}"/>
              </a:ext>
            </a:extLst>
          </p:cNvPr>
          <p:cNvSpPr/>
          <p:nvPr/>
        </p:nvSpPr>
        <p:spPr>
          <a:xfrm>
            <a:off x="4599877" y="1672683"/>
            <a:ext cx="3856463" cy="1152292"/>
          </a:xfrm>
          <a:prstGeom prst="rect">
            <a:avLst/>
          </a:prstGeom>
          <a:solidFill>
            <a:schemeClr val="tx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378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A complex-interface example</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542151" y="3430904"/>
            <a:ext cx="8374063" cy="1015663"/>
          </a:xfrm>
          <a:ln>
            <a:noFill/>
          </a:ln>
        </p:spPr>
        <p:txBody>
          <a:bodyPr/>
          <a:lstStyle/>
          <a:p>
            <a:r>
              <a:rPr lang="en-US" sz="1800" dirty="0">
                <a:cs typeface="Arial"/>
              </a:rPr>
              <a:t>Our first material will be an elastoplastic solid</a:t>
            </a:r>
          </a:p>
        </p:txBody>
      </p:sp>
      <p:sp>
        <p:nvSpPr>
          <p:cNvPr id="4" name="Rectangle 3">
            <a:extLst>
              <a:ext uri="{FF2B5EF4-FFF2-40B4-BE49-F238E27FC236}">
                <a16:creationId xmlns:a16="http://schemas.microsoft.com/office/drawing/2014/main" id="{7199E9B5-9135-70CA-0E35-66243E7769D4}"/>
              </a:ext>
            </a:extLst>
          </p:cNvPr>
          <p:cNvSpPr/>
          <p:nvPr/>
        </p:nvSpPr>
        <p:spPr>
          <a:xfrm>
            <a:off x="743414" y="1672683"/>
            <a:ext cx="3856463" cy="115229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EB79CF5-DD17-5B3D-40EB-58CF6393047F}"/>
              </a:ext>
            </a:extLst>
          </p:cNvPr>
          <p:cNvSpPr/>
          <p:nvPr/>
        </p:nvSpPr>
        <p:spPr>
          <a:xfrm>
            <a:off x="4599877" y="1672683"/>
            <a:ext cx="3856463" cy="1152292"/>
          </a:xfrm>
          <a:prstGeom prst="rect">
            <a:avLst/>
          </a:prstGeom>
          <a:solidFill>
            <a:schemeClr val="tx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BEDACE9C-B3CF-CB47-184B-6410C376BE8B}"/>
              </a:ext>
            </a:extLst>
          </p:cNvPr>
          <p:cNvCxnSpPr/>
          <p:nvPr/>
        </p:nvCxnSpPr>
        <p:spPr>
          <a:xfrm flipH="1" flipV="1">
            <a:off x="2650274" y="2873298"/>
            <a:ext cx="1129990" cy="5817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D5D3C51-C30A-36E6-CAED-F7D8A9BFB19A}"/>
              </a:ext>
            </a:extLst>
          </p:cNvPr>
          <p:cNvPicPr>
            <a:picLocks noChangeAspect="1"/>
          </p:cNvPicPr>
          <p:nvPr/>
        </p:nvPicPr>
        <p:blipFill>
          <a:blip r:embed="rId2"/>
          <a:stretch>
            <a:fillRect/>
          </a:stretch>
        </p:blipFill>
        <p:spPr>
          <a:xfrm>
            <a:off x="1496122" y="3799052"/>
            <a:ext cx="6161048" cy="2205675"/>
          </a:xfrm>
          <a:prstGeom prst="rect">
            <a:avLst/>
          </a:prstGeom>
        </p:spPr>
      </p:pic>
    </p:spTree>
    <p:extLst>
      <p:ext uri="{BB962C8B-B14F-4D97-AF65-F5344CB8AC3E}">
        <p14:creationId xmlns:p14="http://schemas.microsoft.com/office/powerpoint/2010/main" val="191584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A complex-interface example</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542151" y="3430904"/>
            <a:ext cx="3560454" cy="2344516"/>
          </a:xfrm>
          <a:ln>
            <a:noFill/>
          </a:ln>
        </p:spPr>
        <p:txBody>
          <a:bodyPr/>
          <a:lstStyle/>
          <a:p>
            <a:r>
              <a:rPr lang="en-US" sz="1800" dirty="0">
                <a:cs typeface="Arial"/>
              </a:rPr>
              <a:t>Our second material will be a diffuse interface between two liquids/gases, where one of them may be reactive</a:t>
            </a:r>
          </a:p>
          <a:p>
            <a:r>
              <a:rPr lang="en-US" sz="1800" dirty="0">
                <a:cs typeface="Arial"/>
              </a:rPr>
              <a:t>Source terms are solved independently, we don't consider them</a:t>
            </a:r>
          </a:p>
        </p:txBody>
      </p:sp>
      <p:sp>
        <p:nvSpPr>
          <p:cNvPr id="4" name="Rectangle 3">
            <a:extLst>
              <a:ext uri="{FF2B5EF4-FFF2-40B4-BE49-F238E27FC236}">
                <a16:creationId xmlns:a16="http://schemas.microsoft.com/office/drawing/2014/main" id="{7199E9B5-9135-70CA-0E35-66243E7769D4}"/>
              </a:ext>
            </a:extLst>
          </p:cNvPr>
          <p:cNvSpPr/>
          <p:nvPr/>
        </p:nvSpPr>
        <p:spPr>
          <a:xfrm>
            <a:off x="743414" y="1672683"/>
            <a:ext cx="3856463" cy="115229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0EB79CF5-DD17-5B3D-40EB-58CF6393047F}"/>
              </a:ext>
            </a:extLst>
          </p:cNvPr>
          <p:cNvSpPr/>
          <p:nvPr/>
        </p:nvSpPr>
        <p:spPr>
          <a:xfrm>
            <a:off x="4599877" y="1672683"/>
            <a:ext cx="3856463" cy="1152292"/>
          </a:xfrm>
          <a:prstGeom prst="rect">
            <a:avLst/>
          </a:prstGeom>
          <a:solidFill>
            <a:schemeClr val="tx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BEDACE9C-B3CF-CB47-184B-6410C376BE8B}"/>
              </a:ext>
            </a:extLst>
          </p:cNvPr>
          <p:cNvCxnSpPr/>
          <p:nvPr/>
        </p:nvCxnSpPr>
        <p:spPr>
          <a:xfrm flipV="1">
            <a:off x="3780264" y="2873298"/>
            <a:ext cx="1444083" cy="5724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math equations on a white background&#10;&#10;Description automatically generated">
            <a:extLst>
              <a:ext uri="{FF2B5EF4-FFF2-40B4-BE49-F238E27FC236}">
                <a16:creationId xmlns:a16="http://schemas.microsoft.com/office/drawing/2014/main" id="{14CD5A40-8F0F-6A1C-ABED-C39E7FD1EC7B}"/>
              </a:ext>
            </a:extLst>
          </p:cNvPr>
          <p:cNvPicPr>
            <a:picLocks noChangeAspect="1"/>
          </p:cNvPicPr>
          <p:nvPr/>
        </p:nvPicPr>
        <p:blipFill>
          <a:blip r:embed="rId2"/>
          <a:stretch>
            <a:fillRect/>
          </a:stretch>
        </p:blipFill>
        <p:spPr>
          <a:xfrm>
            <a:off x="5278635" y="2901744"/>
            <a:ext cx="2955939" cy="3193027"/>
          </a:xfrm>
          <a:prstGeom prst="rect">
            <a:avLst/>
          </a:prstGeom>
        </p:spPr>
      </p:pic>
    </p:spTree>
    <p:extLst>
      <p:ext uri="{BB962C8B-B14F-4D97-AF65-F5344CB8AC3E}">
        <p14:creationId xmlns:p14="http://schemas.microsoft.com/office/powerpoint/2010/main" val="369776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Intermediate state </a:t>
            </a:r>
            <a:r>
              <a:rPr lang="en-US" dirty="0" err="1">
                <a:cs typeface="Arial"/>
              </a:rPr>
              <a:t>behaviour</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Our </a:t>
            </a:r>
            <a:r>
              <a:rPr lang="en-US" sz="1800" dirty="0" err="1">
                <a:ea typeface="+mn-lt"/>
                <a:cs typeface="+mn-lt"/>
              </a:rPr>
              <a:t>linearised</a:t>
            </a:r>
            <a:r>
              <a:rPr lang="en-US" sz="1800" dirty="0">
                <a:ea typeface="+mn-lt"/>
                <a:cs typeface="+mn-lt"/>
              </a:rPr>
              <a:t> solutions will not change the fact that we have a material interface</a:t>
            </a:r>
          </a:p>
          <a:p>
            <a:r>
              <a:rPr lang="en-US" sz="1800" dirty="0">
                <a:cs typeface="Arial"/>
              </a:rPr>
              <a:t>This means it will always move with a single velocity, and the </a:t>
            </a:r>
            <a:r>
              <a:rPr lang="en-US" sz="1800" b="1" dirty="0">
                <a:cs typeface="Arial"/>
              </a:rPr>
              <a:t>normal</a:t>
            </a:r>
            <a:r>
              <a:rPr lang="en-US" sz="1800" dirty="0">
                <a:cs typeface="Arial"/>
              </a:rPr>
              <a:t> </a:t>
            </a:r>
            <a:r>
              <a:rPr lang="en-US" sz="1800" b="1" dirty="0">
                <a:cs typeface="Arial"/>
              </a:rPr>
              <a:t>velocity is constant</a:t>
            </a:r>
            <a:r>
              <a:rPr lang="en-US" sz="1800">
                <a:cs typeface="Arial"/>
              </a:rPr>
              <a:t> across the interface</a:t>
            </a:r>
          </a:p>
          <a:p>
            <a:r>
              <a:rPr lang="en-US" sz="1800" dirty="0">
                <a:cs typeface="Arial"/>
              </a:rPr>
              <a:t>When dealing with stress tensors, we can always work out a component of the stress tensor which is normal to the interface</a:t>
            </a:r>
          </a:p>
          <a:p>
            <a:r>
              <a:rPr lang="en-US" sz="1800">
                <a:cs typeface="Arial"/>
              </a:rPr>
              <a:t>This must also remain constant across the interface</a:t>
            </a:r>
          </a:p>
          <a:p>
            <a:r>
              <a:rPr lang="en-US" sz="1800" dirty="0">
                <a:cs typeface="Arial"/>
              </a:rPr>
              <a:t>This still holds for solid-liquid or solid-gas interfaces, where the pressure is the only component of the stress tensor</a:t>
            </a:r>
          </a:p>
          <a:p>
            <a:r>
              <a:rPr lang="en-US" sz="1800" dirty="0">
                <a:cs typeface="Arial"/>
              </a:rPr>
              <a:t>This is then sufficient for computing </a:t>
            </a:r>
            <a:r>
              <a:rPr lang="en-US" sz="1800" dirty="0" err="1">
                <a:cs typeface="Arial"/>
              </a:rPr>
              <a:t>linearised</a:t>
            </a:r>
            <a:r>
              <a:rPr lang="en-US" sz="1800" dirty="0">
                <a:cs typeface="Arial"/>
              </a:rPr>
              <a:t> states for any combination of materials</a:t>
            </a:r>
          </a:p>
        </p:txBody>
      </p:sp>
    </p:spTree>
    <p:extLst>
      <p:ext uri="{BB962C8B-B14F-4D97-AF65-F5344CB8AC3E}">
        <p14:creationId xmlns:p14="http://schemas.microsoft.com/office/powerpoint/2010/main" val="448511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err="1">
                <a:cs typeface="Arial"/>
              </a:rPr>
              <a:t>Linearising</a:t>
            </a:r>
            <a:r>
              <a:rPr lang="en-US" dirty="0">
                <a:cs typeface="Arial"/>
              </a:rPr>
              <a:t> the solution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err="1">
                <a:ea typeface="+mn-lt"/>
                <a:cs typeface="+mn-lt"/>
              </a:rPr>
              <a:t>Linearised</a:t>
            </a:r>
            <a:r>
              <a:rPr lang="en-US" sz="1800" dirty="0">
                <a:ea typeface="+mn-lt"/>
                <a:cs typeface="+mn-lt"/>
              </a:rPr>
              <a:t> solutions start from the </a:t>
            </a:r>
            <a:r>
              <a:rPr lang="en-US" sz="1800" b="1" dirty="0">
                <a:ea typeface="+mn-lt"/>
                <a:cs typeface="+mn-lt"/>
              </a:rPr>
              <a:t>characteristic form</a:t>
            </a:r>
            <a:r>
              <a:rPr lang="en-US" sz="1800" dirty="0">
                <a:ea typeface="+mn-lt"/>
                <a:cs typeface="+mn-lt"/>
              </a:rPr>
              <a:t> of the equations</a:t>
            </a:r>
          </a:p>
          <a:p>
            <a:endParaRPr lang="en-US" sz="1800" dirty="0">
              <a:cs typeface="Arial"/>
            </a:endParaRPr>
          </a:p>
          <a:p>
            <a:endParaRPr lang="en-US" sz="1800" dirty="0">
              <a:cs typeface="Arial"/>
            </a:endParaRPr>
          </a:p>
          <a:p>
            <a:r>
              <a:rPr lang="en-US" sz="1800" dirty="0">
                <a:cs typeface="Arial"/>
              </a:rPr>
              <a:t>Previously, we have said that this is not an easy form to work with for complex, nonlinear systems of equations</a:t>
            </a:r>
          </a:p>
          <a:p>
            <a:r>
              <a:rPr lang="en-US" sz="1800" dirty="0">
                <a:cs typeface="Arial"/>
              </a:rPr>
              <a:t>However, </a:t>
            </a:r>
            <a:r>
              <a:rPr lang="en-US" sz="1800" dirty="0" err="1">
                <a:cs typeface="Arial"/>
              </a:rPr>
              <a:t>linearising</a:t>
            </a:r>
            <a:r>
              <a:rPr lang="en-US" sz="1800" dirty="0">
                <a:cs typeface="Arial"/>
              </a:rPr>
              <a:t> this equation means we assume           is constant</a:t>
            </a:r>
          </a:p>
          <a:p>
            <a:r>
              <a:rPr lang="en-US" sz="1800" dirty="0">
                <a:cs typeface="Arial"/>
              </a:rPr>
              <a:t>Clearly this is a big assumption, though in the limits of small space and time steps, it is reasonable</a:t>
            </a:r>
          </a:p>
          <a:p>
            <a:r>
              <a:rPr lang="en-US" sz="1800" dirty="0">
                <a:cs typeface="Arial"/>
              </a:rPr>
              <a:t>Unless, of course, we have nonlinear </a:t>
            </a:r>
            <a:r>
              <a:rPr lang="en-US" sz="1800" dirty="0" err="1">
                <a:cs typeface="Arial"/>
              </a:rPr>
              <a:t>behaviour</a:t>
            </a:r>
            <a:r>
              <a:rPr lang="en-US" sz="1800" dirty="0">
                <a:cs typeface="Arial"/>
              </a:rPr>
              <a:t>...</a:t>
            </a:r>
          </a:p>
        </p:txBody>
      </p:sp>
      <p:pic>
        <p:nvPicPr>
          <p:cNvPr id="4" name="Picture 3">
            <a:extLst>
              <a:ext uri="{FF2B5EF4-FFF2-40B4-BE49-F238E27FC236}">
                <a16:creationId xmlns:a16="http://schemas.microsoft.com/office/drawing/2014/main" id="{BEAA4FFA-E1D3-1C1E-37DF-78E8CADA9264}"/>
              </a:ext>
            </a:extLst>
          </p:cNvPr>
          <p:cNvPicPr>
            <a:picLocks noChangeAspect="1"/>
          </p:cNvPicPr>
          <p:nvPr/>
        </p:nvPicPr>
        <p:blipFill>
          <a:blip r:embed="rId2"/>
          <a:stretch>
            <a:fillRect/>
          </a:stretch>
        </p:blipFill>
        <p:spPr>
          <a:xfrm>
            <a:off x="3349574" y="1894246"/>
            <a:ext cx="2435635" cy="718984"/>
          </a:xfrm>
          <a:prstGeom prst="rect">
            <a:avLst/>
          </a:prstGeom>
        </p:spPr>
      </p:pic>
      <p:pic>
        <p:nvPicPr>
          <p:cNvPr id="5" name="Picture 4">
            <a:extLst>
              <a:ext uri="{FF2B5EF4-FFF2-40B4-BE49-F238E27FC236}">
                <a16:creationId xmlns:a16="http://schemas.microsoft.com/office/drawing/2014/main" id="{CFCF71E5-B04E-4FD6-B2AB-720E6B7EB788}"/>
              </a:ext>
            </a:extLst>
          </p:cNvPr>
          <p:cNvPicPr>
            <a:picLocks noChangeAspect="1"/>
          </p:cNvPicPr>
          <p:nvPr/>
        </p:nvPicPr>
        <p:blipFill rotWithShape="1">
          <a:blip r:embed="rId2">
            <a:duotone>
              <a:schemeClr val="accent4">
                <a:shade val="45000"/>
                <a:satMod val="135000"/>
              </a:schemeClr>
              <a:prstClr val="white"/>
            </a:duotone>
          </a:blip>
          <a:srcRect l="32852" t="29487" r="42424" b="23077"/>
          <a:stretch/>
        </p:blipFill>
        <p:spPr>
          <a:xfrm>
            <a:off x="6059837" y="3708773"/>
            <a:ext cx="666744" cy="377613"/>
          </a:xfrm>
          <a:prstGeom prst="rect">
            <a:avLst/>
          </a:prstGeom>
        </p:spPr>
      </p:pic>
    </p:spTree>
    <p:extLst>
      <p:ext uri="{BB962C8B-B14F-4D97-AF65-F5344CB8AC3E}">
        <p14:creationId xmlns:p14="http://schemas.microsoft.com/office/powerpoint/2010/main" val="198627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Characteristic form of the mixture equations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Recall that for obtaining the characteristic form, what we actually need is the primitive variable form of the equations, and some eigenvectors</a:t>
            </a:r>
          </a:p>
          <a:p>
            <a:endParaRPr lang="en-US" sz="1800" dirty="0">
              <a:cs typeface="Arial"/>
            </a:endParaRPr>
          </a:p>
          <a:p>
            <a:r>
              <a:rPr lang="en-US" sz="1800" dirty="0">
                <a:cs typeface="Arial"/>
              </a:rPr>
              <a:t>Whilst we have seen each of these equations</a:t>
            </a:r>
            <a:br>
              <a:rPr lang="en-US" sz="1800" dirty="0">
                <a:cs typeface="Arial"/>
              </a:rPr>
            </a:br>
            <a:r>
              <a:rPr lang="en-US" sz="1800" dirty="0">
                <a:cs typeface="Arial"/>
              </a:rPr>
              <a:t>in primitive form previously, this is not the form</a:t>
            </a:r>
            <a:br>
              <a:rPr lang="en-US" sz="1800" dirty="0">
                <a:cs typeface="Arial"/>
              </a:rPr>
            </a:br>
            <a:r>
              <a:rPr lang="en-US" sz="1800" dirty="0">
                <a:cs typeface="Arial"/>
              </a:rPr>
              <a:t>we shall use here</a:t>
            </a:r>
          </a:p>
          <a:p>
            <a:r>
              <a:rPr lang="en-US" sz="1800" dirty="0">
                <a:cs typeface="Arial"/>
              </a:rPr>
              <a:t>Instead, it is more convenient (it turns out)</a:t>
            </a:r>
            <a:br>
              <a:rPr lang="en-US" sz="1800" dirty="0">
                <a:cs typeface="Arial"/>
              </a:rPr>
            </a:br>
            <a:r>
              <a:rPr lang="en-US" sz="1800" dirty="0">
                <a:cs typeface="Arial"/>
              </a:rPr>
              <a:t>to use</a:t>
            </a:r>
          </a:p>
        </p:txBody>
      </p:sp>
      <p:pic>
        <p:nvPicPr>
          <p:cNvPr id="6" name="Picture 5">
            <a:extLst>
              <a:ext uri="{FF2B5EF4-FFF2-40B4-BE49-F238E27FC236}">
                <a16:creationId xmlns:a16="http://schemas.microsoft.com/office/drawing/2014/main" id="{9DAB58FD-3296-4AB1-466A-C632D4335A25}"/>
              </a:ext>
            </a:extLst>
          </p:cNvPr>
          <p:cNvPicPr>
            <a:picLocks noChangeAspect="1"/>
          </p:cNvPicPr>
          <p:nvPr/>
        </p:nvPicPr>
        <p:blipFill>
          <a:blip r:embed="rId2"/>
          <a:stretch>
            <a:fillRect/>
          </a:stretch>
        </p:blipFill>
        <p:spPr>
          <a:xfrm>
            <a:off x="1536904" y="2144815"/>
            <a:ext cx="1774723" cy="429855"/>
          </a:xfrm>
          <a:prstGeom prst="rect">
            <a:avLst/>
          </a:prstGeom>
        </p:spPr>
      </p:pic>
      <p:pic>
        <p:nvPicPr>
          <p:cNvPr id="4" name="Picture 3">
            <a:extLst>
              <a:ext uri="{FF2B5EF4-FFF2-40B4-BE49-F238E27FC236}">
                <a16:creationId xmlns:a16="http://schemas.microsoft.com/office/drawing/2014/main" id="{1DD473B1-4712-A098-CBAE-CA81645BD057}"/>
              </a:ext>
            </a:extLst>
          </p:cNvPr>
          <p:cNvPicPr>
            <a:picLocks noChangeAspect="1"/>
          </p:cNvPicPr>
          <p:nvPr/>
        </p:nvPicPr>
        <p:blipFill>
          <a:blip r:embed="rId3"/>
          <a:stretch>
            <a:fillRect/>
          </a:stretch>
        </p:blipFill>
        <p:spPr>
          <a:xfrm>
            <a:off x="1086004" y="4497644"/>
            <a:ext cx="3248025" cy="609600"/>
          </a:xfrm>
          <a:prstGeom prst="rect">
            <a:avLst/>
          </a:prstGeom>
        </p:spPr>
      </p:pic>
      <p:pic>
        <p:nvPicPr>
          <p:cNvPr id="7" name="Picture 6" descr="A black and white math equation&#10;&#10;Description automatically generated">
            <a:extLst>
              <a:ext uri="{FF2B5EF4-FFF2-40B4-BE49-F238E27FC236}">
                <a16:creationId xmlns:a16="http://schemas.microsoft.com/office/drawing/2014/main" id="{33482ED3-A78A-713A-8A35-66F6EC7F26A5}"/>
              </a:ext>
            </a:extLst>
          </p:cNvPr>
          <p:cNvPicPr>
            <a:picLocks noChangeAspect="1"/>
          </p:cNvPicPr>
          <p:nvPr/>
        </p:nvPicPr>
        <p:blipFill>
          <a:blip r:embed="rId4"/>
          <a:stretch>
            <a:fillRect/>
          </a:stretch>
        </p:blipFill>
        <p:spPr>
          <a:xfrm>
            <a:off x="1372522" y="5224001"/>
            <a:ext cx="2343150" cy="723900"/>
          </a:xfrm>
          <a:prstGeom prst="rect">
            <a:avLst/>
          </a:prstGeom>
        </p:spPr>
      </p:pic>
      <p:pic>
        <p:nvPicPr>
          <p:cNvPr id="9" name="Picture 8" descr="A math equations on a white background&#10;&#10;Description automatically generated">
            <a:extLst>
              <a:ext uri="{FF2B5EF4-FFF2-40B4-BE49-F238E27FC236}">
                <a16:creationId xmlns:a16="http://schemas.microsoft.com/office/drawing/2014/main" id="{AC1D9C23-716C-7889-48CA-59DA0D20B6EB}"/>
              </a:ext>
            </a:extLst>
          </p:cNvPr>
          <p:cNvPicPr>
            <a:picLocks noChangeAspect="1"/>
          </p:cNvPicPr>
          <p:nvPr/>
        </p:nvPicPr>
        <p:blipFill>
          <a:blip r:embed="rId5"/>
          <a:stretch>
            <a:fillRect/>
          </a:stretch>
        </p:blipFill>
        <p:spPr>
          <a:xfrm>
            <a:off x="5462990" y="2754260"/>
            <a:ext cx="2955939" cy="3193027"/>
          </a:xfrm>
          <a:prstGeom prst="rect">
            <a:avLst/>
          </a:prstGeom>
        </p:spPr>
      </p:pic>
    </p:spTree>
    <p:extLst>
      <p:ext uri="{BB962C8B-B14F-4D97-AF65-F5344CB8AC3E}">
        <p14:creationId xmlns:p14="http://schemas.microsoft.com/office/powerpoint/2010/main" val="889055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Primitive variable form</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30264" y="4429718"/>
            <a:ext cx="8374063" cy="1015663"/>
          </a:xfrm>
        </p:spPr>
        <p:txBody>
          <a:bodyPr/>
          <a:lstStyle/>
          <a:p>
            <a:r>
              <a:rPr lang="en-US" sz="1800" dirty="0">
                <a:ea typeface="+mn-lt"/>
                <a:cs typeface="+mn-lt"/>
              </a:rPr>
              <a:t>We now need the eigenvalues and eigenvectors of this system</a:t>
            </a:r>
            <a:endParaRPr lang="en-US" dirty="0">
              <a:ea typeface="+mn-lt"/>
              <a:cs typeface="+mn-lt"/>
            </a:endParaRPr>
          </a:p>
          <a:p>
            <a:r>
              <a:rPr lang="en-US" sz="1800" dirty="0">
                <a:cs typeface="Arial"/>
              </a:rPr>
              <a:t>The eigenvalues are, as expected, </a:t>
            </a:r>
          </a:p>
        </p:txBody>
      </p:sp>
      <p:pic>
        <p:nvPicPr>
          <p:cNvPr id="6" name="Picture 5" descr="A number of letters and numbers&#10;&#10;Description automatically generated">
            <a:extLst>
              <a:ext uri="{FF2B5EF4-FFF2-40B4-BE49-F238E27FC236}">
                <a16:creationId xmlns:a16="http://schemas.microsoft.com/office/drawing/2014/main" id="{5FAA8CF3-AB0B-3A59-0835-C73E2E393F65}"/>
              </a:ext>
            </a:extLst>
          </p:cNvPr>
          <p:cNvPicPr>
            <a:picLocks noChangeAspect="1"/>
          </p:cNvPicPr>
          <p:nvPr/>
        </p:nvPicPr>
        <p:blipFill>
          <a:blip r:embed="rId2"/>
          <a:stretch>
            <a:fillRect/>
          </a:stretch>
        </p:blipFill>
        <p:spPr>
          <a:xfrm>
            <a:off x="387145" y="1374629"/>
            <a:ext cx="8646241" cy="2753733"/>
          </a:xfrm>
          <a:prstGeom prst="rect">
            <a:avLst/>
          </a:prstGeom>
        </p:spPr>
      </p:pic>
      <p:pic>
        <p:nvPicPr>
          <p:cNvPr id="8" name="Picture 7">
            <a:extLst>
              <a:ext uri="{FF2B5EF4-FFF2-40B4-BE49-F238E27FC236}">
                <a16:creationId xmlns:a16="http://schemas.microsoft.com/office/drawing/2014/main" id="{D653C17C-63AC-E95D-45BE-0347D4746F42}"/>
              </a:ext>
            </a:extLst>
          </p:cNvPr>
          <p:cNvPicPr>
            <a:picLocks noChangeAspect="1"/>
          </p:cNvPicPr>
          <p:nvPr/>
        </p:nvPicPr>
        <p:blipFill>
          <a:blip r:embed="rId3"/>
          <a:stretch>
            <a:fillRect/>
          </a:stretch>
        </p:blipFill>
        <p:spPr>
          <a:xfrm>
            <a:off x="811161" y="5389556"/>
            <a:ext cx="7899604" cy="355919"/>
          </a:xfrm>
          <a:prstGeom prst="rect">
            <a:avLst/>
          </a:prstGeom>
        </p:spPr>
      </p:pic>
    </p:spTree>
    <p:extLst>
      <p:ext uri="{BB962C8B-B14F-4D97-AF65-F5344CB8AC3E}">
        <p14:creationId xmlns:p14="http://schemas.microsoft.com/office/powerpoint/2010/main" val="152510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t>Riemann problems and the ghost fluid method</a:t>
            </a:r>
            <a:endParaRPr lang="en-US" dirty="0">
              <a:cs typeface="Arial"/>
            </a:endParaRPr>
          </a:p>
          <a:p>
            <a:r>
              <a:rPr lang="en-US" altLang="en-US" dirty="0">
                <a:cs typeface="Arial"/>
              </a:rPr>
              <a:t>Mixed-material Riemann problems</a:t>
            </a:r>
          </a:p>
          <a:p>
            <a:r>
              <a:rPr lang="en-US" altLang="en-US" dirty="0">
                <a:cs typeface="Arial"/>
              </a:rPr>
              <a:t>Ghost fluid methods in multiple dimensions</a:t>
            </a:r>
          </a:p>
          <a:p>
            <a:endParaRPr lang="en-US" altLang="en-US" dirty="0">
              <a:cs typeface="Arial"/>
            </a:endParaRPr>
          </a:p>
          <a:p>
            <a:endParaRPr lang="en-US" altLang="en-US" dirty="0">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Eigenvectors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The eigenvectors for this system are also very familiar, the only three 'interesting' ones are no different to those for the Euler equations</a:t>
            </a:r>
          </a:p>
          <a:p>
            <a:endParaRPr lang="en-US" sz="1800" dirty="0">
              <a:cs typeface="Arial"/>
            </a:endParaRPr>
          </a:p>
          <a:p>
            <a:endParaRPr lang="en-US" sz="1800" dirty="0">
              <a:cs typeface="Arial"/>
            </a:endParaRPr>
          </a:p>
          <a:p>
            <a:endParaRPr lang="en-US" sz="1800" dirty="0">
              <a:cs typeface="Arial"/>
            </a:endParaRPr>
          </a:p>
          <a:p>
            <a:r>
              <a:rPr lang="en-US" sz="1800" dirty="0">
                <a:cs typeface="Arial"/>
              </a:rPr>
              <a:t>And from these, we have characteristic variables</a:t>
            </a:r>
          </a:p>
          <a:p>
            <a:endParaRPr lang="en-US" sz="1800" dirty="0">
              <a:cs typeface="Arial"/>
            </a:endParaRPr>
          </a:p>
          <a:p>
            <a:endParaRPr lang="en-US" sz="1800" dirty="0">
              <a:cs typeface="Arial"/>
            </a:endParaRPr>
          </a:p>
          <a:p>
            <a:endParaRPr lang="en-US" sz="1800" dirty="0">
              <a:cs typeface="Arial"/>
            </a:endParaRPr>
          </a:p>
          <a:p>
            <a:r>
              <a:rPr lang="en-US" sz="1800" dirty="0">
                <a:cs typeface="Arial"/>
              </a:rPr>
              <a:t>All other characteristic variables are trivial, e.g.                 along </a:t>
            </a:r>
          </a:p>
        </p:txBody>
      </p:sp>
      <p:pic>
        <p:nvPicPr>
          <p:cNvPr id="6" name="Picture 5">
            <a:extLst>
              <a:ext uri="{FF2B5EF4-FFF2-40B4-BE49-F238E27FC236}">
                <a16:creationId xmlns:a16="http://schemas.microsoft.com/office/drawing/2014/main" id="{6E40AE0A-9296-0CC0-6661-3B1DF7B67797}"/>
              </a:ext>
            </a:extLst>
          </p:cNvPr>
          <p:cNvPicPr>
            <a:picLocks noChangeAspect="1"/>
          </p:cNvPicPr>
          <p:nvPr/>
        </p:nvPicPr>
        <p:blipFill>
          <a:blip r:embed="rId2"/>
          <a:stretch>
            <a:fillRect/>
          </a:stretch>
        </p:blipFill>
        <p:spPr>
          <a:xfrm>
            <a:off x="2889454" y="2187985"/>
            <a:ext cx="3282132" cy="1302161"/>
          </a:xfrm>
          <a:prstGeom prst="rect">
            <a:avLst/>
          </a:prstGeom>
        </p:spPr>
      </p:pic>
      <p:pic>
        <p:nvPicPr>
          <p:cNvPr id="7" name="Picture 6">
            <a:extLst>
              <a:ext uri="{FF2B5EF4-FFF2-40B4-BE49-F238E27FC236}">
                <a16:creationId xmlns:a16="http://schemas.microsoft.com/office/drawing/2014/main" id="{5761DD7E-9BFC-FDBF-45F1-B09E557059AD}"/>
              </a:ext>
            </a:extLst>
          </p:cNvPr>
          <p:cNvPicPr>
            <a:picLocks noChangeAspect="1"/>
          </p:cNvPicPr>
          <p:nvPr/>
        </p:nvPicPr>
        <p:blipFill>
          <a:blip r:embed="rId3"/>
          <a:stretch>
            <a:fillRect/>
          </a:stretch>
        </p:blipFill>
        <p:spPr>
          <a:xfrm>
            <a:off x="1972597" y="4136434"/>
            <a:ext cx="5327854" cy="1313583"/>
          </a:xfrm>
          <a:prstGeom prst="rect">
            <a:avLst/>
          </a:prstGeom>
        </p:spPr>
      </p:pic>
      <p:pic>
        <p:nvPicPr>
          <p:cNvPr id="8" name="Picture 7">
            <a:extLst>
              <a:ext uri="{FF2B5EF4-FFF2-40B4-BE49-F238E27FC236}">
                <a16:creationId xmlns:a16="http://schemas.microsoft.com/office/drawing/2014/main" id="{D0244A1A-A0A8-BC29-298C-9BAD35C967E5}"/>
              </a:ext>
            </a:extLst>
          </p:cNvPr>
          <p:cNvPicPr>
            <a:picLocks noChangeAspect="1"/>
          </p:cNvPicPr>
          <p:nvPr/>
        </p:nvPicPr>
        <p:blipFill>
          <a:blip r:embed="rId4">
            <a:duotone>
              <a:schemeClr val="accent4">
                <a:shade val="45000"/>
                <a:satMod val="135000"/>
              </a:schemeClr>
              <a:prstClr val="white"/>
            </a:duotone>
          </a:blip>
          <a:stretch>
            <a:fillRect/>
          </a:stretch>
        </p:blipFill>
        <p:spPr>
          <a:xfrm>
            <a:off x="5430172" y="5649092"/>
            <a:ext cx="956802" cy="325387"/>
          </a:xfrm>
          <a:prstGeom prst="rect">
            <a:avLst/>
          </a:prstGeom>
        </p:spPr>
      </p:pic>
      <p:pic>
        <p:nvPicPr>
          <p:cNvPr id="11" name="Picture 10">
            <a:extLst>
              <a:ext uri="{FF2B5EF4-FFF2-40B4-BE49-F238E27FC236}">
                <a16:creationId xmlns:a16="http://schemas.microsoft.com/office/drawing/2014/main" id="{989F834E-C1A4-F216-6B03-F7CA6CA1DEC6}"/>
              </a:ext>
            </a:extLst>
          </p:cNvPr>
          <p:cNvPicPr>
            <a:picLocks noChangeAspect="1"/>
          </p:cNvPicPr>
          <p:nvPr/>
        </p:nvPicPr>
        <p:blipFill rotWithShape="1">
          <a:blip r:embed="rId5">
            <a:duotone>
              <a:schemeClr val="accent4">
                <a:shade val="45000"/>
                <a:satMod val="135000"/>
              </a:schemeClr>
              <a:prstClr val="white"/>
            </a:duotone>
          </a:blip>
          <a:srcRect l="8401" t="7692" r="83080" b="2564"/>
          <a:stretch/>
        </p:blipFill>
        <p:spPr>
          <a:xfrm>
            <a:off x="7079225" y="5647653"/>
            <a:ext cx="672898" cy="319415"/>
          </a:xfrm>
          <a:prstGeom prst="rect">
            <a:avLst/>
          </a:prstGeom>
        </p:spPr>
      </p:pic>
      <p:pic>
        <p:nvPicPr>
          <p:cNvPr id="13" name="Picture 12">
            <a:extLst>
              <a:ext uri="{FF2B5EF4-FFF2-40B4-BE49-F238E27FC236}">
                <a16:creationId xmlns:a16="http://schemas.microsoft.com/office/drawing/2014/main" id="{4A2B55DD-A9F0-8303-EDE8-406FC0E9BA74}"/>
              </a:ext>
            </a:extLst>
          </p:cNvPr>
          <p:cNvPicPr>
            <a:picLocks noChangeAspect="1"/>
          </p:cNvPicPr>
          <p:nvPr/>
        </p:nvPicPr>
        <p:blipFill rotWithShape="1">
          <a:blip r:embed="rId5">
            <a:duotone>
              <a:schemeClr val="accent4">
                <a:shade val="45000"/>
                <a:satMod val="135000"/>
              </a:schemeClr>
              <a:prstClr val="white"/>
            </a:duotone>
          </a:blip>
          <a:srcRect l="48658" t="21053" r="47024" b="-1228"/>
          <a:stretch/>
        </p:blipFill>
        <p:spPr>
          <a:xfrm>
            <a:off x="7664858" y="5680222"/>
            <a:ext cx="341075" cy="285364"/>
          </a:xfrm>
          <a:prstGeom prst="rect">
            <a:avLst/>
          </a:prstGeom>
        </p:spPr>
      </p:pic>
    </p:spTree>
    <p:extLst>
      <p:ext uri="{BB962C8B-B14F-4D97-AF65-F5344CB8AC3E}">
        <p14:creationId xmlns:p14="http://schemas.microsoft.com/office/powerpoint/2010/main" val="902760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Characteristic variables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When we first introduced these characteristic variables, we could not easily simplify things</a:t>
            </a:r>
            <a:endParaRPr lang="en-US" dirty="0">
              <a:cs typeface="Arial"/>
            </a:endParaRPr>
          </a:p>
          <a:p>
            <a:endParaRPr lang="en-US" sz="1800" dirty="0">
              <a:cs typeface="Arial"/>
            </a:endParaRPr>
          </a:p>
          <a:p>
            <a:endParaRPr lang="en-US" sz="1800" dirty="0">
              <a:cs typeface="Arial"/>
            </a:endParaRPr>
          </a:p>
          <a:p>
            <a:endParaRPr lang="en-US" sz="1800" dirty="0">
              <a:cs typeface="Arial"/>
            </a:endParaRPr>
          </a:p>
          <a:p>
            <a:pPr marL="0" indent="0">
              <a:buNone/>
            </a:pPr>
            <a:endParaRPr lang="en-US" sz="1800" dirty="0">
              <a:cs typeface="Arial"/>
            </a:endParaRPr>
          </a:p>
        </p:txBody>
      </p:sp>
      <p:pic>
        <p:nvPicPr>
          <p:cNvPr id="7" name="Picture 6">
            <a:extLst>
              <a:ext uri="{FF2B5EF4-FFF2-40B4-BE49-F238E27FC236}">
                <a16:creationId xmlns:a16="http://schemas.microsoft.com/office/drawing/2014/main" id="{5761DD7E-9BFC-FDBF-45F1-B09E557059AD}"/>
              </a:ext>
            </a:extLst>
          </p:cNvPr>
          <p:cNvPicPr>
            <a:picLocks noChangeAspect="1"/>
          </p:cNvPicPr>
          <p:nvPr/>
        </p:nvPicPr>
        <p:blipFill>
          <a:blip r:embed="rId2"/>
          <a:stretch>
            <a:fillRect/>
          </a:stretch>
        </p:blipFill>
        <p:spPr>
          <a:xfrm>
            <a:off x="1908073" y="2219143"/>
            <a:ext cx="5327854" cy="1313583"/>
          </a:xfrm>
          <a:prstGeom prst="rect">
            <a:avLst/>
          </a:prstGeom>
        </p:spPr>
      </p:pic>
      <p:sp>
        <p:nvSpPr>
          <p:cNvPr id="5" name="Content Placeholder 2">
            <a:extLst>
              <a:ext uri="{FF2B5EF4-FFF2-40B4-BE49-F238E27FC236}">
                <a16:creationId xmlns:a16="http://schemas.microsoft.com/office/drawing/2014/main" id="{DE67893E-F8C2-2993-3BD0-F04943E62E34}"/>
              </a:ext>
            </a:extLst>
          </p:cNvPr>
          <p:cNvSpPr txBox="1">
            <a:spLocks/>
          </p:cNvSpPr>
          <p:nvPr/>
        </p:nvSpPr>
        <p:spPr bwMode="auto">
          <a:xfrm>
            <a:off x="462833" y="3900005"/>
            <a:ext cx="83740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ea typeface="+mn-lt"/>
                <a:cs typeface="+mn-lt"/>
              </a:rPr>
              <a:t>Under the </a:t>
            </a:r>
            <a:r>
              <a:rPr lang="en-US" sz="1800" kern="0" dirty="0" err="1">
                <a:ea typeface="+mn-lt"/>
                <a:cs typeface="+mn-lt"/>
              </a:rPr>
              <a:t>linearised</a:t>
            </a:r>
            <a:r>
              <a:rPr lang="en-US" sz="1800" kern="0" dirty="0">
                <a:ea typeface="+mn-lt"/>
                <a:cs typeface="+mn-lt"/>
              </a:rPr>
              <a:t> assumption, however, these terms are all constant</a:t>
            </a:r>
            <a:endParaRPr lang="en-US" sz="1800" kern="0" dirty="0">
              <a:cs typeface="Arial"/>
            </a:endParaRPr>
          </a:p>
          <a:p>
            <a:r>
              <a:rPr lang="en-US" sz="1800" kern="0" dirty="0">
                <a:cs typeface="Arial"/>
              </a:rPr>
              <a:t>As a result, the integration step now becomes trivial</a:t>
            </a:r>
          </a:p>
          <a:p>
            <a:r>
              <a:rPr lang="en-US" sz="1800" kern="0" dirty="0">
                <a:cs typeface="Arial"/>
              </a:rPr>
              <a:t>We can use this to approximate an intermediate state based on the left and right states</a:t>
            </a:r>
          </a:p>
          <a:p>
            <a:endParaRPr lang="en-US" sz="1800" kern="0" dirty="0">
              <a:cs typeface="Arial"/>
            </a:endParaRPr>
          </a:p>
          <a:p>
            <a:endParaRPr lang="en-US" sz="1800" kern="0" dirty="0">
              <a:cs typeface="Arial"/>
            </a:endParaRPr>
          </a:p>
          <a:p>
            <a:pPr>
              <a:buFontTx/>
              <a:buChar char="•"/>
            </a:pPr>
            <a:endParaRPr lang="en-US" sz="1800" kern="0" dirty="0">
              <a:cs typeface="Arial"/>
            </a:endParaRPr>
          </a:p>
          <a:p>
            <a:pPr marL="0" indent="0">
              <a:buNone/>
            </a:pPr>
            <a:endParaRPr lang="en-US" sz="1800" kern="0" dirty="0">
              <a:cs typeface="Arial"/>
            </a:endParaRPr>
          </a:p>
        </p:txBody>
      </p:sp>
      <p:sp>
        <p:nvSpPr>
          <p:cNvPr id="9" name="Rectangle 8">
            <a:extLst>
              <a:ext uri="{FF2B5EF4-FFF2-40B4-BE49-F238E27FC236}">
                <a16:creationId xmlns:a16="http://schemas.microsoft.com/office/drawing/2014/main" id="{F68E6772-D035-321C-98CF-2574DA71D34F}"/>
              </a:ext>
            </a:extLst>
          </p:cNvPr>
          <p:cNvSpPr/>
          <p:nvPr/>
        </p:nvSpPr>
        <p:spPr>
          <a:xfrm>
            <a:off x="3548830" y="2221476"/>
            <a:ext cx="359491" cy="3226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BAA0386-9E27-A9AA-FD74-D7E9EF04328C}"/>
              </a:ext>
            </a:extLst>
          </p:cNvPr>
          <p:cNvSpPr/>
          <p:nvPr/>
        </p:nvSpPr>
        <p:spPr>
          <a:xfrm>
            <a:off x="3189337" y="2792975"/>
            <a:ext cx="405579" cy="3226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22F5868-9A9E-8C09-87BF-0F070CE24E30}"/>
              </a:ext>
            </a:extLst>
          </p:cNvPr>
          <p:cNvSpPr/>
          <p:nvPr/>
        </p:nvSpPr>
        <p:spPr>
          <a:xfrm>
            <a:off x="3189336" y="3207773"/>
            <a:ext cx="405579" cy="3226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6AE6454C-AD80-5788-32F6-9AB65B02E9AD}"/>
              </a:ext>
            </a:extLst>
          </p:cNvPr>
          <p:cNvCxnSpPr/>
          <p:nvPr/>
        </p:nvCxnSpPr>
        <p:spPr>
          <a:xfrm flipH="1" flipV="1">
            <a:off x="3664973" y="3517489"/>
            <a:ext cx="1989188" cy="376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DB4A299-1E76-B85B-3970-23C51EC2139F}"/>
              </a:ext>
            </a:extLst>
          </p:cNvPr>
          <p:cNvCxnSpPr>
            <a:cxnSpLocks/>
          </p:cNvCxnSpPr>
          <p:nvPr/>
        </p:nvCxnSpPr>
        <p:spPr>
          <a:xfrm flipH="1" flipV="1">
            <a:off x="3664972" y="3102690"/>
            <a:ext cx="2016841" cy="8000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88ABEA7-F125-C85D-7AE7-1AA10788CE15}"/>
              </a:ext>
            </a:extLst>
          </p:cNvPr>
          <p:cNvCxnSpPr>
            <a:cxnSpLocks/>
          </p:cNvCxnSpPr>
          <p:nvPr/>
        </p:nvCxnSpPr>
        <p:spPr>
          <a:xfrm flipH="1" flipV="1">
            <a:off x="3932287" y="2540408"/>
            <a:ext cx="1740309" cy="1371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07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Characteristics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Much like when deriving the solution to the exact Riemann problem, we can consider jumps across waves</a:t>
            </a:r>
            <a:endParaRPr lang="en-US" dirty="0"/>
          </a:p>
          <a:p>
            <a:pPr marL="0" indent="0">
              <a:buNone/>
            </a:pPr>
            <a:endParaRPr lang="en-US" sz="1800" dirty="0">
              <a:cs typeface="Arial"/>
            </a:endParaRPr>
          </a:p>
          <a:p>
            <a:endParaRPr lang="en-US" sz="1800" dirty="0">
              <a:cs typeface="Arial"/>
            </a:endParaRPr>
          </a:p>
        </p:txBody>
      </p:sp>
      <p:pic>
        <p:nvPicPr>
          <p:cNvPr id="5" name="Picture 4" descr="A diagram of a graph&#10;&#10;Description automatically generated">
            <a:extLst>
              <a:ext uri="{FF2B5EF4-FFF2-40B4-BE49-F238E27FC236}">
                <a16:creationId xmlns:a16="http://schemas.microsoft.com/office/drawing/2014/main" id="{F0D7BA6A-FDC0-953F-B6CF-E623DA0F805F}"/>
              </a:ext>
            </a:extLst>
          </p:cNvPr>
          <p:cNvPicPr>
            <a:picLocks noChangeAspect="1"/>
          </p:cNvPicPr>
          <p:nvPr/>
        </p:nvPicPr>
        <p:blipFill rotWithShape="1">
          <a:blip r:embed="rId2"/>
          <a:srcRect l="-769" t="17092" r="154"/>
          <a:stretch/>
        </p:blipFill>
        <p:spPr>
          <a:xfrm>
            <a:off x="1149666" y="2454251"/>
            <a:ext cx="7176631" cy="3565986"/>
          </a:xfrm>
          <a:prstGeom prst="rect">
            <a:avLst/>
          </a:prstGeom>
        </p:spPr>
      </p:pic>
      <p:sp>
        <p:nvSpPr>
          <p:cNvPr id="4" name="TextBox 3">
            <a:extLst>
              <a:ext uri="{FF2B5EF4-FFF2-40B4-BE49-F238E27FC236}">
                <a16:creationId xmlns:a16="http://schemas.microsoft.com/office/drawing/2014/main" id="{32BCC9F3-251D-48E0-15CB-A28CDCDE0A0C}"/>
              </a:ext>
            </a:extLst>
          </p:cNvPr>
          <p:cNvSpPr txBox="1"/>
          <p:nvPr/>
        </p:nvSpPr>
        <p:spPr>
          <a:xfrm>
            <a:off x="5047129" y="5577617"/>
            <a:ext cx="2052918" cy="369332"/>
          </a:xfrm>
          <a:prstGeom prst="rect">
            <a:avLst/>
          </a:prstGeom>
          <a:solidFill>
            <a:schemeClr val="bg1"/>
          </a:solidFill>
        </p:spPr>
        <p:txBody>
          <a:bodyPr wrap="square" rtlCol="0">
            <a:spAutoFit/>
          </a:bodyPr>
          <a:lstStyle/>
          <a:p>
            <a:pPr algn="ctr"/>
            <a:r>
              <a:rPr lang="en-GB" dirty="0"/>
              <a:t>Diffuse mixture</a:t>
            </a:r>
          </a:p>
        </p:txBody>
      </p:sp>
      <p:sp>
        <p:nvSpPr>
          <p:cNvPr id="6" name="TextBox 5">
            <a:extLst>
              <a:ext uri="{FF2B5EF4-FFF2-40B4-BE49-F238E27FC236}">
                <a16:creationId xmlns:a16="http://schemas.microsoft.com/office/drawing/2014/main" id="{6E271DCB-98A5-767E-81FE-EDFDCB9F3C2D}"/>
              </a:ext>
            </a:extLst>
          </p:cNvPr>
          <p:cNvSpPr txBox="1"/>
          <p:nvPr/>
        </p:nvSpPr>
        <p:spPr>
          <a:xfrm>
            <a:off x="2562270" y="5577617"/>
            <a:ext cx="2052918" cy="369332"/>
          </a:xfrm>
          <a:prstGeom prst="rect">
            <a:avLst/>
          </a:prstGeom>
          <a:solidFill>
            <a:schemeClr val="bg1"/>
          </a:solidFill>
        </p:spPr>
        <p:txBody>
          <a:bodyPr wrap="square" rtlCol="0">
            <a:spAutoFit/>
          </a:bodyPr>
          <a:lstStyle/>
          <a:p>
            <a:pPr algn="ctr"/>
            <a:r>
              <a:rPr lang="en-GB" dirty="0"/>
              <a:t>Solid</a:t>
            </a:r>
          </a:p>
        </p:txBody>
      </p:sp>
      <p:cxnSp>
        <p:nvCxnSpPr>
          <p:cNvPr id="8" name="Straight Connector 7">
            <a:extLst>
              <a:ext uri="{FF2B5EF4-FFF2-40B4-BE49-F238E27FC236}">
                <a16:creationId xmlns:a16="http://schemas.microsoft.com/office/drawing/2014/main" id="{455CB77F-E1D4-50A4-E345-FBD23FE1B04A}"/>
              </a:ext>
            </a:extLst>
          </p:cNvPr>
          <p:cNvCxnSpPr/>
          <p:nvPr/>
        </p:nvCxnSpPr>
        <p:spPr>
          <a:xfrm flipH="1" flipV="1">
            <a:off x="3388659" y="3048000"/>
            <a:ext cx="1226529" cy="2420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AE7BA2-3DD9-B2F5-C87A-865C7C7D7285}"/>
              </a:ext>
            </a:extLst>
          </p:cNvPr>
          <p:cNvCxnSpPr/>
          <p:nvPr/>
        </p:nvCxnSpPr>
        <p:spPr>
          <a:xfrm flipH="1" flipV="1">
            <a:off x="3588729" y="3048000"/>
            <a:ext cx="1026459" cy="2420471"/>
          </a:xfrm>
          <a:prstGeom prst="line">
            <a:avLst/>
          </a:prstGeom>
          <a:ln w="38100">
            <a:solidFill>
              <a:schemeClr val="accent1"/>
            </a:solidFill>
            <a:prstDash val="sysDot"/>
          </a:ln>
        </p:spPr>
        <p:style>
          <a:lnRef idx="1">
            <a:schemeClr val="accent6"/>
          </a:lnRef>
          <a:fillRef idx="0">
            <a:schemeClr val="accent6"/>
          </a:fillRef>
          <a:effectRef idx="0">
            <a:schemeClr val="accent6"/>
          </a:effectRef>
          <a:fontRef idx="minor">
            <a:schemeClr val="tx1"/>
          </a:fontRef>
        </p:style>
      </p:cxnSp>
      <p:pic>
        <p:nvPicPr>
          <p:cNvPr id="11" name="Picture 10">
            <a:extLst>
              <a:ext uri="{FF2B5EF4-FFF2-40B4-BE49-F238E27FC236}">
                <a16:creationId xmlns:a16="http://schemas.microsoft.com/office/drawing/2014/main" id="{E73EBE58-CA7A-D67B-16D9-D19093F0D17D}"/>
              </a:ext>
            </a:extLst>
          </p:cNvPr>
          <p:cNvPicPr>
            <a:picLocks noChangeAspect="1"/>
          </p:cNvPicPr>
          <p:nvPr/>
        </p:nvPicPr>
        <p:blipFill rotWithShape="1">
          <a:blip r:embed="rId3"/>
          <a:srcRect r="47618"/>
          <a:stretch/>
        </p:blipFill>
        <p:spPr>
          <a:xfrm>
            <a:off x="6073588" y="1890929"/>
            <a:ext cx="2790842" cy="1313583"/>
          </a:xfrm>
          <a:prstGeom prst="rect">
            <a:avLst/>
          </a:prstGeom>
        </p:spPr>
      </p:pic>
      <p:cxnSp>
        <p:nvCxnSpPr>
          <p:cNvPr id="13" name="Straight Connector 12">
            <a:extLst>
              <a:ext uri="{FF2B5EF4-FFF2-40B4-BE49-F238E27FC236}">
                <a16:creationId xmlns:a16="http://schemas.microsoft.com/office/drawing/2014/main" id="{60D50A65-953E-BB7A-C350-6B8310B238FE}"/>
              </a:ext>
            </a:extLst>
          </p:cNvPr>
          <p:cNvCxnSpPr/>
          <p:nvPr/>
        </p:nvCxnSpPr>
        <p:spPr>
          <a:xfrm flipH="1" flipV="1">
            <a:off x="5253318" y="3830497"/>
            <a:ext cx="609600" cy="1637974"/>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0A63-C00C-1241-F662-A9BD0F1F3B40}"/>
              </a:ext>
            </a:extLst>
          </p:cNvPr>
          <p:cNvCxnSpPr>
            <a:cxnSpLocks/>
          </p:cNvCxnSpPr>
          <p:nvPr/>
        </p:nvCxnSpPr>
        <p:spPr>
          <a:xfrm flipH="1" flipV="1">
            <a:off x="5674659" y="3027503"/>
            <a:ext cx="188259" cy="2440968"/>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EC855-4184-4F24-2149-DE1873ECE7A1}"/>
              </a:ext>
            </a:extLst>
          </p:cNvPr>
          <p:cNvCxnSpPr>
            <a:cxnSpLocks/>
          </p:cNvCxnSpPr>
          <p:nvPr/>
        </p:nvCxnSpPr>
        <p:spPr>
          <a:xfrm flipV="1">
            <a:off x="5862918" y="3246825"/>
            <a:ext cx="1059471" cy="2221646"/>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404654-C59C-C73C-83FE-33B521C1AF3B}"/>
              </a:ext>
            </a:extLst>
          </p:cNvPr>
          <p:cNvCxnSpPr/>
          <p:nvPr/>
        </p:nvCxnSpPr>
        <p:spPr>
          <a:xfrm flipH="1">
            <a:off x="5768788" y="2061613"/>
            <a:ext cx="793377" cy="160495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CD23B6-F686-DBF6-8DF4-CBEAC8C7948E}"/>
              </a:ext>
            </a:extLst>
          </p:cNvPr>
          <p:cNvCxnSpPr>
            <a:cxnSpLocks/>
          </p:cNvCxnSpPr>
          <p:nvPr/>
        </p:nvCxnSpPr>
        <p:spPr>
          <a:xfrm flipH="1">
            <a:off x="5480389" y="2788767"/>
            <a:ext cx="901058" cy="148434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C11FE6E-B683-5590-0609-B7A9375D44AF}"/>
              </a:ext>
            </a:extLst>
          </p:cNvPr>
          <p:cNvCxnSpPr>
            <a:cxnSpLocks/>
          </p:cNvCxnSpPr>
          <p:nvPr/>
        </p:nvCxnSpPr>
        <p:spPr>
          <a:xfrm>
            <a:off x="6345589" y="3246825"/>
            <a:ext cx="224117" cy="57257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05C7891-CCA1-0D50-FD40-A4EA20E52AF1}"/>
              </a:ext>
            </a:extLst>
          </p:cNvPr>
          <p:cNvSpPr txBox="1"/>
          <p:nvPr/>
        </p:nvSpPr>
        <p:spPr>
          <a:xfrm>
            <a:off x="323830" y="2375494"/>
            <a:ext cx="2882154" cy="923330"/>
          </a:xfrm>
          <a:prstGeom prst="rect">
            <a:avLst/>
          </a:prstGeom>
          <a:noFill/>
        </p:spPr>
        <p:txBody>
          <a:bodyPr wrap="square" rtlCol="0">
            <a:spAutoFit/>
          </a:bodyPr>
          <a:lstStyle/>
          <a:p>
            <a:pPr marL="285750" indent="-285750">
              <a:buFont typeface="Arial" panose="020B0604020202020204" pitchFamily="34" charset="0"/>
              <a:buChar char="•"/>
            </a:pPr>
            <a:r>
              <a:rPr lang="en-GB" dirty="0"/>
              <a:t>From  the right-hand state, we have three characteristics</a:t>
            </a:r>
          </a:p>
        </p:txBody>
      </p:sp>
      <p:sp>
        <p:nvSpPr>
          <p:cNvPr id="30" name="TextBox 29">
            <a:extLst>
              <a:ext uri="{FF2B5EF4-FFF2-40B4-BE49-F238E27FC236}">
                <a16:creationId xmlns:a16="http://schemas.microsoft.com/office/drawing/2014/main" id="{2A84C4B6-0C2C-1597-4B5C-E3A2FB3B78BB}"/>
              </a:ext>
            </a:extLst>
          </p:cNvPr>
          <p:cNvSpPr txBox="1"/>
          <p:nvPr/>
        </p:nvSpPr>
        <p:spPr>
          <a:xfrm>
            <a:off x="323830" y="3455039"/>
            <a:ext cx="2882154" cy="923330"/>
          </a:xfrm>
          <a:prstGeom prst="rect">
            <a:avLst/>
          </a:prstGeom>
          <a:noFill/>
        </p:spPr>
        <p:txBody>
          <a:bodyPr wrap="square" rtlCol="0">
            <a:spAutoFit/>
          </a:bodyPr>
          <a:lstStyle/>
          <a:p>
            <a:pPr marL="285750" indent="-285750">
              <a:buFont typeface="Arial" panose="020B0604020202020204" pitchFamily="34" charset="0"/>
              <a:buChar char="•"/>
            </a:pPr>
            <a:r>
              <a:rPr lang="en-GB" dirty="0"/>
              <a:t>Two of these </a:t>
            </a:r>
            <a:r>
              <a:rPr lang="en-GB" b="1" dirty="0"/>
              <a:t>definitely</a:t>
            </a:r>
            <a:r>
              <a:rPr lang="en-GB" dirty="0"/>
              <a:t> intersect the right-moving wave</a:t>
            </a:r>
          </a:p>
        </p:txBody>
      </p:sp>
      <p:sp>
        <p:nvSpPr>
          <p:cNvPr id="31" name="TextBox 30">
            <a:extLst>
              <a:ext uri="{FF2B5EF4-FFF2-40B4-BE49-F238E27FC236}">
                <a16:creationId xmlns:a16="http://schemas.microsoft.com/office/drawing/2014/main" id="{5FCFD7F6-46CE-414B-DAF0-1820E5756556}"/>
              </a:ext>
            </a:extLst>
          </p:cNvPr>
          <p:cNvSpPr txBox="1"/>
          <p:nvPr/>
        </p:nvSpPr>
        <p:spPr>
          <a:xfrm>
            <a:off x="344989" y="4498072"/>
            <a:ext cx="3475890"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The third might meet it (shock wave), but not under linearised assumptions</a:t>
            </a:r>
          </a:p>
        </p:txBody>
      </p:sp>
    </p:spTree>
    <p:extLst>
      <p:ext uri="{BB962C8B-B14F-4D97-AF65-F5344CB8AC3E}">
        <p14:creationId xmlns:p14="http://schemas.microsoft.com/office/powerpoint/2010/main" val="176814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Characteristic jumps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Much like when deriving the solution to the exact Riemann problem, we can consider jumps across waves</a:t>
            </a:r>
            <a:endParaRPr lang="en-US" dirty="0"/>
          </a:p>
          <a:p>
            <a:pPr marL="0" indent="0">
              <a:buNone/>
            </a:pPr>
            <a:endParaRPr lang="en-US" sz="1800" dirty="0">
              <a:cs typeface="Arial"/>
            </a:endParaRPr>
          </a:p>
          <a:p>
            <a:endParaRPr lang="en-US" sz="1800" dirty="0">
              <a:cs typeface="Arial"/>
            </a:endParaRPr>
          </a:p>
        </p:txBody>
      </p:sp>
      <p:pic>
        <p:nvPicPr>
          <p:cNvPr id="5" name="Picture 4" descr="A diagram of a graph&#10;&#10;Description automatically generated">
            <a:extLst>
              <a:ext uri="{FF2B5EF4-FFF2-40B4-BE49-F238E27FC236}">
                <a16:creationId xmlns:a16="http://schemas.microsoft.com/office/drawing/2014/main" id="{F0D7BA6A-FDC0-953F-B6CF-E623DA0F805F}"/>
              </a:ext>
            </a:extLst>
          </p:cNvPr>
          <p:cNvPicPr>
            <a:picLocks noChangeAspect="1"/>
          </p:cNvPicPr>
          <p:nvPr/>
        </p:nvPicPr>
        <p:blipFill rotWithShape="1">
          <a:blip r:embed="rId2"/>
          <a:srcRect l="-769" t="17092" r="154"/>
          <a:stretch/>
        </p:blipFill>
        <p:spPr>
          <a:xfrm>
            <a:off x="1149666" y="2454251"/>
            <a:ext cx="7176631" cy="3565986"/>
          </a:xfrm>
          <a:prstGeom prst="rect">
            <a:avLst/>
          </a:prstGeom>
        </p:spPr>
      </p:pic>
      <p:sp>
        <p:nvSpPr>
          <p:cNvPr id="4" name="TextBox 3">
            <a:extLst>
              <a:ext uri="{FF2B5EF4-FFF2-40B4-BE49-F238E27FC236}">
                <a16:creationId xmlns:a16="http://schemas.microsoft.com/office/drawing/2014/main" id="{32BCC9F3-251D-48E0-15CB-A28CDCDE0A0C}"/>
              </a:ext>
            </a:extLst>
          </p:cNvPr>
          <p:cNvSpPr txBox="1"/>
          <p:nvPr/>
        </p:nvSpPr>
        <p:spPr>
          <a:xfrm>
            <a:off x="5047129" y="5577617"/>
            <a:ext cx="2052918" cy="369332"/>
          </a:xfrm>
          <a:prstGeom prst="rect">
            <a:avLst/>
          </a:prstGeom>
          <a:solidFill>
            <a:schemeClr val="bg1"/>
          </a:solidFill>
        </p:spPr>
        <p:txBody>
          <a:bodyPr wrap="square" rtlCol="0">
            <a:spAutoFit/>
          </a:bodyPr>
          <a:lstStyle/>
          <a:p>
            <a:pPr algn="ctr"/>
            <a:r>
              <a:rPr lang="en-GB" dirty="0"/>
              <a:t>Diffuse mixture</a:t>
            </a:r>
          </a:p>
        </p:txBody>
      </p:sp>
      <p:sp>
        <p:nvSpPr>
          <p:cNvPr id="6" name="TextBox 5">
            <a:extLst>
              <a:ext uri="{FF2B5EF4-FFF2-40B4-BE49-F238E27FC236}">
                <a16:creationId xmlns:a16="http://schemas.microsoft.com/office/drawing/2014/main" id="{6E271DCB-98A5-767E-81FE-EDFDCB9F3C2D}"/>
              </a:ext>
            </a:extLst>
          </p:cNvPr>
          <p:cNvSpPr txBox="1"/>
          <p:nvPr/>
        </p:nvSpPr>
        <p:spPr>
          <a:xfrm>
            <a:off x="2562270" y="5577617"/>
            <a:ext cx="2052918" cy="369332"/>
          </a:xfrm>
          <a:prstGeom prst="rect">
            <a:avLst/>
          </a:prstGeom>
          <a:solidFill>
            <a:schemeClr val="bg1"/>
          </a:solidFill>
        </p:spPr>
        <p:txBody>
          <a:bodyPr wrap="square" rtlCol="0">
            <a:spAutoFit/>
          </a:bodyPr>
          <a:lstStyle/>
          <a:p>
            <a:pPr algn="ctr"/>
            <a:r>
              <a:rPr lang="en-GB" dirty="0"/>
              <a:t>Solid</a:t>
            </a:r>
          </a:p>
        </p:txBody>
      </p:sp>
      <p:cxnSp>
        <p:nvCxnSpPr>
          <p:cNvPr id="8" name="Straight Connector 7">
            <a:extLst>
              <a:ext uri="{FF2B5EF4-FFF2-40B4-BE49-F238E27FC236}">
                <a16:creationId xmlns:a16="http://schemas.microsoft.com/office/drawing/2014/main" id="{455CB77F-E1D4-50A4-E345-FBD23FE1B04A}"/>
              </a:ext>
            </a:extLst>
          </p:cNvPr>
          <p:cNvCxnSpPr/>
          <p:nvPr/>
        </p:nvCxnSpPr>
        <p:spPr>
          <a:xfrm flipH="1" flipV="1">
            <a:off x="3388659" y="3048000"/>
            <a:ext cx="1226529" cy="24204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AE7BA2-3DD9-B2F5-C87A-865C7C7D7285}"/>
              </a:ext>
            </a:extLst>
          </p:cNvPr>
          <p:cNvCxnSpPr/>
          <p:nvPr/>
        </p:nvCxnSpPr>
        <p:spPr>
          <a:xfrm flipH="1" flipV="1">
            <a:off x="3588729" y="3048000"/>
            <a:ext cx="1026459" cy="2420471"/>
          </a:xfrm>
          <a:prstGeom prst="line">
            <a:avLst/>
          </a:prstGeom>
          <a:ln w="38100">
            <a:solidFill>
              <a:schemeClr val="accent1"/>
            </a:solidFill>
            <a:prstDash val="sysDot"/>
          </a:ln>
        </p:spPr>
        <p:style>
          <a:lnRef idx="1">
            <a:schemeClr val="accent6"/>
          </a:lnRef>
          <a:fillRef idx="0">
            <a:schemeClr val="accent6"/>
          </a:fillRef>
          <a:effectRef idx="0">
            <a:schemeClr val="accent6"/>
          </a:effectRef>
          <a:fontRef idx="minor">
            <a:schemeClr val="tx1"/>
          </a:fontRef>
        </p:style>
      </p:cxnSp>
      <p:pic>
        <p:nvPicPr>
          <p:cNvPr id="11" name="Picture 10">
            <a:extLst>
              <a:ext uri="{FF2B5EF4-FFF2-40B4-BE49-F238E27FC236}">
                <a16:creationId xmlns:a16="http://schemas.microsoft.com/office/drawing/2014/main" id="{E73EBE58-CA7A-D67B-16D9-D19093F0D17D}"/>
              </a:ext>
            </a:extLst>
          </p:cNvPr>
          <p:cNvPicPr>
            <a:picLocks noChangeAspect="1"/>
          </p:cNvPicPr>
          <p:nvPr/>
        </p:nvPicPr>
        <p:blipFill rotWithShape="1">
          <a:blip r:embed="rId3"/>
          <a:srcRect r="47618"/>
          <a:stretch/>
        </p:blipFill>
        <p:spPr>
          <a:xfrm>
            <a:off x="6073588" y="1890929"/>
            <a:ext cx="2790842" cy="1313583"/>
          </a:xfrm>
          <a:prstGeom prst="rect">
            <a:avLst/>
          </a:prstGeom>
        </p:spPr>
      </p:pic>
      <p:cxnSp>
        <p:nvCxnSpPr>
          <p:cNvPr id="13" name="Straight Connector 12">
            <a:extLst>
              <a:ext uri="{FF2B5EF4-FFF2-40B4-BE49-F238E27FC236}">
                <a16:creationId xmlns:a16="http://schemas.microsoft.com/office/drawing/2014/main" id="{60D50A65-953E-BB7A-C350-6B8310B238FE}"/>
              </a:ext>
            </a:extLst>
          </p:cNvPr>
          <p:cNvCxnSpPr/>
          <p:nvPr/>
        </p:nvCxnSpPr>
        <p:spPr>
          <a:xfrm flipH="1" flipV="1">
            <a:off x="5253318" y="3830497"/>
            <a:ext cx="609600" cy="1637974"/>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0A63-C00C-1241-F662-A9BD0F1F3B40}"/>
              </a:ext>
            </a:extLst>
          </p:cNvPr>
          <p:cNvCxnSpPr>
            <a:cxnSpLocks/>
          </p:cNvCxnSpPr>
          <p:nvPr/>
        </p:nvCxnSpPr>
        <p:spPr>
          <a:xfrm flipH="1" flipV="1">
            <a:off x="5674659" y="3027503"/>
            <a:ext cx="188259" cy="2440968"/>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EC855-4184-4F24-2149-DE1873ECE7A1}"/>
              </a:ext>
            </a:extLst>
          </p:cNvPr>
          <p:cNvCxnSpPr>
            <a:cxnSpLocks/>
          </p:cNvCxnSpPr>
          <p:nvPr/>
        </p:nvCxnSpPr>
        <p:spPr>
          <a:xfrm flipV="1">
            <a:off x="5862918" y="3246825"/>
            <a:ext cx="1059471" cy="2221646"/>
          </a:xfrm>
          <a:prstGeom prst="line">
            <a:avLst/>
          </a:prstGeom>
          <a:ln w="5715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404654-C59C-C73C-83FE-33B521C1AF3B}"/>
              </a:ext>
            </a:extLst>
          </p:cNvPr>
          <p:cNvCxnSpPr/>
          <p:nvPr/>
        </p:nvCxnSpPr>
        <p:spPr>
          <a:xfrm flipH="1">
            <a:off x="5768788" y="2061613"/>
            <a:ext cx="793377" cy="160495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0CD23B6-F686-DBF6-8DF4-CBEAC8C7948E}"/>
              </a:ext>
            </a:extLst>
          </p:cNvPr>
          <p:cNvCxnSpPr>
            <a:cxnSpLocks/>
          </p:cNvCxnSpPr>
          <p:nvPr/>
        </p:nvCxnSpPr>
        <p:spPr>
          <a:xfrm flipH="1">
            <a:off x="5480389" y="2788767"/>
            <a:ext cx="901058" cy="148434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B9C9885-EE5A-CF65-EDF7-F75B33BB7761}"/>
              </a:ext>
            </a:extLst>
          </p:cNvPr>
          <p:cNvSpPr/>
          <p:nvPr/>
        </p:nvSpPr>
        <p:spPr>
          <a:xfrm>
            <a:off x="5225326" y="3926541"/>
            <a:ext cx="227071" cy="24204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cxnSp>
        <p:nvCxnSpPr>
          <p:cNvPr id="16" name="Straight Arrow Connector 15">
            <a:extLst>
              <a:ext uri="{FF2B5EF4-FFF2-40B4-BE49-F238E27FC236}">
                <a16:creationId xmlns:a16="http://schemas.microsoft.com/office/drawing/2014/main" id="{D1E5942B-BFE7-4695-7AC6-308C3A5014D7}"/>
              </a:ext>
            </a:extLst>
          </p:cNvPr>
          <p:cNvCxnSpPr>
            <a:cxnSpLocks/>
          </p:cNvCxnSpPr>
          <p:nvPr/>
        </p:nvCxnSpPr>
        <p:spPr>
          <a:xfrm flipV="1">
            <a:off x="2562270" y="4047564"/>
            <a:ext cx="2663056" cy="815161"/>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8" name="Oval 27">
            <a:extLst>
              <a:ext uri="{FF2B5EF4-FFF2-40B4-BE49-F238E27FC236}">
                <a16:creationId xmlns:a16="http://schemas.microsoft.com/office/drawing/2014/main" id="{5E83139C-9D5C-D07A-631F-F78EB2A9A7C5}"/>
              </a:ext>
            </a:extLst>
          </p:cNvPr>
          <p:cNvSpPr/>
          <p:nvPr/>
        </p:nvSpPr>
        <p:spPr>
          <a:xfrm>
            <a:off x="5577307" y="3163242"/>
            <a:ext cx="227071" cy="24204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cxnSp>
        <p:nvCxnSpPr>
          <p:cNvPr id="32" name="Straight Arrow Connector 31">
            <a:extLst>
              <a:ext uri="{FF2B5EF4-FFF2-40B4-BE49-F238E27FC236}">
                <a16:creationId xmlns:a16="http://schemas.microsoft.com/office/drawing/2014/main" id="{E9227EA3-EDB8-29A9-DBDE-358C7862DCAE}"/>
              </a:ext>
            </a:extLst>
          </p:cNvPr>
          <p:cNvCxnSpPr>
            <a:cxnSpLocks/>
          </p:cNvCxnSpPr>
          <p:nvPr/>
        </p:nvCxnSpPr>
        <p:spPr>
          <a:xfrm>
            <a:off x="2922494" y="2699030"/>
            <a:ext cx="2654813" cy="585235"/>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pic>
        <p:nvPicPr>
          <p:cNvPr id="35" name="Picture 34">
            <a:extLst>
              <a:ext uri="{FF2B5EF4-FFF2-40B4-BE49-F238E27FC236}">
                <a16:creationId xmlns:a16="http://schemas.microsoft.com/office/drawing/2014/main" id="{6E26F1EC-52E3-95CE-A94C-157E3514EAC7}"/>
              </a:ext>
            </a:extLst>
          </p:cNvPr>
          <p:cNvPicPr>
            <a:picLocks noChangeAspect="1"/>
          </p:cNvPicPr>
          <p:nvPr/>
        </p:nvPicPr>
        <p:blipFill>
          <a:blip r:embed="rId4"/>
          <a:stretch>
            <a:fillRect/>
          </a:stretch>
        </p:blipFill>
        <p:spPr>
          <a:xfrm>
            <a:off x="334759" y="4895416"/>
            <a:ext cx="3299984" cy="418419"/>
          </a:xfrm>
          <a:prstGeom prst="rect">
            <a:avLst/>
          </a:prstGeom>
        </p:spPr>
      </p:pic>
      <p:pic>
        <p:nvPicPr>
          <p:cNvPr id="37" name="Picture 36">
            <a:extLst>
              <a:ext uri="{FF2B5EF4-FFF2-40B4-BE49-F238E27FC236}">
                <a16:creationId xmlns:a16="http://schemas.microsoft.com/office/drawing/2014/main" id="{A3E41529-581B-A20A-F4B7-285B30C62283}"/>
              </a:ext>
            </a:extLst>
          </p:cNvPr>
          <p:cNvPicPr>
            <a:picLocks noChangeAspect="1"/>
          </p:cNvPicPr>
          <p:nvPr/>
        </p:nvPicPr>
        <p:blipFill>
          <a:blip r:embed="rId5"/>
          <a:stretch>
            <a:fillRect/>
          </a:stretch>
        </p:blipFill>
        <p:spPr>
          <a:xfrm>
            <a:off x="292858" y="2467845"/>
            <a:ext cx="2582571" cy="416733"/>
          </a:xfrm>
          <a:prstGeom prst="rect">
            <a:avLst/>
          </a:prstGeom>
        </p:spPr>
      </p:pic>
    </p:spTree>
    <p:extLst>
      <p:ext uri="{BB962C8B-B14F-4D97-AF65-F5344CB8AC3E}">
        <p14:creationId xmlns:p14="http://schemas.microsoft.com/office/powerpoint/2010/main" val="269192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Using the characteristic jumps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Exactly as we had in the exact Riemann problem solution, we now have information about the intermediate states based on the initial states</a:t>
            </a:r>
          </a:p>
          <a:p>
            <a:endParaRPr lang="en-US" sz="1800" dirty="0">
              <a:ea typeface="+mn-lt"/>
              <a:cs typeface="+mn-lt"/>
            </a:endParaRPr>
          </a:p>
          <a:p>
            <a:r>
              <a:rPr lang="en-US" sz="1800" dirty="0">
                <a:ea typeface="+mn-lt"/>
                <a:cs typeface="+mn-lt"/>
              </a:rPr>
              <a:t>And, as we would expect, across the interface, we still have</a:t>
            </a:r>
          </a:p>
          <a:p>
            <a:endParaRPr lang="en-US" sz="1800" dirty="0">
              <a:ea typeface="+mn-lt"/>
              <a:cs typeface="+mn-lt"/>
            </a:endParaRPr>
          </a:p>
          <a:p>
            <a:r>
              <a:rPr lang="en-US" sz="1800" dirty="0">
                <a:ea typeface="+mn-lt"/>
                <a:cs typeface="+mn-lt"/>
              </a:rPr>
              <a:t>All we need to do is find the equivalent relationships for the waves moving across the solid (and to get to the intermediate state closest to the interface)</a:t>
            </a:r>
          </a:p>
          <a:p>
            <a:r>
              <a:rPr lang="en-US" sz="1800" dirty="0">
                <a:ea typeface="+mn-lt"/>
                <a:cs typeface="+mn-lt"/>
              </a:rPr>
              <a:t>Clearly this could be a lot more work – worth trying an approximate Riemann solver (under caveats about physical intermediate states)?</a:t>
            </a:r>
          </a:p>
        </p:txBody>
      </p:sp>
      <p:pic>
        <p:nvPicPr>
          <p:cNvPr id="4" name="Picture 3">
            <a:extLst>
              <a:ext uri="{FF2B5EF4-FFF2-40B4-BE49-F238E27FC236}">
                <a16:creationId xmlns:a16="http://schemas.microsoft.com/office/drawing/2014/main" id="{DD23D87C-7899-DE51-A797-9D77FFCB0D05}"/>
              </a:ext>
            </a:extLst>
          </p:cNvPr>
          <p:cNvPicPr>
            <a:picLocks noChangeAspect="1"/>
          </p:cNvPicPr>
          <p:nvPr/>
        </p:nvPicPr>
        <p:blipFill>
          <a:blip r:embed="rId2"/>
          <a:stretch>
            <a:fillRect/>
          </a:stretch>
        </p:blipFill>
        <p:spPr>
          <a:xfrm>
            <a:off x="384175" y="2185281"/>
            <a:ext cx="3975977" cy="504131"/>
          </a:xfrm>
          <a:prstGeom prst="rect">
            <a:avLst/>
          </a:prstGeom>
        </p:spPr>
      </p:pic>
      <p:pic>
        <p:nvPicPr>
          <p:cNvPr id="5" name="Picture 4">
            <a:extLst>
              <a:ext uri="{FF2B5EF4-FFF2-40B4-BE49-F238E27FC236}">
                <a16:creationId xmlns:a16="http://schemas.microsoft.com/office/drawing/2014/main" id="{F90006EB-8C2A-007C-E6DA-D06FAC161CB5}"/>
              </a:ext>
            </a:extLst>
          </p:cNvPr>
          <p:cNvPicPr>
            <a:picLocks noChangeAspect="1"/>
          </p:cNvPicPr>
          <p:nvPr/>
        </p:nvPicPr>
        <p:blipFill>
          <a:blip r:embed="rId3"/>
          <a:stretch>
            <a:fillRect/>
          </a:stretch>
        </p:blipFill>
        <p:spPr>
          <a:xfrm>
            <a:off x="4881742" y="2185281"/>
            <a:ext cx="3124192" cy="504131"/>
          </a:xfrm>
          <a:prstGeom prst="rect">
            <a:avLst/>
          </a:prstGeom>
        </p:spPr>
      </p:pic>
      <p:pic>
        <p:nvPicPr>
          <p:cNvPr id="10" name="Picture 9">
            <a:extLst>
              <a:ext uri="{FF2B5EF4-FFF2-40B4-BE49-F238E27FC236}">
                <a16:creationId xmlns:a16="http://schemas.microsoft.com/office/drawing/2014/main" id="{0370B04C-6E32-6649-90CD-7BFCBAB82FE4}"/>
              </a:ext>
            </a:extLst>
          </p:cNvPr>
          <p:cNvPicPr>
            <a:picLocks noChangeAspect="1"/>
          </p:cNvPicPr>
          <p:nvPr/>
        </p:nvPicPr>
        <p:blipFill>
          <a:blip r:embed="rId4"/>
          <a:stretch>
            <a:fillRect/>
          </a:stretch>
        </p:blipFill>
        <p:spPr>
          <a:xfrm>
            <a:off x="2565913" y="3169055"/>
            <a:ext cx="4010585" cy="390580"/>
          </a:xfrm>
          <a:prstGeom prst="rect">
            <a:avLst/>
          </a:prstGeom>
        </p:spPr>
      </p:pic>
    </p:spTree>
    <p:extLst>
      <p:ext uri="{BB962C8B-B14F-4D97-AF65-F5344CB8AC3E}">
        <p14:creationId xmlns:p14="http://schemas.microsoft.com/office/powerpoint/2010/main" val="82209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Characteristic form for an elastoplastic solid</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We have seen that the elastoplastic solid equations can be written in primitive variable form – one reduced way of writing this is</a:t>
            </a: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a:p>
            <a:r>
              <a:rPr lang="en-US" sz="1800" dirty="0">
                <a:ea typeface="+mn-lt"/>
                <a:cs typeface="+mn-lt"/>
              </a:rPr>
              <a:t>A lot of terms within the matrix have been left in ‘matrix’ or ‘vector’ form (see Matter under Extreme Conditions for the full matrix)</a:t>
            </a:r>
          </a:p>
          <a:p>
            <a:r>
              <a:rPr lang="en-US" sz="1800" dirty="0">
                <a:ea typeface="+mn-lt"/>
                <a:cs typeface="+mn-lt"/>
              </a:rPr>
              <a:t>To get characteristic form, all we need to do is compute the eigenvectors…</a:t>
            </a:r>
          </a:p>
          <a:p>
            <a:endParaRPr lang="en-US" sz="1800" dirty="0">
              <a:ea typeface="+mn-lt"/>
              <a:cs typeface="+mn-lt"/>
            </a:endParaRPr>
          </a:p>
          <a:p>
            <a:endParaRPr lang="en-US" sz="1800" dirty="0">
              <a:ea typeface="+mn-lt"/>
              <a:cs typeface="+mn-lt"/>
            </a:endParaRPr>
          </a:p>
          <a:p>
            <a:endParaRPr lang="en-US" sz="1800" dirty="0">
              <a:ea typeface="+mn-lt"/>
              <a:cs typeface="+mn-lt"/>
            </a:endParaRPr>
          </a:p>
          <a:p>
            <a:endParaRPr lang="en-US" sz="1800" dirty="0">
              <a:ea typeface="+mn-lt"/>
              <a:cs typeface="+mn-lt"/>
            </a:endParaRPr>
          </a:p>
        </p:txBody>
      </p:sp>
      <p:pic>
        <p:nvPicPr>
          <p:cNvPr id="7" name="Picture 6">
            <a:extLst>
              <a:ext uri="{FF2B5EF4-FFF2-40B4-BE49-F238E27FC236}">
                <a16:creationId xmlns:a16="http://schemas.microsoft.com/office/drawing/2014/main" id="{942DA8A6-7869-5E61-EE16-F3330A8AF7FC}"/>
              </a:ext>
            </a:extLst>
          </p:cNvPr>
          <p:cNvPicPr>
            <a:picLocks noChangeAspect="1"/>
          </p:cNvPicPr>
          <p:nvPr/>
        </p:nvPicPr>
        <p:blipFill>
          <a:blip r:embed="rId2"/>
          <a:stretch>
            <a:fillRect/>
          </a:stretch>
        </p:blipFill>
        <p:spPr>
          <a:xfrm>
            <a:off x="-794" y="2233335"/>
            <a:ext cx="9144000" cy="1494860"/>
          </a:xfrm>
          <a:prstGeom prst="rect">
            <a:avLst/>
          </a:prstGeom>
        </p:spPr>
      </p:pic>
      <p:pic>
        <p:nvPicPr>
          <p:cNvPr id="9" name="Picture 8">
            <a:extLst>
              <a:ext uri="{FF2B5EF4-FFF2-40B4-BE49-F238E27FC236}">
                <a16:creationId xmlns:a16="http://schemas.microsoft.com/office/drawing/2014/main" id="{C18B67C2-D8CD-D555-6092-C90AED96F9A5}"/>
              </a:ext>
            </a:extLst>
          </p:cNvPr>
          <p:cNvPicPr>
            <a:picLocks noChangeAspect="1"/>
          </p:cNvPicPr>
          <p:nvPr/>
        </p:nvPicPr>
        <p:blipFill>
          <a:blip r:embed="rId3"/>
          <a:stretch>
            <a:fillRect/>
          </a:stretch>
        </p:blipFill>
        <p:spPr>
          <a:xfrm>
            <a:off x="2804651" y="3854951"/>
            <a:ext cx="3534697" cy="751588"/>
          </a:xfrm>
          <a:prstGeom prst="rect">
            <a:avLst/>
          </a:prstGeom>
        </p:spPr>
      </p:pic>
    </p:spTree>
    <p:extLst>
      <p:ext uri="{BB962C8B-B14F-4D97-AF65-F5344CB8AC3E}">
        <p14:creationId xmlns:p14="http://schemas.microsoft.com/office/powerpoint/2010/main" val="1068433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7D99-3541-7082-7DCE-6B09CCB0C5D8}"/>
              </a:ext>
            </a:extLst>
          </p:cNvPr>
          <p:cNvSpPr>
            <a:spLocks noGrp="1"/>
          </p:cNvSpPr>
          <p:nvPr>
            <p:ph type="title"/>
          </p:nvPr>
        </p:nvSpPr>
        <p:spPr/>
        <p:txBody>
          <a:bodyPr/>
          <a:lstStyle/>
          <a:p>
            <a:r>
              <a:rPr lang="en-GB" dirty="0"/>
              <a:t>The eigenvectors…</a:t>
            </a:r>
          </a:p>
        </p:txBody>
      </p:sp>
      <p:pic>
        <p:nvPicPr>
          <p:cNvPr id="5" name="Picture 4">
            <a:extLst>
              <a:ext uri="{FF2B5EF4-FFF2-40B4-BE49-F238E27FC236}">
                <a16:creationId xmlns:a16="http://schemas.microsoft.com/office/drawing/2014/main" id="{97E0FF40-2E62-09DD-A013-12EDC5BD39AF}"/>
              </a:ext>
            </a:extLst>
          </p:cNvPr>
          <p:cNvPicPr>
            <a:picLocks noChangeAspect="1"/>
          </p:cNvPicPr>
          <p:nvPr/>
        </p:nvPicPr>
        <p:blipFill>
          <a:blip r:embed="rId2"/>
          <a:stretch>
            <a:fillRect/>
          </a:stretch>
        </p:blipFill>
        <p:spPr>
          <a:xfrm>
            <a:off x="384175" y="1387605"/>
            <a:ext cx="7924800" cy="4818789"/>
          </a:xfrm>
          <a:prstGeom prst="rect">
            <a:avLst/>
          </a:prstGeom>
        </p:spPr>
      </p:pic>
      <p:sp>
        <p:nvSpPr>
          <p:cNvPr id="6" name="TextBox 5">
            <a:extLst>
              <a:ext uri="{FF2B5EF4-FFF2-40B4-BE49-F238E27FC236}">
                <a16:creationId xmlns:a16="http://schemas.microsoft.com/office/drawing/2014/main" id="{2777C0D9-E92C-F4FA-ABA7-A2B26BBBF96B}"/>
              </a:ext>
            </a:extLst>
          </p:cNvPr>
          <p:cNvSpPr txBox="1"/>
          <p:nvPr/>
        </p:nvSpPr>
        <p:spPr>
          <a:xfrm>
            <a:off x="7479739" y="1452282"/>
            <a:ext cx="1658471" cy="738664"/>
          </a:xfrm>
          <a:prstGeom prst="rect">
            <a:avLst/>
          </a:prstGeom>
          <a:noFill/>
        </p:spPr>
        <p:txBody>
          <a:bodyPr wrap="square" rtlCol="0">
            <a:spAutoFit/>
          </a:bodyPr>
          <a:lstStyle/>
          <a:p>
            <a:pPr algn="ctr"/>
            <a:r>
              <a:rPr lang="en-GB" sz="1400" dirty="0"/>
              <a:t>Barton, </a:t>
            </a:r>
            <a:r>
              <a:rPr lang="en-GB" sz="1400" dirty="0" err="1"/>
              <a:t>Drikakis</a:t>
            </a:r>
            <a:r>
              <a:rPr lang="en-GB" sz="1400" dirty="0"/>
              <a:t>, </a:t>
            </a:r>
            <a:r>
              <a:rPr lang="en-GB" sz="1400" dirty="0" err="1"/>
              <a:t>Romenski</a:t>
            </a:r>
            <a:r>
              <a:rPr lang="en-GB" sz="1400" dirty="0"/>
              <a:t> and </a:t>
            </a:r>
            <a:r>
              <a:rPr lang="en-GB" sz="1400" dirty="0" err="1"/>
              <a:t>Titarev</a:t>
            </a:r>
            <a:r>
              <a:rPr lang="en-GB" sz="1400" dirty="0"/>
              <a:t> (2009)</a:t>
            </a:r>
          </a:p>
        </p:txBody>
      </p:sp>
    </p:spTree>
    <p:extLst>
      <p:ext uri="{BB962C8B-B14F-4D97-AF65-F5344CB8AC3E}">
        <p14:creationId xmlns:p14="http://schemas.microsoft.com/office/powerpoint/2010/main" val="4115116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Obtaining intermediate values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At this point, we are extremely fortunate someone has done the work for us</a:t>
            </a:r>
          </a:p>
          <a:p>
            <a:r>
              <a:rPr lang="en-US" sz="1800" dirty="0">
                <a:ea typeface="+mn-lt"/>
                <a:cs typeface="+mn-lt"/>
              </a:rPr>
              <a:t>Jumps in the primitive variables across the waves are given by (see Barton and </a:t>
            </a:r>
            <a:r>
              <a:rPr lang="en-US" sz="1800" dirty="0" err="1">
                <a:ea typeface="+mn-lt"/>
                <a:cs typeface="+mn-lt"/>
              </a:rPr>
              <a:t>Drikakis</a:t>
            </a:r>
            <a:r>
              <a:rPr lang="en-US" sz="1800" dirty="0">
                <a:ea typeface="+mn-lt"/>
                <a:cs typeface="+mn-lt"/>
              </a:rPr>
              <a:t> (2010))</a:t>
            </a:r>
          </a:p>
        </p:txBody>
      </p:sp>
      <p:pic>
        <p:nvPicPr>
          <p:cNvPr id="8" name="Picture 7">
            <a:extLst>
              <a:ext uri="{FF2B5EF4-FFF2-40B4-BE49-F238E27FC236}">
                <a16:creationId xmlns:a16="http://schemas.microsoft.com/office/drawing/2014/main" id="{75593915-B65A-CE89-55AF-45995CD12578}"/>
              </a:ext>
            </a:extLst>
          </p:cNvPr>
          <p:cNvPicPr>
            <a:picLocks noChangeAspect="1"/>
          </p:cNvPicPr>
          <p:nvPr/>
        </p:nvPicPr>
        <p:blipFill>
          <a:blip r:embed="rId2"/>
          <a:stretch>
            <a:fillRect/>
          </a:stretch>
        </p:blipFill>
        <p:spPr>
          <a:xfrm>
            <a:off x="2631323" y="2674963"/>
            <a:ext cx="3881354" cy="833652"/>
          </a:xfrm>
          <a:prstGeom prst="rect">
            <a:avLst/>
          </a:prstGeom>
        </p:spPr>
      </p:pic>
      <p:sp>
        <p:nvSpPr>
          <p:cNvPr id="10" name="Rectangle 9">
            <a:extLst>
              <a:ext uri="{FF2B5EF4-FFF2-40B4-BE49-F238E27FC236}">
                <a16:creationId xmlns:a16="http://schemas.microsoft.com/office/drawing/2014/main" id="{05F4B522-0D87-66A6-C186-BD94577167DD}"/>
              </a:ext>
            </a:extLst>
          </p:cNvPr>
          <p:cNvSpPr/>
          <p:nvPr/>
        </p:nvSpPr>
        <p:spPr>
          <a:xfrm>
            <a:off x="4571205" y="2969208"/>
            <a:ext cx="520747" cy="3246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78D687E-C082-57F3-F169-196D7D1AF66B}"/>
              </a:ext>
            </a:extLst>
          </p:cNvPr>
          <p:cNvSpPr txBox="1"/>
          <p:nvPr/>
        </p:nvSpPr>
        <p:spPr>
          <a:xfrm>
            <a:off x="841887" y="3722178"/>
            <a:ext cx="3729318" cy="369332"/>
          </a:xfrm>
          <a:prstGeom prst="rect">
            <a:avLst/>
          </a:prstGeom>
          <a:noFill/>
        </p:spPr>
        <p:txBody>
          <a:bodyPr wrap="square" rtlCol="0">
            <a:spAutoFit/>
          </a:bodyPr>
          <a:lstStyle/>
          <a:p>
            <a:r>
              <a:rPr lang="en-GB" dirty="0"/>
              <a:t>Three of the thirteen eigenvectors</a:t>
            </a:r>
          </a:p>
        </p:txBody>
      </p:sp>
      <p:cxnSp>
        <p:nvCxnSpPr>
          <p:cNvPr id="13" name="Straight Arrow Connector 12">
            <a:extLst>
              <a:ext uri="{FF2B5EF4-FFF2-40B4-BE49-F238E27FC236}">
                <a16:creationId xmlns:a16="http://schemas.microsoft.com/office/drawing/2014/main" id="{E2FCF4E5-69DC-EC68-EF41-A03F945568B1}"/>
              </a:ext>
            </a:extLst>
          </p:cNvPr>
          <p:cNvCxnSpPr>
            <a:cxnSpLocks/>
          </p:cNvCxnSpPr>
          <p:nvPr/>
        </p:nvCxnSpPr>
        <p:spPr>
          <a:xfrm flipV="1">
            <a:off x="3926541" y="3363412"/>
            <a:ext cx="833718" cy="4015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87DE7A4-53D0-AD81-73B7-2C75D6298FB2}"/>
              </a:ext>
            </a:extLst>
          </p:cNvPr>
          <p:cNvSpPr/>
          <p:nvPr/>
        </p:nvSpPr>
        <p:spPr>
          <a:xfrm>
            <a:off x="5091952" y="2969208"/>
            <a:ext cx="1246095" cy="3246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DB57F76-4807-0441-C9DC-7668A1BDE646}"/>
              </a:ext>
            </a:extLst>
          </p:cNvPr>
          <p:cNvSpPr txBox="1"/>
          <p:nvPr/>
        </p:nvSpPr>
        <p:spPr>
          <a:xfrm>
            <a:off x="4831578" y="3787549"/>
            <a:ext cx="3729318" cy="646331"/>
          </a:xfrm>
          <a:prstGeom prst="rect">
            <a:avLst/>
          </a:prstGeom>
          <a:noFill/>
        </p:spPr>
        <p:txBody>
          <a:bodyPr wrap="square" rtlCol="0">
            <a:spAutoFit/>
          </a:bodyPr>
          <a:lstStyle/>
          <a:p>
            <a:r>
              <a:rPr lang="en-GB" dirty="0"/>
              <a:t>Stress components (assuming the interface is aligned with the x-axis)</a:t>
            </a:r>
          </a:p>
        </p:txBody>
      </p:sp>
      <p:cxnSp>
        <p:nvCxnSpPr>
          <p:cNvPr id="16" name="Straight Arrow Connector 15">
            <a:extLst>
              <a:ext uri="{FF2B5EF4-FFF2-40B4-BE49-F238E27FC236}">
                <a16:creationId xmlns:a16="http://schemas.microsoft.com/office/drawing/2014/main" id="{C4EAC0F4-6C03-7132-73EF-BB8B16CB3371}"/>
              </a:ext>
            </a:extLst>
          </p:cNvPr>
          <p:cNvCxnSpPr>
            <a:cxnSpLocks/>
          </p:cNvCxnSpPr>
          <p:nvPr/>
        </p:nvCxnSpPr>
        <p:spPr>
          <a:xfrm flipH="1" flipV="1">
            <a:off x="5925671" y="3293828"/>
            <a:ext cx="251011" cy="4266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73BD8DDC-A370-3982-3CFE-CD9BAAA45E85}"/>
              </a:ext>
            </a:extLst>
          </p:cNvPr>
          <p:cNvSpPr txBox="1">
            <a:spLocks/>
          </p:cNvSpPr>
          <p:nvPr/>
        </p:nvSpPr>
        <p:spPr bwMode="auto">
          <a:xfrm>
            <a:off x="384172" y="4562982"/>
            <a:ext cx="83740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US" sz="1800" kern="0" dirty="0">
                <a:ea typeface="+mn-lt"/>
                <a:cs typeface="+mn-lt"/>
              </a:rPr>
              <a:t>The jump in all normal stress components needs to be specified to be able to compute boundary condition states</a:t>
            </a:r>
          </a:p>
          <a:p>
            <a:r>
              <a:rPr lang="en-US" sz="1800" kern="0" dirty="0">
                <a:ea typeface="+mn-lt"/>
                <a:cs typeface="+mn-lt"/>
              </a:rPr>
              <a:t>Only non-trivial complicated for solid-solid interactions, otherwise</a:t>
            </a:r>
          </a:p>
          <a:p>
            <a:endParaRPr lang="en-US" sz="1800" kern="0" dirty="0">
              <a:ea typeface="+mn-lt"/>
              <a:cs typeface="+mn-lt"/>
            </a:endParaRPr>
          </a:p>
        </p:txBody>
      </p:sp>
      <p:pic>
        <p:nvPicPr>
          <p:cNvPr id="21" name="Picture 20">
            <a:extLst>
              <a:ext uri="{FF2B5EF4-FFF2-40B4-BE49-F238E27FC236}">
                <a16:creationId xmlns:a16="http://schemas.microsoft.com/office/drawing/2014/main" id="{E4988B1F-92B3-D3B3-06B3-15C068CA8658}"/>
              </a:ext>
            </a:extLst>
          </p:cNvPr>
          <p:cNvPicPr>
            <a:picLocks noChangeAspect="1"/>
          </p:cNvPicPr>
          <p:nvPr/>
        </p:nvPicPr>
        <p:blipFill>
          <a:blip r:embed="rId3"/>
          <a:stretch>
            <a:fillRect/>
          </a:stretch>
        </p:blipFill>
        <p:spPr>
          <a:xfrm>
            <a:off x="1792175" y="5619829"/>
            <a:ext cx="5558059" cy="531083"/>
          </a:xfrm>
          <a:prstGeom prst="rect">
            <a:avLst/>
          </a:prstGeom>
        </p:spPr>
      </p:pic>
    </p:spTree>
    <p:extLst>
      <p:ext uri="{BB962C8B-B14F-4D97-AF65-F5344CB8AC3E}">
        <p14:creationId xmlns:p14="http://schemas.microsoft.com/office/powerpoint/2010/main" val="26146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p:bldP spid="14" grpId="0" animBg="1"/>
      <p:bldP spid="15"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Intermediate pressure</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dirty="0">
                <a:ea typeface="+mn-lt"/>
                <a:cs typeface="+mn-lt"/>
              </a:rPr>
              <a:t>We can, eventually, get to a single intermediate pressure (see Michael and Nikiforakis (2018) for more details)</a:t>
            </a:r>
          </a:p>
          <a:p>
            <a:endParaRPr lang="en-US" sz="1800" dirty="0">
              <a:ea typeface="+mn-lt"/>
              <a:cs typeface="+mn-lt"/>
            </a:endParaRPr>
          </a:p>
          <a:p>
            <a:endParaRPr lang="en-US" sz="1800" dirty="0">
              <a:ea typeface="+mn-lt"/>
              <a:cs typeface="+mn-lt"/>
            </a:endParaRPr>
          </a:p>
          <a:p>
            <a:r>
              <a:rPr lang="en-US" sz="1800" dirty="0">
                <a:ea typeface="+mn-lt"/>
                <a:cs typeface="+mn-lt"/>
              </a:rPr>
              <a:t>Here, we have the elastic acoustic tensor</a:t>
            </a:r>
          </a:p>
          <a:p>
            <a:endParaRPr lang="en-US" sz="1800" dirty="0">
              <a:ea typeface="+mn-lt"/>
              <a:cs typeface="+mn-lt"/>
            </a:endParaRPr>
          </a:p>
          <a:p>
            <a:r>
              <a:rPr lang="en-US" sz="1800" dirty="0">
                <a:ea typeface="+mn-lt"/>
                <a:cs typeface="+mn-lt"/>
              </a:rPr>
              <a:t>And for the solid</a:t>
            </a:r>
          </a:p>
          <a:p>
            <a:endParaRPr lang="en-US" sz="1800" dirty="0">
              <a:ea typeface="+mn-lt"/>
              <a:cs typeface="+mn-lt"/>
            </a:endParaRPr>
          </a:p>
          <a:p>
            <a:r>
              <a:rPr lang="en-US" sz="1800" dirty="0">
                <a:ea typeface="+mn-lt"/>
                <a:cs typeface="+mn-lt"/>
              </a:rPr>
              <a:t>So, although the equations are messy for this combination, the </a:t>
            </a:r>
            <a:r>
              <a:rPr lang="en-US" sz="1800" dirty="0" err="1">
                <a:ea typeface="+mn-lt"/>
                <a:cs typeface="+mn-lt"/>
              </a:rPr>
              <a:t>linearised</a:t>
            </a:r>
            <a:r>
              <a:rPr lang="en-US" sz="1800" dirty="0">
                <a:ea typeface="+mn-lt"/>
                <a:cs typeface="+mn-lt"/>
              </a:rPr>
              <a:t> method does provide an explicit calculation of intermediate values</a:t>
            </a:r>
          </a:p>
          <a:p>
            <a:endParaRPr lang="en-US" sz="1800" dirty="0">
              <a:ea typeface="+mn-lt"/>
              <a:cs typeface="+mn-lt"/>
            </a:endParaRPr>
          </a:p>
        </p:txBody>
      </p:sp>
      <p:pic>
        <p:nvPicPr>
          <p:cNvPr id="5" name="Picture 4">
            <a:extLst>
              <a:ext uri="{FF2B5EF4-FFF2-40B4-BE49-F238E27FC236}">
                <a16:creationId xmlns:a16="http://schemas.microsoft.com/office/drawing/2014/main" id="{967359AF-3C8A-D4E4-1643-1CE83E2E37C1}"/>
              </a:ext>
            </a:extLst>
          </p:cNvPr>
          <p:cNvPicPr>
            <a:picLocks noChangeAspect="1"/>
          </p:cNvPicPr>
          <p:nvPr/>
        </p:nvPicPr>
        <p:blipFill>
          <a:blip r:embed="rId2"/>
          <a:stretch>
            <a:fillRect/>
          </a:stretch>
        </p:blipFill>
        <p:spPr>
          <a:xfrm>
            <a:off x="2418255" y="2331602"/>
            <a:ext cx="4305901" cy="885949"/>
          </a:xfrm>
          <a:prstGeom prst="rect">
            <a:avLst/>
          </a:prstGeom>
        </p:spPr>
      </p:pic>
      <p:pic>
        <p:nvPicPr>
          <p:cNvPr id="7" name="Picture 6">
            <a:extLst>
              <a:ext uri="{FF2B5EF4-FFF2-40B4-BE49-F238E27FC236}">
                <a16:creationId xmlns:a16="http://schemas.microsoft.com/office/drawing/2014/main" id="{B683AD85-B260-977C-4FC6-66A6FA0FBEFF}"/>
              </a:ext>
            </a:extLst>
          </p:cNvPr>
          <p:cNvPicPr>
            <a:picLocks noChangeAspect="1"/>
          </p:cNvPicPr>
          <p:nvPr/>
        </p:nvPicPr>
        <p:blipFill>
          <a:blip r:embed="rId3"/>
          <a:stretch>
            <a:fillRect/>
          </a:stretch>
        </p:blipFill>
        <p:spPr>
          <a:xfrm>
            <a:off x="3489966" y="3640450"/>
            <a:ext cx="2162477" cy="619211"/>
          </a:xfrm>
          <a:prstGeom prst="rect">
            <a:avLst/>
          </a:prstGeom>
        </p:spPr>
      </p:pic>
      <p:pic>
        <p:nvPicPr>
          <p:cNvPr id="12" name="Picture 11">
            <a:extLst>
              <a:ext uri="{FF2B5EF4-FFF2-40B4-BE49-F238E27FC236}">
                <a16:creationId xmlns:a16="http://schemas.microsoft.com/office/drawing/2014/main" id="{2F6CE7B5-73C6-AE1C-5F03-09F2A347E927}"/>
              </a:ext>
            </a:extLst>
          </p:cNvPr>
          <p:cNvPicPr>
            <a:picLocks noChangeAspect="1"/>
          </p:cNvPicPr>
          <p:nvPr/>
        </p:nvPicPr>
        <p:blipFill>
          <a:blip r:embed="rId4"/>
          <a:stretch>
            <a:fillRect/>
          </a:stretch>
        </p:blipFill>
        <p:spPr>
          <a:xfrm>
            <a:off x="3755369" y="4485133"/>
            <a:ext cx="1633262" cy="394854"/>
          </a:xfrm>
          <a:prstGeom prst="rect">
            <a:avLst/>
          </a:prstGeom>
        </p:spPr>
      </p:pic>
    </p:spTree>
    <p:extLst>
      <p:ext uri="{BB962C8B-B14F-4D97-AF65-F5344CB8AC3E}">
        <p14:creationId xmlns:p14="http://schemas.microsoft.com/office/powerpoint/2010/main" val="2034397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Using </a:t>
            </a:r>
            <a:r>
              <a:rPr lang="en-US" dirty="0" err="1">
                <a:cs typeface="Arial"/>
              </a:rPr>
              <a:t>linearised</a:t>
            </a:r>
            <a:r>
              <a:rPr lang="en-US" dirty="0">
                <a:cs typeface="Arial"/>
              </a:rPr>
              <a:t> solvers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This technique allows us to derive boundary conditions for arbitrary interfaces (for any new system, “just” compute the eigenvectors and values)</a:t>
            </a:r>
          </a:p>
          <a:p>
            <a:r>
              <a:rPr lang="en-GB" sz="1800" dirty="0">
                <a:ea typeface="+mn-lt"/>
                <a:cs typeface="+mn-lt"/>
              </a:rPr>
              <a:t>Clearly, there is a large assumption behind this approach – the primitive variable matrix is constant</a:t>
            </a:r>
          </a:p>
          <a:p>
            <a:r>
              <a:rPr lang="en-GB" sz="1800" dirty="0">
                <a:ea typeface="+mn-lt"/>
                <a:cs typeface="+mn-lt"/>
              </a:rPr>
              <a:t>For ‘mild’ problems, this assumption is suitably accurate to give good results –therefore useful for testing the implementation of a new system</a:t>
            </a:r>
          </a:p>
          <a:p>
            <a:r>
              <a:rPr lang="en-GB" sz="1800" dirty="0">
                <a:ea typeface="+mn-lt"/>
                <a:cs typeface="+mn-lt"/>
              </a:rPr>
              <a:t>For ‘extreme’ problems, the linearised solver may fail; the estimation of intermediate states around shock waves could be entirely wrong, and oscillations or unphysical states occur</a:t>
            </a:r>
          </a:p>
          <a:p>
            <a:r>
              <a:rPr lang="en-GB" sz="1800" dirty="0">
                <a:ea typeface="+mn-lt"/>
                <a:cs typeface="+mn-lt"/>
              </a:rPr>
              <a:t>In this case, we want to relax the assumption that </a:t>
            </a:r>
          </a:p>
        </p:txBody>
      </p:sp>
      <p:pic>
        <p:nvPicPr>
          <p:cNvPr id="6" name="Picture 5">
            <a:extLst>
              <a:ext uri="{FF2B5EF4-FFF2-40B4-BE49-F238E27FC236}">
                <a16:creationId xmlns:a16="http://schemas.microsoft.com/office/drawing/2014/main" id="{2A864081-ED1B-0563-39D1-39A770168157}"/>
              </a:ext>
            </a:extLst>
          </p:cNvPr>
          <p:cNvPicPr>
            <a:picLocks noChangeAspect="1"/>
          </p:cNvPicPr>
          <p:nvPr/>
        </p:nvPicPr>
        <p:blipFill>
          <a:blip r:embed="rId2">
            <a:duotone>
              <a:schemeClr val="accent4">
                <a:shade val="45000"/>
                <a:satMod val="135000"/>
              </a:schemeClr>
              <a:prstClr val="white"/>
            </a:duotone>
          </a:blip>
          <a:stretch>
            <a:fillRect/>
          </a:stretch>
        </p:blipFill>
        <p:spPr>
          <a:xfrm>
            <a:off x="5708047" y="4810387"/>
            <a:ext cx="1659467" cy="361127"/>
          </a:xfrm>
          <a:prstGeom prst="rect">
            <a:avLst/>
          </a:prstGeom>
        </p:spPr>
      </p:pic>
    </p:spTree>
    <p:extLst>
      <p:ext uri="{BB962C8B-B14F-4D97-AF65-F5344CB8AC3E}">
        <p14:creationId xmlns:p14="http://schemas.microsoft.com/office/powerpoint/2010/main" val="838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t>Riemann problems and the ghost fluid method</a:t>
            </a:r>
            <a:endParaRPr lang="en-US" dirty="0">
              <a:cs typeface="Arial"/>
            </a:endParaRPr>
          </a:p>
          <a:p>
            <a:r>
              <a:rPr lang="en-US" altLang="en-US" dirty="0">
                <a:solidFill>
                  <a:schemeClr val="tx1">
                    <a:lumMod val="40000"/>
                    <a:lumOff val="60000"/>
                  </a:schemeClr>
                </a:solidFill>
                <a:cs typeface="Arial"/>
              </a:rPr>
              <a:t>Mixed-material Riemann problems</a:t>
            </a:r>
          </a:p>
          <a:p>
            <a:r>
              <a:rPr lang="en-US" altLang="en-US" dirty="0">
                <a:solidFill>
                  <a:schemeClr val="tx1">
                    <a:lumMod val="40000"/>
                    <a:lumOff val="60000"/>
                  </a:schemeClr>
                </a:solidFill>
                <a:cs typeface="Arial"/>
              </a:rPr>
              <a:t>Ghost fluid methods in multiple dimensions</a:t>
            </a:r>
          </a:p>
          <a:p>
            <a:endParaRPr lang="en-US" altLang="en-US" dirty="0">
              <a:cs typeface="Arial"/>
            </a:endParaRPr>
          </a:p>
          <a:p>
            <a:endParaRPr lang="en-US" altLang="en-US" dirty="0">
              <a:cs typeface="Arial"/>
            </a:endParaRPr>
          </a:p>
        </p:txBody>
      </p:sp>
    </p:spTree>
    <p:extLst>
      <p:ext uri="{BB962C8B-B14F-4D97-AF65-F5344CB8AC3E}">
        <p14:creationId xmlns:p14="http://schemas.microsoft.com/office/powerpoint/2010/main" val="1047555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Using </a:t>
            </a:r>
            <a:r>
              <a:rPr lang="en-US" dirty="0" err="1">
                <a:cs typeface="Arial"/>
              </a:rPr>
              <a:t>linearised</a:t>
            </a:r>
            <a:r>
              <a:rPr lang="en-US" dirty="0">
                <a:cs typeface="Arial"/>
              </a:rPr>
              <a:t> solvers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2274536"/>
            <a:ext cx="8374063" cy="1015663"/>
          </a:xfrm>
        </p:spPr>
        <p:txBody>
          <a:bodyPr/>
          <a:lstStyle/>
          <a:p>
            <a:r>
              <a:rPr lang="en-GB" sz="1800" dirty="0">
                <a:ea typeface="+mn-lt"/>
                <a:cs typeface="+mn-lt"/>
              </a:rPr>
              <a:t>The simplest extension of the linearised approach is to slightly restrict the assumption that the primitive variable matrix itself is constant</a:t>
            </a:r>
          </a:p>
          <a:p>
            <a:r>
              <a:rPr lang="en-GB" sz="1800" dirty="0">
                <a:ea typeface="+mn-lt"/>
                <a:cs typeface="+mn-lt"/>
              </a:rPr>
              <a:t>Instead it is some form of average of initial and intermediate states; for these expressions we could have</a:t>
            </a:r>
          </a:p>
          <a:p>
            <a:endParaRPr lang="en-GB" sz="1800" dirty="0">
              <a:ea typeface="+mn-lt"/>
              <a:cs typeface="+mn-lt"/>
            </a:endParaRPr>
          </a:p>
          <a:p>
            <a:endParaRPr lang="en-GB" sz="1800" dirty="0">
              <a:ea typeface="+mn-lt"/>
              <a:cs typeface="+mn-lt"/>
            </a:endParaRPr>
          </a:p>
          <a:p>
            <a:endParaRPr lang="en-GB" sz="1800" dirty="0">
              <a:ea typeface="+mn-lt"/>
              <a:cs typeface="+mn-lt"/>
            </a:endParaRPr>
          </a:p>
          <a:p>
            <a:r>
              <a:rPr lang="en-GB" sz="1800" dirty="0">
                <a:ea typeface="+mn-lt"/>
                <a:cs typeface="+mn-lt"/>
              </a:rPr>
              <a:t>Unfortunately, we don’t have a closed expression any more, and we need a (relatively straightforward) iterative approach, see Schoch and Nikiforakis (2013) for details</a:t>
            </a:r>
          </a:p>
        </p:txBody>
      </p:sp>
      <p:pic>
        <p:nvPicPr>
          <p:cNvPr id="4" name="Picture 3">
            <a:extLst>
              <a:ext uri="{FF2B5EF4-FFF2-40B4-BE49-F238E27FC236}">
                <a16:creationId xmlns:a16="http://schemas.microsoft.com/office/drawing/2014/main" id="{1D01C958-06AB-85D7-A563-9414DBF55042}"/>
              </a:ext>
            </a:extLst>
          </p:cNvPr>
          <p:cNvPicPr>
            <a:picLocks noChangeAspect="1"/>
          </p:cNvPicPr>
          <p:nvPr/>
        </p:nvPicPr>
        <p:blipFill>
          <a:blip r:embed="rId2"/>
          <a:stretch>
            <a:fillRect/>
          </a:stretch>
        </p:blipFill>
        <p:spPr>
          <a:xfrm>
            <a:off x="384175" y="1550281"/>
            <a:ext cx="3975977" cy="504131"/>
          </a:xfrm>
          <a:prstGeom prst="rect">
            <a:avLst/>
          </a:prstGeom>
        </p:spPr>
      </p:pic>
      <p:pic>
        <p:nvPicPr>
          <p:cNvPr id="5" name="Picture 4">
            <a:extLst>
              <a:ext uri="{FF2B5EF4-FFF2-40B4-BE49-F238E27FC236}">
                <a16:creationId xmlns:a16="http://schemas.microsoft.com/office/drawing/2014/main" id="{7A59004C-0F3B-D566-6879-0BE58539CED1}"/>
              </a:ext>
            </a:extLst>
          </p:cNvPr>
          <p:cNvPicPr>
            <a:picLocks noChangeAspect="1"/>
          </p:cNvPicPr>
          <p:nvPr/>
        </p:nvPicPr>
        <p:blipFill>
          <a:blip r:embed="rId3"/>
          <a:stretch>
            <a:fillRect/>
          </a:stretch>
        </p:blipFill>
        <p:spPr>
          <a:xfrm>
            <a:off x="4881742" y="1550281"/>
            <a:ext cx="3124192" cy="504131"/>
          </a:xfrm>
          <a:prstGeom prst="rect">
            <a:avLst/>
          </a:prstGeom>
        </p:spPr>
      </p:pic>
      <p:pic>
        <p:nvPicPr>
          <p:cNvPr id="8" name="Picture 7">
            <a:extLst>
              <a:ext uri="{FF2B5EF4-FFF2-40B4-BE49-F238E27FC236}">
                <a16:creationId xmlns:a16="http://schemas.microsoft.com/office/drawing/2014/main" id="{4AEB5132-5587-0441-3113-36ABFACDD5CE}"/>
              </a:ext>
            </a:extLst>
          </p:cNvPr>
          <p:cNvPicPr>
            <a:picLocks noChangeAspect="1"/>
          </p:cNvPicPr>
          <p:nvPr/>
        </p:nvPicPr>
        <p:blipFill>
          <a:blip r:embed="rId4"/>
          <a:stretch>
            <a:fillRect/>
          </a:stretch>
        </p:blipFill>
        <p:spPr>
          <a:xfrm>
            <a:off x="1205492" y="3567802"/>
            <a:ext cx="6868484" cy="1552792"/>
          </a:xfrm>
          <a:prstGeom prst="rect">
            <a:avLst/>
          </a:prstGeom>
        </p:spPr>
      </p:pic>
    </p:spTree>
    <p:extLst>
      <p:ext uri="{BB962C8B-B14F-4D97-AF65-F5344CB8AC3E}">
        <p14:creationId xmlns:p14="http://schemas.microsoft.com/office/powerpoint/2010/main" val="2678783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a:t>Outline</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idx="1"/>
          </p:nvPr>
        </p:nvSpPr>
        <p:spPr/>
        <p:txBody>
          <a:bodyPr/>
          <a:lstStyle/>
          <a:p>
            <a:pPr eaLnBrk="1" hangingPunct="1"/>
            <a:r>
              <a:rPr lang="en-US" altLang="en-US" dirty="0">
                <a:solidFill>
                  <a:schemeClr val="tx1">
                    <a:lumMod val="40000"/>
                    <a:lumOff val="60000"/>
                  </a:schemeClr>
                </a:solidFill>
              </a:rPr>
              <a:t>Riemann problems and the ghost fluid method</a:t>
            </a:r>
            <a:endParaRPr lang="en-US" dirty="0">
              <a:solidFill>
                <a:schemeClr val="tx1">
                  <a:lumMod val="40000"/>
                  <a:lumOff val="60000"/>
                </a:schemeClr>
              </a:solidFill>
              <a:cs typeface="Arial"/>
            </a:endParaRPr>
          </a:p>
          <a:p>
            <a:r>
              <a:rPr lang="en-US" altLang="en-US" dirty="0">
                <a:solidFill>
                  <a:schemeClr val="tx1">
                    <a:lumMod val="40000"/>
                    <a:lumOff val="60000"/>
                  </a:schemeClr>
                </a:solidFill>
                <a:cs typeface="Arial"/>
              </a:rPr>
              <a:t>Mixed-material Riemann problems</a:t>
            </a:r>
          </a:p>
          <a:p>
            <a:r>
              <a:rPr lang="en-US" altLang="en-US" dirty="0">
                <a:cs typeface="Arial"/>
              </a:rPr>
              <a:t>Ghost fluid methods in multiple dimensions</a:t>
            </a:r>
          </a:p>
          <a:p>
            <a:endParaRPr lang="en-US" altLang="en-US" dirty="0">
              <a:cs typeface="Arial"/>
            </a:endParaRPr>
          </a:p>
          <a:p>
            <a:endParaRPr lang="en-US" altLang="en-US" dirty="0">
              <a:cs typeface="Arial"/>
            </a:endParaRPr>
          </a:p>
        </p:txBody>
      </p:sp>
    </p:spTree>
    <p:extLst>
      <p:ext uri="{BB962C8B-B14F-4D97-AF65-F5344CB8AC3E}">
        <p14:creationId xmlns:p14="http://schemas.microsoft.com/office/powerpoint/2010/main" val="1766520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Considerations in multiple dimensions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So far, we have only considered one-dimensional interfaces</a:t>
            </a:r>
          </a:p>
          <a:p>
            <a:r>
              <a:rPr lang="en-GB" sz="1800" dirty="0">
                <a:ea typeface="+mn-lt"/>
                <a:cs typeface="+mn-lt"/>
              </a:rPr>
              <a:t>In more than one dimension, we cannot expect our interface to be aligned with the numerical grid</a:t>
            </a:r>
          </a:p>
          <a:p>
            <a:r>
              <a:rPr lang="en-GB" sz="1800" dirty="0">
                <a:ea typeface="+mn-lt"/>
                <a:cs typeface="+mn-lt"/>
              </a:rPr>
              <a:t>In this case, we have additional considerations:</a:t>
            </a:r>
          </a:p>
          <a:p>
            <a:pPr marL="614363" lvl="1" indent="-342900">
              <a:buFont typeface="+mj-lt"/>
              <a:buAutoNum type="arabicPeriod"/>
            </a:pPr>
            <a:r>
              <a:rPr lang="en-GB" sz="1800" dirty="0">
                <a:ea typeface="+mn-lt"/>
                <a:cs typeface="+mn-lt"/>
              </a:rPr>
              <a:t>Only normal velocity (and stress) is continuous across an interface – how do we enforce this?</a:t>
            </a:r>
          </a:p>
          <a:p>
            <a:pPr marL="614363" lvl="1" indent="-342900">
              <a:buFont typeface="+mj-lt"/>
              <a:buAutoNum type="arabicPeriod"/>
            </a:pPr>
            <a:r>
              <a:rPr lang="en-GB" sz="1800" dirty="0">
                <a:ea typeface="+mn-lt"/>
                <a:cs typeface="+mn-lt"/>
              </a:rPr>
              <a:t>If we are using a Riemann problem-based method, for a given left state, how do we determine what the adjacent right state is?</a:t>
            </a:r>
          </a:p>
          <a:p>
            <a:pPr marL="614363" lvl="1" indent="-342900">
              <a:buFont typeface="+mj-lt"/>
              <a:buAutoNum type="arabicPeriod"/>
            </a:pPr>
            <a:r>
              <a:rPr lang="en-GB" sz="1800" dirty="0">
                <a:ea typeface="+mn-lt"/>
                <a:cs typeface="+mn-lt"/>
              </a:rPr>
              <a:t>How do we propagate information into the ghost fluid region?</a:t>
            </a:r>
          </a:p>
        </p:txBody>
      </p:sp>
    </p:spTree>
    <p:extLst>
      <p:ext uri="{BB962C8B-B14F-4D97-AF65-F5344CB8AC3E}">
        <p14:creationId xmlns:p14="http://schemas.microsoft.com/office/powerpoint/2010/main" val="1758584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Obtaining the normal components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In order to obtain the velocity normal to the interface, we need to know what direction the normal points in, which, fortunately, is straightforward</a:t>
            </a:r>
          </a:p>
          <a:p>
            <a:endParaRPr lang="en-GB" sz="1800" dirty="0">
              <a:ea typeface="+mn-lt"/>
              <a:cs typeface="+mn-lt"/>
            </a:endParaRPr>
          </a:p>
          <a:p>
            <a:r>
              <a:rPr lang="en-GB" sz="1800" dirty="0">
                <a:ea typeface="+mn-lt"/>
                <a:cs typeface="+mn-lt"/>
              </a:rPr>
              <a:t>The normal component of the velocity is then</a:t>
            </a:r>
          </a:p>
          <a:p>
            <a:endParaRPr lang="en-GB" sz="1800" dirty="0">
              <a:ea typeface="+mn-lt"/>
              <a:cs typeface="+mn-lt"/>
            </a:endParaRPr>
          </a:p>
          <a:p>
            <a:r>
              <a:rPr lang="en-GB" sz="1800" dirty="0">
                <a:ea typeface="+mn-lt"/>
                <a:cs typeface="+mn-lt"/>
              </a:rPr>
              <a:t>The normal component of a vector is a scalar, and similarly, the normal component of a rank-two tensor is a vector</a:t>
            </a:r>
          </a:p>
          <a:p>
            <a:r>
              <a:rPr lang="en-GB" sz="1800" dirty="0">
                <a:ea typeface="+mn-lt"/>
                <a:cs typeface="+mn-lt"/>
              </a:rPr>
              <a:t>For example, we may also need the normal component of stress at an interface</a:t>
            </a:r>
          </a:p>
        </p:txBody>
      </p:sp>
      <p:pic>
        <p:nvPicPr>
          <p:cNvPr id="5" name="Picture 4">
            <a:extLst>
              <a:ext uri="{FF2B5EF4-FFF2-40B4-BE49-F238E27FC236}">
                <a16:creationId xmlns:a16="http://schemas.microsoft.com/office/drawing/2014/main" id="{A38EF883-20EC-AF58-F4F7-EB812F29FD85}"/>
              </a:ext>
            </a:extLst>
          </p:cNvPr>
          <p:cNvPicPr>
            <a:picLocks noChangeAspect="1"/>
          </p:cNvPicPr>
          <p:nvPr/>
        </p:nvPicPr>
        <p:blipFill rotWithShape="1">
          <a:blip r:embed="rId2"/>
          <a:srcRect t="13625"/>
          <a:stretch/>
        </p:blipFill>
        <p:spPr>
          <a:xfrm>
            <a:off x="3741045" y="2099732"/>
            <a:ext cx="1227399" cy="633253"/>
          </a:xfrm>
          <a:prstGeom prst="rect">
            <a:avLst/>
          </a:prstGeom>
        </p:spPr>
      </p:pic>
      <p:pic>
        <p:nvPicPr>
          <p:cNvPr id="7" name="Picture 6">
            <a:extLst>
              <a:ext uri="{FF2B5EF4-FFF2-40B4-BE49-F238E27FC236}">
                <a16:creationId xmlns:a16="http://schemas.microsoft.com/office/drawing/2014/main" id="{3E9458AF-D10A-75D3-E971-3C85EFB1D2BB}"/>
              </a:ext>
            </a:extLst>
          </p:cNvPr>
          <p:cNvPicPr>
            <a:picLocks noChangeAspect="1"/>
          </p:cNvPicPr>
          <p:nvPr/>
        </p:nvPicPr>
        <p:blipFill>
          <a:blip r:embed="rId3"/>
          <a:stretch>
            <a:fillRect/>
          </a:stretch>
        </p:blipFill>
        <p:spPr>
          <a:xfrm>
            <a:off x="3901758" y="3115395"/>
            <a:ext cx="1340484" cy="418367"/>
          </a:xfrm>
          <a:prstGeom prst="rect">
            <a:avLst/>
          </a:prstGeom>
        </p:spPr>
      </p:pic>
      <p:pic>
        <p:nvPicPr>
          <p:cNvPr id="9" name="Picture 8">
            <a:extLst>
              <a:ext uri="{FF2B5EF4-FFF2-40B4-BE49-F238E27FC236}">
                <a16:creationId xmlns:a16="http://schemas.microsoft.com/office/drawing/2014/main" id="{F3119B57-0B67-12C2-4925-06D67117A7DF}"/>
              </a:ext>
            </a:extLst>
          </p:cNvPr>
          <p:cNvPicPr>
            <a:picLocks noChangeAspect="1"/>
          </p:cNvPicPr>
          <p:nvPr/>
        </p:nvPicPr>
        <p:blipFill>
          <a:blip r:embed="rId4"/>
          <a:stretch>
            <a:fillRect/>
          </a:stretch>
        </p:blipFill>
        <p:spPr>
          <a:xfrm>
            <a:off x="3930503" y="4921028"/>
            <a:ext cx="1282994" cy="418368"/>
          </a:xfrm>
          <a:prstGeom prst="rect">
            <a:avLst/>
          </a:prstGeom>
        </p:spPr>
      </p:pic>
    </p:spTree>
    <p:extLst>
      <p:ext uri="{BB962C8B-B14F-4D97-AF65-F5344CB8AC3E}">
        <p14:creationId xmlns:p14="http://schemas.microsoft.com/office/powerpoint/2010/main" val="2393392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Obtaining the tangential components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Once we move to multiple dimensions, we need to provide boundary conditions for tangential components at the interface, not just normal components</a:t>
            </a:r>
          </a:p>
          <a:p>
            <a:r>
              <a:rPr lang="en-GB" sz="1800" dirty="0">
                <a:ea typeface="+mn-lt"/>
                <a:cs typeface="+mn-lt"/>
              </a:rPr>
              <a:t>As we saw when considering the solutions to Riemann problems in more than 1D, the intermediate states for tangential components were trivial, since they only jump across the contact discontinuity</a:t>
            </a:r>
          </a:p>
          <a:p>
            <a:r>
              <a:rPr lang="en-GB" sz="1800" dirty="0">
                <a:ea typeface="+mn-lt"/>
                <a:cs typeface="+mn-lt"/>
              </a:rPr>
              <a:t>This doesn’t change, now they only jump across the interface</a:t>
            </a:r>
          </a:p>
          <a:p>
            <a:r>
              <a:rPr lang="en-GB" sz="1800" dirty="0">
                <a:ea typeface="+mn-lt"/>
                <a:cs typeface="+mn-lt"/>
              </a:rPr>
              <a:t>We </a:t>
            </a:r>
            <a:r>
              <a:rPr lang="en-GB" sz="1800" b="1" dirty="0">
                <a:ea typeface="+mn-lt"/>
                <a:cs typeface="+mn-lt"/>
              </a:rPr>
              <a:t>could</a:t>
            </a:r>
            <a:r>
              <a:rPr lang="en-GB" sz="1800" dirty="0">
                <a:ea typeface="+mn-lt"/>
                <a:cs typeface="+mn-lt"/>
              </a:rPr>
              <a:t> use our normal vector to decompose our full velocity (or stress) field into a coordinate system where one component is normal to the interface</a:t>
            </a:r>
          </a:p>
          <a:p>
            <a:r>
              <a:rPr lang="en-GB" sz="1800" dirty="0">
                <a:ea typeface="+mn-lt"/>
                <a:cs typeface="+mn-lt"/>
              </a:rPr>
              <a:t>This would be a lot of work, though, and is not necessary; instead we maintain our regular Cartesian condition, and simply subtract normal contributions</a:t>
            </a:r>
          </a:p>
        </p:txBody>
      </p:sp>
      <p:pic>
        <p:nvPicPr>
          <p:cNvPr id="6" name="Picture 5">
            <a:extLst>
              <a:ext uri="{FF2B5EF4-FFF2-40B4-BE49-F238E27FC236}">
                <a16:creationId xmlns:a16="http://schemas.microsoft.com/office/drawing/2014/main" id="{68520CC7-DDED-7BE7-BE82-A8F03ABF660E}"/>
              </a:ext>
            </a:extLst>
          </p:cNvPr>
          <p:cNvPicPr>
            <a:picLocks noChangeAspect="1"/>
          </p:cNvPicPr>
          <p:nvPr/>
        </p:nvPicPr>
        <p:blipFill>
          <a:blip r:embed="rId2"/>
          <a:stretch>
            <a:fillRect/>
          </a:stretch>
        </p:blipFill>
        <p:spPr>
          <a:xfrm>
            <a:off x="1975250" y="5346551"/>
            <a:ext cx="1857634" cy="390580"/>
          </a:xfrm>
          <a:prstGeom prst="rect">
            <a:avLst/>
          </a:prstGeom>
        </p:spPr>
      </p:pic>
      <p:pic>
        <p:nvPicPr>
          <p:cNvPr id="10" name="Picture 9">
            <a:extLst>
              <a:ext uri="{FF2B5EF4-FFF2-40B4-BE49-F238E27FC236}">
                <a16:creationId xmlns:a16="http://schemas.microsoft.com/office/drawing/2014/main" id="{2AB4E9B0-FE7A-FE14-3263-694EB43B9A4D}"/>
              </a:ext>
            </a:extLst>
          </p:cNvPr>
          <p:cNvPicPr>
            <a:picLocks noChangeAspect="1"/>
          </p:cNvPicPr>
          <p:nvPr/>
        </p:nvPicPr>
        <p:blipFill>
          <a:blip r:embed="rId3"/>
          <a:stretch>
            <a:fillRect/>
          </a:stretch>
        </p:blipFill>
        <p:spPr>
          <a:xfrm>
            <a:off x="5022179" y="5198893"/>
            <a:ext cx="2029108" cy="685896"/>
          </a:xfrm>
          <a:prstGeom prst="rect">
            <a:avLst/>
          </a:prstGeom>
        </p:spPr>
      </p:pic>
    </p:spTree>
    <p:extLst>
      <p:ext uri="{BB962C8B-B14F-4D97-AF65-F5344CB8AC3E}">
        <p14:creationId xmlns:p14="http://schemas.microsoft.com/office/powerpoint/2010/main" val="3845225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Basic ghost fluid in multiple dimensions (part 1)</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The basic ghost fluid is relatively easy to extend to multiple dimensions</a:t>
            </a:r>
          </a:p>
          <a:p>
            <a:r>
              <a:rPr lang="en-GB" sz="1800" dirty="0">
                <a:ea typeface="+mn-lt"/>
                <a:cs typeface="+mn-lt"/>
              </a:rPr>
              <a:t>The copying of the pressure is entirely unchanged from 1D, and the copying of velocity becomes the copying of </a:t>
            </a:r>
            <a:r>
              <a:rPr lang="en-GB" sz="1800" b="1" dirty="0">
                <a:ea typeface="+mn-lt"/>
                <a:cs typeface="+mn-lt"/>
              </a:rPr>
              <a:t>normal </a:t>
            </a:r>
            <a:r>
              <a:rPr lang="en-GB" sz="1800" dirty="0">
                <a:ea typeface="+mn-lt"/>
                <a:cs typeface="+mn-lt"/>
              </a:rPr>
              <a:t>velocity</a:t>
            </a:r>
          </a:p>
          <a:p>
            <a:r>
              <a:rPr lang="en-GB" sz="1800" dirty="0">
                <a:ea typeface="+mn-lt"/>
                <a:cs typeface="+mn-lt"/>
              </a:rPr>
              <a:t>The local normal direction can be used for all</a:t>
            </a:r>
            <a:br>
              <a:rPr lang="en-GB" sz="1800" dirty="0">
                <a:ea typeface="+mn-lt"/>
                <a:cs typeface="+mn-lt"/>
              </a:rPr>
            </a:br>
            <a:r>
              <a:rPr lang="en-GB" sz="1800" dirty="0">
                <a:ea typeface="+mn-lt"/>
                <a:cs typeface="+mn-lt"/>
              </a:rPr>
              <a:t>velocity copying – close to the interface, this is</a:t>
            </a:r>
            <a:br>
              <a:rPr lang="en-GB" sz="1800" dirty="0">
                <a:ea typeface="+mn-lt"/>
                <a:cs typeface="+mn-lt"/>
              </a:rPr>
            </a:br>
            <a:r>
              <a:rPr lang="en-GB" sz="1800" dirty="0">
                <a:ea typeface="+mn-lt"/>
                <a:cs typeface="+mn-lt"/>
              </a:rPr>
              <a:t>sufficiently accurate (and far away it doesn’t </a:t>
            </a:r>
            <a:br>
              <a:rPr lang="en-GB" sz="1800" dirty="0">
                <a:ea typeface="+mn-lt"/>
                <a:cs typeface="+mn-lt"/>
              </a:rPr>
            </a:br>
            <a:r>
              <a:rPr lang="en-GB" sz="1800" dirty="0">
                <a:ea typeface="+mn-lt"/>
                <a:cs typeface="+mn-lt"/>
              </a:rPr>
              <a:t>matter)</a:t>
            </a:r>
          </a:p>
          <a:p>
            <a:r>
              <a:rPr lang="en-GB" sz="1800" dirty="0">
                <a:ea typeface="+mn-lt"/>
                <a:cs typeface="+mn-lt"/>
              </a:rPr>
              <a:t>Entropy must now be extrapolated using some</a:t>
            </a:r>
            <a:br>
              <a:rPr lang="en-GB" sz="1800" dirty="0">
                <a:ea typeface="+mn-lt"/>
                <a:cs typeface="+mn-lt"/>
              </a:rPr>
            </a:br>
            <a:r>
              <a:rPr lang="en-GB" sz="1800" dirty="0">
                <a:ea typeface="+mn-lt"/>
                <a:cs typeface="+mn-lt"/>
              </a:rPr>
              <a:t>extrapolation algorithm (we shall come to this)</a:t>
            </a:r>
          </a:p>
          <a:p>
            <a:r>
              <a:rPr lang="en-GB" sz="1800" dirty="0">
                <a:ea typeface="+mn-lt"/>
                <a:cs typeface="+mn-lt"/>
              </a:rPr>
              <a:t>The full tangential velocity vector must also be</a:t>
            </a:r>
            <a:br>
              <a:rPr lang="en-GB" sz="1800" dirty="0">
                <a:ea typeface="+mn-lt"/>
                <a:cs typeface="+mn-lt"/>
              </a:rPr>
            </a:br>
            <a:r>
              <a:rPr lang="en-GB" sz="1800" dirty="0">
                <a:ea typeface="+mn-lt"/>
                <a:cs typeface="+mn-lt"/>
              </a:rPr>
              <a:t>extrapolated in the same way</a:t>
            </a:r>
          </a:p>
          <a:p>
            <a:endParaRPr lang="en-GB" sz="1800" dirty="0">
              <a:ea typeface="+mn-lt"/>
              <a:cs typeface="+mn-lt"/>
            </a:endParaRPr>
          </a:p>
          <a:p>
            <a:endParaRPr lang="en-GB" sz="1800" dirty="0">
              <a:ea typeface="+mn-lt"/>
              <a:cs typeface="+mn-lt"/>
            </a:endParaRPr>
          </a:p>
        </p:txBody>
      </p:sp>
      <p:pic>
        <p:nvPicPr>
          <p:cNvPr id="5" name="Picture 4">
            <a:extLst>
              <a:ext uri="{FF2B5EF4-FFF2-40B4-BE49-F238E27FC236}">
                <a16:creationId xmlns:a16="http://schemas.microsoft.com/office/drawing/2014/main" id="{FBBBC833-3825-594F-6AD7-3C835776C5A9}"/>
              </a:ext>
            </a:extLst>
          </p:cNvPr>
          <p:cNvPicPr>
            <a:picLocks noChangeAspect="1"/>
          </p:cNvPicPr>
          <p:nvPr/>
        </p:nvPicPr>
        <p:blipFill>
          <a:blip r:embed="rId2"/>
          <a:stretch>
            <a:fillRect/>
          </a:stretch>
        </p:blipFill>
        <p:spPr>
          <a:xfrm>
            <a:off x="5876430" y="3208866"/>
            <a:ext cx="2881808" cy="2785253"/>
          </a:xfrm>
          <a:prstGeom prst="rect">
            <a:avLst/>
          </a:prstGeom>
        </p:spPr>
      </p:pic>
      <p:sp>
        <p:nvSpPr>
          <p:cNvPr id="7" name="Rectangle 6">
            <a:extLst>
              <a:ext uri="{FF2B5EF4-FFF2-40B4-BE49-F238E27FC236}">
                <a16:creationId xmlns:a16="http://schemas.microsoft.com/office/drawing/2014/main" id="{D2E0A7EA-696F-3F15-AF92-C46FF47F6FF0}"/>
              </a:ext>
            </a:extLst>
          </p:cNvPr>
          <p:cNvSpPr/>
          <p:nvPr/>
        </p:nvSpPr>
        <p:spPr>
          <a:xfrm>
            <a:off x="7171267" y="4445000"/>
            <a:ext cx="169333" cy="270933"/>
          </a:xfrm>
          <a:prstGeom prst="rect">
            <a:avLst/>
          </a:prstGeom>
          <a:solidFill>
            <a:srgbClr val="B0B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D3D6EB2-742F-26DE-89C9-0FED3EAAC0B7}"/>
              </a:ext>
            </a:extLst>
          </p:cNvPr>
          <p:cNvSpPr/>
          <p:nvPr/>
        </p:nvSpPr>
        <p:spPr>
          <a:xfrm>
            <a:off x="5969000"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BF84E67-F067-081F-1F1B-1356BE925265}"/>
              </a:ext>
            </a:extLst>
          </p:cNvPr>
          <p:cNvSpPr/>
          <p:nvPr/>
        </p:nvSpPr>
        <p:spPr>
          <a:xfrm>
            <a:off x="6519333"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103107A-22DD-E810-5B92-EAB7E66F8D5F}"/>
              </a:ext>
            </a:extLst>
          </p:cNvPr>
          <p:cNvSpPr/>
          <p:nvPr/>
        </p:nvSpPr>
        <p:spPr>
          <a:xfrm>
            <a:off x="7069666" y="433681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E84535D-836B-E3E0-BB78-5502AF96AD5C}"/>
              </a:ext>
            </a:extLst>
          </p:cNvPr>
          <p:cNvSpPr/>
          <p:nvPr/>
        </p:nvSpPr>
        <p:spPr>
          <a:xfrm>
            <a:off x="7069666" y="485878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B4BA9FA-09CB-A854-70BB-C37A9CB5057F}"/>
              </a:ext>
            </a:extLst>
          </p:cNvPr>
          <p:cNvSpPr/>
          <p:nvPr/>
        </p:nvSpPr>
        <p:spPr>
          <a:xfrm>
            <a:off x="7069666" y="5380754"/>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5FBD9EEC-00D9-4517-54B7-F41AC0F5FEAF}"/>
              </a:ext>
            </a:extLst>
          </p:cNvPr>
          <p:cNvCxnSpPr/>
          <p:nvPr/>
        </p:nvCxnSpPr>
        <p:spPr>
          <a:xfrm flipV="1">
            <a:off x="6244166" y="3285067"/>
            <a:ext cx="478367" cy="785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A0FB167-4F26-E902-01E4-953F89975BE5}"/>
              </a:ext>
            </a:extLst>
          </p:cNvPr>
          <p:cNvCxnSpPr>
            <a:cxnSpLocks/>
          </p:cNvCxnSpPr>
          <p:nvPr/>
        </p:nvCxnSpPr>
        <p:spPr>
          <a:xfrm flipV="1">
            <a:off x="6777566" y="3429000"/>
            <a:ext cx="842433" cy="6570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73398B-F907-9C2C-7B9E-19DA9E16CC5A}"/>
              </a:ext>
            </a:extLst>
          </p:cNvPr>
          <p:cNvCxnSpPr>
            <a:cxnSpLocks/>
          </p:cNvCxnSpPr>
          <p:nvPr/>
        </p:nvCxnSpPr>
        <p:spPr>
          <a:xfrm flipV="1">
            <a:off x="7317334" y="4445000"/>
            <a:ext cx="1022333" cy="2234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AC63BE-5C5F-091E-47E9-0E830E6DE9B1}"/>
              </a:ext>
            </a:extLst>
          </p:cNvPr>
          <p:cNvCxnSpPr>
            <a:cxnSpLocks/>
          </p:cNvCxnSpPr>
          <p:nvPr/>
        </p:nvCxnSpPr>
        <p:spPr>
          <a:xfrm flipV="1">
            <a:off x="7317334" y="5012267"/>
            <a:ext cx="1106999" cy="107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AE02C3E-5DAD-540F-CDBF-FF02262F40FD}"/>
              </a:ext>
            </a:extLst>
          </p:cNvPr>
          <p:cNvCxnSpPr>
            <a:cxnSpLocks/>
          </p:cNvCxnSpPr>
          <p:nvPr/>
        </p:nvCxnSpPr>
        <p:spPr>
          <a:xfrm flipV="1">
            <a:off x="7323666" y="5625267"/>
            <a:ext cx="1100667" cy="476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811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Riemann problem-based ghost fluid methods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We need to be able to set up a Riemann problem between two states either side of the interface</a:t>
            </a:r>
          </a:p>
          <a:p>
            <a:r>
              <a:rPr lang="en-GB" sz="1800" dirty="0">
                <a:ea typeface="+mn-lt"/>
                <a:cs typeface="+mn-lt"/>
              </a:rPr>
              <a:t>First we identify a cell adjacent to the interface</a:t>
            </a:r>
          </a:p>
          <a:p>
            <a:r>
              <a:rPr lang="en-GB" sz="1800" dirty="0">
                <a:ea typeface="+mn-lt"/>
                <a:cs typeface="+mn-lt"/>
              </a:rPr>
              <a:t>As with reinitialisation techniques, this is done by comparing the sign of the level set function in adjacent cells</a:t>
            </a:r>
          </a:p>
          <a:p>
            <a:endParaRPr lang="en-GB" sz="1800" dirty="0">
              <a:ea typeface="+mn-lt"/>
              <a:cs typeface="+mn-lt"/>
            </a:endParaRPr>
          </a:p>
          <a:p>
            <a:endParaRPr lang="en-GB" sz="1800" dirty="0">
              <a:ea typeface="+mn-lt"/>
              <a:cs typeface="+mn-lt"/>
            </a:endParaRPr>
          </a:p>
        </p:txBody>
      </p:sp>
      <p:pic>
        <p:nvPicPr>
          <p:cNvPr id="6" name="Picture 5">
            <a:extLst>
              <a:ext uri="{FF2B5EF4-FFF2-40B4-BE49-F238E27FC236}">
                <a16:creationId xmlns:a16="http://schemas.microsoft.com/office/drawing/2014/main" id="{08B38872-961B-43BD-A337-F2E028E94CC8}"/>
              </a:ext>
            </a:extLst>
          </p:cNvPr>
          <p:cNvPicPr>
            <a:picLocks noChangeAspect="1"/>
          </p:cNvPicPr>
          <p:nvPr/>
        </p:nvPicPr>
        <p:blipFill>
          <a:blip r:embed="rId2"/>
          <a:stretch>
            <a:fillRect/>
          </a:stretch>
        </p:blipFill>
        <p:spPr>
          <a:xfrm>
            <a:off x="284672" y="1405616"/>
            <a:ext cx="2898795" cy="2752392"/>
          </a:xfrm>
          <a:prstGeom prst="rect">
            <a:avLst/>
          </a:prstGeom>
        </p:spPr>
      </p:pic>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45803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In this example, we have found a cell with two adjacent cells in the other material</a:t>
            </a:r>
          </a:p>
          <a:p>
            <a:r>
              <a:rPr lang="en-GB" sz="1800" kern="0" dirty="0">
                <a:ea typeface="+mn-lt"/>
                <a:cs typeface="+mn-lt"/>
              </a:rPr>
              <a:t>Is either of these a good choice for the Riemann problem state?</a:t>
            </a:r>
          </a:p>
          <a:p>
            <a:endParaRPr lang="en-GB" sz="1800" kern="0" dirty="0">
              <a:ea typeface="+mn-lt"/>
              <a:cs typeface="+mn-lt"/>
            </a:endParaRPr>
          </a:p>
        </p:txBody>
      </p:sp>
    </p:spTree>
    <p:extLst>
      <p:ext uri="{BB962C8B-B14F-4D97-AF65-F5344CB8AC3E}">
        <p14:creationId xmlns:p14="http://schemas.microsoft.com/office/powerpoint/2010/main" val="1568977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The real ghost fluid method</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This is where we see some differences in the Riemann problem-based ghost fluid methods</a:t>
            </a:r>
          </a:p>
          <a:p>
            <a:r>
              <a:rPr lang="en-GB" sz="1800" dirty="0">
                <a:ea typeface="+mn-lt"/>
                <a:cs typeface="+mn-lt"/>
              </a:rPr>
              <a:t>The real GFM will attempt to pick the single, ‘most suitable’ cell from all adjacent cells</a:t>
            </a:r>
          </a:p>
          <a:p>
            <a:endParaRPr lang="en-GB" sz="1800" dirty="0">
              <a:ea typeface="+mn-lt"/>
              <a:cs typeface="+mn-lt"/>
            </a:endParaRPr>
          </a:p>
          <a:p>
            <a:endParaRPr lang="en-GB" sz="1800" dirty="0">
              <a:ea typeface="+mn-lt"/>
              <a:cs typeface="+mn-lt"/>
            </a:endParaRPr>
          </a:p>
        </p:txBody>
      </p:sp>
      <p:pic>
        <p:nvPicPr>
          <p:cNvPr id="6" name="Picture 5">
            <a:extLst>
              <a:ext uri="{FF2B5EF4-FFF2-40B4-BE49-F238E27FC236}">
                <a16:creationId xmlns:a16="http://schemas.microsoft.com/office/drawing/2014/main" id="{08B38872-961B-43BD-A337-F2E028E94CC8}"/>
              </a:ext>
            </a:extLst>
          </p:cNvPr>
          <p:cNvPicPr>
            <a:picLocks noChangeAspect="1"/>
          </p:cNvPicPr>
          <p:nvPr/>
        </p:nvPicPr>
        <p:blipFill>
          <a:blip r:embed="rId2"/>
          <a:stretch>
            <a:fillRect/>
          </a:stretch>
        </p:blipFill>
        <p:spPr>
          <a:xfrm>
            <a:off x="284672" y="1405616"/>
            <a:ext cx="2898795" cy="2752392"/>
          </a:xfrm>
          <a:prstGeom prst="rect">
            <a:avLst/>
          </a:prstGeom>
        </p:spPr>
      </p:pic>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45803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Clearly, any cell which is the same material can be ignored</a:t>
            </a:r>
          </a:p>
        </p:txBody>
      </p:sp>
      <p:sp>
        <p:nvSpPr>
          <p:cNvPr id="4" name="Content Placeholder 2">
            <a:extLst>
              <a:ext uri="{FF2B5EF4-FFF2-40B4-BE49-F238E27FC236}">
                <a16:creationId xmlns:a16="http://schemas.microsoft.com/office/drawing/2014/main" id="{3CCD059A-3EC1-FE71-C672-73BFC106CC14}"/>
              </a:ext>
            </a:extLst>
          </p:cNvPr>
          <p:cNvSpPr txBox="1">
            <a:spLocks/>
          </p:cNvSpPr>
          <p:nvPr/>
        </p:nvSpPr>
        <p:spPr bwMode="auto">
          <a:xfrm>
            <a:off x="3695688" y="3142345"/>
            <a:ext cx="516363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In this 2D example, we have eight possible choices</a:t>
            </a:r>
          </a:p>
          <a:p>
            <a:endParaRPr lang="en-GB" sz="1800" kern="0" dirty="0">
              <a:ea typeface="+mn-lt"/>
              <a:cs typeface="+mn-lt"/>
            </a:endParaRPr>
          </a:p>
          <a:p>
            <a:endParaRPr lang="en-GB" sz="1800" kern="0" dirty="0">
              <a:ea typeface="+mn-lt"/>
              <a:cs typeface="+mn-lt"/>
            </a:endParaRPr>
          </a:p>
        </p:txBody>
      </p:sp>
      <p:sp>
        <p:nvSpPr>
          <p:cNvPr id="5" name="TextBox 4">
            <a:extLst>
              <a:ext uri="{FF2B5EF4-FFF2-40B4-BE49-F238E27FC236}">
                <a16:creationId xmlns:a16="http://schemas.microsoft.com/office/drawing/2014/main" id="{0F7F96B8-B51D-497A-A58D-E2793544C2B6}"/>
              </a:ext>
            </a:extLst>
          </p:cNvPr>
          <p:cNvSpPr txBox="1"/>
          <p:nvPr/>
        </p:nvSpPr>
        <p:spPr>
          <a:xfrm>
            <a:off x="922867" y="1955800"/>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7" name="TextBox 6">
            <a:extLst>
              <a:ext uri="{FF2B5EF4-FFF2-40B4-BE49-F238E27FC236}">
                <a16:creationId xmlns:a16="http://schemas.microsoft.com/office/drawing/2014/main" id="{C7FAB56F-4AC0-3DD3-CD7E-7A49553C61F7}"/>
              </a:ext>
            </a:extLst>
          </p:cNvPr>
          <p:cNvSpPr txBox="1"/>
          <p:nvPr/>
        </p:nvSpPr>
        <p:spPr>
          <a:xfrm>
            <a:off x="922867" y="2489424"/>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8" name="TextBox 7">
            <a:extLst>
              <a:ext uri="{FF2B5EF4-FFF2-40B4-BE49-F238E27FC236}">
                <a16:creationId xmlns:a16="http://schemas.microsoft.com/office/drawing/2014/main" id="{C836F505-9316-D344-B636-234AA2DF980F}"/>
              </a:ext>
            </a:extLst>
          </p:cNvPr>
          <p:cNvSpPr txBox="1"/>
          <p:nvPr/>
        </p:nvSpPr>
        <p:spPr>
          <a:xfrm>
            <a:off x="903812" y="3023048"/>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9" name="TextBox 8">
            <a:extLst>
              <a:ext uri="{FF2B5EF4-FFF2-40B4-BE49-F238E27FC236}">
                <a16:creationId xmlns:a16="http://schemas.microsoft.com/office/drawing/2014/main" id="{9E3C6C82-85D6-8949-8ABC-CE1518119ED9}"/>
              </a:ext>
            </a:extLst>
          </p:cNvPr>
          <p:cNvSpPr txBox="1"/>
          <p:nvPr/>
        </p:nvSpPr>
        <p:spPr>
          <a:xfrm>
            <a:off x="1456267" y="3023047"/>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1" name="TextBox 10">
            <a:extLst>
              <a:ext uri="{FF2B5EF4-FFF2-40B4-BE49-F238E27FC236}">
                <a16:creationId xmlns:a16="http://schemas.microsoft.com/office/drawing/2014/main" id="{77629956-C8F6-EB0A-BB02-DC546FECA867}"/>
              </a:ext>
            </a:extLst>
          </p:cNvPr>
          <p:cNvSpPr txBox="1"/>
          <p:nvPr/>
        </p:nvSpPr>
        <p:spPr>
          <a:xfrm>
            <a:off x="1445678" y="1955800"/>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2" name="TextBox 11">
            <a:extLst>
              <a:ext uri="{FF2B5EF4-FFF2-40B4-BE49-F238E27FC236}">
                <a16:creationId xmlns:a16="http://schemas.microsoft.com/office/drawing/2014/main" id="{53B55326-E49A-1CDE-0AE2-E4936FCDBCF7}"/>
              </a:ext>
            </a:extLst>
          </p:cNvPr>
          <p:cNvSpPr txBox="1"/>
          <p:nvPr/>
        </p:nvSpPr>
        <p:spPr>
          <a:xfrm>
            <a:off x="1957900" y="1960012"/>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3" name="TextBox 12">
            <a:extLst>
              <a:ext uri="{FF2B5EF4-FFF2-40B4-BE49-F238E27FC236}">
                <a16:creationId xmlns:a16="http://schemas.microsoft.com/office/drawing/2014/main" id="{540B07F2-4778-BB83-D8FA-C453734FD9B2}"/>
              </a:ext>
            </a:extLst>
          </p:cNvPr>
          <p:cNvSpPr txBox="1"/>
          <p:nvPr/>
        </p:nvSpPr>
        <p:spPr>
          <a:xfrm>
            <a:off x="1982261" y="2489423"/>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4" name="TextBox 13">
            <a:extLst>
              <a:ext uri="{FF2B5EF4-FFF2-40B4-BE49-F238E27FC236}">
                <a16:creationId xmlns:a16="http://schemas.microsoft.com/office/drawing/2014/main" id="{0BC21766-14FE-0C2D-F61E-D6A1C4893966}"/>
              </a:ext>
            </a:extLst>
          </p:cNvPr>
          <p:cNvSpPr txBox="1"/>
          <p:nvPr/>
        </p:nvSpPr>
        <p:spPr>
          <a:xfrm>
            <a:off x="1974303" y="3014538"/>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6" name="Multiplication Sign 15">
            <a:extLst>
              <a:ext uri="{FF2B5EF4-FFF2-40B4-BE49-F238E27FC236}">
                <a16:creationId xmlns:a16="http://schemas.microsoft.com/office/drawing/2014/main" id="{6B075A7F-5CCA-EFB6-65AE-92A6A89C4E8F}"/>
              </a:ext>
            </a:extLst>
          </p:cNvPr>
          <p:cNvSpPr/>
          <p:nvPr/>
        </p:nvSpPr>
        <p:spPr>
          <a:xfrm>
            <a:off x="949859" y="2020063"/>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Multiplication Sign 16">
            <a:extLst>
              <a:ext uri="{FF2B5EF4-FFF2-40B4-BE49-F238E27FC236}">
                <a16:creationId xmlns:a16="http://schemas.microsoft.com/office/drawing/2014/main" id="{DEEA6FFF-5B7C-33B4-0671-AFE1DAB073FB}"/>
              </a:ext>
            </a:extLst>
          </p:cNvPr>
          <p:cNvSpPr/>
          <p:nvPr/>
        </p:nvSpPr>
        <p:spPr>
          <a:xfrm>
            <a:off x="956999" y="2515829"/>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Multiplication Sign 17">
            <a:extLst>
              <a:ext uri="{FF2B5EF4-FFF2-40B4-BE49-F238E27FC236}">
                <a16:creationId xmlns:a16="http://schemas.microsoft.com/office/drawing/2014/main" id="{8FC67101-3525-A678-1F0B-3A28D06FA211}"/>
              </a:ext>
            </a:extLst>
          </p:cNvPr>
          <p:cNvSpPr/>
          <p:nvPr/>
        </p:nvSpPr>
        <p:spPr>
          <a:xfrm>
            <a:off x="938740" y="3061518"/>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Multiplication Sign 18">
            <a:extLst>
              <a:ext uri="{FF2B5EF4-FFF2-40B4-BE49-F238E27FC236}">
                <a16:creationId xmlns:a16="http://schemas.microsoft.com/office/drawing/2014/main" id="{53379B70-8706-1109-23D6-10BBA1AC9619}"/>
              </a:ext>
            </a:extLst>
          </p:cNvPr>
          <p:cNvSpPr/>
          <p:nvPr/>
        </p:nvSpPr>
        <p:spPr>
          <a:xfrm>
            <a:off x="1466303" y="3061518"/>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2">
            <a:extLst>
              <a:ext uri="{FF2B5EF4-FFF2-40B4-BE49-F238E27FC236}">
                <a16:creationId xmlns:a16="http://schemas.microsoft.com/office/drawing/2014/main" id="{CB80D406-DFDA-CF8F-D994-5DE39CD93707}"/>
              </a:ext>
            </a:extLst>
          </p:cNvPr>
          <p:cNvSpPr txBox="1">
            <a:spLocks/>
          </p:cNvSpPr>
          <p:nvPr/>
        </p:nvSpPr>
        <p:spPr bwMode="auto">
          <a:xfrm>
            <a:off x="384175" y="4965866"/>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The cell which then aligns most closely with the normal vector is chosen</a:t>
            </a:r>
          </a:p>
        </p:txBody>
      </p:sp>
      <p:sp>
        <p:nvSpPr>
          <p:cNvPr id="22" name="L-Shape 21">
            <a:extLst>
              <a:ext uri="{FF2B5EF4-FFF2-40B4-BE49-F238E27FC236}">
                <a16:creationId xmlns:a16="http://schemas.microsoft.com/office/drawing/2014/main" id="{E86F5CB3-FDE8-CEDE-6367-2D5BD487893B}"/>
              </a:ext>
            </a:extLst>
          </p:cNvPr>
          <p:cNvSpPr/>
          <p:nvPr/>
        </p:nvSpPr>
        <p:spPr>
          <a:xfrm rot="18514009">
            <a:off x="2023456" y="2135759"/>
            <a:ext cx="451012" cy="224856"/>
          </a:xfrm>
          <a:prstGeom prst="corner">
            <a:avLst>
              <a:gd name="adj1" fmla="val 38737"/>
              <a:gd name="adj2" fmla="val 40891"/>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ontent Placeholder 2">
            <a:extLst>
              <a:ext uri="{FF2B5EF4-FFF2-40B4-BE49-F238E27FC236}">
                <a16:creationId xmlns:a16="http://schemas.microsoft.com/office/drawing/2014/main" id="{263727D7-8CD5-B424-C383-D4C5968C25EC}"/>
              </a:ext>
            </a:extLst>
          </p:cNvPr>
          <p:cNvSpPr txBox="1">
            <a:spLocks/>
          </p:cNvSpPr>
          <p:nvPr/>
        </p:nvSpPr>
        <p:spPr bwMode="auto">
          <a:xfrm>
            <a:off x="384175" y="5411501"/>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Note that this cell is not actually adjacent to the interface itself – </a:t>
            </a:r>
            <a:r>
              <a:rPr lang="en-GB" sz="1800" b="1" kern="0" dirty="0">
                <a:ea typeface="+mn-lt"/>
                <a:cs typeface="+mn-lt"/>
              </a:rPr>
              <a:t>every cell must be considered individually</a:t>
            </a:r>
          </a:p>
        </p:txBody>
      </p:sp>
    </p:spTree>
    <p:extLst>
      <p:ext uri="{BB962C8B-B14F-4D97-AF65-F5344CB8AC3E}">
        <p14:creationId xmlns:p14="http://schemas.microsoft.com/office/powerpoint/2010/main" val="88386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5" grpId="1"/>
      <p:bldP spid="7" grpId="0"/>
      <p:bldP spid="7" grpId="1"/>
      <p:bldP spid="8" grpId="0"/>
      <p:bldP spid="8" grpId="1"/>
      <p:bldP spid="9" grpId="0"/>
      <p:bldP spid="9" grpId="1"/>
      <p:bldP spid="11" grpId="0"/>
      <p:bldP spid="12" grpId="0"/>
      <p:bldP spid="12" grpId="1"/>
      <p:bldP spid="13" grpId="0"/>
      <p:bldP spid="14" grpId="0"/>
      <p:bldP spid="16" grpId="0" animBg="1"/>
      <p:bldP spid="17" grpId="0" animBg="1"/>
      <p:bldP spid="18" grpId="0" animBg="1"/>
      <p:bldP spid="19" grpId="0" animBg="1"/>
      <p:bldP spid="20" grpId="0"/>
      <p:bldP spid="22" grpId="0" animBg="1"/>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The Riemann ghost fluid method</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One potential issue with the real GFM is the two states for the Riemann problem are a different distance from the interface</a:t>
            </a:r>
          </a:p>
          <a:p>
            <a:r>
              <a:rPr lang="en-GB" sz="1800" dirty="0">
                <a:ea typeface="+mn-lt"/>
                <a:cs typeface="+mn-lt"/>
              </a:rPr>
              <a:t>The Riemann GFM attempts to correct for this, but this requires using more than one cell</a:t>
            </a:r>
          </a:p>
          <a:p>
            <a:r>
              <a:rPr lang="en-GB" sz="1800" dirty="0">
                <a:ea typeface="+mn-lt"/>
                <a:cs typeface="+mn-lt"/>
              </a:rPr>
              <a:t>Therefore information could come from any cell suitably close to the interface (within two cells – everything in this example!)</a:t>
            </a:r>
          </a:p>
          <a:p>
            <a:endParaRPr lang="en-GB" sz="1800" dirty="0">
              <a:ea typeface="+mn-lt"/>
              <a:cs typeface="+mn-lt"/>
            </a:endParaRPr>
          </a:p>
          <a:p>
            <a:endParaRPr lang="en-GB" sz="1800" dirty="0">
              <a:ea typeface="+mn-lt"/>
              <a:cs typeface="+mn-lt"/>
            </a:endParaRPr>
          </a:p>
        </p:txBody>
      </p:sp>
      <p:pic>
        <p:nvPicPr>
          <p:cNvPr id="6" name="Picture 5">
            <a:extLst>
              <a:ext uri="{FF2B5EF4-FFF2-40B4-BE49-F238E27FC236}">
                <a16:creationId xmlns:a16="http://schemas.microsoft.com/office/drawing/2014/main" id="{08B38872-961B-43BD-A337-F2E028E94CC8}"/>
              </a:ext>
            </a:extLst>
          </p:cNvPr>
          <p:cNvPicPr>
            <a:picLocks noChangeAspect="1"/>
          </p:cNvPicPr>
          <p:nvPr/>
        </p:nvPicPr>
        <p:blipFill>
          <a:blip r:embed="rId2"/>
          <a:stretch>
            <a:fillRect/>
          </a:stretch>
        </p:blipFill>
        <p:spPr>
          <a:xfrm>
            <a:off x="284672" y="1405616"/>
            <a:ext cx="2898795" cy="2752392"/>
          </a:xfrm>
          <a:prstGeom prst="rect">
            <a:avLst/>
          </a:prstGeom>
        </p:spPr>
      </p:pic>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45803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We could simply use information about the normal direction to find a position about which to interpolate</a:t>
            </a:r>
          </a:p>
        </p:txBody>
      </p:sp>
      <p:sp>
        <p:nvSpPr>
          <p:cNvPr id="11" name="TextBox 10">
            <a:extLst>
              <a:ext uri="{FF2B5EF4-FFF2-40B4-BE49-F238E27FC236}">
                <a16:creationId xmlns:a16="http://schemas.microsoft.com/office/drawing/2014/main" id="{77629956-C8F6-EB0A-BB02-DC546FECA867}"/>
              </a:ext>
            </a:extLst>
          </p:cNvPr>
          <p:cNvSpPr txBox="1"/>
          <p:nvPr/>
        </p:nvSpPr>
        <p:spPr>
          <a:xfrm>
            <a:off x="1445678" y="1955800"/>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2" name="TextBox 11">
            <a:extLst>
              <a:ext uri="{FF2B5EF4-FFF2-40B4-BE49-F238E27FC236}">
                <a16:creationId xmlns:a16="http://schemas.microsoft.com/office/drawing/2014/main" id="{53B55326-E49A-1CDE-0AE2-E4936FCDBCF7}"/>
              </a:ext>
            </a:extLst>
          </p:cNvPr>
          <p:cNvSpPr txBox="1"/>
          <p:nvPr/>
        </p:nvSpPr>
        <p:spPr>
          <a:xfrm>
            <a:off x="1957900" y="1960012"/>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3" name="TextBox 12">
            <a:extLst>
              <a:ext uri="{FF2B5EF4-FFF2-40B4-BE49-F238E27FC236}">
                <a16:creationId xmlns:a16="http://schemas.microsoft.com/office/drawing/2014/main" id="{540B07F2-4778-BB83-D8FA-C453734FD9B2}"/>
              </a:ext>
            </a:extLst>
          </p:cNvPr>
          <p:cNvSpPr txBox="1"/>
          <p:nvPr/>
        </p:nvSpPr>
        <p:spPr>
          <a:xfrm>
            <a:off x="1982261" y="2489423"/>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4" name="TextBox 13">
            <a:extLst>
              <a:ext uri="{FF2B5EF4-FFF2-40B4-BE49-F238E27FC236}">
                <a16:creationId xmlns:a16="http://schemas.microsoft.com/office/drawing/2014/main" id="{0BC21766-14FE-0C2D-F61E-D6A1C4893966}"/>
              </a:ext>
            </a:extLst>
          </p:cNvPr>
          <p:cNvSpPr txBox="1"/>
          <p:nvPr/>
        </p:nvSpPr>
        <p:spPr>
          <a:xfrm>
            <a:off x="1974303" y="3014538"/>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16" name="Multiplication Sign 15">
            <a:extLst>
              <a:ext uri="{FF2B5EF4-FFF2-40B4-BE49-F238E27FC236}">
                <a16:creationId xmlns:a16="http://schemas.microsoft.com/office/drawing/2014/main" id="{6B075A7F-5CCA-EFB6-65AE-92A6A89C4E8F}"/>
              </a:ext>
            </a:extLst>
          </p:cNvPr>
          <p:cNvSpPr/>
          <p:nvPr/>
        </p:nvSpPr>
        <p:spPr>
          <a:xfrm>
            <a:off x="936101" y="2016709"/>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Multiplication Sign 16">
            <a:extLst>
              <a:ext uri="{FF2B5EF4-FFF2-40B4-BE49-F238E27FC236}">
                <a16:creationId xmlns:a16="http://schemas.microsoft.com/office/drawing/2014/main" id="{DEEA6FFF-5B7C-33B4-0671-AFE1DAB073FB}"/>
              </a:ext>
            </a:extLst>
          </p:cNvPr>
          <p:cNvSpPr/>
          <p:nvPr/>
        </p:nvSpPr>
        <p:spPr>
          <a:xfrm>
            <a:off x="943241" y="2512475"/>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Multiplication Sign 17">
            <a:extLst>
              <a:ext uri="{FF2B5EF4-FFF2-40B4-BE49-F238E27FC236}">
                <a16:creationId xmlns:a16="http://schemas.microsoft.com/office/drawing/2014/main" id="{8FC67101-3525-A678-1F0B-3A28D06FA211}"/>
              </a:ext>
            </a:extLst>
          </p:cNvPr>
          <p:cNvSpPr/>
          <p:nvPr/>
        </p:nvSpPr>
        <p:spPr>
          <a:xfrm>
            <a:off x="924982" y="3058164"/>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Multiplication Sign 18">
            <a:extLst>
              <a:ext uri="{FF2B5EF4-FFF2-40B4-BE49-F238E27FC236}">
                <a16:creationId xmlns:a16="http://schemas.microsoft.com/office/drawing/2014/main" id="{53379B70-8706-1109-23D6-10BBA1AC9619}"/>
              </a:ext>
            </a:extLst>
          </p:cNvPr>
          <p:cNvSpPr/>
          <p:nvPr/>
        </p:nvSpPr>
        <p:spPr>
          <a:xfrm>
            <a:off x="1452545" y="3058164"/>
            <a:ext cx="508000" cy="507832"/>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ontent Placeholder 2">
            <a:extLst>
              <a:ext uri="{FF2B5EF4-FFF2-40B4-BE49-F238E27FC236}">
                <a16:creationId xmlns:a16="http://schemas.microsoft.com/office/drawing/2014/main" id="{CB80D406-DFDA-CF8F-D994-5DE39CD93707}"/>
              </a:ext>
            </a:extLst>
          </p:cNvPr>
          <p:cNvSpPr txBox="1">
            <a:spLocks/>
          </p:cNvSpPr>
          <p:nvPr/>
        </p:nvSpPr>
        <p:spPr bwMode="auto">
          <a:xfrm>
            <a:off x="384175" y="5134002"/>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However, in this example, the interpolation should use four surrounding cells – here there are only three in the correct material</a:t>
            </a:r>
          </a:p>
        </p:txBody>
      </p:sp>
      <p:sp>
        <p:nvSpPr>
          <p:cNvPr id="15" name="TextBox 14">
            <a:extLst>
              <a:ext uri="{FF2B5EF4-FFF2-40B4-BE49-F238E27FC236}">
                <a16:creationId xmlns:a16="http://schemas.microsoft.com/office/drawing/2014/main" id="{C564952F-D541-49CD-56DE-0E4C7EBE2E80}"/>
              </a:ext>
            </a:extLst>
          </p:cNvPr>
          <p:cNvSpPr txBox="1"/>
          <p:nvPr/>
        </p:nvSpPr>
        <p:spPr>
          <a:xfrm>
            <a:off x="1432982" y="1440595"/>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1" name="TextBox 20">
            <a:extLst>
              <a:ext uri="{FF2B5EF4-FFF2-40B4-BE49-F238E27FC236}">
                <a16:creationId xmlns:a16="http://schemas.microsoft.com/office/drawing/2014/main" id="{BEBD21D2-450E-9B2E-B8D4-670CB5FD5677}"/>
              </a:ext>
            </a:extLst>
          </p:cNvPr>
          <p:cNvSpPr txBox="1"/>
          <p:nvPr/>
        </p:nvSpPr>
        <p:spPr>
          <a:xfrm>
            <a:off x="896399" y="1440594"/>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4" name="TextBox 23">
            <a:extLst>
              <a:ext uri="{FF2B5EF4-FFF2-40B4-BE49-F238E27FC236}">
                <a16:creationId xmlns:a16="http://schemas.microsoft.com/office/drawing/2014/main" id="{AB9FFCA2-4894-EC7C-4BF9-D4F4B3EDAB70}"/>
              </a:ext>
            </a:extLst>
          </p:cNvPr>
          <p:cNvSpPr txBox="1"/>
          <p:nvPr/>
        </p:nvSpPr>
        <p:spPr>
          <a:xfrm>
            <a:off x="1957900" y="1443269"/>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5" name="TextBox 24">
            <a:extLst>
              <a:ext uri="{FF2B5EF4-FFF2-40B4-BE49-F238E27FC236}">
                <a16:creationId xmlns:a16="http://schemas.microsoft.com/office/drawing/2014/main" id="{8740E51D-A0C7-B09E-08FC-76F7A08B6FFF}"/>
              </a:ext>
            </a:extLst>
          </p:cNvPr>
          <p:cNvSpPr txBox="1"/>
          <p:nvPr/>
        </p:nvSpPr>
        <p:spPr>
          <a:xfrm>
            <a:off x="2487086" y="1455471"/>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6" name="TextBox 25">
            <a:extLst>
              <a:ext uri="{FF2B5EF4-FFF2-40B4-BE49-F238E27FC236}">
                <a16:creationId xmlns:a16="http://schemas.microsoft.com/office/drawing/2014/main" id="{860F8FBA-06A0-99E4-8F23-679B24CEC126}"/>
              </a:ext>
            </a:extLst>
          </p:cNvPr>
          <p:cNvSpPr txBox="1"/>
          <p:nvPr/>
        </p:nvSpPr>
        <p:spPr>
          <a:xfrm>
            <a:off x="2480711" y="1964308"/>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7" name="TextBox 26">
            <a:extLst>
              <a:ext uri="{FF2B5EF4-FFF2-40B4-BE49-F238E27FC236}">
                <a16:creationId xmlns:a16="http://schemas.microsoft.com/office/drawing/2014/main" id="{25D8E7D2-8CFD-0BD7-9AEF-A9F773C6E397}"/>
              </a:ext>
            </a:extLst>
          </p:cNvPr>
          <p:cNvSpPr txBox="1"/>
          <p:nvPr/>
        </p:nvSpPr>
        <p:spPr>
          <a:xfrm>
            <a:off x="2473825" y="2498424"/>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8" name="TextBox 27">
            <a:extLst>
              <a:ext uri="{FF2B5EF4-FFF2-40B4-BE49-F238E27FC236}">
                <a16:creationId xmlns:a16="http://schemas.microsoft.com/office/drawing/2014/main" id="{E1A0FD1F-368C-AD6F-BA76-7B90C54C47E6}"/>
              </a:ext>
            </a:extLst>
          </p:cNvPr>
          <p:cNvSpPr txBox="1"/>
          <p:nvPr/>
        </p:nvSpPr>
        <p:spPr>
          <a:xfrm>
            <a:off x="2487086" y="3020307"/>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29" name="TextBox 28">
            <a:extLst>
              <a:ext uri="{FF2B5EF4-FFF2-40B4-BE49-F238E27FC236}">
                <a16:creationId xmlns:a16="http://schemas.microsoft.com/office/drawing/2014/main" id="{316DEB54-7607-CA8B-6DCC-818F9904D28F}"/>
              </a:ext>
            </a:extLst>
          </p:cNvPr>
          <p:cNvSpPr txBox="1"/>
          <p:nvPr/>
        </p:nvSpPr>
        <p:spPr>
          <a:xfrm>
            <a:off x="1982261" y="3548000"/>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30" name="TextBox 29">
            <a:extLst>
              <a:ext uri="{FF2B5EF4-FFF2-40B4-BE49-F238E27FC236}">
                <a16:creationId xmlns:a16="http://schemas.microsoft.com/office/drawing/2014/main" id="{4EF18EF6-5DCF-75D6-919A-61A18D8CACC7}"/>
              </a:ext>
            </a:extLst>
          </p:cNvPr>
          <p:cNvSpPr txBox="1"/>
          <p:nvPr/>
        </p:nvSpPr>
        <p:spPr>
          <a:xfrm>
            <a:off x="2480711" y="3561450"/>
            <a:ext cx="533400" cy="584775"/>
          </a:xfrm>
          <a:prstGeom prst="rect">
            <a:avLst/>
          </a:prstGeom>
          <a:noFill/>
        </p:spPr>
        <p:txBody>
          <a:bodyPr wrap="square" rtlCol="0">
            <a:spAutoFit/>
          </a:bodyPr>
          <a:lstStyle/>
          <a:p>
            <a:pPr algn="ctr"/>
            <a:r>
              <a:rPr lang="en-GB" sz="3200" b="1" dirty="0">
                <a:solidFill>
                  <a:srgbClr val="002060"/>
                </a:solidFill>
              </a:rPr>
              <a:t>?</a:t>
            </a:r>
          </a:p>
        </p:txBody>
      </p:sp>
      <p:sp>
        <p:nvSpPr>
          <p:cNvPr id="31" name="TextBox 30">
            <a:extLst>
              <a:ext uri="{FF2B5EF4-FFF2-40B4-BE49-F238E27FC236}">
                <a16:creationId xmlns:a16="http://schemas.microsoft.com/office/drawing/2014/main" id="{72FFFE9A-5BED-908A-4D0C-37BB34976401}"/>
              </a:ext>
            </a:extLst>
          </p:cNvPr>
          <p:cNvSpPr txBox="1"/>
          <p:nvPr/>
        </p:nvSpPr>
        <p:spPr>
          <a:xfrm>
            <a:off x="371481" y="1440593"/>
            <a:ext cx="533400" cy="584775"/>
          </a:xfrm>
          <a:prstGeom prst="rect">
            <a:avLst/>
          </a:prstGeom>
          <a:noFill/>
        </p:spPr>
        <p:txBody>
          <a:bodyPr wrap="square" rtlCol="0">
            <a:spAutoFit/>
          </a:bodyPr>
          <a:lstStyle/>
          <a:p>
            <a:pPr algn="ctr"/>
            <a:r>
              <a:rPr lang="en-GB" sz="3200" b="1" dirty="0">
                <a:solidFill>
                  <a:srgbClr val="002060"/>
                </a:solidFill>
              </a:rPr>
              <a:t>?</a:t>
            </a:r>
          </a:p>
        </p:txBody>
      </p:sp>
      <p:cxnSp>
        <p:nvCxnSpPr>
          <p:cNvPr id="33" name="Straight Connector 32">
            <a:extLst>
              <a:ext uri="{FF2B5EF4-FFF2-40B4-BE49-F238E27FC236}">
                <a16:creationId xmlns:a16="http://schemas.microsoft.com/office/drawing/2014/main" id="{10FF1815-931B-781D-FD68-05C5310802BF}"/>
              </a:ext>
            </a:extLst>
          </p:cNvPr>
          <p:cNvCxnSpPr/>
          <p:nvPr/>
        </p:nvCxnSpPr>
        <p:spPr>
          <a:xfrm flipV="1">
            <a:off x="1706545" y="2608294"/>
            <a:ext cx="189988" cy="182517"/>
          </a:xfrm>
          <a:prstGeom prst="line">
            <a:avLst/>
          </a:prstGeom>
          <a:ln w="34925">
            <a:headEnd type="arrow" w="sm" len="sm"/>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animBg="1"/>
      <p:bldP spid="17" grpId="0" animBg="1"/>
      <p:bldP spid="18" grpId="0" animBg="1"/>
      <p:bldP spid="19" grpId="0" animBg="1"/>
      <p:bldP spid="20" grpId="0"/>
      <p:bldP spid="15" grpId="0"/>
      <p:bldP spid="21" grpId="0"/>
      <p:bldP spid="24" grpId="0"/>
      <p:bldP spid="25" grpId="0"/>
      <p:bldP spid="26" grpId="0"/>
      <p:bldP spid="27" grpId="0"/>
      <p:bldP spid="28" grpId="0"/>
      <p:bldP spid="29" grpId="0"/>
      <p:bldP spid="30" grpId="0"/>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Interpolating </a:t>
            </a:r>
            <a:r>
              <a:rPr lang="en-US" dirty="0" err="1">
                <a:cs typeface="Arial"/>
              </a:rPr>
              <a:t>neighbouring</a:t>
            </a:r>
            <a:r>
              <a:rPr lang="en-US" dirty="0">
                <a:cs typeface="Arial"/>
              </a:rPr>
              <a: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We now aim to find two interpolated states, equidistant from the interface</a:t>
            </a:r>
          </a:p>
          <a:p>
            <a:r>
              <a:rPr lang="en-GB" sz="1800" dirty="0">
                <a:ea typeface="+mn-lt"/>
                <a:cs typeface="+mn-lt"/>
              </a:rPr>
              <a:t>Therefore we first need to find a point on the interface, and the closest point to our cell</a:t>
            </a:r>
          </a:p>
          <a:p>
            <a:r>
              <a:rPr lang="en-GB" sz="1800" dirty="0">
                <a:ea typeface="+mn-lt"/>
                <a:cs typeface="+mn-lt"/>
              </a:rPr>
              <a:t>Fortunately, the use of signed distance functions is once again an advantage – this tells us both the distance to the interface, and we can compute the direction (the normal)</a:t>
            </a:r>
          </a:p>
          <a:p>
            <a:endParaRPr lang="en-GB" sz="1800" dirty="0">
              <a:ea typeface="+mn-lt"/>
              <a:cs typeface="+mn-lt"/>
            </a:endParaRPr>
          </a:p>
          <a:p>
            <a:endParaRPr lang="en-GB" sz="1800" dirty="0">
              <a:ea typeface="+mn-lt"/>
              <a:cs typeface="+mn-lt"/>
            </a:endParaRPr>
          </a:p>
        </p:txBody>
      </p:sp>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45803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Therefore we simply have a location</a:t>
            </a:r>
          </a:p>
          <a:p>
            <a:endParaRPr lang="en-GB" sz="1800" kern="0" dirty="0">
              <a:ea typeface="+mn-lt"/>
              <a:cs typeface="+mn-lt"/>
            </a:endParaRPr>
          </a:p>
          <a:p>
            <a:r>
              <a:rPr lang="en-GB" sz="1800" kern="0" dirty="0">
                <a:ea typeface="+mn-lt"/>
                <a:cs typeface="+mn-lt"/>
              </a:rPr>
              <a:t>Note – this has made an assumption that the normal vector is pointing </a:t>
            </a:r>
            <a:r>
              <a:rPr lang="en-GB" sz="1800" b="1" kern="0" dirty="0">
                <a:ea typeface="+mn-lt"/>
                <a:cs typeface="+mn-lt"/>
              </a:rPr>
              <a:t>into </a:t>
            </a:r>
            <a:r>
              <a:rPr lang="en-GB" sz="1800" kern="0" dirty="0">
                <a:ea typeface="+mn-lt"/>
                <a:cs typeface="+mn-lt"/>
              </a:rPr>
              <a:t>the grey region</a:t>
            </a:r>
          </a:p>
          <a:p>
            <a:endParaRPr lang="en-GB" sz="1800" kern="0" dirty="0">
              <a:ea typeface="+mn-lt"/>
              <a:cs typeface="+mn-lt"/>
            </a:endParaRPr>
          </a:p>
        </p:txBody>
      </p:sp>
      <p:pic>
        <p:nvPicPr>
          <p:cNvPr id="5" name="Picture 4">
            <a:extLst>
              <a:ext uri="{FF2B5EF4-FFF2-40B4-BE49-F238E27FC236}">
                <a16:creationId xmlns:a16="http://schemas.microsoft.com/office/drawing/2014/main" id="{014CD460-FC6A-1884-F371-4B7D44F85AA7}"/>
              </a:ext>
            </a:extLst>
          </p:cNvPr>
          <p:cNvPicPr>
            <a:picLocks noChangeAspect="1"/>
          </p:cNvPicPr>
          <p:nvPr/>
        </p:nvPicPr>
        <p:blipFill>
          <a:blip r:embed="rId2"/>
          <a:stretch>
            <a:fillRect/>
          </a:stretch>
        </p:blipFill>
        <p:spPr>
          <a:xfrm>
            <a:off x="3581261" y="4818208"/>
            <a:ext cx="1981477" cy="295316"/>
          </a:xfrm>
          <a:prstGeom prst="rect">
            <a:avLst/>
          </a:prstGeom>
        </p:spPr>
      </p:pic>
      <p:pic>
        <p:nvPicPr>
          <p:cNvPr id="8" name="Picture 7">
            <a:extLst>
              <a:ext uri="{FF2B5EF4-FFF2-40B4-BE49-F238E27FC236}">
                <a16:creationId xmlns:a16="http://schemas.microsoft.com/office/drawing/2014/main" id="{249E08D9-E3DC-FBD8-4CC8-870EF907B65D}"/>
              </a:ext>
            </a:extLst>
          </p:cNvPr>
          <p:cNvPicPr>
            <a:picLocks noChangeAspect="1"/>
          </p:cNvPicPr>
          <p:nvPr/>
        </p:nvPicPr>
        <p:blipFill>
          <a:blip r:embed="rId3"/>
          <a:stretch>
            <a:fillRect/>
          </a:stretch>
        </p:blipFill>
        <p:spPr>
          <a:xfrm>
            <a:off x="587124" y="1545314"/>
            <a:ext cx="2647143" cy="2633137"/>
          </a:xfrm>
          <a:prstGeom prst="rect">
            <a:avLst/>
          </a:prstGeom>
        </p:spPr>
      </p:pic>
    </p:spTree>
    <p:extLst>
      <p:ext uri="{BB962C8B-B14F-4D97-AF65-F5344CB8AC3E}">
        <p14:creationId xmlns:p14="http://schemas.microsoft.com/office/powerpoint/2010/main" val="155832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err="1"/>
              <a:t>Generalising</a:t>
            </a:r>
            <a:r>
              <a:rPr lang="en-US"/>
              <a:t> a Riemann problem to two materials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ea typeface="+mn-lt"/>
                <a:cs typeface="+mn-lt"/>
              </a:rPr>
              <a:t>Perhaps the first question we should address is why we can consider mixed-material Riemann problems in the first place</a:t>
            </a:r>
          </a:p>
          <a:p>
            <a:r>
              <a:rPr lang="en-GB" sz="1800" dirty="0">
                <a:ea typeface="+mn-lt"/>
                <a:cs typeface="+mn-lt"/>
              </a:rPr>
              <a:t>We start with a single material, three-wave solution</a:t>
            </a:r>
          </a:p>
        </p:txBody>
      </p:sp>
      <p:cxnSp>
        <p:nvCxnSpPr>
          <p:cNvPr id="4" name="Straight Arrow Connector 3">
            <a:extLst>
              <a:ext uri="{FF2B5EF4-FFF2-40B4-BE49-F238E27FC236}">
                <a16:creationId xmlns:a16="http://schemas.microsoft.com/office/drawing/2014/main" id="{07AA4338-0CDC-AB30-1214-C3BEF7FB9E0F}"/>
              </a:ext>
            </a:extLst>
          </p:cNvPr>
          <p:cNvCxnSpPr/>
          <p:nvPr/>
        </p:nvCxnSpPr>
        <p:spPr>
          <a:xfrm flipH="1">
            <a:off x="668216" y="3200400"/>
            <a:ext cx="8793" cy="2312376"/>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765D6B2-E9F5-4816-E0A4-24987915E2AA}"/>
              </a:ext>
            </a:extLst>
          </p:cNvPr>
          <p:cNvCxnSpPr>
            <a:cxnSpLocks/>
          </p:cNvCxnSpPr>
          <p:nvPr/>
        </p:nvCxnSpPr>
        <p:spPr>
          <a:xfrm flipH="1" flipV="1">
            <a:off x="650630" y="5495190"/>
            <a:ext cx="3613638" cy="2637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D42427D-531E-A4FA-A5F6-A14B88822347}"/>
              </a:ext>
            </a:extLst>
          </p:cNvPr>
          <p:cNvCxnSpPr/>
          <p:nvPr/>
        </p:nvCxnSpPr>
        <p:spPr>
          <a:xfrm>
            <a:off x="670415" y="3958736"/>
            <a:ext cx="1758460"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1B5D75-B8AF-1A58-C12E-CEF3519F8323}"/>
              </a:ext>
            </a:extLst>
          </p:cNvPr>
          <p:cNvCxnSpPr>
            <a:cxnSpLocks/>
          </p:cNvCxnSpPr>
          <p:nvPr/>
        </p:nvCxnSpPr>
        <p:spPr>
          <a:xfrm>
            <a:off x="2446458" y="3967527"/>
            <a:ext cx="8794" cy="1222129"/>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A3B5DA-E4F9-7D20-0E56-AC02FB337468}"/>
              </a:ext>
            </a:extLst>
          </p:cNvPr>
          <p:cNvCxnSpPr>
            <a:cxnSpLocks/>
          </p:cNvCxnSpPr>
          <p:nvPr/>
        </p:nvCxnSpPr>
        <p:spPr>
          <a:xfrm>
            <a:off x="2455252" y="5172074"/>
            <a:ext cx="1626576" cy="35169"/>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90A2B12-A617-FEC0-DA05-473A3C003B38}"/>
              </a:ext>
            </a:extLst>
          </p:cNvPr>
          <p:cNvCxnSpPr>
            <a:cxnSpLocks/>
          </p:cNvCxnSpPr>
          <p:nvPr/>
        </p:nvCxnSpPr>
        <p:spPr>
          <a:xfrm flipH="1">
            <a:off x="5125915" y="3297115"/>
            <a:ext cx="8793" cy="2312376"/>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6E0C5E0-A61B-67ED-FD37-F3732672B1DE}"/>
              </a:ext>
            </a:extLst>
          </p:cNvPr>
          <p:cNvCxnSpPr>
            <a:cxnSpLocks/>
          </p:cNvCxnSpPr>
          <p:nvPr/>
        </p:nvCxnSpPr>
        <p:spPr>
          <a:xfrm flipH="1" flipV="1">
            <a:off x="5108329" y="5591905"/>
            <a:ext cx="3613638" cy="2637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7A3196-35EE-3C3B-FBCD-69B5E0594189}"/>
              </a:ext>
            </a:extLst>
          </p:cNvPr>
          <p:cNvCxnSpPr>
            <a:cxnSpLocks/>
          </p:cNvCxnSpPr>
          <p:nvPr/>
        </p:nvCxnSpPr>
        <p:spPr>
          <a:xfrm>
            <a:off x="5128114" y="4055451"/>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57ACBB03-57F5-3738-EC71-987AA97D1E4B}"/>
              </a:ext>
            </a:extLst>
          </p:cNvPr>
          <p:cNvSpPr/>
          <p:nvPr/>
        </p:nvSpPr>
        <p:spPr>
          <a:xfrm rot="10800000">
            <a:off x="5943599" y="3499338"/>
            <a:ext cx="1459522" cy="1125415"/>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016DCB6F-A8A6-7930-8EF9-9E6E305D3DFF}"/>
              </a:ext>
            </a:extLst>
          </p:cNvPr>
          <p:cNvCxnSpPr>
            <a:cxnSpLocks/>
          </p:cNvCxnSpPr>
          <p:nvPr/>
        </p:nvCxnSpPr>
        <p:spPr>
          <a:xfrm>
            <a:off x="6675559" y="4626950"/>
            <a:ext cx="219808"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5246A88-C1BD-CF10-0C70-4992BAA65CEB}"/>
              </a:ext>
            </a:extLst>
          </p:cNvPr>
          <p:cNvCxnSpPr>
            <a:cxnSpLocks/>
          </p:cNvCxnSpPr>
          <p:nvPr/>
        </p:nvCxnSpPr>
        <p:spPr>
          <a:xfrm>
            <a:off x="6886573" y="4626949"/>
            <a:ext cx="8793" cy="334107"/>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747F28-7F73-2B2A-F1C9-F9ECB58A3C7A}"/>
              </a:ext>
            </a:extLst>
          </p:cNvPr>
          <p:cNvCxnSpPr>
            <a:cxnSpLocks/>
          </p:cNvCxnSpPr>
          <p:nvPr/>
        </p:nvCxnSpPr>
        <p:spPr>
          <a:xfrm>
            <a:off x="6895367" y="4961058"/>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841DF0-CF30-4D38-6D35-BFCBFB23D403}"/>
              </a:ext>
            </a:extLst>
          </p:cNvPr>
          <p:cNvCxnSpPr>
            <a:cxnSpLocks/>
          </p:cNvCxnSpPr>
          <p:nvPr/>
        </p:nvCxnSpPr>
        <p:spPr>
          <a:xfrm>
            <a:off x="7713049" y="4961056"/>
            <a:ext cx="8793" cy="334107"/>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E3C791-4963-85E7-CF97-101F44E3A1E2}"/>
              </a:ext>
            </a:extLst>
          </p:cNvPr>
          <p:cNvCxnSpPr>
            <a:cxnSpLocks/>
          </p:cNvCxnSpPr>
          <p:nvPr/>
        </p:nvCxnSpPr>
        <p:spPr>
          <a:xfrm>
            <a:off x="7721843" y="5295165"/>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AF1849BC-EA2F-1FE5-FB1E-7199E42DCFDD}"/>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30497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Interpolating </a:t>
            </a:r>
            <a:r>
              <a:rPr lang="en-US" dirty="0" err="1">
                <a:cs typeface="Arial"/>
              </a:rPr>
              <a:t>neighbouring</a:t>
            </a:r>
            <a:r>
              <a:rPr lang="en-US" dirty="0">
                <a:cs typeface="Arial"/>
              </a:rPr>
              <a: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Once we’ve identified our interface position, we now use this to compute two positions equidistant from the interface </a:t>
            </a:r>
            <a:r>
              <a:rPr lang="en-GB" sz="1800" b="1" dirty="0">
                <a:ea typeface="+mn-lt"/>
                <a:cs typeface="+mn-lt"/>
              </a:rPr>
              <a:t>along the same normal vector</a:t>
            </a:r>
            <a:endParaRPr lang="en-GB" sz="1800" dirty="0">
              <a:ea typeface="+mn-lt"/>
              <a:cs typeface="+mn-lt"/>
            </a:endParaRPr>
          </a:p>
          <a:p>
            <a:r>
              <a:rPr lang="en-GB" sz="1800" dirty="0">
                <a:ea typeface="+mn-lt"/>
                <a:cs typeface="+mn-lt"/>
              </a:rPr>
              <a:t>This means that for the Riemann GFM, both initial states must be interpolated</a:t>
            </a:r>
          </a:p>
          <a:p>
            <a:r>
              <a:rPr lang="en-GB" sz="1800" dirty="0">
                <a:ea typeface="+mn-lt"/>
                <a:cs typeface="+mn-lt"/>
              </a:rPr>
              <a:t>We now have two positions, each a distance from the interface  </a:t>
            </a:r>
          </a:p>
          <a:p>
            <a:endParaRPr lang="en-GB" sz="1800" dirty="0">
              <a:ea typeface="+mn-lt"/>
              <a:cs typeface="+mn-lt"/>
            </a:endParaRPr>
          </a:p>
          <a:p>
            <a:endParaRPr lang="en-GB" sz="1800" dirty="0">
              <a:ea typeface="+mn-lt"/>
              <a:cs typeface="+mn-lt"/>
            </a:endParaRPr>
          </a:p>
        </p:txBody>
      </p:sp>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45803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Ideally, this distance should be the shortest such that both materials have an interpolated state from four valid cells (whilst not being too far away)</a:t>
            </a:r>
          </a:p>
          <a:p>
            <a:r>
              <a:rPr lang="en-GB" sz="1800" kern="0" dirty="0">
                <a:ea typeface="+mn-lt"/>
                <a:cs typeface="+mn-lt"/>
              </a:rPr>
              <a:t>In practice, it is common to use                      , as this usually gives suitable points</a:t>
            </a:r>
          </a:p>
          <a:p>
            <a:endParaRPr lang="en-GB" sz="1800" kern="0" dirty="0">
              <a:ea typeface="+mn-lt"/>
              <a:cs typeface="+mn-lt"/>
            </a:endParaRPr>
          </a:p>
        </p:txBody>
      </p:sp>
      <p:pic>
        <p:nvPicPr>
          <p:cNvPr id="6" name="Picture 5">
            <a:extLst>
              <a:ext uri="{FF2B5EF4-FFF2-40B4-BE49-F238E27FC236}">
                <a16:creationId xmlns:a16="http://schemas.microsoft.com/office/drawing/2014/main" id="{4E288F1D-069D-53C6-279E-46B3ADED6864}"/>
              </a:ext>
            </a:extLst>
          </p:cNvPr>
          <p:cNvPicPr>
            <a:picLocks noChangeAspect="1"/>
          </p:cNvPicPr>
          <p:nvPr/>
        </p:nvPicPr>
        <p:blipFill>
          <a:blip r:embed="rId2"/>
          <a:stretch>
            <a:fillRect/>
          </a:stretch>
        </p:blipFill>
        <p:spPr>
          <a:xfrm>
            <a:off x="585530" y="1474466"/>
            <a:ext cx="2852532" cy="2801201"/>
          </a:xfrm>
          <a:prstGeom prst="rect">
            <a:avLst/>
          </a:prstGeom>
        </p:spPr>
      </p:pic>
      <p:pic>
        <p:nvPicPr>
          <p:cNvPr id="9" name="Picture 8">
            <a:extLst>
              <a:ext uri="{FF2B5EF4-FFF2-40B4-BE49-F238E27FC236}">
                <a16:creationId xmlns:a16="http://schemas.microsoft.com/office/drawing/2014/main" id="{0C2E3325-7C1F-4414-1F25-E3F93DF439A0}"/>
              </a:ext>
            </a:extLst>
          </p:cNvPr>
          <p:cNvPicPr>
            <a:picLocks noChangeAspect="1"/>
          </p:cNvPicPr>
          <p:nvPr/>
        </p:nvPicPr>
        <p:blipFill>
          <a:blip r:embed="rId3"/>
          <a:stretch>
            <a:fillRect/>
          </a:stretch>
        </p:blipFill>
        <p:spPr>
          <a:xfrm>
            <a:off x="8506962" y="3606799"/>
            <a:ext cx="218995" cy="301118"/>
          </a:xfrm>
          <a:prstGeom prst="rect">
            <a:avLst/>
          </a:prstGeom>
        </p:spPr>
      </p:pic>
      <p:pic>
        <p:nvPicPr>
          <p:cNvPr id="12" name="Picture 11">
            <a:extLst>
              <a:ext uri="{FF2B5EF4-FFF2-40B4-BE49-F238E27FC236}">
                <a16:creationId xmlns:a16="http://schemas.microsoft.com/office/drawing/2014/main" id="{03295932-C389-21E0-4273-C520FB358879}"/>
              </a:ext>
            </a:extLst>
          </p:cNvPr>
          <p:cNvPicPr>
            <a:picLocks noChangeAspect="1"/>
          </p:cNvPicPr>
          <p:nvPr/>
        </p:nvPicPr>
        <p:blipFill>
          <a:blip r:embed="rId4">
            <a:duotone>
              <a:schemeClr val="accent4">
                <a:shade val="45000"/>
                <a:satMod val="135000"/>
              </a:schemeClr>
              <a:prstClr val="white"/>
            </a:duotone>
          </a:blip>
          <a:stretch>
            <a:fillRect/>
          </a:stretch>
        </p:blipFill>
        <p:spPr>
          <a:xfrm>
            <a:off x="3864785" y="5204390"/>
            <a:ext cx="1355823" cy="269308"/>
          </a:xfrm>
          <a:prstGeom prst="rect">
            <a:avLst/>
          </a:prstGeom>
        </p:spPr>
      </p:pic>
      <p:pic>
        <p:nvPicPr>
          <p:cNvPr id="14" name="Picture 13">
            <a:extLst>
              <a:ext uri="{FF2B5EF4-FFF2-40B4-BE49-F238E27FC236}">
                <a16:creationId xmlns:a16="http://schemas.microsoft.com/office/drawing/2014/main" id="{E31EB2E1-4FE1-1EE1-384B-0D34F6C46FED}"/>
              </a:ext>
            </a:extLst>
          </p:cNvPr>
          <p:cNvPicPr>
            <a:picLocks noChangeAspect="1"/>
          </p:cNvPicPr>
          <p:nvPr/>
        </p:nvPicPr>
        <p:blipFill>
          <a:blip r:embed="rId5"/>
          <a:stretch>
            <a:fillRect/>
          </a:stretch>
        </p:blipFill>
        <p:spPr>
          <a:xfrm>
            <a:off x="3076661" y="5656066"/>
            <a:ext cx="3200847" cy="295316"/>
          </a:xfrm>
          <a:prstGeom prst="rect">
            <a:avLst/>
          </a:prstGeom>
        </p:spPr>
      </p:pic>
    </p:spTree>
    <p:extLst>
      <p:ext uri="{BB962C8B-B14F-4D97-AF65-F5344CB8AC3E}">
        <p14:creationId xmlns:p14="http://schemas.microsoft.com/office/powerpoint/2010/main" val="3750054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Obtaining the Riemann problem solution</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695689" y="1579181"/>
            <a:ext cx="5163639" cy="1015663"/>
          </a:xfrm>
        </p:spPr>
        <p:txBody>
          <a:bodyPr/>
          <a:lstStyle/>
          <a:p>
            <a:r>
              <a:rPr lang="en-GB" sz="1800" dirty="0">
                <a:ea typeface="+mn-lt"/>
                <a:cs typeface="+mn-lt"/>
              </a:rPr>
              <a:t>In order to interpolate the states, a bilinear interpolation is sufficient (higher order puts you too far from the interface)</a:t>
            </a:r>
          </a:p>
          <a:p>
            <a:r>
              <a:rPr lang="en-GB" sz="1800" dirty="0">
                <a:ea typeface="+mn-lt"/>
                <a:cs typeface="+mn-lt"/>
              </a:rPr>
              <a:t>Once we have these states, the normal vector can be used to rotate them normal to the interface</a:t>
            </a:r>
          </a:p>
          <a:p>
            <a:r>
              <a:rPr lang="en-GB" sz="1800" dirty="0">
                <a:ea typeface="+mn-lt"/>
                <a:cs typeface="+mn-lt"/>
              </a:rPr>
              <a:t>And then we solve the mixed-material Riemann problem</a:t>
            </a:r>
          </a:p>
          <a:p>
            <a:endParaRPr lang="en-GB" sz="1800" dirty="0">
              <a:ea typeface="+mn-lt"/>
              <a:cs typeface="+mn-lt"/>
            </a:endParaRPr>
          </a:p>
          <a:p>
            <a:endParaRPr lang="en-GB" sz="1800" dirty="0">
              <a:ea typeface="+mn-lt"/>
              <a:cs typeface="+mn-lt"/>
            </a:endParaRPr>
          </a:p>
        </p:txBody>
      </p:sp>
      <p:sp>
        <p:nvSpPr>
          <p:cNvPr id="10" name="Content Placeholder 2">
            <a:extLst>
              <a:ext uri="{FF2B5EF4-FFF2-40B4-BE49-F238E27FC236}">
                <a16:creationId xmlns:a16="http://schemas.microsoft.com/office/drawing/2014/main" id="{089846C4-1D99-850D-AEFD-DEF1A2825F01}"/>
              </a:ext>
            </a:extLst>
          </p:cNvPr>
          <p:cNvSpPr txBox="1">
            <a:spLocks/>
          </p:cNvSpPr>
          <p:nvPr/>
        </p:nvSpPr>
        <p:spPr bwMode="auto">
          <a:xfrm>
            <a:off x="384175" y="4379965"/>
            <a:ext cx="8375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r>
              <a:rPr lang="en-GB" sz="1800" kern="0" dirty="0">
                <a:ea typeface="+mn-lt"/>
                <a:cs typeface="+mn-lt"/>
              </a:rPr>
              <a:t>Here, we are finding a ghost fluid state for the white material (from P2)</a:t>
            </a:r>
          </a:p>
          <a:p>
            <a:r>
              <a:rPr lang="en-GB" sz="1800" kern="0" dirty="0">
                <a:ea typeface="+mn-lt"/>
                <a:cs typeface="+mn-lt"/>
              </a:rPr>
              <a:t>In practice, we always set this material as the </a:t>
            </a:r>
            <a:r>
              <a:rPr lang="en-GB" sz="1800" b="1" kern="0" dirty="0">
                <a:ea typeface="+mn-lt"/>
                <a:cs typeface="+mn-lt"/>
              </a:rPr>
              <a:t>left material</a:t>
            </a:r>
            <a:r>
              <a:rPr lang="en-GB" sz="1800" kern="0" dirty="0">
                <a:ea typeface="+mn-lt"/>
                <a:cs typeface="+mn-lt"/>
              </a:rPr>
              <a:t>, and then use the left star state (the same applies to the real GFM)</a:t>
            </a:r>
          </a:p>
          <a:p>
            <a:r>
              <a:rPr lang="en-GB" sz="1800" kern="0" dirty="0">
                <a:ea typeface="+mn-lt"/>
                <a:cs typeface="+mn-lt"/>
              </a:rPr>
              <a:t>This is slightly different from how the original Riemann GFM was implemented, but a more natural extension to multiple materials</a:t>
            </a:r>
          </a:p>
          <a:p>
            <a:endParaRPr lang="en-GB" sz="1800" kern="0" dirty="0">
              <a:ea typeface="+mn-lt"/>
              <a:cs typeface="+mn-lt"/>
            </a:endParaRPr>
          </a:p>
        </p:txBody>
      </p:sp>
      <p:pic>
        <p:nvPicPr>
          <p:cNvPr id="5" name="Picture 4">
            <a:extLst>
              <a:ext uri="{FF2B5EF4-FFF2-40B4-BE49-F238E27FC236}">
                <a16:creationId xmlns:a16="http://schemas.microsoft.com/office/drawing/2014/main" id="{FB2B43C5-E5E4-440A-A8D6-6F31BA5A1BE1}"/>
              </a:ext>
            </a:extLst>
          </p:cNvPr>
          <p:cNvPicPr>
            <a:picLocks noChangeAspect="1"/>
          </p:cNvPicPr>
          <p:nvPr/>
        </p:nvPicPr>
        <p:blipFill>
          <a:blip r:embed="rId2"/>
          <a:stretch>
            <a:fillRect/>
          </a:stretch>
        </p:blipFill>
        <p:spPr>
          <a:xfrm>
            <a:off x="545928" y="1435101"/>
            <a:ext cx="2739321" cy="2695840"/>
          </a:xfrm>
          <a:prstGeom prst="rect">
            <a:avLst/>
          </a:prstGeom>
        </p:spPr>
      </p:pic>
    </p:spTree>
    <p:extLst>
      <p:ext uri="{BB962C8B-B14F-4D97-AF65-F5344CB8AC3E}">
        <p14:creationId xmlns:p14="http://schemas.microsoft.com/office/powerpoint/2010/main" val="3960550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Solving the Riemann problem</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460281"/>
            <a:ext cx="8374063" cy="1015663"/>
          </a:xfrm>
        </p:spPr>
        <p:txBody>
          <a:bodyPr/>
          <a:lstStyle/>
          <a:p>
            <a:r>
              <a:rPr lang="en-GB" sz="1800" dirty="0">
                <a:ea typeface="+mn-lt"/>
                <a:cs typeface="+mn-lt"/>
              </a:rPr>
              <a:t>In order to obtain our Riemann problem solution, we could rotate all vectors and tensors to be normal to the interface, e.g.</a:t>
            </a:r>
          </a:p>
          <a:p>
            <a:endParaRPr lang="en-GB" sz="1800" dirty="0">
              <a:ea typeface="+mn-lt"/>
              <a:cs typeface="+mn-lt"/>
            </a:endParaRPr>
          </a:p>
          <a:p>
            <a:r>
              <a:rPr lang="en-GB" sz="1800" dirty="0">
                <a:ea typeface="+mn-lt"/>
                <a:cs typeface="+mn-lt"/>
              </a:rPr>
              <a:t>The Riemann problem solution would then include velocities</a:t>
            </a:r>
          </a:p>
          <a:p>
            <a:endParaRPr lang="en-GB" sz="1800" dirty="0">
              <a:ea typeface="+mn-lt"/>
              <a:cs typeface="+mn-lt"/>
            </a:endParaRPr>
          </a:p>
          <a:p>
            <a:r>
              <a:rPr lang="en-GB" sz="1800" dirty="0">
                <a:ea typeface="+mn-lt"/>
                <a:cs typeface="+mn-lt"/>
              </a:rPr>
              <a:t>However, as mentioned earlier, we can do this whilst avoiding identifying what the tangential vectors are</a:t>
            </a:r>
          </a:p>
          <a:p>
            <a:endParaRPr lang="en-GB" sz="1800" dirty="0">
              <a:ea typeface="+mn-lt"/>
              <a:cs typeface="+mn-lt"/>
            </a:endParaRPr>
          </a:p>
          <a:p>
            <a:r>
              <a:rPr lang="en-GB" sz="1800" dirty="0">
                <a:ea typeface="+mn-lt"/>
                <a:cs typeface="+mn-lt"/>
              </a:rPr>
              <a:t>And then we get star-state velocities</a:t>
            </a:r>
          </a:p>
          <a:p>
            <a:endParaRPr lang="en-GB" sz="1800" dirty="0">
              <a:ea typeface="+mn-lt"/>
              <a:cs typeface="+mn-lt"/>
            </a:endParaRPr>
          </a:p>
          <a:p>
            <a:r>
              <a:rPr lang="en-GB" sz="1800" dirty="0">
                <a:ea typeface="+mn-lt"/>
                <a:cs typeface="+mn-lt"/>
              </a:rPr>
              <a:t>This may require very slight changes to existing Riemann solvers</a:t>
            </a:r>
          </a:p>
          <a:p>
            <a:endParaRPr lang="en-GB" sz="1800" dirty="0">
              <a:ea typeface="+mn-lt"/>
              <a:cs typeface="+mn-lt"/>
            </a:endParaRPr>
          </a:p>
        </p:txBody>
      </p:sp>
      <p:pic>
        <p:nvPicPr>
          <p:cNvPr id="5" name="Picture 4">
            <a:extLst>
              <a:ext uri="{FF2B5EF4-FFF2-40B4-BE49-F238E27FC236}">
                <a16:creationId xmlns:a16="http://schemas.microsoft.com/office/drawing/2014/main" id="{652426E9-0CAB-8DD8-6169-CAB0FACABFBE}"/>
              </a:ext>
            </a:extLst>
          </p:cNvPr>
          <p:cNvPicPr>
            <a:picLocks noChangeAspect="1"/>
          </p:cNvPicPr>
          <p:nvPr/>
        </p:nvPicPr>
        <p:blipFill>
          <a:blip r:embed="rId2"/>
          <a:stretch>
            <a:fillRect/>
          </a:stretch>
        </p:blipFill>
        <p:spPr>
          <a:xfrm>
            <a:off x="1671676" y="2109482"/>
            <a:ext cx="5800648" cy="459963"/>
          </a:xfrm>
          <a:prstGeom prst="rect">
            <a:avLst/>
          </a:prstGeom>
        </p:spPr>
      </p:pic>
      <p:pic>
        <p:nvPicPr>
          <p:cNvPr id="8" name="Picture 7">
            <a:extLst>
              <a:ext uri="{FF2B5EF4-FFF2-40B4-BE49-F238E27FC236}">
                <a16:creationId xmlns:a16="http://schemas.microsoft.com/office/drawing/2014/main" id="{E37B1BD6-DA4B-B03E-1845-BA104235D372}"/>
              </a:ext>
            </a:extLst>
          </p:cNvPr>
          <p:cNvPicPr>
            <a:picLocks noChangeAspect="1"/>
          </p:cNvPicPr>
          <p:nvPr/>
        </p:nvPicPr>
        <p:blipFill>
          <a:blip r:embed="rId3"/>
          <a:stretch>
            <a:fillRect/>
          </a:stretch>
        </p:blipFill>
        <p:spPr>
          <a:xfrm>
            <a:off x="2985169" y="3125145"/>
            <a:ext cx="3173661" cy="450949"/>
          </a:xfrm>
          <a:prstGeom prst="rect">
            <a:avLst/>
          </a:prstGeom>
        </p:spPr>
      </p:pic>
      <p:pic>
        <p:nvPicPr>
          <p:cNvPr id="11" name="Picture 10">
            <a:extLst>
              <a:ext uri="{FF2B5EF4-FFF2-40B4-BE49-F238E27FC236}">
                <a16:creationId xmlns:a16="http://schemas.microsoft.com/office/drawing/2014/main" id="{1F0A0968-3534-269C-069F-607FA84D554E}"/>
              </a:ext>
            </a:extLst>
          </p:cNvPr>
          <p:cNvPicPr>
            <a:picLocks noChangeAspect="1"/>
          </p:cNvPicPr>
          <p:nvPr/>
        </p:nvPicPr>
        <p:blipFill>
          <a:blip r:embed="rId4"/>
          <a:stretch>
            <a:fillRect/>
          </a:stretch>
        </p:blipFill>
        <p:spPr>
          <a:xfrm>
            <a:off x="1671676" y="4404755"/>
            <a:ext cx="5800648" cy="365133"/>
          </a:xfrm>
          <a:prstGeom prst="rect">
            <a:avLst/>
          </a:prstGeom>
        </p:spPr>
      </p:pic>
      <p:pic>
        <p:nvPicPr>
          <p:cNvPr id="13" name="Picture 12">
            <a:extLst>
              <a:ext uri="{FF2B5EF4-FFF2-40B4-BE49-F238E27FC236}">
                <a16:creationId xmlns:a16="http://schemas.microsoft.com/office/drawing/2014/main" id="{3E40112D-A36C-5756-7A39-2D5043A605DE}"/>
              </a:ext>
            </a:extLst>
          </p:cNvPr>
          <p:cNvPicPr>
            <a:picLocks noChangeAspect="1"/>
          </p:cNvPicPr>
          <p:nvPr/>
        </p:nvPicPr>
        <p:blipFill>
          <a:blip r:embed="rId5"/>
          <a:stretch>
            <a:fillRect/>
          </a:stretch>
        </p:blipFill>
        <p:spPr>
          <a:xfrm>
            <a:off x="2985169" y="5277906"/>
            <a:ext cx="3026163" cy="421739"/>
          </a:xfrm>
          <a:prstGeom prst="rect">
            <a:avLst/>
          </a:prstGeom>
        </p:spPr>
      </p:pic>
    </p:spTree>
    <p:extLst>
      <p:ext uri="{BB962C8B-B14F-4D97-AF65-F5344CB8AC3E}">
        <p14:creationId xmlns:p14="http://schemas.microsoft.com/office/powerpoint/2010/main" val="1872161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All the multidimensional techniques so far have considered how we set values in cells </a:t>
            </a:r>
            <a:r>
              <a:rPr lang="en-GB" sz="1800" b="1" dirty="0">
                <a:ea typeface="+mn-lt"/>
                <a:cs typeface="+mn-lt"/>
              </a:rPr>
              <a:t>adjacent</a:t>
            </a:r>
            <a:r>
              <a:rPr lang="en-GB" sz="1800" dirty="0">
                <a:ea typeface="+mn-lt"/>
                <a:cs typeface="+mn-lt"/>
              </a:rPr>
              <a:t> to the interface</a:t>
            </a:r>
          </a:p>
          <a:p>
            <a:r>
              <a:rPr lang="en-GB" sz="1800" dirty="0">
                <a:ea typeface="+mn-lt"/>
                <a:cs typeface="+mn-lt"/>
              </a:rPr>
              <a:t>Now we need to consider extrapolating these values</a:t>
            </a:r>
          </a:p>
          <a:p>
            <a:r>
              <a:rPr lang="en-GB" sz="1800" dirty="0">
                <a:ea typeface="+mn-lt"/>
                <a:cs typeface="+mn-lt"/>
              </a:rPr>
              <a:t>For the basic ghost fluid method, we compute</a:t>
            </a:r>
            <a:br>
              <a:rPr lang="en-GB" sz="1800" dirty="0">
                <a:ea typeface="+mn-lt"/>
                <a:cs typeface="+mn-lt"/>
              </a:rPr>
            </a:br>
            <a:r>
              <a:rPr lang="en-GB" sz="1800" dirty="0">
                <a:ea typeface="+mn-lt"/>
                <a:cs typeface="+mn-lt"/>
              </a:rPr>
              <a:t>interface quantities which we use to compute </a:t>
            </a:r>
            <a:br>
              <a:rPr lang="en-GB" sz="1800" dirty="0">
                <a:ea typeface="+mn-lt"/>
                <a:cs typeface="+mn-lt"/>
              </a:rPr>
            </a:br>
            <a:r>
              <a:rPr lang="en-GB" sz="1800" dirty="0">
                <a:ea typeface="+mn-lt"/>
                <a:cs typeface="+mn-lt"/>
              </a:rPr>
              <a:t>ghost fluid values</a:t>
            </a:r>
          </a:p>
        </p:txBody>
      </p:sp>
      <p:pic>
        <p:nvPicPr>
          <p:cNvPr id="4" name="Picture 3">
            <a:extLst>
              <a:ext uri="{FF2B5EF4-FFF2-40B4-BE49-F238E27FC236}">
                <a16:creationId xmlns:a16="http://schemas.microsoft.com/office/drawing/2014/main" id="{E784AA41-6AF1-8D26-11D8-1C0E04409B40}"/>
              </a:ext>
            </a:extLst>
          </p:cNvPr>
          <p:cNvPicPr>
            <a:picLocks noChangeAspect="1"/>
          </p:cNvPicPr>
          <p:nvPr/>
        </p:nvPicPr>
        <p:blipFill>
          <a:blip r:embed="rId2"/>
          <a:stretch>
            <a:fillRect/>
          </a:stretch>
        </p:blipFill>
        <p:spPr>
          <a:xfrm>
            <a:off x="5876430" y="3208866"/>
            <a:ext cx="2881808" cy="2785253"/>
          </a:xfrm>
          <a:prstGeom prst="rect">
            <a:avLst/>
          </a:prstGeom>
        </p:spPr>
      </p:pic>
      <p:sp>
        <p:nvSpPr>
          <p:cNvPr id="5" name="Rectangle 4">
            <a:extLst>
              <a:ext uri="{FF2B5EF4-FFF2-40B4-BE49-F238E27FC236}">
                <a16:creationId xmlns:a16="http://schemas.microsoft.com/office/drawing/2014/main" id="{3A1FC2FC-AF0C-4366-9F32-D6AD458C4E2D}"/>
              </a:ext>
            </a:extLst>
          </p:cNvPr>
          <p:cNvSpPr/>
          <p:nvPr/>
        </p:nvSpPr>
        <p:spPr>
          <a:xfrm>
            <a:off x="7171267" y="4445000"/>
            <a:ext cx="169333" cy="270933"/>
          </a:xfrm>
          <a:prstGeom prst="rect">
            <a:avLst/>
          </a:prstGeom>
          <a:solidFill>
            <a:srgbClr val="B0B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DDF25C0-47CB-ED71-3A2C-0F6AB64EC80E}"/>
              </a:ext>
            </a:extLst>
          </p:cNvPr>
          <p:cNvSpPr/>
          <p:nvPr/>
        </p:nvSpPr>
        <p:spPr>
          <a:xfrm>
            <a:off x="5969000"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9C24506-1190-E8BB-E149-5474069236A0}"/>
              </a:ext>
            </a:extLst>
          </p:cNvPr>
          <p:cNvSpPr/>
          <p:nvPr/>
        </p:nvSpPr>
        <p:spPr>
          <a:xfrm>
            <a:off x="6519333"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6B1C227-DAFA-04DE-71E9-AD77B95A803F}"/>
              </a:ext>
            </a:extLst>
          </p:cNvPr>
          <p:cNvSpPr/>
          <p:nvPr/>
        </p:nvSpPr>
        <p:spPr>
          <a:xfrm>
            <a:off x="7069666" y="433681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C6354FA-9586-6754-11B4-28B6FDF21D60}"/>
              </a:ext>
            </a:extLst>
          </p:cNvPr>
          <p:cNvSpPr/>
          <p:nvPr/>
        </p:nvSpPr>
        <p:spPr>
          <a:xfrm>
            <a:off x="7069666" y="485878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47388F9-3430-EA4E-589D-6FBAA083BFD7}"/>
              </a:ext>
            </a:extLst>
          </p:cNvPr>
          <p:cNvSpPr/>
          <p:nvPr/>
        </p:nvSpPr>
        <p:spPr>
          <a:xfrm>
            <a:off x="7069666" y="5380754"/>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D7DB7D5-2A8A-D442-CFFA-8D9F45091B9D}"/>
              </a:ext>
            </a:extLst>
          </p:cNvPr>
          <p:cNvCxnSpPr/>
          <p:nvPr/>
        </p:nvCxnSpPr>
        <p:spPr>
          <a:xfrm flipV="1">
            <a:off x="6244166" y="3285067"/>
            <a:ext cx="478367" cy="785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29CC28-1FDF-373C-662A-3CFBA273B81D}"/>
              </a:ext>
            </a:extLst>
          </p:cNvPr>
          <p:cNvCxnSpPr>
            <a:cxnSpLocks/>
          </p:cNvCxnSpPr>
          <p:nvPr/>
        </p:nvCxnSpPr>
        <p:spPr>
          <a:xfrm flipV="1">
            <a:off x="6777566" y="3429000"/>
            <a:ext cx="842433" cy="6570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A2A055-7E42-172D-BD7F-CDD8E5B8D1CC}"/>
              </a:ext>
            </a:extLst>
          </p:cNvPr>
          <p:cNvCxnSpPr>
            <a:cxnSpLocks/>
          </p:cNvCxnSpPr>
          <p:nvPr/>
        </p:nvCxnSpPr>
        <p:spPr>
          <a:xfrm flipV="1">
            <a:off x="7317334" y="4445000"/>
            <a:ext cx="1022333" cy="2234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1ACF22-8B5B-EC24-6562-B243BB63B056}"/>
              </a:ext>
            </a:extLst>
          </p:cNvPr>
          <p:cNvCxnSpPr>
            <a:cxnSpLocks/>
          </p:cNvCxnSpPr>
          <p:nvPr/>
        </p:nvCxnSpPr>
        <p:spPr>
          <a:xfrm flipV="1">
            <a:off x="7317334" y="5012267"/>
            <a:ext cx="1106999" cy="1078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F0EFAD-8CD8-2D26-7281-F85E3DC67B31}"/>
              </a:ext>
            </a:extLst>
          </p:cNvPr>
          <p:cNvCxnSpPr>
            <a:cxnSpLocks/>
          </p:cNvCxnSpPr>
          <p:nvPr/>
        </p:nvCxnSpPr>
        <p:spPr>
          <a:xfrm flipV="1">
            <a:off x="7323666" y="5625267"/>
            <a:ext cx="1100667" cy="476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6" name="Google Shape;778;p30">
            <a:extLst>
              <a:ext uri="{FF2B5EF4-FFF2-40B4-BE49-F238E27FC236}">
                <a16:creationId xmlns:a16="http://schemas.microsoft.com/office/drawing/2014/main" id="{2D2CC2FD-D6F0-0826-76C1-2EBD11155071}"/>
              </a:ext>
            </a:extLst>
          </p:cNvPr>
          <p:cNvPicPr preferRelativeResize="0"/>
          <p:nvPr/>
        </p:nvPicPr>
        <p:blipFill rotWithShape="1">
          <a:blip r:embed="rId3">
            <a:alphaModFix/>
          </a:blip>
          <a:srcRect/>
          <a:stretch/>
        </p:blipFill>
        <p:spPr>
          <a:xfrm>
            <a:off x="838773" y="3811203"/>
            <a:ext cx="2087394" cy="790289"/>
          </a:xfrm>
          <a:prstGeom prst="rect">
            <a:avLst/>
          </a:prstGeom>
          <a:noFill/>
          <a:ln>
            <a:noFill/>
          </a:ln>
        </p:spPr>
      </p:pic>
      <p:pic>
        <p:nvPicPr>
          <p:cNvPr id="18" name="Picture 17">
            <a:extLst>
              <a:ext uri="{FF2B5EF4-FFF2-40B4-BE49-F238E27FC236}">
                <a16:creationId xmlns:a16="http://schemas.microsoft.com/office/drawing/2014/main" id="{D605DD70-3993-475B-1403-C06C084961D6}"/>
              </a:ext>
            </a:extLst>
          </p:cNvPr>
          <p:cNvPicPr>
            <a:picLocks noChangeAspect="1"/>
          </p:cNvPicPr>
          <p:nvPr/>
        </p:nvPicPr>
        <p:blipFill>
          <a:blip r:embed="rId4"/>
          <a:stretch>
            <a:fillRect/>
          </a:stretch>
        </p:blipFill>
        <p:spPr>
          <a:xfrm>
            <a:off x="3284988" y="3995816"/>
            <a:ext cx="2087394" cy="421062"/>
          </a:xfrm>
          <a:prstGeom prst="rect">
            <a:avLst/>
          </a:prstGeom>
        </p:spPr>
      </p:pic>
      <p:sp>
        <p:nvSpPr>
          <p:cNvPr id="19" name="TextBox 18">
            <a:extLst>
              <a:ext uri="{FF2B5EF4-FFF2-40B4-BE49-F238E27FC236}">
                <a16:creationId xmlns:a16="http://schemas.microsoft.com/office/drawing/2014/main" id="{C681B9A9-26AB-29D2-FD93-C4146481B721}"/>
              </a:ext>
            </a:extLst>
          </p:cNvPr>
          <p:cNvSpPr txBox="1"/>
          <p:nvPr/>
        </p:nvSpPr>
        <p:spPr>
          <a:xfrm>
            <a:off x="1341795" y="5120122"/>
            <a:ext cx="3851552" cy="369332"/>
          </a:xfrm>
          <a:prstGeom prst="rect">
            <a:avLst/>
          </a:prstGeom>
          <a:noFill/>
        </p:spPr>
        <p:txBody>
          <a:bodyPr wrap="square" rtlCol="0">
            <a:spAutoFit/>
          </a:bodyPr>
          <a:lstStyle/>
          <a:p>
            <a:r>
              <a:rPr lang="en-GB" dirty="0"/>
              <a:t>These come from the real material</a:t>
            </a:r>
          </a:p>
        </p:txBody>
      </p:sp>
      <p:sp>
        <p:nvSpPr>
          <p:cNvPr id="20" name="Rectangle 19">
            <a:extLst>
              <a:ext uri="{FF2B5EF4-FFF2-40B4-BE49-F238E27FC236}">
                <a16:creationId xmlns:a16="http://schemas.microsoft.com/office/drawing/2014/main" id="{36BC5212-5E1C-8433-1823-A2721015DB1B}"/>
              </a:ext>
            </a:extLst>
          </p:cNvPr>
          <p:cNvSpPr/>
          <p:nvPr/>
        </p:nvSpPr>
        <p:spPr>
          <a:xfrm>
            <a:off x="3969977" y="4025857"/>
            <a:ext cx="671033" cy="360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1CCCE00-A565-D094-9523-FC3CC9631841}"/>
              </a:ext>
            </a:extLst>
          </p:cNvPr>
          <p:cNvSpPr/>
          <p:nvPr/>
        </p:nvSpPr>
        <p:spPr>
          <a:xfrm>
            <a:off x="2214604" y="3845367"/>
            <a:ext cx="431320" cy="360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32458318-DCC9-A088-C4D0-F203D33106EE}"/>
              </a:ext>
            </a:extLst>
          </p:cNvPr>
          <p:cNvCxnSpPr>
            <a:cxnSpLocks/>
          </p:cNvCxnSpPr>
          <p:nvPr/>
        </p:nvCxnSpPr>
        <p:spPr>
          <a:xfrm flipH="1" flipV="1">
            <a:off x="2561226" y="4240510"/>
            <a:ext cx="294967" cy="8796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A0C06E-C6EA-147A-8819-0CEFC3DB84CB}"/>
              </a:ext>
            </a:extLst>
          </p:cNvPr>
          <p:cNvCxnSpPr>
            <a:cxnSpLocks/>
          </p:cNvCxnSpPr>
          <p:nvPr/>
        </p:nvCxnSpPr>
        <p:spPr>
          <a:xfrm flipV="1">
            <a:off x="3027768" y="4445000"/>
            <a:ext cx="1021661" cy="6751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56AA389-082B-3729-EA25-8C9B662D468F}"/>
              </a:ext>
            </a:extLst>
          </p:cNvPr>
          <p:cNvSpPr txBox="1"/>
          <p:nvPr/>
        </p:nvSpPr>
        <p:spPr>
          <a:xfrm>
            <a:off x="1341795" y="5429198"/>
            <a:ext cx="3851552" cy="369332"/>
          </a:xfrm>
          <a:prstGeom prst="rect">
            <a:avLst/>
          </a:prstGeom>
          <a:noFill/>
        </p:spPr>
        <p:txBody>
          <a:bodyPr wrap="square" rtlCol="0">
            <a:spAutoFit/>
          </a:bodyPr>
          <a:lstStyle/>
          <a:p>
            <a:r>
              <a:rPr lang="en-GB" dirty="0"/>
              <a:t>Extrapolate these quantities</a:t>
            </a:r>
          </a:p>
        </p:txBody>
      </p:sp>
      <p:sp>
        <p:nvSpPr>
          <p:cNvPr id="31" name="Rectangle 30">
            <a:extLst>
              <a:ext uri="{FF2B5EF4-FFF2-40B4-BE49-F238E27FC236}">
                <a16:creationId xmlns:a16="http://schemas.microsoft.com/office/drawing/2014/main" id="{C3B021DB-772A-ED12-407B-B260D58157D2}"/>
              </a:ext>
            </a:extLst>
          </p:cNvPr>
          <p:cNvSpPr/>
          <p:nvPr/>
        </p:nvSpPr>
        <p:spPr>
          <a:xfrm>
            <a:off x="4853466" y="4016986"/>
            <a:ext cx="470628" cy="360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FC99CC04-70FC-5058-960A-46C42776E821}"/>
              </a:ext>
            </a:extLst>
          </p:cNvPr>
          <p:cNvSpPr/>
          <p:nvPr/>
        </p:nvSpPr>
        <p:spPr>
          <a:xfrm>
            <a:off x="910474" y="3845366"/>
            <a:ext cx="800081" cy="7042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A55F566B-1004-C0C4-4CFB-22FBA91F7A36}"/>
              </a:ext>
            </a:extLst>
          </p:cNvPr>
          <p:cNvCxnSpPr>
            <a:cxnSpLocks/>
          </p:cNvCxnSpPr>
          <p:nvPr/>
        </p:nvCxnSpPr>
        <p:spPr>
          <a:xfrm flipH="1" flipV="1">
            <a:off x="1710555" y="4601492"/>
            <a:ext cx="1145638" cy="8277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5058E1-4ECB-8F14-4167-39CA7E3A8677}"/>
              </a:ext>
            </a:extLst>
          </p:cNvPr>
          <p:cNvCxnSpPr>
            <a:cxnSpLocks/>
          </p:cNvCxnSpPr>
          <p:nvPr/>
        </p:nvCxnSpPr>
        <p:spPr>
          <a:xfrm flipV="1">
            <a:off x="3027768" y="4445000"/>
            <a:ext cx="1825698" cy="9841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81B38E-EE86-7525-F7D5-EF5555AB3CCA}"/>
              </a:ext>
            </a:extLst>
          </p:cNvPr>
          <p:cNvSpPr txBox="1"/>
          <p:nvPr/>
        </p:nvSpPr>
        <p:spPr>
          <a:xfrm>
            <a:off x="1341795" y="5759961"/>
            <a:ext cx="3851552" cy="369332"/>
          </a:xfrm>
          <a:prstGeom prst="rect">
            <a:avLst/>
          </a:prstGeom>
          <a:noFill/>
        </p:spPr>
        <p:txBody>
          <a:bodyPr wrap="square" rtlCol="0">
            <a:spAutoFit/>
          </a:bodyPr>
          <a:lstStyle/>
          <a:p>
            <a:r>
              <a:rPr lang="en-GB" dirty="0"/>
              <a:t>And use them to compute these</a:t>
            </a:r>
          </a:p>
        </p:txBody>
      </p:sp>
      <p:sp>
        <p:nvSpPr>
          <p:cNvPr id="38" name="Rectangle 37">
            <a:extLst>
              <a:ext uri="{FF2B5EF4-FFF2-40B4-BE49-F238E27FC236}">
                <a16:creationId xmlns:a16="http://schemas.microsoft.com/office/drawing/2014/main" id="{264C8F8F-9987-F706-ADBA-DF3C101EFE8D}"/>
              </a:ext>
            </a:extLst>
          </p:cNvPr>
          <p:cNvSpPr/>
          <p:nvPr/>
        </p:nvSpPr>
        <p:spPr>
          <a:xfrm>
            <a:off x="3333371" y="4016986"/>
            <a:ext cx="373493" cy="360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BBFEAF6D-2DF7-FF7D-5866-ABC410714F66}"/>
              </a:ext>
            </a:extLst>
          </p:cNvPr>
          <p:cNvSpPr/>
          <p:nvPr/>
        </p:nvSpPr>
        <p:spPr>
          <a:xfrm>
            <a:off x="2119668" y="4156289"/>
            <a:ext cx="431320" cy="360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AA694AF8-FEB0-A041-7B93-EEB038D6745A}"/>
              </a:ext>
            </a:extLst>
          </p:cNvPr>
          <p:cNvCxnSpPr>
            <a:cxnSpLocks/>
          </p:cNvCxnSpPr>
          <p:nvPr/>
        </p:nvCxnSpPr>
        <p:spPr>
          <a:xfrm flipH="1" flipV="1">
            <a:off x="2335328" y="4575539"/>
            <a:ext cx="520865" cy="11844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6A89ED-CE71-0990-BBA5-ABED24AD6D6D}"/>
              </a:ext>
            </a:extLst>
          </p:cNvPr>
          <p:cNvCxnSpPr>
            <a:cxnSpLocks/>
          </p:cNvCxnSpPr>
          <p:nvPr/>
        </p:nvCxnSpPr>
        <p:spPr>
          <a:xfrm flipV="1">
            <a:off x="3027768" y="4445000"/>
            <a:ext cx="332473" cy="13149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5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animBg="1"/>
      <p:bldP spid="20" grpId="1" animBg="1"/>
      <p:bldP spid="21" grpId="0" animBg="1"/>
      <p:bldP spid="21" grpId="1" animBg="1"/>
      <p:bldP spid="30" grpId="0"/>
      <p:bldP spid="30" grpId="1"/>
      <p:bldP spid="31" grpId="0" animBg="1"/>
      <p:bldP spid="31" grpId="1" animBg="1"/>
      <p:bldP spid="32" grpId="0" animBg="1"/>
      <p:bldP spid="32" grpId="1" animBg="1"/>
      <p:bldP spid="37" grpId="0"/>
      <p:bldP spid="38" grpId="0" animBg="1"/>
      <p:bldP spid="3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All the multidimensional techniques so far have considered how we set values in cells </a:t>
            </a:r>
            <a:r>
              <a:rPr lang="en-GB" sz="1800" b="1" dirty="0">
                <a:ea typeface="+mn-lt"/>
                <a:cs typeface="+mn-lt"/>
              </a:rPr>
              <a:t>adjacent</a:t>
            </a:r>
            <a:r>
              <a:rPr lang="en-GB" sz="1800" dirty="0">
                <a:ea typeface="+mn-lt"/>
                <a:cs typeface="+mn-lt"/>
              </a:rPr>
              <a:t> to the interface</a:t>
            </a:r>
          </a:p>
          <a:p>
            <a:r>
              <a:rPr lang="en-GB" sz="1800" dirty="0">
                <a:ea typeface="+mn-lt"/>
                <a:cs typeface="+mn-lt"/>
              </a:rPr>
              <a:t>Now we need to consider extrapolating these values</a:t>
            </a:r>
          </a:p>
          <a:p>
            <a:r>
              <a:rPr lang="en-GB" sz="1800" dirty="0">
                <a:ea typeface="+mn-lt"/>
                <a:cs typeface="+mn-lt"/>
              </a:rPr>
              <a:t>For Riemann problem-based ghost fluid methods,</a:t>
            </a:r>
            <a:br>
              <a:rPr lang="en-GB" sz="1800" dirty="0">
                <a:ea typeface="+mn-lt"/>
                <a:cs typeface="+mn-lt"/>
              </a:rPr>
            </a:br>
            <a:r>
              <a:rPr lang="en-GB" sz="1800" dirty="0">
                <a:ea typeface="+mn-lt"/>
                <a:cs typeface="+mn-lt"/>
              </a:rPr>
              <a:t>we have the entire intermediate state for the</a:t>
            </a:r>
            <a:br>
              <a:rPr lang="en-GB" sz="1800" dirty="0">
                <a:ea typeface="+mn-lt"/>
                <a:cs typeface="+mn-lt"/>
              </a:rPr>
            </a:br>
            <a:r>
              <a:rPr lang="en-GB" sz="1800" dirty="0">
                <a:ea typeface="+mn-lt"/>
                <a:cs typeface="+mn-lt"/>
              </a:rPr>
              <a:t>first line of ghost cells</a:t>
            </a:r>
          </a:p>
          <a:p>
            <a:r>
              <a:rPr lang="en-GB" sz="1800" dirty="0">
                <a:ea typeface="+mn-lt"/>
                <a:cs typeface="+mn-lt"/>
              </a:rPr>
              <a:t>We don’t need to compute anything further,</a:t>
            </a:r>
            <a:br>
              <a:rPr lang="en-GB" sz="1800" dirty="0">
                <a:ea typeface="+mn-lt"/>
                <a:cs typeface="+mn-lt"/>
              </a:rPr>
            </a:br>
            <a:r>
              <a:rPr lang="en-GB" sz="1800" dirty="0">
                <a:ea typeface="+mn-lt"/>
                <a:cs typeface="+mn-lt"/>
              </a:rPr>
              <a:t>just extrapolate</a:t>
            </a:r>
          </a:p>
        </p:txBody>
      </p:sp>
      <p:pic>
        <p:nvPicPr>
          <p:cNvPr id="4" name="Picture 3">
            <a:extLst>
              <a:ext uri="{FF2B5EF4-FFF2-40B4-BE49-F238E27FC236}">
                <a16:creationId xmlns:a16="http://schemas.microsoft.com/office/drawing/2014/main" id="{E784AA41-6AF1-8D26-11D8-1C0E04409B40}"/>
              </a:ext>
            </a:extLst>
          </p:cNvPr>
          <p:cNvPicPr>
            <a:picLocks noChangeAspect="1"/>
          </p:cNvPicPr>
          <p:nvPr/>
        </p:nvPicPr>
        <p:blipFill>
          <a:blip r:embed="rId2"/>
          <a:stretch>
            <a:fillRect/>
          </a:stretch>
        </p:blipFill>
        <p:spPr>
          <a:xfrm>
            <a:off x="5876430" y="3208866"/>
            <a:ext cx="2881808" cy="2785253"/>
          </a:xfrm>
          <a:prstGeom prst="rect">
            <a:avLst/>
          </a:prstGeom>
        </p:spPr>
      </p:pic>
      <p:sp>
        <p:nvSpPr>
          <p:cNvPr id="5" name="Rectangle 4">
            <a:extLst>
              <a:ext uri="{FF2B5EF4-FFF2-40B4-BE49-F238E27FC236}">
                <a16:creationId xmlns:a16="http://schemas.microsoft.com/office/drawing/2014/main" id="{3A1FC2FC-AF0C-4366-9F32-D6AD458C4E2D}"/>
              </a:ext>
            </a:extLst>
          </p:cNvPr>
          <p:cNvSpPr/>
          <p:nvPr/>
        </p:nvSpPr>
        <p:spPr>
          <a:xfrm>
            <a:off x="7171267" y="4445000"/>
            <a:ext cx="169333" cy="270933"/>
          </a:xfrm>
          <a:prstGeom prst="rect">
            <a:avLst/>
          </a:prstGeom>
          <a:solidFill>
            <a:srgbClr val="B0B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DDF25C0-47CB-ED71-3A2C-0F6AB64EC80E}"/>
              </a:ext>
            </a:extLst>
          </p:cNvPr>
          <p:cNvSpPr/>
          <p:nvPr/>
        </p:nvSpPr>
        <p:spPr>
          <a:xfrm>
            <a:off x="5969000"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9C24506-1190-E8BB-E149-5474069236A0}"/>
              </a:ext>
            </a:extLst>
          </p:cNvPr>
          <p:cNvSpPr/>
          <p:nvPr/>
        </p:nvSpPr>
        <p:spPr>
          <a:xfrm>
            <a:off x="6519333" y="3805579"/>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6B1C227-DAFA-04DE-71E9-AD77B95A803F}"/>
              </a:ext>
            </a:extLst>
          </p:cNvPr>
          <p:cNvSpPr/>
          <p:nvPr/>
        </p:nvSpPr>
        <p:spPr>
          <a:xfrm>
            <a:off x="7069666" y="433681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3C6354FA-9586-6754-11B4-28B6FDF21D60}"/>
              </a:ext>
            </a:extLst>
          </p:cNvPr>
          <p:cNvSpPr/>
          <p:nvPr/>
        </p:nvSpPr>
        <p:spPr>
          <a:xfrm>
            <a:off x="7069666" y="4858785"/>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47388F9-3430-EA4E-589D-6FBAA083BFD7}"/>
              </a:ext>
            </a:extLst>
          </p:cNvPr>
          <p:cNvSpPr/>
          <p:nvPr/>
        </p:nvSpPr>
        <p:spPr>
          <a:xfrm>
            <a:off x="7069666" y="5380754"/>
            <a:ext cx="550333" cy="52935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0D7DB7D5-2A8A-D442-CFFA-8D9F45091B9D}"/>
              </a:ext>
            </a:extLst>
          </p:cNvPr>
          <p:cNvCxnSpPr>
            <a:cxnSpLocks/>
          </p:cNvCxnSpPr>
          <p:nvPr/>
        </p:nvCxnSpPr>
        <p:spPr>
          <a:xfrm flipH="1">
            <a:off x="5503653" y="4070256"/>
            <a:ext cx="740513" cy="5981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29CC28-1FDF-373C-662A-3CFBA273B81D}"/>
              </a:ext>
            </a:extLst>
          </p:cNvPr>
          <p:cNvCxnSpPr>
            <a:cxnSpLocks/>
            <a:endCxn id="4" idx="1"/>
          </p:cNvCxnSpPr>
          <p:nvPr/>
        </p:nvCxnSpPr>
        <p:spPr>
          <a:xfrm flipH="1">
            <a:off x="5876430" y="4086091"/>
            <a:ext cx="901136" cy="5154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4A2A055-7E42-172D-BD7F-CDD8E5B8D1CC}"/>
              </a:ext>
            </a:extLst>
          </p:cNvPr>
          <p:cNvCxnSpPr>
            <a:cxnSpLocks/>
          </p:cNvCxnSpPr>
          <p:nvPr/>
        </p:nvCxnSpPr>
        <p:spPr>
          <a:xfrm flipH="1">
            <a:off x="6133381" y="4668449"/>
            <a:ext cx="1183953" cy="1105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81ACF22-8B5B-EC24-6562-B243BB63B056}"/>
              </a:ext>
            </a:extLst>
          </p:cNvPr>
          <p:cNvCxnSpPr>
            <a:cxnSpLocks/>
          </p:cNvCxnSpPr>
          <p:nvPr/>
        </p:nvCxnSpPr>
        <p:spPr>
          <a:xfrm flipH="1">
            <a:off x="6133381" y="5120122"/>
            <a:ext cx="1183953" cy="816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F0EFAD-8CD8-2D26-7281-F85E3DC67B31}"/>
              </a:ext>
            </a:extLst>
          </p:cNvPr>
          <p:cNvCxnSpPr>
            <a:cxnSpLocks/>
          </p:cNvCxnSpPr>
          <p:nvPr/>
        </p:nvCxnSpPr>
        <p:spPr>
          <a:xfrm flipH="1">
            <a:off x="6133381" y="5672951"/>
            <a:ext cx="1190285" cy="636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A black letter with a star&#10;&#10;Description automatically generated">
            <a:extLst>
              <a:ext uri="{FF2B5EF4-FFF2-40B4-BE49-F238E27FC236}">
                <a16:creationId xmlns:a16="http://schemas.microsoft.com/office/drawing/2014/main" id="{2122E098-E6A4-26D5-B7F5-D9F315B74D84}"/>
              </a:ext>
            </a:extLst>
          </p:cNvPr>
          <p:cNvPicPr>
            <a:picLocks noChangeAspect="1"/>
          </p:cNvPicPr>
          <p:nvPr/>
        </p:nvPicPr>
        <p:blipFill>
          <a:blip r:embed="rId3"/>
          <a:stretch>
            <a:fillRect/>
          </a:stretch>
        </p:blipFill>
        <p:spPr>
          <a:xfrm>
            <a:off x="5489613" y="4789600"/>
            <a:ext cx="441814" cy="318721"/>
          </a:xfrm>
          <a:prstGeom prst="rect">
            <a:avLst/>
          </a:prstGeom>
        </p:spPr>
      </p:pic>
    </p:spTree>
    <p:extLst>
      <p:ext uri="{BB962C8B-B14F-4D97-AF65-F5344CB8AC3E}">
        <p14:creationId xmlns:p14="http://schemas.microsoft.com/office/powerpoint/2010/main" val="4291842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In order to fill ghost fluid boundary states, we need to perform a </a:t>
            </a:r>
            <a:r>
              <a:rPr lang="en-GB" sz="1800" b="1" dirty="0">
                <a:ea typeface="+mn-lt"/>
                <a:cs typeface="+mn-lt"/>
              </a:rPr>
              <a:t>constant extrapolation</a:t>
            </a:r>
            <a:endParaRPr lang="en-GB" sz="1800" dirty="0">
              <a:ea typeface="+mn-lt"/>
              <a:cs typeface="+mn-lt"/>
            </a:endParaRPr>
          </a:p>
          <a:p>
            <a:r>
              <a:rPr lang="en-GB" sz="1800" dirty="0">
                <a:ea typeface="+mn-lt"/>
                <a:cs typeface="+mn-lt"/>
              </a:rPr>
              <a:t>We consider an arbitrary variable,     , which needs extrapolating – this could be any of the quantities from either type of ghost fluid method</a:t>
            </a:r>
          </a:p>
          <a:p>
            <a:r>
              <a:rPr lang="en-GB" sz="1800" dirty="0">
                <a:ea typeface="+mn-lt"/>
                <a:cs typeface="+mn-lt"/>
              </a:rPr>
              <a:t>Constant extrapolation is the solution to a boundary-value problem</a:t>
            </a:r>
          </a:p>
          <a:p>
            <a:endParaRPr lang="en-GB" sz="1800" dirty="0">
              <a:ea typeface="+mn-lt"/>
              <a:cs typeface="+mn-lt"/>
            </a:endParaRPr>
          </a:p>
          <a:p>
            <a:r>
              <a:rPr lang="en-GB" sz="1800" dirty="0">
                <a:ea typeface="+mn-lt"/>
                <a:cs typeface="+mn-lt"/>
              </a:rPr>
              <a:t>There are similarities here to the </a:t>
            </a:r>
            <a:r>
              <a:rPr lang="en-GB" sz="1800" dirty="0" err="1">
                <a:ea typeface="+mn-lt"/>
                <a:cs typeface="+mn-lt"/>
              </a:rPr>
              <a:t>Eikonal</a:t>
            </a:r>
            <a:r>
              <a:rPr lang="en-GB" sz="1800" dirty="0">
                <a:ea typeface="+mn-lt"/>
                <a:cs typeface="+mn-lt"/>
              </a:rPr>
              <a:t> equation, which could be written</a:t>
            </a:r>
          </a:p>
          <a:p>
            <a:endParaRPr lang="en-GB" sz="1800" dirty="0">
              <a:ea typeface="+mn-lt"/>
              <a:cs typeface="+mn-lt"/>
            </a:endParaRPr>
          </a:p>
          <a:p>
            <a:r>
              <a:rPr lang="en-GB" sz="1800" dirty="0">
                <a:ea typeface="+mn-lt"/>
                <a:cs typeface="+mn-lt"/>
              </a:rPr>
              <a:t>As a result, the techniques for solving this equation are equally similar, and require very little modification from a reinitialisation procedure</a:t>
            </a:r>
          </a:p>
        </p:txBody>
      </p:sp>
      <p:pic>
        <p:nvPicPr>
          <p:cNvPr id="17" name="Picture 16">
            <a:extLst>
              <a:ext uri="{FF2B5EF4-FFF2-40B4-BE49-F238E27FC236}">
                <a16:creationId xmlns:a16="http://schemas.microsoft.com/office/drawing/2014/main" id="{F6916BBA-C94B-65AB-62C4-64A8E7B92539}"/>
              </a:ext>
            </a:extLst>
          </p:cNvPr>
          <p:cNvPicPr>
            <a:picLocks noChangeAspect="1"/>
          </p:cNvPicPr>
          <p:nvPr/>
        </p:nvPicPr>
        <p:blipFill>
          <a:blip r:embed="rId2">
            <a:duotone>
              <a:schemeClr val="accent4">
                <a:shade val="45000"/>
                <a:satMod val="135000"/>
              </a:schemeClr>
              <a:prstClr val="white"/>
            </a:duotone>
          </a:blip>
          <a:stretch>
            <a:fillRect/>
          </a:stretch>
        </p:blipFill>
        <p:spPr>
          <a:xfrm>
            <a:off x="4078387" y="2292913"/>
            <a:ext cx="277954" cy="336914"/>
          </a:xfrm>
          <a:prstGeom prst="rect">
            <a:avLst/>
          </a:prstGeom>
        </p:spPr>
      </p:pic>
      <p:pic>
        <p:nvPicPr>
          <p:cNvPr id="19" name="Picture 18">
            <a:extLst>
              <a:ext uri="{FF2B5EF4-FFF2-40B4-BE49-F238E27FC236}">
                <a16:creationId xmlns:a16="http://schemas.microsoft.com/office/drawing/2014/main" id="{F74B0028-A173-3085-C0BD-5A47BEA2B2ED}"/>
              </a:ext>
            </a:extLst>
          </p:cNvPr>
          <p:cNvPicPr>
            <a:picLocks noChangeAspect="1"/>
          </p:cNvPicPr>
          <p:nvPr/>
        </p:nvPicPr>
        <p:blipFill>
          <a:blip r:embed="rId3"/>
          <a:stretch>
            <a:fillRect/>
          </a:stretch>
        </p:blipFill>
        <p:spPr>
          <a:xfrm>
            <a:off x="3882777" y="3429000"/>
            <a:ext cx="1378445" cy="468151"/>
          </a:xfrm>
          <a:prstGeom prst="rect">
            <a:avLst/>
          </a:prstGeom>
        </p:spPr>
      </p:pic>
      <p:pic>
        <p:nvPicPr>
          <p:cNvPr id="21" name="Picture 20">
            <a:extLst>
              <a:ext uri="{FF2B5EF4-FFF2-40B4-BE49-F238E27FC236}">
                <a16:creationId xmlns:a16="http://schemas.microsoft.com/office/drawing/2014/main" id="{1818D040-13BF-C559-6DF6-AF74D6B87E28}"/>
              </a:ext>
            </a:extLst>
          </p:cNvPr>
          <p:cNvPicPr>
            <a:picLocks noChangeAspect="1"/>
          </p:cNvPicPr>
          <p:nvPr/>
        </p:nvPicPr>
        <p:blipFill>
          <a:blip r:embed="rId4"/>
          <a:stretch>
            <a:fillRect/>
          </a:stretch>
        </p:blipFill>
        <p:spPr>
          <a:xfrm>
            <a:off x="3882777" y="4485977"/>
            <a:ext cx="1378445" cy="420694"/>
          </a:xfrm>
          <a:prstGeom prst="rect">
            <a:avLst/>
          </a:prstGeom>
        </p:spPr>
      </p:pic>
    </p:spTree>
    <p:extLst>
      <p:ext uri="{BB962C8B-B14F-4D97-AF65-F5344CB8AC3E}">
        <p14:creationId xmlns:p14="http://schemas.microsoft.com/office/powerpoint/2010/main" val="1055699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Although the techniques are similar, we are not solving an </a:t>
            </a:r>
            <a:r>
              <a:rPr lang="en-GB" sz="1800" dirty="0" err="1">
                <a:ea typeface="+mn-lt"/>
                <a:cs typeface="+mn-lt"/>
              </a:rPr>
              <a:t>Eikonal</a:t>
            </a:r>
            <a:r>
              <a:rPr lang="en-GB" sz="1800" dirty="0">
                <a:ea typeface="+mn-lt"/>
                <a:cs typeface="+mn-lt"/>
              </a:rPr>
              <a:t> equation</a:t>
            </a:r>
          </a:p>
          <a:p>
            <a:endParaRPr lang="en-GB" sz="1800" dirty="0">
              <a:ea typeface="+mn-lt"/>
              <a:cs typeface="+mn-lt"/>
            </a:endParaRPr>
          </a:p>
          <a:p>
            <a:r>
              <a:rPr lang="en-GB" sz="1800" dirty="0">
                <a:ea typeface="+mn-lt"/>
                <a:cs typeface="+mn-lt"/>
              </a:rPr>
              <a:t>Here, the information about the normal vector comes from the level set function, which we already know</a:t>
            </a:r>
          </a:p>
          <a:p>
            <a:r>
              <a:rPr lang="en-GB" sz="1800" dirty="0">
                <a:ea typeface="+mn-lt"/>
                <a:cs typeface="+mn-lt"/>
              </a:rPr>
              <a:t>However, this only makes things easier, and we can still use iterative, fast marching or fast sweeping methods</a:t>
            </a:r>
          </a:p>
          <a:p>
            <a:r>
              <a:rPr lang="en-GB" sz="1800" dirty="0">
                <a:ea typeface="+mn-lt"/>
                <a:cs typeface="+mn-lt"/>
              </a:rPr>
              <a:t>To briefly mention fast marching methods, before considering the other two approaches:</a:t>
            </a:r>
          </a:p>
          <a:p>
            <a:r>
              <a:rPr lang="en-GB" sz="1800" dirty="0">
                <a:ea typeface="+mn-lt"/>
                <a:cs typeface="+mn-lt"/>
              </a:rPr>
              <a:t>If we already know the level set function, we already know the order to which we march through the domain, and all derivatives are derivatives of </a:t>
            </a:r>
          </a:p>
        </p:txBody>
      </p:sp>
      <p:pic>
        <p:nvPicPr>
          <p:cNvPr id="5" name="Picture 4">
            <a:extLst>
              <a:ext uri="{FF2B5EF4-FFF2-40B4-BE49-F238E27FC236}">
                <a16:creationId xmlns:a16="http://schemas.microsoft.com/office/drawing/2014/main" id="{25ED90E5-4C22-8174-8168-ADC3A46289E5}"/>
              </a:ext>
            </a:extLst>
          </p:cNvPr>
          <p:cNvPicPr>
            <a:picLocks noChangeAspect="1"/>
          </p:cNvPicPr>
          <p:nvPr/>
        </p:nvPicPr>
        <p:blipFill>
          <a:blip r:embed="rId2"/>
          <a:stretch>
            <a:fillRect/>
          </a:stretch>
        </p:blipFill>
        <p:spPr>
          <a:xfrm>
            <a:off x="3717524" y="1910376"/>
            <a:ext cx="1707363" cy="489088"/>
          </a:xfrm>
          <a:prstGeom prst="rect">
            <a:avLst/>
          </a:prstGeom>
        </p:spPr>
      </p:pic>
      <p:pic>
        <p:nvPicPr>
          <p:cNvPr id="6" name="Picture 5">
            <a:extLst>
              <a:ext uri="{FF2B5EF4-FFF2-40B4-BE49-F238E27FC236}">
                <a16:creationId xmlns:a16="http://schemas.microsoft.com/office/drawing/2014/main" id="{B251D95A-7AD8-3E1C-5859-4054E39DF0B1}"/>
              </a:ext>
            </a:extLst>
          </p:cNvPr>
          <p:cNvPicPr>
            <a:picLocks noChangeAspect="1"/>
          </p:cNvPicPr>
          <p:nvPr/>
        </p:nvPicPr>
        <p:blipFill>
          <a:blip r:embed="rId3">
            <a:duotone>
              <a:schemeClr val="accent4">
                <a:shade val="45000"/>
                <a:satMod val="135000"/>
              </a:schemeClr>
              <a:prstClr val="white"/>
            </a:duotone>
          </a:blip>
          <a:stretch>
            <a:fillRect/>
          </a:stretch>
        </p:blipFill>
        <p:spPr>
          <a:xfrm>
            <a:off x="7114887" y="5027488"/>
            <a:ext cx="277954" cy="336914"/>
          </a:xfrm>
          <a:prstGeom prst="rect">
            <a:avLst/>
          </a:prstGeom>
        </p:spPr>
      </p:pic>
    </p:spTree>
    <p:extLst>
      <p:ext uri="{BB962C8B-B14F-4D97-AF65-F5344CB8AC3E}">
        <p14:creationId xmlns:p14="http://schemas.microsoft.com/office/powerpoint/2010/main" val="1739263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 – iterative approach</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endParaRPr lang="en-GB" sz="1800" dirty="0">
              <a:ea typeface="+mn-lt"/>
              <a:cs typeface="+mn-lt"/>
            </a:endParaRPr>
          </a:p>
          <a:p>
            <a:endParaRPr lang="en-GB" sz="1800" dirty="0">
              <a:ea typeface="+mn-lt"/>
              <a:cs typeface="+mn-lt"/>
            </a:endParaRPr>
          </a:p>
          <a:p>
            <a:endParaRPr lang="en-GB" sz="1800" dirty="0">
              <a:ea typeface="+mn-lt"/>
              <a:cs typeface="+mn-lt"/>
            </a:endParaRPr>
          </a:p>
          <a:p>
            <a:r>
              <a:rPr lang="en-GB" sz="1800" dirty="0">
                <a:ea typeface="+mn-lt"/>
                <a:cs typeface="+mn-lt"/>
              </a:rPr>
              <a:t>As before, all derivatives are first order </a:t>
            </a:r>
            <a:r>
              <a:rPr lang="en-GB" sz="1800" dirty="0" err="1">
                <a:ea typeface="+mn-lt"/>
                <a:cs typeface="+mn-lt"/>
              </a:rPr>
              <a:t>upwinded</a:t>
            </a:r>
            <a:r>
              <a:rPr lang="en-GB" sz="1800" dirty="0">
                <a:ea typeface="+mn-lt"/>
                <a:cs typeface="+mn-lt"/>
              </a:rPr>
              <a:t> calculations</a:t>
            </a:r>
          </a:p>
          <a:p>
            <a:r>
              <a:rPr lang="en-GB" sz="1800" dirty="0">
                <a:ea typeface="+mn-lt"/>
                <a:cs typeface="+mn-lt"/>
              </a:rPr>
              <a:t>However, here, upwind means in the direction of the interface, so is still based on the level set function, not </a:t>
            </a:r>
          </a:p>
          <a:p>
            <a:r>
              <a:rPr lang="en-GB" sz="1800" dirty="0">
                <a:ea typeface="+mn-lt"/>
                <a:cs typeface="+mn-lt"/>
              </a:rPr>
              <a:t>Again, only ‘enough’ iterations need to be performed, </a:t>
            </a:r>
            <a:r>
              <a:rPr lang="en-GB" sz="1800" dirty="0" err="1">
                <a:ea typeface="+mn-lt"/>
                <a:cs typeface="+mn-lt"/>
              </a:rPr>
              <a:t>Fedkiw</a:t>
            </a:r>
            <a:r>
              <a:rPr lang="en-GB" sz="1800" dirty="0">
                <a:ea typeface="+mn-lt"/>
                <a:cs typeface="+mn-lt"/>
              </a:rPr>
              <a:t> et al. say about 20 iterations is sufficient for boundary conditions</a:t>
            </a:r>
          </a:p>
        </p:txBody>
      </p:sp>
      <p:pic>
        <p:nvPicPr>
          <p:cNvPr id="6" name="Picture 5">
            <a:extLst>
              <a:ext uri="{FF2B5EF4-FFF2-40B4-BE49-F238E27FC236}">
                <a16:creationId xmlns:a16="http://schemas.microsoft.com/office/drawing/2014/main" id="{B251D95A-7AD8-3E1C-5859-4054E39DF0B1}"/>
              </a:ext>
            </a:extLst>
          </p:cNvPr>
          <p:cNvPicPr>
            <a:picLocks noChangeAspect="1"/>
          </p:cNvPicPr>
          <p:nvPr/>
        </p:nvPicPr>
        <p:blipFill>
          <a:blip r:embed="rId2">
            <a:duotone>
              <a:schemeClr val="accent4">
                <a:shade val="45000"/>
                <a:satMod val="135000"/>
              </a:schemeClr>
              <a:prstClr val="white"/>
            </a:duotone>
          </a:blip>
          <a:stretch>
            <a:fillRect/>
          </a:stretch>
        </p:blipFill>
        <p:spPr>
          <a:xfrm>
            <a:off x="3491792" y="3724899"/>
            <a:ext cx="277954" cy="336914"/>
          </a:xfrm>
          <a:prstGeom prst="rect">
            <a:avLst/>
          </a:prstGeom>
        </p:spPr>
      </p:pic>
      <p:pic>
        <p:nvPicPr>
          <p:cNvPr id="4" name="Picture 3">
            <a:extLst>
              <a:ext uri="{FF2B5EF4-FFF2-40B4-BE49-F238E27FC236}">
                <a16:creationId xmlns:a16="http://schemas.microsoft.com/office/drawing/2014/main" id="{A2ADA55A-EF27-C08C-E511-9623791E4278}"/>
              </a:ext>
            </a:extLst>
          </p:cNvPr>
          <p:cNvPicPr>
            <a:picLocks noChangeAspect="1"/>
          </p:cNvPicPr>
          <p:nvPr/>
        </p:nvPicPr>
        <p:blipFill>
          <a:blip r:embed="rId3"/>
          <a:stretch>
            <a:fillRect/>
          </a:stretch>
        </p:blipFill>
        <p:spPr>
          <a:xfrm>
            <a:off x="1510513" y="1420305"/>
            <a:ext cx="1378445" cy="420694"/>
          </a:xfrm>
          <a:prstGeom prst="rect">
            <a:avLst/>
          </a:prstGeom>
        </p:spPr>
      </p:pic>
      <p:pic>
        <p:nvPicPr>
          <p:cNvPr id="8" name="Picture 7">
            <a:extLst>
              <a:ext uri="{FF2B5EF4-FFF2-40B4-BE49-F238E27FC236}">
                <a16:creationId xmlns:a16="http://schemas.microsoft.com/office/drawing/2014/main" id="{72CDC8CB-BA12-F31B-7543-E0D7A242D5BA}"/>
              </a:ext>
            </a:extLst>
          </p:cNvPr>
          <p:cNvPicPr>
            <a:picLocks noChangeAspect="1"/>
          </p:cNvPicPr>
          <p:nvPr/>
        </p:nvPicPr>
        <p:blipFill>
          <a:blip r:embed="rId4"/>
          <a:stretch>
            <a:fillRect/>
          </a:stretch>
        </p:blipFill>
        <p:spPr>
          <a:xfrm>
            <a:off x="660379" y="1946681"/>
            <a:ext cx="3290519" cy="721899"/>
          </a:xfrm>
          <a:prstGeom prst="rect">
            <a:avLst/>
          </a:prstGeom>
        </p:spPr>
      </p:pic>
      <p:sp>
        <p:nvSpPr>
          <p:cNvPr id="9" name="Arrow: Right 8">
            <a:extLst>
              <a:ext uri="{FF2B5EF4-FFF2-40B4-BE49-F238E27FC236}">
                <a16:creationId xmlns:a16="http://schemas.microsoft.com/office/drawing/2014/main" id="{AA6D1161-3E11-6688-C88A-8786D2B733C5}"/>
              </a:ext>
            </a:extLst>
          </p:cNvPr>
          <p:cNvSpPr/>
          <p:nvPr/>
        </p:nvSpPr>
        <p:spPr>
          <a:xfrm>
            <a:off x="4386568" y="173042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616591F0-8B38-F787-ECDA-E84FAE1BBEF9}"/>
              </a:ext>
            </a:extLst>
          </p:cNvPr>
          <p:cNvPicPr>
            <a:picLocks noChangeAspect="1"/>
          </p:cNvPicPr>
          <p:nvPr/>
        </p:nvPicPr>
        <p:blipFill>
          <a:blip r:embed="rId5"/>
          <a:stretch>
            <a:fillRect/>
          </a:stretch>
        </p:blipFill>
        <p:spPr>
          <a:xfrm>
            <a:off x="6014396" y="1396576"/>
            <a:ext cx="1378445" cy="468151"/>
          </a:xfrm>
          <a:prstGeom prst="rect">
            <a:avLst/>
          </a:prstGeom>
        </p:spPr>
      </p:pic>
      <p:pic>
        <p:nvPicPr>
          <p:cNvPr id="12" name="Picture 11">
            <a:extLst>
              <a:ext uri="{FF2B5EF4-FFF2-40B4-BE49-F238E27FC236}">
                <a16:creationId xmlns:a16="http://schemas.microsoft.com/office/drawing/2014/main" id="{7F726353-8757-5310-D62C-BF02B2A38B45}"/>
              </a:ext>
            </a:extLst>
          </p:cNvPr>
          <p:cNvPicPr>
            <a:picLocks noChangeAspect="1"/>
          </p:cNvPicPr>
          <p:nvPr/>
        </p:nvPicPr>
        <p:blipFill>
          <a:blip r:embed="rId6"/>
          <a:stretch>
            <a:fillRect/>
          </a:stretch>
        </p:blipFill>
        <p:spPr>
          <a:xfrm>
            <a:off x="5448508" y="1895574"/>
            <a:ext cx="2632926" cy="643024"/>
          </a:xfrm>
          <a:prstGeom prst="rect">
            <a:avLst/>
          </a:prstGeom>
        </p:spPr>
      </p:pic>
    </p:spTree>
    <p:extLst>
      <p:ext uri="{BB962C8B-B14F-4D97-AF65-F5344CB8AC3E}">
        <p14:creationId xmlns:p14="http://schemas.microsoft.com/office/powerpoint/2010/main" val="4029024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Populating the ghost cells – fast sweeping</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endParaRPr lang="en-GB" sz="1800" dirty="0">
              <a:ea typeface="+mn-lt"/>
              <a:cs typeface="+mn-lt"/>
            </a:endParaRPr>
          </a:p>
          <a:p>
            <a:endParaRPr lang="en-GB" sz="1800" dirty="0">
              <a:ea typeface="+mn-lt"/>
              <a:cs typeface="+mn-lt"/>
            </a:endParaRPr>
          </a:p>
          <a:p>
            <a:endParaRPr lang="en-GB" sz="1800" dirty="0">
              <a:ea typeface="+mn-lt"/>
              <a:cs typeface="+mn-lt"/>
            </a:endParaRPr>
          </a:p>
          <a:p>
            <a:endParaRPr lang="en-GB" sz="1800" dirty="0">
              <a:ea typeface="+mn-lt"/>
              <a:cs typeface="+mn-lt"/>
            </a:endParaRPr>
          </a:p>
          <a:p>
            <a:endParaRPr lang="en-GB" sz="1800" dirty="0">
              <a:ea typeface="+mn-lt"/>
              <a:cs typeface="+mn-lt"/>
            </a:endParaRPr>
          </a:p>
          <a:p>
            <a:endParaRPr lang="en-GB" sz="1800" dirty="0">
              <a:ea typeface="+mn-lt"/>
              <a:cs typeface="+mn-lt"/>
            </a:endParaRPr>
          </a:p>
          <a:p>
            <a:endParaRPr lang="en-GB" sz="1800" dirty="0">
              <a:ea typeface="+mn-lt"/>
              <a:cs typeface="+mn-lt"/>
            </a:endParaRPr>
          </a:p>
          <a:p>
            <a:r>
              <a:rPr lang="en-GB" sz="1800" dirty="0">
                <a:ea typeface="+mn-lt"/>
                <a:cs typeface="+mn-lt"/>
              </a:rPr>
              <a:t>Again, the level set is used to define the </a:t>
            </a:r>
            <a:r>
              <a:rPr lang="en-GB" sz="1800" dirty="0" err="1">
                <a:ea typeface="+mn-lt"/>
                <a:cs typeface="+mn-lt"/>
              </a:rPr>
              <a:t>upwinded</a:t>
            </a:r>
            <a:r>
              <a:rPr lang="en-GB" sz="1800" dirty="0">
                <a:ea typeface="+mn-lt"/>
                <a:cs typeface="+mn-lt"/>
              </a:rPr>
              <a:t> coefficients, e.g.  </a:t>
            </a:r>
          </a:p>
          <a:p>
            <a:r>
              <a:rPr lang="en-GB" sz="1800" dirty="0">
                <a:ea typeface="+mn-lt"/>
                <a:cs typeface="+mn-lt"/>
              </a:rPr>
              <a:t>And in this case, rather than solving a quadratic, this is a simple linear equation</a:t>
            </a:r>
          </a:p>
        </p:txBody>
      </p:sp>
      <p:pic>
        <p:nvPicPr>
          <p:cNvPr id="4" name="Picture 3">
            <a:extLst>
              <a:ext uri="{FF2B5EF4-FFF2-40B4-BE49-F238E27FC236}">
                <a16:creationId xmlns:a16="http://schemas.microsoft.com/office/drawing/2014/main" id="{A2ADA55A-EF27-C08C-E511-9623791E4278}"/>
              </a:ext>
            </a:extLst>
          </p:cNvPr>
          <p:cNvPicPr>
            <a:picLocks noChangeAspect="1"/>
          </p:cNvPicPr>
          <p:nvPr/>
        </p:nvPicPr>
        <p:blipFill>
          <a:blip r:embed="rId2"/>
          <a:stretch>
            <a:fillRect/>
          </a:stretch>
        </p:blipFill>
        <p:spPr>
          <a:xfrm>
            <a:off x="3881983" y="1401412"/>
            <a:ext cx="1378445" cy="420694"/>
          </a:xfrm>
          <a:prstGeom prst="rect">
            <a:avLst/>
          </a:prstGeom>
        </p:spPr>
      </p:pic>
      <p:sp>
        <p:nvSpPr>
          <p:cNvPr id="9" name="Arrow: Right 8">
            <a:extLst>
              <a:ext uri="{FF2B5EF4-FFF2-40B4-BE49-F238E27FC236}">
                <a16:creationId xmlns:a16="http://schemas.microsoft.com/office/drawing/2014/main" id="{AA6D1161-3E11-6688-C88A-8786D2B733C5}"/>
              </a:ext>
            </a:extLst>
          </p:cNvPr>
          <p:cNvSpPr/>
          <p:nvPr/>
        </p:nvSpPr>
        <p:spPr>
          <a:xfrm rot="5400000">
            <a:off x="4245829" y="2730159"/>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616591F0-8B38-F787-ECDA-E84FAE1BBEF9}"/>
              </a:ext>
            </a:extLst>
          </p:cNvPr>
          <p:cNvPicPr>
            <a:picLocks noChangeAspect="1"/>
          </p:cNvPicPr>
          <p:nvPr/>
        </p:nvPicPr>
        <p:blipFill>
          <a:blip r:embed="rId3"/>
          <a:stretch>
            <a:fillRect/>
          </a:stretch>
        </p:blipFill>
        <p:spPr>
          <a:xfrm>
            <a:off x="3881982" y="3388209"/>
            <a:ext cx="1378445" cy="468151"/>
          </a:xfrm>
          <a:prstGeom prst="rect">
            <a:avLst/>
          </a:prstGeom>
        </p:spPr>
      </p:pic>
      <p:pic>
        <p:nvPicPr>
          <p:cNvPr id="7" name="Picture 6">
            <a:extLst>
              <a:ext uri="{FF2B5EF4-FFF2-40B4-BE49-F238E27FC236}">
                <a16:creationId xmlns:a16="http://schemas.microsoft.com/office/drawing/2014/main" id="{FCB1592E-9D9C-A4D3-ECA9-0C4C61272568}"/>
              </a:ext>
            </a:extLst>
          </p:cNvPr>
          <p:cNvPicPr>
            <a:picLocks noChangeAspect="1"/>
          </p:cNvPicPr>
          <p:nvPr/>
        </p:nvPicPr>
        <p:blipFill>
          <a:blip r:embed="rId4"/>
          <a:stretch>
            <a:fillRect/>
          </a:stretch>
        </p:blipFill>
        <p:spPr>
          <a:xfrm>
            <a:off x="1140244" y="1864908"/>
            <a:ext cx="6863511" cy="829455"/>
          </a:xfrm>
          <a:prstGeom prst="rect">
            <a:avLst/>
          </a:prstGeom>
        </p:spPr>
      </p:pic>
      <p:pic>
        <p:nvPicPr>
          <p:cNvPr id="13" name="Picture 12">
            <a:extLst>
              <a:ext uri="{FF2B5EF4-FFF2-40B4-BE49-F238E27FC236}">
                <a16:creationId xmlns:a16="http://schemas.microsoft.com/office/drawing/2014/main" id="{B03D9CEE-32F3-B401-BCB4-3252C6CBF871}"/>
              </a:ext>
            </a:extLst>
          </p:cNvPr>
          <p:cNvPicPr>
            <a:picLocks noChangeAspect="1"/>
          </p:cNvPicPr>
          <p:nvPr/>
        </p:nvPicPr>
        <p:blipFill>
          <a:blip r:embed="rId5"/>
          <a:stretch>
            <a:fillRect/>
          </a:stretch>
        </p:blipFill>
        <p:spPr>
          <a:xfrm>
            <a:off x="907460" y="3873235"/>
            <a:ext cx="7687852" cy="830641"/>
          </a:xfrm>
          <a:prstGeom prst="rect">
            <a:avLst/>
          </a:prstGeom>
        </p:spPr>
      </p:pic>
      <p:pic>
        <p:nvPicPr>
          <p:cNvPr id="15" name="Picture 14">
            <a:extLst>
              <a:ext uri="{FF2B5EF4-FFF2-40B4-BE49-F238E27FC236}">
                <a16:creationId xmlns:a16="http://schemas.microsoft.com/office/drawing/2014/main" id="{F6E9C501-A2E2-00ED-CB13-E0003B194D86}"/>
              </a:ext>
            </a:extLst>
          </p:cNvPr>
          <p:cNvPicPr>
            <a:picLocks noChangeAspect="1"/>
          </p:cNvPicPr>
          <p:nvPr/>
        </p:nvPicPr>
        <p:blipFill rotWithShape="1">
          <a:blip r:embed="rId5">
            <a:duotone>
              <a:schemeClr val="accent4">
                <a:shade val="45000"/>
                <a:satMod val="135000"/>
              </a:schemeClr>
              <a:prstClr val="white"/>
            </a:duotone>
          </a:blip>
          <a:srcRect l="20544" t="13851" r="74917" b="51521"/>
          <a:stretch/>
        </p:blipFill>
        <p:spPr>
          <a:xfrm>
            <a:off x="7473849" y="4908428"/>
            <a:ext cx="376188" cy="310084"/>
          </a:xfrm>
          <a:prstGeom prst="rect">
            <a:avLst/>
          </a:prstGeom>
        </p:spPr>
      </p:pic>
    </p:spTree>
    <p:extLst>
      <p:ext uri="{BB962C8B-B14F-4D97-AF65-F5344CB8AC3E}">
        <p14:creationId xmlns:p14="http://schemas.microsoft.com/office/powerpoint/2010/main" val="3723143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dirty="0">
                <a:cs typeface="Arial"/>
              </a:rPr>
              <a:t>Going beyond two materials</a:t>
            </a:r>
            <a:endParaRPr lang="en-US" dirty="0"/>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GB" sz="1800" dirty="0">
                <a:ea typeface="+mn-lt"/>
                <a:cs typeface="+mn-lt"/>
              </a:rPr>
              <a:t>Everything we have considered so far has been a multiphysics method for two materials (though we have combined some of these)</a:t>
            </a:r>
          </a:p>
          <a:p>
            <a:r>
              <a:rPr lang="en-GB" sz="1800" dirty="0">
                <a:ea typeface="+mn-lt"/>
                <a:cs typeface="+mn-lt"/>
              </a:rPr>
              <a:t>This is not a restriction of these methods, just a convenience</a:t>
            </a:r>
          </a:p>
          <a:p>
            <a:r>
              <a:rPr lang="en-GB" sz="1800" dirty="0">
                <a:ea typeface="+mn-lt"/>
                <a:cs typeface="+mn-lt"/>
              </a:rPr>
              <a:t>By including additional equations for volume fractions, densities (and maybe momenta and energies), diffuse interface methods can be trivially extended</a:t>
            </a:r>
          </a:p>
          <a:p>
            <a:r>
              <a:rPr lang="en-GB" sz="1800" dirty="0">
                <a:ea typeface="+mn-lt"/>
                <a:cs typeface="+mn-lt"/>
              </a:rPr>
              <a:t>Mixture rules may become trickier, and identifying primitive variables can become a challenge which may require iterative root finding</a:t>
            </a:r>
          </a:p>
          <a:p>
            <a:r>
              <a:rPr lang="en-GB" sz="1800" dirty="0">
                <a:ea typeface="+mn-lt"/>
                <a:cs typeface="+mn-lt"/>
              </a:rPr>
              <a:t>Sharp interface methods simply need an extra level set equation and material system of equations for each material</a:t>
            </a:r>
          </a:p>
          <a:p>
            <a:r>
              <a:rPr lang="en-GB" sz="1800" dirty="0">
                <a:ea typeface="+mn-lt"/>
                <a:cs typeface="+mn-lt"/>
              </a:rPr>
              <a:t>Care must be taken to ensure each cell in the domain belongs to </a:t>
            </a:r>
            <a:r>
              <a:rPr lang="en-GB" sz="1800" b="1" dirty="0">
                <a:ea typeface="+mn-lt"/>
                <a:cs typeface="+mn-lt"/>
              </a:rPr>
              <a:t>a unique material</a:t>
            </a:r>
            <a:r>
              <a:rPr lang="en-GB" sz="1800" dirty="0">
                <a:ea typeface="+mn-lt"/>
                <a:cs typeface="+mn-lt"/>
              </a:rPr>
              <a:t> – level set fix-up algorithms exist to ensure this</a:t>
            </a:r>
          </a:p>
        </p:txBody>
      </p:sp>
    </p:spTree>
    <p:extLst>
      <p:ext uri="{BB962C8B-B14F-4D97-AF65-F5344CB8AC3E}">
        <p14:creationId xmlns:p14="http://schemas.microsoft.com/office/powerpoint/2010/main" val="192913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err="1"/>
              <a:t>Generalising</a:t>
            </a:r>
            <a:r>
              <a:rPr lang="en-US"/>
              <a:t> a Riemann problem to two materials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ea typeface="+mn-lt"/>
                <a:cs typeface="+mn-lt"/>
              </a:rPr>
              <a:t>When we originally derived the Riemann problem solution, we did so assuming each initial state obeyed the Euler equations</a:t>
            </a:r>
          </a:p>
          <a:p>
            <a:r>
              <a:rPr lang="en-GB" sz="1800" dirty="0">
                <a:cs typeface="Arial"/>
              </a:rPr>
              <a:t>We did not say that each initial state </a:t>
            </a:r>
            <a:r>
              <a:rPr lang="en-GB" sz="1800" b="1" dirty="0">
                <a:cs typeface="Arial"/>
              </a:rPr>
              <a:t>had </a:t>
            </a:r>
            <a:r>
              <a:rPr lang="en-GB" sz="1800" dirty="0">
                <a:cs typeface="Arial"/>
              </a:rPr>
              <a:t>to have the same equation of state though (we just assumed that they did)</a:t>
            </a:r>
          </a:p>
        </p:txBody>
      </p:sp>
      <p:cxnSp>
        <p:nvCxnSpPr>
          <p:cNvPr id="24" name="Straight Arrow Connector 23">
            <a:extLst>
              <a:ext uri="{FF2B5EF4-FFF2-40B4-BE49-F238E27FC236}">
                <a16:creationId xmlns:a16="http://schemas.microsoft.com/office/drawing/2014/main" id="{990A2B12-A617-FEC0-DA05-473A3C003B38}"/>
              </a:ext>
            </a:extLst>
          </p:cNvPr>
          <p:cNvCxnSpPr>
            <a:cxnSpLocks/>
          </p:cNvCxnSpPr>
          <p:nvPr/>
        </p:nvCxnSpPr>
        <p:spPr>
          <a:xfrm flipH="1">
            <a:off x="5125915" y="3297115"/>
            <a:ext cx="8793" cy="2312376"/>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6E0C5E0-A61B-67ED-FD37-F3732672B1DE}"/>
              </a:ext>
            </a:extLst>
          </p:cNvPr>
          <p:cNvCxnSpPr>
            <a:cxnSpLocks/>
          </p:cNvCxnSpPr>
          <p:nvPr/>
        </p:nvCxnSpPr>
        <p:spPr>
          <a:xfrm flipH="1" flipV="1">
            <a:off x="5108329" y="5591905"/>
            <a:ext cx="3613638" cy="2637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7A3196-35EE-3C3B-FBCD-69B5E0594189}"/>
              </a:ext>
            </a:extLst>
          </p:cNvPr>
          <p:cNvCxnSpPr>
            <a:cxnSpLocks/>
          </p:cNvCxnSpPr>
          <p:nvPr/>
        </p:nvCxnSpPr>
        <p:spPr>
          <a:xfrm>
            <a:off x="5128114" y="4055451"/>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57ACBB03-57F5-3738-EC71-987AA97D1E4B}"/>
              </a:ext>
            </a:extLst>
          </p:cNvPr>
          <p:cNvSpPr/>
          <p:nvPr/>
        </p:nvSpPr>
        <p:spPr>
          <a:xfrm rot="10800000">
            <a:off x="5943599" y="3499338"/>
            <a:ext cx="1459522" cy="1125415"/>
          </a:xfrm>
          <a:prstGeom prst="arc">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016DCB6F-A8A6-7930-8EF9-9E6E305D3DFF}"/>
              </a:ext>
            </a:extLst>
          </p:cNvPr>
          <p:cNvCxnSpPr>
            <a:cxnSpLocks/>
          </p:cNvCxnSpPr>
          <p:nvPr/>
        </p:nvCxnSpPr>
        <p:spPr>
          <a:xfrm>
            <a:off x="6675559" y="4626950"/>
            <a:ext cx="219808" cy="1"/>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5246A88-C1BD-CF10-0C70-4992BAA65CEB}"/>
              </a:ext>
            </a:extLst>
          </p:cNvPr>
          <p:cNvCxnSpPr>
            <a:cxnSpLocks/>
          </p:cNvCxnSpPr>
          <p:nvPr/>
        </p:nvCxnSpPr>
        <p:spPr>
          <a:xfrm>
            <a:off x="6886573" y="4626949"/>
            <a:ext cx="8793" cy="334107"/>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747F28-7F73-2B2A-F1C9-F9ECB58A3C7A}"/>
              </a:ext>
            </a:extLst>
          </p:cNvPr>
          <p:cNvCxnSpPr>
            <a:cxnSpLocks/>
          </p:cNvCxnSpPr>
          <p:nvPr/>
        </p:nvCxnSpPr>
        <p:spPr>
          <a:xfrm>
            <a:off x="6895367" y="4961058"/>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841DF0-CF30-4D38-6D35-BFCBFB23D403}"/>
              </a:ext>
            </a:extLst>
          </p:cNvPr>
          <p:cNvCxnSpPr>
            <a:cxnSpLocks/>
          </p:cNvCxnSpPr>
          <p:nvPr/>
        </p:nvCxnSpPr>
        <p:spPr>
          <a:xfrm>
            <a:off x="7713049" y="4961056"/>
            <a:ext cx="8793" cy="334107"/>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E3C791-4963-85E7-CF97-101F44E3A1E2}"/>
              </a:ext>
            </a:extLst>
          </p:cNvPr>
          <p:cNvCxnSpPr>
            <a:cxnSpLocks/>
          </p:cNvCxnSpPr>
          <p:nvPr/>
        </p:nvCxnSpPr>
        <p:spPr>
          <a:xfrm>
            <a:off x="7721843" y="5295165"/>
            <a:ext cx="817684"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AF1849BC-EA2F-1FE5-FB1E-7199E42DCFDD}"/>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77CF3F6B-6EF5-C743-4BB5-86A3C8FD5FFF}"/>
              </a:ext>
            </a:extLst>
          </p:cNvPr>
          <p:cNvCxnSpPr/>
          <p:nvPr/>
        </p:nvCxnSpPr>
        <p:spPr>
          <a:xfrm flipH="1">
            <a:off x="668216" y="3200400"/>
            <a:ext cx="8793" cy="2312376"/>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AC2031-4A35-64E7-AD90-BFED1161CBB0}"/>
              </a:ext>
            </a:extLst>
          </p:cNvPr>
          <p:cNvCxnSpPr>
            <a:cxnSpLocks/>
          </p:cNvCxnSpPr>
          <p:nvPr/>
        </p:nvCxnSpPr>
        <p:spPr>
          <a:xfrm flipH="1" flipV="1">
            <a:off x="650630" y="5495190"/>
            <a:ext cx="3613638" cy="2637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B7AD8A-6084-4248-24FA-BA52FAD5DDFD}"/>
              </a:ext>
            </a:extLst>
          </p:cNvPr>
          <p:cNvCxnSpPr/>
          <p:nvPr/>
        </p:nvCxnSpPr>
        <p:spPr>
          <a:xfrm>
            <a:off x="670415" y="3958736"/>
            <a:ext cx="1758460" cy="8793"/>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03711C-40C4-0A08-E678-55B80FAA720E}"/>
              </a:ext>
            </a:extLst>
          </p:cNvPr>
          <p:cNvCxnSpPr>
            <a:cxnSpLocks/>
          </p:cNvCxnSpPr>
          <p:nvPr/>
        </p:nvCxnSpPr>
        <p:spPr>
          <a:xfrm>
            <a:off x="2446458" y="3967527"/>
            <a:ext cx="8794" cy="1222129"/>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904D6F7-F85F-472F-2EF0-5F53E124AAE8}"/>
              </a:ext>
            </a:extLst>
          </p:cNvPr>
          <p:cNvCxnSpPr>
            <a:cxnSpLocks/>
          </p:cNvCxnSpPr>
          <p:nvPr/>
        </p:nvCxnSpPr>
        <p:spPr>
          <a:xfrm>
            <a:off x="2455252" y="5172074"/>
            <a:ext cx="1626576" cy="35169"/>
          </a:xfrm>
          <a:prstGeom prst="straightConnector1">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83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err="1"/>
              <a:t>Generalising</a:t>
            </a:r>
            <a:r>
              <a:rPr lang="en-US"/>
              <a:t> a Riemann problem to two materials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ea typeface="+mn-lt"/>
                <a:cs typeface="+mn-lt"/>
              </a:rPr>
              <a:t>If the two materials had different equations of state, we already know that the interface moves with material velocity, i.e. behaves like a contact discontinuity</a:t>
            </a:r>
          </a:p>
          <a:p>
            <a:r>
              <a:rPr lang="en-GB" sz="1800" dirty="0">
                <a:cs typeface="Arial"/>
              </a:rPr>
              <a:t>Therefore we'd simply end up with one intermediate state coming from one material, and one from the other</a:t>
            </a:r>
          </a:p>
        </p:txBody>
      </p:sp>
      <p:cxnSp>
        <p:nvCxnSpPr>
          <p:cNvPr id="5" name="Straight Arrow Connector 4">
            <a:extLst>
              <a:ext uri="{FF2B5EF4-FFF2-40B4-BE49-F238E27FC236}">
                <a16:creationId xmlns:a16="http://schemas.microsoft.com/office/drawing/2014/main" id="{44459A78-29A1-7C4B-F266-05A4D1457080}"/>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01CE7E3-7B74-E326-C04F-0A1304155437}"/>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CBA317-9899-0F70-BB30-6629D28C68E6}"/>
              </a:ext>
            </a:extLst>
          </p:cNvPr>
          <p:cNvCxnSpPr>
            <a:cxnSpLocks/>
          </p:cNvCxnSpPr>
          <p:nvPr/>
        </p:nvCxnSpPr>
        <p:spPr>
          <a:xfrm>
            <a:off x="756142" y="4064244"/>
            <a:ext cx="175186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1C221D-C782-9643-2AB2-A28BD23E362A}"/>
              </a:ext>
            </a:extLst>
          </p:cNvPr>
          <p:cNvCxnSpPr>
            <a:cxnSpLocks/>
          </p:cNvCxnSpPr>
          <p:nvPr/>
        </p:nvCxnSpPr>
        <p:spPr>
          <a:xfrm>
            <a:off x="2508008" y="4064244"/>
            <a:ext cx="0" cy="1239714"/>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BB9C07-7407-B5E3-8E23-A4E87CC57E98}"/>
              </a:ext>
            </a:extLst>
          </p:cNvPr>
          <p:cNvCxnSpPr>
            <a:cxnSpLocks/>
          </p:cNvCxnSpPr>
          <p:nvPr/>
        </p:nvCxnSpPr>
        <p:spPr>
          <a:xfrm>
            <a:off x="2525591" y="5303958"/>
            <a:ext cx="1635370"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DB8704-743D-747E-1B69-6C850CF81D1B}"/>
              </a:ext>
            </a:extLst>
          </p:cNvPr>
          <p:cNvCxnSpPr>
            <a:cxnSpLocks/>
          </p:cNvCxnSpPr>
          <p:nvPr/>
        </p:nvCxnSpPr>
        <p:spPr>
          <a:xfrm>
            <a:off x="5134708"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3B6D59-9CA3-36A1-E311-4785D827AA47}"/>
              </a:ext>
            </a:extLst>
          </p:cNvPr>
          <p:cNvCxnSpPr>
            <a:cxnSpLocks/>
          </p:cNvCxnSpPr>
          <p:nvPr/>
        </p:nvCxnSpPr>
        <p:spPr>
          <a:xfrm flipH="1">
            <a:off x="5134708"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1571B16-371A-D31D-EF97-CD3571D4A209}"/>
              </a:ext>
            </a:extLst>
          </p:cNvPr>
          <p:cNvCxnSpPr>
            <a:cxnSpLocks/>
          </p:cNvCxnSpPr>
          <p:nvPr/>
        </p:nvCxnSpPr>
        <p:spPr>
          <a:xfrm>
            <a:off x="5134708" y="4064244"/>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484DA8DB-6F84-0F3E-BD20-8C80D99FFB4D}"/>
              </a:ext>
            </a:extLst>
          </p:cNvPr>
          <p:cNvSpPr/>
          <p:nvPr/>
        </p:nvSpPr>
        <p:spPr>
          <a:xfrm rot="10800000">
            <a:off x="5943599"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1074B69E-403F-B404-041B-BDFD84394F7B}"/>
              </a:ext>
            </a:extLst>
          </p:cNvPr>
          <p:cNvCxnSpPr>
            <a:cxnSpLocks/>
          </p:cNvCxnSpPr>
          <p:nvPr/>
        </p:nvCxnSpPr>
        <p:spPr>
          <a:xfrm>
            <a:off x="6675559"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2DEE8-A210-1ECA-8103-F7694CF05A88}"/>
              </a:ext>
            </a:extLst>
          </p:cNvPr>
          <p:cNvCxnSpPr>
            <a:cxnSpLocks/>
          </p:cNvCxnSpPr>
          <p:nvPr/>
        </p:nvCxnSpPr>
        <p:spPr>
          <a:xfrm>
            <a:off x="6886573" y="4626949"/>
            <a:ext cx="8793" cy="33410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A2A4A9C-E5E6-6628-511C-1DD6D222894F}"/>
              </a:ext>
            </a:extLst>
          </p:cNvPr>
          <p:cNvCxnSpPr>
            <a:cxnSpLocks/>
          </p:cNvCxnSpPr>
          <p:nvPr/>
        </p:nvCxnSpPr>
        <p:spPr>
          <a:xfrm>
            <a:off x="6895366" y="4969851"/>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1E06F0-83DE-76BB-DA55-D369AE478921}"/>
              </a:ext>
            </a:extLst>
          </p:cNvPr>
          <p:cNvCxnSpPr>
            <a:cxnSpLocks/>
          </p:cNvCxnSpPr>
          <p:nvPr/>
        </p:nvCxnSpPr>
        <p:spPr>
          <a:xfrm>
            <a:off x="7713049" y="4961056"/>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4BEBCD-6DE9-1158-8F64-363B655C6B1A}"/>
              </a:ext>
            </a:extLst>
          </p:cNvPr>
          <p:cNvCxnSpPr>
            <a:cxnSpLocks/>
          </p:cNvCxnSpPr>
          <p:nvPr/>
        </p:nvCxnSpPr>
        <p:spPr>
          <a:xfrm>
            <a:off x="7713049" y="5295163"/>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2E36F886-9551-791B-BB01-2350A4ECD8BB}"/>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189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err="1"/>
              <a:t>Generalising</a:t>
            </a:r>
            <a:r>
              <a:rPr lang="en-US"/>
              <a:t> a Riemann problem to two materials</a:t>
            </a:r>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418764" y="1554343"/>
            <a:ext cx="8374063" cy="1648842"/>
          </a:xfrm>
        </p:spPr>
        <p:txBody>
          <a:bodyPr/>
          <a:lstStyle/>
          <a:p>
            <a:r>
              <a:rPr lang="en-GB" sz="1800" dirty="0">
                <a:ea typeface="+mn-lt"/>
                <a:cs typeface="+mn-lt"/>
              </a:rPr>
              <a:t>Mathematically, this works out too</a:t>
            </a:r>
            <a:endParaRPr lang="en-US" dirty="0"/>
          </a:p>
          <a:p>
            <a:endParaRPr lang="en-GB" sz="1800" dirty="0">
              <a:cs typeface="Arial"/>
            </a:endParaRPr>
          </a:p>
          <a:p>
            <a:r>
              <a:rPr lang="en-GB" sz="1800" dirty="0">
                <a:cs typeface="Arial"/>
              </a:rPr>
              <a:t>There are two functions that depend on either </a:t>
            </a:r>
            <a:r>
              <a:rPr lang="en-GB" sz="1800" b="1" dirty="0">
                <a:cs typeface="Arial"/>
              </a:rPr>
              <a:t>only </a:t>
            </a:r>
            <a:r>
              <a:rPr lang="en-GB" sz="1800" dirty="0">
                <a:cs typeface="Arial"/>
              </a:rPr>
              <a:t>on the left state or </a:t>
            </a:r>
            <a:r>
              <a:rPr lang="en-GB" sz="1800" b="1" dirty="0">
                <a:cs typeface="Arial"/>
              </a:rPr>
              <a:t>only</a:t>
            </a:r>
            <a:r>
              <a:rPr lang="en-GB" sz="1800" dirty="0">
                <a:cs typeface="Arial"/>
              </a:rPr>
              <a:t> on the right state</a:t>
            </a:r>
          </a:p>
        </p:txBody>
      </p:sp>
      <p:pic>
        <p:nvPicPr>
          <p:cNvPr id="5" name="Picture 4" descr="A black and white image of a symbol&#10;&#10;Description automatically generated">
            <a:extLst>
              <a:ext uri="{FF2B5EF4-FFF2-40B4-BE49-F238E27FC236}">
                <a16:creationId xmlns:a16="http://schemas.microsoft.com/office/drawing/2014/main" id="{1E5D1637-E70E-9555-D6F9-C2C05D9BAE3C}"/>
              </a:ext>
            </a:extLst>
          </p:cNvPr>
          <p:cNvPicPr>
            <a:picLocks noChangeAspect="1"/>
          </p:cNvPicPr>
          <p:nvPr/>
        </p:nvPicPr>
        <p:blipFill>
          <a:blip r:embed="rId2"/>
          <a:stretch>
            <a:fillRect/>
          </a:stretch>
        </p:blipFill>
        <p:spPr>
          <a:xfrm>
            <a:off x="149469" y="1901702"/>
            <a:ext cx="8915400" cy="504826"/>
          </a:xfrm>
          <a:prstGeom prst="rect">
            <a:avLst/>
          </a:prstGeom>
        </p:spPr>
      </p:pic>
      <p:cxnSp>
        <p:nvCxnSpPr>
          <p:cNvPr id="21" name="Straight Arrow Connector 20">
            <a:extLst>
              <a:ext uri="{FF2B5EF4-FFF2-40B4-BE49-F238E27FC236}">
                <a16:creationId xmlns:a16="http://schemas.microsoft.com/office/drawing/2014/main" id="{00E2E074-CCD2-14BB-5D81-43742A435565}"/>
              </a:ext>
            </a:extLst>
          </p:cNvPr>
          <p:cNvCxnSpPr>
            <a:cxnSpLocks/>
          </p:cNvCxnSpPr>
          <p:nvPr/>
        </p:nvCxnSpPr>
        <p:spPr>
          <a:xfrm>
            <a:off x="756142"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6409C8C-28B3-D1CB-0873-724FAE119AC6}"/>
              </a:ext>
            </a:extLst>
          </p:cNvPr>
          <p:cNvCxnSpPr>
            <a:cxnSpLocks/>
          </p:cNvCxnSpPr>
          <p:nvPr/>
        </p:nvCxnSpPr>
        <p:spPr>
          <a:xfrm flipH="1">
            <a:off x="756142"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EE1E9B-3F92-2CB6-7506-2B086944BDD0}"/>
              </a:ext>
            </a:extLst>
          </p:cNvPr>
          <p:cNvCxnSpPr>
            <a:cxnSpLocks/>
          </p:cNvCxnSpPr>
          <p:nvPr/>
        </p:nvCxnSpPr>
        <p:spPr>
          <a:xfrm>
            <a:off x="756142" y="4064244"/>
            <a:ext cx="1751866"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C2DCEC8-F75B-26C7-3296-37FB95D1E17E}"/>
              </a:ext>
            </a:extLst>
          </p:cNvPr>
          <p:cNvCxnSpPr>
            <a:cxnSpLocks/>
          </p:cNvCxnSpPr>
          <p:nvPr/>
        </p:nvCxnSpPr>
        <p:spPr>
          <a:xfrm flipH="1">
            <a:off x="2508008" y="4064242"/>
            <a:ext cx="17583" cy="1239716"/>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529C502-D01D-977F-94FC-5CF1AE83552A}"/>
              </a:ext>
            </a:extLst>
          </p:cNvPr>
          <p:cNvCxnSpPr>
            <a:cxnSpLocks/>
          </p:cNvCxnSpPr>
          <p:nvPr/>
        </p:nvCxnSpPr>
        <p:spPr>
          <a:xfrm>
            <a:off x="2525591" y="5303958"/>
            <a:ext cx="1635370"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40A46C-7982-9F97-765C-594F638D9462}"/>
              </a:ext>
            </a:extLst>
          </p:cNvPr>
          <p:cNvCxnSpPr>
            <a:cxnSpLocks/>
          </p:cNvCxnSpPr>
          <p:nvPr/>
        </p:nvCxnSpPr>
        <p:spPr>
          <a:xfrm>
            <a:off x="5134708" y="3297115"/>
            <a:ext cx="0" cy="2321168"/>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F0C60F-FB54-8BA6-4831-5BA118A7C65F}"/>
              </a:ext>
            </a:extLst>
          </p:cNvPr>
          <p:cNvCxnSpPr>
            <a:cxnSpLocks/>
          </p:cNvCxnSpPr>
          <p:nvPr/>
        </p:nvCxnSpPr>
        <p:spPr>
          <a:xfrm flipH="1">
            <a:off x="5134708" y="5618283"/>
            <a:ext cx="3587259"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C996768-E009-79EF-5F8C-DD854D99800B}"/>
              </a:ext>
            </a:extLst>
          </p:cNvPr>
          <p:cNvCxnSpPr>
            <a:cxnSpLocks/>
          </p:cNvCxnSpPr>
          <p:nvPr/>
        </p:nvCxnSpPr>
        <p:spPr>
          <a:xfrm>
            <a:off x="5134708" y="4064244"/>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8E20B039-BC26-78BD-3BA1-A5FF73B35A7A}"/>
              </a:ext>
            </a:extLst>
          </p:cNvPr>
          <p:cNvSpPr/>
          <p:nvPr/>
        </p:nvSpPr>
        <p:spPr>
          <a:xfrm rot="10800000">
            <a:off x="5943599" y="3499338"/>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74E07D00-F6DD-1134-B3E5-60F0C194D81C}"/>
              </a:ext>
            </a:extLst>
          </p:cNvPr>
          <p:cNvCxnSpPr>
            <a:cxnSpLocks/>
          </p:cNvCxnSpPr>
          <p:nvPr/>
        </p:nvCxnSpPr>
        <p:spPr>
          <a:xfrm>
            <a:off x="6675559" y="4626950"/>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488AD7A-F3AC-7490-15A5-E00C6BDDEF6C}"/>
              </a:ext>
            </a:extLst>
          </p:cNvPr>
          <p:cNvCxnSpPr>
            <a:cxnSpLocks/>
          </p:cNvCxnSpPr>
          <p:nvPr/>
        </p:nvCxnSpPr>
        <p:spPr>
          <a:xfrm>
            <a:off x="6886573" y="4626949"/>
            <a:ext cx="8793" cy="334107"/>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945BE0E-597F-6560-B8B8-824C2C194560}"/>
              </a:ext>
            </a:extLst>
          </p:cNvPr>
          <p:cNvCxnSpPr>
            <a:cxnSpLocks/>
          </p:cNvCxnSpPr>
          <p:nvPr/>
        </p:nvCxnSpPr>
        <p:spPr>
          <a:xfrm>
            <a:off x="6895366" y="4969851"/>
            <a:ext cx="817685"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1BB6C4F-885B-0AA5-2BC1-0F8837AB61C6}"/>
              </a:ext>
            </a:extLst>
          </p:cNvPr>
          <p:cNvCxnSpPr>
            <a:cxnSpLocks/>
          </p:cNvCxnSpPr>
          <p:nvPr/>
        </p:nvCxnSpPr>
        <p:spPr>
          <a:xfrm>
            <a:off x="7713049" y="4961056"/>
            <a:ext cx="0" cy="342601"/>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D8EEF7-7E34-C025-8ADD-10B97C654505}"/>
              </a:ext>
            </a:extLst>
          </p:cNvPr>
          <p:cNvCxnSpPr>
            <a:cxnSpLocks/>
          </p:cNvCxnSpPr>
          <p:nvPr/>
        </p:nvCxnSpPr>
        <p:spPr>
          <a:xfrm>
            <a:off x="7713049" y="5295163"/>
            <a:ext cx="826478" cy="8795"/>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5" name="Arrow: Right 44">
            <a:extLst>
              <a:ext uri="{FF2B5EF4-FFF2-40B4-BE49-F238E27FC236}">
                <a16:creationId xmlns:a16="http://schemas.microsoft.com/office/drawing/2014/main" id="{E022B9F4-AF1C-619E-F6FB-3DDAA7DD5508}"/>
              </a:ext>
            </a:extLst>
          </p:cNvPr>
          <p:cNvSpPr/>
          <p:nvPr/>
        </p:nvSpPr>
        <p:spPr>
          <a:xfrm>
            <a:off x="4343400" y="4141177"/>
            <a:ext cx="369276" cy="6418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7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A9CE-1500-9B3F-5C5F-374DC594457B}"/>
              </a:ext>
            </a:extLst>
          </p:cNvPr>
          <p:cNvSpPr>
            <a:spLocks noGrp="1"/>
          </p:cNvSpPr>
          <p:nvPr>
            <p:ph type="title"/>
          </p:nvPr>
        </p:nvSpPr>
        <p:spPr/>
        <p:txBody>
          <a:bodyPr/>
          <a:lstStyle/>
          <a:p>
            <a:r>
              <a:rPr lang="en-US">
                <a:cs typeface="Arial"/>
              </a:rPr>
              <a:t>So what makes this a suitable boundary condition?</a:t>
            </a:r>
            <a:endParaRPr lang="en-US"/>
          </a:p>
        </p:txBody>
      </p:sp>
      <p:sp>
        <p:nvSpPr>
          <p:cNvPr id="3" name="Content Placeholder 2">
            <a:extLst>
              <a:ext uri="{FF2B5EF4-FFF2-40B4-BE49-F238E27FC236}">
                <a16:creationId xmlns:a16="http://schemas.microsoft.com/office/drawing/2014/main" id="{69EC1D8A-C277-16B1-20EC-6260B0088281}"/>
              </a:ext>
            </a:extLst>
          </p:cNvPr>
          <p:cNvSpPr>
            <a:spLocks noGrp="1"/>
          </p:cNvSpPr>
          <p:nvPr>
            <p:ph idx="1"/>
          </p:nvPr>
        </p:nvSpPr>
        <p:spPr>
          <a:xfrm>
            <a:off x="384175" y="1553782"/>
            <a:ext cx="8374063" cy="1015663"/>
          </a:xfrm>
        </p:spPr>
        <p:txBody>
          <a:bodyPr/>
          <a:lstStyle/>
          <a:p>
            <a:r>
              <a:rPr lang="en-US" sz="1800">
                <a:cs typeface="Arial"/>
              </a:rPr>
              <a:t>It is clear that the solution to the Riemann problem is going to be a </a:t>
            </a:r>
            <a:r>
              <a:rPr lang="en-US" sz="1800" b="1">
                <a:cs typeface="Arial"/>
              </a:rPr>
              <a:t>physically valid state</a:t>
            </a:r>
            <a:endParaRPr lang="en-US" sz="1800">
              <a:cs typeface="Arial"/>
            </a:endParaRPr>
          </a:p>
          <a:p>
            <a:r>
              <a:rPr lang="en-US" sz="1800">
                <a:cs typeface="Arial"/>
              </a:rPr>
              <a:t>But we want to consider why it is then a suitable ghost fluid state, which is slightly different, since the cell boundary doesn't move at all</a:t>
            </a:r>
            <a:endParaRPr lang="en-US" sz="1800" b="1">
              <a:cs typeface="Arial"/>
            </a:endParaRPr>
          </a:p>
          <a:p>
            <a:endParaRPr lang="en-US" sz="1800">
              <a:cs typeface="Arial"/>
            </a:endParaRPr>
          </a:p>
        </p:txBody>
      </p:sp>
      <p:pic>
        <p:nvPicPr>
          <p:cNvPr id="5" name="Picture 4">
            <a:extLst>
              <a:ext uri="{FF2B5EF4-FFF2-40B4-BE49-F238E27FC236}">
                <a16:creationId xmlns:a16="http://schemas.microsoft.com/office/drawing/2014/main" id="{CAED5FCF-428F-7817-F35F-841980109866}"/>
              </a:ext>
            </a:extLst>
          </p:cNvPr>
          <p:cNvPicPr>
            <a:picLocks noChangeAspect="1"/>
          </p:cNvPicPr>
          <p:nvPr/>
        </p:nvPicPr>
        <p:blipFill>
          <a:blip r:embed="rId2"/>
          <a:stretch>
            <a:fillRect/>
          </a:stretch>
        </p:blipFill>
        <p:spPr>
          <a:xfrm>
            <a:off x="4237893" y="3390400"/>
            <a:ext cx="4818184" cy="2723684"/>
          </a:xfrm>
          <a:prstGeom prst="rect">
            <a:avLst/>
          </a:prstGeom>
        </p:spPr>
      </p:pic>
      <p:cxnSp>
        <p:nvCxnSpPr>
          <p:cNvPr id="25" name="Straight Arrow Connector 24">
            <a:extLst>
              <a:ext uri="{FF2B5EF4-FFF2-40B4-BE49-F238E27FC236}">
                <a16:creationId xmlns:a16="http://schemas.microsoft.com/office/drawing/2014/main" id="{1A42B5A6-6EA8-2C1A-10C5-60AE5B5D4441}"/>
              </a:ext>
            </a:extLst>
          </p:cNvPr>
          <p:cNvCxnSpPr>
            <a:cxnSpLocks/>
          </p:cNvCxnSpPr>
          <p:nvPr/>
        </p:nvCxnSpPr>
        <p:spPr>
          <a:xfrm>
            <a:off x="483577" y="3332284"/>
            <a:ext cx="0" cy="229479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248E7D2-B910-F650-8B72-0B1F3E7E6FE2}"/>
              </a:ext>
            </a:extLst>
          </p:cNvPr>
          <p:cNvCxnSpPr>
            <a:cxnSpLocks/>
          </p:cNvCxnSpPr>
          <p:nvPr/>
        </p:nvCxnSpPr>
        <p:spPr>
          <a:xfrm flipH="1">
            <a:off x="483577" y="5627074"/>
            <a:ext cx="3559505" cy="0"/>
          </a:xfrm>
          <a:prstGeom prst="straightConnector1">
            <a:avLst/>
          </a:prstGeom>
          <a:ln w="28575">
            <a:solidFill>
              <a:srgbClr val="00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6F97C7-0FD7-6FB7-C244-4852A764645A}"/>
              </a:ext>
            </a:extLst>
          </p:cNvPr>
          <p:cNvCxnSpPr>
            <a:cxnSpLocks/>
          </p:cNvCxnSpPr>
          <p:nvPr/>
        </p:nvCxnSpPr>
        <p:spPr>
          <a:xfrm>
            <a:off x="483577" y="4099413"/>
            <a:ext cx="811090" cy="0"/>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B4A2B391-BD28-FA1C-4580-60323067419B}"/>
              </a:ext>
            </a:extLst>
          </p:cNvPr>
          <p:cNvSpPr/>
          <p:nvPr/>
        </p:nvSpPr>
        <p:spPr>
          <a:xfrm rot="10800000">
            <a:off x="1292468" y="3534507"/>
            <a:ext cx="1459522" cy="112541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F3C7A995-2941-4A61-7C7B-92EBD5D383A4}"/>
              </a:ext>
            </a:extLst>
          </p:cNvPr>
          <p:cNvCxnSpPr>
            <a:cxnSpLocks/>
          </p:cNvCxnSpPr>
          <p:nvPr/>
        </p:nvCxnSpPr>
        <p:spPr>
          <a:xfrm>
            <a:off x="2024428" y="4662119"/>
            <a:ext cx="219808" cy="1"/>
          </a:xfrm>
          <a:prstGeom prst="straightConnector1">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2E513F8-9130-673F-9225-8B7AD88450C8}"/>
              </a:ext>
            </a:extLst>
          </p:cNvPr>
          <p:cNvCxnSpPr>
            <a:cxnSpLocks/>
          </p:cNvCxnSpPr>
          <p:nvPr/>
        </p:nvCxnSpPr>
        <p:spPr>
          <a:xfrm>
            <a:off x="2235442" y="4662118"/>
            <a:ext cx="8794" cy="342902"/>
          </a:xfrm>
          <a:prstGeom prst="straightConnector1">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9ABA8DA-C000-253E-2252-C5898BB626DA}"/>
              </a:ext>
            </a:extLst>
          </p:cNvPr>
          <p:cNvCxnSpPr>
            <a:cxnSpLocks/>
          </p:cNvCxnSpPr>
          <p:nvPr/>
        </p:nvCxnSpPr>
        <p:spPr>
          <a:xfrm>
            <a:off x="2235442" y="5005020"/>
            <a:ext cx="826478"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0923BAE-2801-1396-34D3-5C1E142A6245}"/>
              </a:ext>
            </a:extLst>
          </p:cNvPr>
          <p:cNvCxnSpPr>
            <a:cxnSpLocks/>
          </p:cNvCxnSpPr>
          <p:nvPr/>
        </p:nvCxnSpPr>
        <p:spPr>
          <a:xfrm>
            <a:off x="3061918" y="4996225"/>
            <a:ext cx="0" cy="342902"/>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2A6200-7754-C418-F07D-4ED4D58651C6}"/>
              </a:ext>
            </a:extLst>
          </p:cNvPr>
          <p:cNvCxnSpPr>
            <a:cxnSpLocks/>
          </p:cNvCxnSpPr>
          <p:nvPr/>
        </p:nvCxnSpPr>
        <p:spPr>
          <a:xfrm>
            <a:off x="3061918" y="5339127"/>
            <a:ext cx="826478" cy="0"/>
          </a:xfrm>
          <a:prstGeom prst="straightConnector1">
            <a:avLst/>
          </a:prstGeom>
          <a:ln w="28575">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4" name="Arrow: U-Turn 43">
            <a:extLst>
              <a:ext uri="{FF2B5EF4-FFF2-40B4-BE49-F238E27FC236}">
                <a16:creationId xmlns:a16="http://schemas.microsoft.com/office/drawing/2014/main" id="{40D3236C-725D-A89B-CC11-24844026AF56}"/>
              </a:ext>
            </a:extLst>
          </p:cNvPr>
          <p:cNvSpPr/>
          <p:nvPr/>
        </p:nvSpPr>
        <p:spPr>
          <a:xfrm>
            <a:off x="1907930" y="3244362"/>
            <a:ext cx="5231422" cy="984738"/>
          </a:xfrm>
          <a:prstGeom prst="uturnArrow">
            <a:avLst>
              <a:gd name="adj1" fmla="val 9524"/>
              <a:gd name="adj2" fmla="val 25000"/>
              <a:gd name="adj3" fmla="val 25000"/>
              <a:gd name="adj4" fmla="val 43750"/>
              <a:gd name="adj5"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Arrow: U-Turn 47">
            <a:extLst>
              <a:ext uri="{FF2B5EF4-FFF2-40B4-BE49-F238E27FC236}">
                <a16:creationId xmlns:a16="http://schemas.microsoft.com/office/drawing/2014/main" id="{93543B55-4E38-A092-49EB-138F0598DC0F}"/>
              </a:ext>
            </a:extLst>
          </p:cNvPr>
          <p:cNvSpPr/>
          <p:nvPr/>
        </p:nvSpPr>
        <p:spPr>
          <a:xfrm flipV="1">
            <a:off x="2532183" y="5090746"/>
            <a:ext cx="3727938" cy="984738"/>
          </a:xfrm>
          <a:prstGeom prst="uturnArrow">
            <a:avLst>
              <a:gd name="adj1" fmla="val 7703"/>
              <a:gd name="adj2" fmla="val 25000"/>
              <a:gd name="adj3" fmla="val 25000"/>
              <a:gd name="adj4" fmla="val 43750"/>
              <a:gd name="adj5"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93803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animBg="1"/>
    </p:bldLst>
  </p:timing>
</p:sld>
</file>

<file path=ppt/theme/theme1.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clrMap bg1="lt1" tx1="dk1" bg2="lt2" tx2="dk2" accent1="accent1" accent2="accent2" accent3="accent3" accent4="accent4" accent5="accent5" accent6="accent6" hlink="hlink" folHlink="folHlink"/>
    </a:extraClrScheme>
    <a:extraClrScheme>
      <a:clrScheme name="blank 2">
        <a:dk1>
          <a:srgbClr val="003E72"/>
        </a:dk1>
        <a:lt1>
          <a:srgbClr val="FFFFFF"/>
        </a:lt1>
        <a:dk2>
          <a:srgbClr val="FFFFFF"/>
        </a:dk2>
        <a:lt2>
          <a:srgbClr val="83AFB4"/>
        </a:lt2>
        <a:accent1>
          <a:srgbClr val="6AADE4"/>
        </a:accent1>
        <a:accent2>
          <a:srgbClr val="EFBD47"/>
        </a:accent2>
        <a:accent3>
          <a:srgbClr val="FFFFFF"/>
        </a:accent3>
        <a:accent4>
          <a:srgbClr val="003460"/>
        </a:accent4>
        <a:accent5>
          <a:srgbClr val="B9D3EF"/>
        </a:accent5>
        <a:accent6>
          <a:srgbClr val="D9AB3F"/>
        </a:accent6>
        <a:hlink>
          <a:srgbClr val="A8B400"/>
        </a:hlink>
        <a:folHlink>
          <a:srgbClr val="6A4061"/>
        </a:folHlink>
      </a:clrScheme>
      <a:clrMap bg1="lt1" tx1="dk1" bg2="lt2" tx2="dk2" accent1="accent1" accent2="accent2" accent3="accent3" accent4="accent4" accent5="accent5" accent6="accent6" hlink="hlink" folHlink="folHlink"/>
    </a:extraClrScheme>
    <a:extraClrScheme>
      <a:clrScheme name="blank 3">
        <a:dk1>
          <a:srgbClr val="003E72"/>
        </a:dk1>
        <a:lt1>
          <a:srgbClr val="FFFFFF"/>
        </a:lt1>
        <a:dk2>
          <a:srgbClr val="FFFFFF"/>
        </a:dk2>
        <a:lt2>
          <a:srgbClr val="156570"/>
        </a:lt2>
        <a:accent1>
          <a:srgbClr val="003E72"/>
        </a:accent1>
        <a:accent2>
          <a:srgbClr val="C84E00"/>
        </a:accent2>
        <a:accent3>
          <a:srgbClr val="FFFFFF"/>
        </a:accent3>
        <a:accent4>
          <a:srgbClr val="003460"/>
        </a:accent4>
        <a:accent5>
          <a:srgbClr val="AAAFBC"/>
        </a:accent5>
        <a:accent6>
          <a:srgbClr val="B54600"/>
        </a:accent6>
        <a:hlink>
          <a:srgbClr val="435125"/>
        </a:hlink>
        <a:folHlink>
          <a:srgbClr val="412D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3870</Words>
  <Application>Microsoft Office PowerPoint</Application>
  <PresentationFormat>On-screen Show (4:3)</PresentationFormat>
  <Paragraphs>361</Paragraphs>
  <Slides>59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sans-serif</vt:lpstr>
      <vt:lpstr>blank</vt:lpstr>
      <vt:lpstr>Ghost fluid methods – part 2</vt:lpstr>
      <vt:lpstr>Riemann problem-based ghost fluid methods</vt:lpstr>
      <vt:lpstr>Outline</vt:lpstr>
      <vt:lpstr>Outline</vt:lpstr>
      <vt:lpstr>Generalising a Riemann problem to two materials</vt:lpstr>
      <vt:lpstr>Generalising a Riemann problem to two materials</vt:lpstr>
      <vt:lpstr>Generalising a Riemann problem to two materials</vt:lpstr>
      <vt:lpstr>Generalising a Riemann problem to two materials</vt:lpstr>
      <vt:lpstr>So what makes this a suitable boundary condition?</vt:lpstr>
      <vt:lpstr>What do we need from our ghost fluid method</vt:lpstr>
      <vt:lpstr>What do we need from our ghost fluid method</vt:lpstr>
      <vt:lpstr>What do we need from our ghost fluid method</vt:lpstr>
      <vt:lpstr>What do we need from our ghost fluid method</vt:lpstr>
      <vt:lpstr>What do we need from our ghost fluid method</vt:lpstr>
      <vt:lpstr>Do we need to improve ghost fluid methods?</vt:lpstr>
      <vt:lpstr>Outline</vt:lpstr>
      <vt:lpstr>Mixed-material Riemann problems</vt:lpstr>
      <vt:lpstr>Ideal gas interface REORDER ANIMATION</vt:lpstr>
      <vt:lpstr>Stiffened gas interfaces</vt:lpstr>
      <vt:lpstr>Stiffened gas interfaces</vt:lpstr>
      <vt:lpstr>General interfaces</vt:lpstr>
      <vt:lpstr>General interfaces</vt:lpstr>
      <vt:lpstr>A complex-interface example</vt:lpstr>
      <vt:lpstr>A complex-interface example</vt:lpstr>
      <vt:lpstr>A complex-interface example</vt:lpstr>
      <vt:lpstr>Intermediate state behaviour</vt:lpstr>
      <vt:lpstr>Linearising the solution</vt:lpstr>
      <vt:lpstr>Characteristic form of the mixture equations</vt:lpstr>
      <vt:lpstr>Primitive variable form</vt:lpstr>
      <vt:lpstr>Eigenvectors</vt:lpstr>
      <vt:lpstr>Characteristic variables</vt:lpstr>
      <vt:lpstr>Characteristics</vt:lpstr>
      <vt:lpstr>Characteristic jumps</vt:lpstr>
      <vt:lpstr>Using the characteristic jumps</vt:lpstr>
      <vt:lpstr>Characteristic form for an elastoplastic solid</vt:lpstr>
      <vt:lpstr>The eigenvectors…</vt:lpstr>
      <vt:lpstr>Obtaining intermediate values</vt:lpstr>
      <vt:lpstr>Intermediate pressure</vt:lpstr>
      <vt:lpstr>Using linearised solvers</vt:lpstr>
      <vt:lpstr>Using linearised solvers</vt:lpstr>
      <vt:lpstr>Outline</vt:lpstr>
      <vt:lpstr>Considerations in multiple dimensions</vt:lpstr>
      <vt:lpstr>Obtaining the normal components</vt:lpstr>
      <vt:lpstr>Obtaining the tangential components</vt:lpstr>
      <vt:lpstr>Basic ghost fluid in multiple dimensions (part 1)</vt:lpstr>
      <vt:lpstr>Riemann problem-based ghost fluid methods</vt:lpstr>
      <vt:lpstr>The real ghost fluid method</vt:lpstr>
      <vt:lpstr>The Riemann ghost fluid method</vt:lpstr>
      <vt:lpstr>Interpolating neighbouring cells</vt:lpstr>
      <vt:lpstr>Interpolating neighbouring cells</vt:lpstr>
      <vt:lpstr>Obtaining the Riemann problem solution</vt:lpstr>
      <vt:lpstr>Solving the Riemann problem</vt:lpstr>
      <vt:lpstr>Populating the ghost cells</vt:lpstr>
      <vt:lpstr>Populating the ghost cells</vt:lpstr>
      <vt:lpstr>Populating the ghost cells</vt:lpstr>
      <vt:lpstr>Populating the ghost cells</vt:lpstr>
      <vt:lpstr>Populating the ghost cells – iterative approach</vt:lpstr>
      <vt:lpstr>Populating the ghost cells – fast sweeping</vt:lpstr>
      <vt:lpstr>Going beyond two materials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Stephen Millmore</cp:lastModifiedBy>
  <cp:revision>235</cp:revision>
  <cp:lastPrinted>1601-01-01T00:00:00Z</cp:lastPrinted>
  <dcterms:created xsi:type="dcterms:W3CDTF">2008-03-27T10:29:55Z</dcterms:created>
  <dcterms:modified xsi:type="dcterms:W3CDTF">2023-11-21T17:20:25Z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