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9" r:id="rId7"/>
    <p:sldId id="270" r:id="rId8"/>
    <p:sldId id="261" r:id="rId9"/>
    <p:sldId id="260" r:id="rId10"/>
    <p:sldId id="262" r:id="rId11"/>
    <p:sldId id="263" r:id="rId12"/>
    <p:sldId id="265" r:id="rId13"/>
    <p:sldId id="266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7" d="100"/>
          <a:sy n="27" d="100"/>
        </p:scale>
        <p:origin x="-2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F3C7-6672-EB4A-AA1C-37BDD866701C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72C7-6071-EB42-B9DD-EA91AEE2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2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F3C7-6672-EB4A-AA1C-37BDD866701C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72C7-6071-EB42-B9DD-EA91AEE2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5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F3C7-6672-EB4A-AA1C-37BDD866701C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72C7-6071-EB42-B9DD-EA91AEE2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9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F3C7-6672-EB4A-AA1C-37BDD866701C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72C7-6071-EB42-B9DD-EA91AEE2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3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F3C7-6672-EB4A-AA1C-37BDD866701C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72C7-6071-EB42-B9DD-EA91AEE2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9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F3C7-6672-EB4A-AA1C-37BDD866701C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72C7-6071-EB42-B9DD-EA91AEE2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4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F3C7-6672-EB4A-AA1C-37BDD866701C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72C7-6071-EB42-B9DD-EA91AEE2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F3C7-6672-EB4A-AA1C-37BDD866701C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72C7-6071-EB42-B9DD-EA91AEE2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F3C7-6672-EB4A-AA1C-37BDD866701C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72C7-6071-EB42-B9DD-EA91AEE2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2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F3C7-6672-EB4A-AA1C-37BDD866701C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72C7-6071-EB42-B9DD-EA91AEE2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F3C7-6672-EB4A-AA1C-37BDD866701C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72C7-6071-EB42-B9DD-EA91AEE2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5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0F3C7-6672-EB4A-AA1C-37BDD866701C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72C7-6071-EB42-B9DD-EA91AEE2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Career Agency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8117526" cy="1752600"/>
          </a:xfrm>
        </p:spPr>
        <p:txBody>
          <a:bodyPr/>
          <a:lstStyle/>
          <a:p>
            <a:r>
              <a:rPr lang="en-US" dirty="0" smtClean="0"/>
              <a:t>Maximizing the affordances to add agency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8516" y="4919182"/>
            <a:ext cx="3198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Presented by: Ziwen</a:t>
            </a:r>
          </a:p>
          <a:p>
            <a:pPr algn="ctr"/>
            <a:r>
              <a:rPr lang="en-US" dirty="0" smtClean="0"/>
              <a:t>09/16/13</a:t>
            </a:r>
          </a:p>
          <a:p>
            <a:pPr algn="ctr"/>
            <a:r>
              <a:rPr lang="en-US" dirty="0" smtClean="0"/>
              <a:t>Principles of Interactive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63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608"/>
          <a:stretch/>
        </p:blipFill>
        <p:spPr>
          <a:xfrm>
            <a:off x="2324625" y="1417638"/>
            <a:ext cx="2178669" cy="3323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improvements</a:t>
            </a:r>
            <a:endParaRPr lang="en-US" sz="33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948" r="3127"/>
          <a:stretch/>
        </p:blipFill>
        <p:spPr>
          <a:xfrm>
            <a:off x="544302" y="1618751"/>
            <a:ext cx="1462813" cy="45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5996"/>
          <a:stretch/>
        </p:blipFill>
        <p:spPr>
          <a:xfrm>
            <a:off x="3259734" y="4407371"/>
            <a:ext cx="1621568" cy="2244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15" y="1882527"/>
            <a:ext cx="3379212" cy="7184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2457" y="2737060"/>
            <a:ext cx="1848339" cy="37821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cxnSp>
        <p:nvCxnSpPr>
          <p:cNvPr id="10" name="Curved Connector 9"/>
          <p:cNvCxnSpPr/>
          <p:nvPr/>
        </p:nvCxnSpPr>
        <p:spPr>
          <a:xfrm rot="16200000" flipV="1">
            <a:off x="521614" y="1338155"/>
            <a:ext cx="385567" cy="34019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7416" y="1048306"/>
            <a:ext cx="120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procedural</a:t>
            </a:r>
            <a:endParaRPr lang="en-US" dirty="0"/>
          </a:p>
        </p:txBody>
      </p:sp>
      <p:cxnSp>
        <p:nvCxnSpPr>
          <p:cNvPr id="13" name="Curved Connector 12"/>
          <p:cNvCxnSpPr/>
          <p:nvPr/>
        </p:nvCxnSpPr>
        <p:spPr>
          <a:xfrm rot="10800000" flipV="1">
            <a:off x="2630797" y="4741517"/>
            <a:ext cx="540092" cy="53168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01858" y="5394724"/>
            <a:ext cx="1257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participatory</a:t>
            </a:r>
            <a:endParaRPr lang="en-US" sz="1600" dirty="0"/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5108495" y="1661348"/>
            <a:ext cx="464949" cy="20411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12119" y="1249419"/>
            <a:ext cx="14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encyclopedic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3709" y="1750514"/>
            <a:ext cx="1612900" cy="4394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103709" y="1198951"/>
            <a:ext cx="79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10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scenario</a:t>
            </a:r>
            <a:br>
              <a:rPr lang="en-US" dirty="0" smtClean="0"/>
            </a:br>
            <a:r>
              <a:rPr lang="en-US" sz="2200" dirty="0" smtClean="0"/>
              <a:t>looking for corporations with long history and get detailed information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04" y="1417638"/>
            <a:ext cx="6535882" cy="4752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304" y="2998845"/>
            <a:ext cx="1347616" cy="3531938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 rot="10800000">
            <a:off x="1349418" y="3776295"/>
            <a:ext cx="396887" cy="24948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V="1">
            <a:off x="861779" y="4263934"/>
            <a:ext cx="1372166" cy="39688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0378" y="3338921"/>
            <a:ext cx="861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Faceted search</a:t>
            </a:r>
            <a:endParaRPr lang="en-US" sz="1400" dirty="0"/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4354421" y="3163922"/>
            <a:ext cx="827793" cy="40824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82214" y="2998845"/>
            <a:ext cx="2389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Overview of all the companies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1602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scenario</a:t>
            </a:r>
            <a:br>
              <a:rPr lang="en-US" dirty="0" smtClean="0"/>
            </a:b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24" y="1547434"/>
            <a:ext cx="6158060" cy="4578729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flipV="1">
            <a:off x="5499724" y="3322685"/>
            <a:ext cx="498944" cy="23814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98668" y="3048928"/>
            <a:ext cx="1395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Returned results</a:t>
            </a:r>
            <a:endParaRPr lang="en-US" sz="1400" dirty="0"/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719387" y="3935064"/>
            <a:ext cx="510310" cy="28349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57242" y="433196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0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2988"/>
            <a:ext cx="4172987" cy="9980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scenario</a:t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205454" y="1377150"/>
            <a:ext cx="1230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Company logo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205453" y="2431702"/>
            <a:ext cx="1355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Other metadata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205454" y="5185705"/>
            <a:ext cx="140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HQ location map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05454" y="3798976"/>
            <a:ext cx="93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rates</a:t>
            </a:r>
            <a:endParaRPr lang="en-US" sz="1400" dirty="0"/>
          </a:p>
        </p:txBody>
      </p:sp>
      <p:cxnSp>
        <p:nvCxnSpPr>
          <p:cNvPr id="14" name="Curved Connector 13"/>
          <p:cNvCxnSpPr>
            <a:endCxn id="4" idx="3"/>
          </p:cNvCxnSpPr>
          <p:nvPr/>
        </p:nvCxnSpPr>
        <p:spPr>
          <a:xfrm rot="10800000" flipV="1">
            <a:off x="2435517" y="737115"/>
            <a:ext cx="1826659" cy="79392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0800000" flipV="1">
            <a:off x="2549782" y="2209799"/>
            <a:ext cx="1412619" cy="39855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 flipV="1">
            <a:off x="2106285" y="3662891"/>
            <a:ext cx="1856117" cy="31762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0800000">
            <a:off x="2614529" y="5364030"/>
            <a:ext cx="1558459" cy="3287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75" y="0"/>
            <a:ext cx="4742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26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Spatial</a:t>
            </a:r>
          </a:p>
          <a:p>
            <a:pPr marL="0" indent="0">
              <a:buNone/>
            </a:pPr>
            <a:r>
              <a:rPr lang="en-US" sz="2000" dirty="0" smtClean="0"/>
              <a:t>Adding location markers of each office to the map and create a page link to those markers</a:t>
            </a:r>
          </a:p>
          <a:p>
            <a:r>
              <a:rPr lang="en-US" dirty="0" smtClean="0"/>
              <a:t>Encyclopedic</a:t>
            </a:r>
          </a:p>
          <a:p>
            <a:pPr marL="0" indent="0">
              <a:buNone/>
            </a:pPr>
            <a:r>
              <a:rPr lang="en-US" sz="2000" dirty="0" smtClean="0"/>
              <a:t>Having more semantic metadata available</a:t>
            </a:r>
          </a:p>
          <a:p>
            <a:pPr marL="0" indent="0">
              <a:buNone/>
            </a:pPr>
            <a:r>
              <a:rPr lang="en-US" sz="2000" dirty="0" smtClean="0"/>
              <a:t>More accurate metadata</a:t>
            </a:r>
          </a:p>
          <a:p>
            <a:pPr marL="0" indent="0">
              <a:buNone/>
            </a:pPr>
            <a:r>
              <a:rPr lang="en-US" sz="2000" dirty="0" smtClean="0"/>
              <a:t>Having distinctions between employer users and employee/student users</a:t>
            </a:r>
          </a:p>
          <a:p>
            <a:r>
              <a:rPr lang="en-US" dirty="0" smtClean="0"/>
              <a:t>Procedural</a:t>
            </a:r>
          </a:p>
          <a:p>
            <a:pPr marL="0" indent="0">
              <a:buNone/>
            </a:pPr>
            <a:r>
              <a:rPr lang="en-US" sz="2000" dirty="0" smtClean="0"/>
              <a:t>Adding more filters, refine the searching algorithms to be more complex</a:t>
            </a:r>
          </a:p>
          <a:p>
            <a:r>
              <a:rPr lang="en-US" dirty="0" smtClean="0"/>
              <a:t>Participatory</a:t>
            </a:r>
          </a:p>
          <a:p>
            <a:pPr marL="0" indent="0">
              <a:buNone/>
            </a:pPr>
            <a:r>
              <a:rPr lang="en-US" sz="2200" dirty="0" smtClean="0"/>
              <a:t>Adding a forum for each company</a:t>
            </a:r>
          </a:p>
          <a:p>
            <a:pPr marL="0" indent="0">
              <a:buNone/>
            </a:pPr>
            <a:r>
              <a:rPr lang="en-US" sz="2200" dirty="0" smtClean="0"/>
              <a:t>Split the user rate into several categories of rates</a:t>
            </a:r>
          </a:p>
          <a:p>
            <a:pPr marL="0" indent="0">
              <a:buNone/>
            </a:pPr>
            <a:r>
              <a:rPr lang="en-US" altLang="zh-CN" sz="2200" dirty="0" smtClean="0"/>
              <a:t>SNS style communications</a:t>
            </a:r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97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9" r="444" b="1923"/>
          <a:stretch/>
        </p:blipFill>
        <p:spPr>
          <a:xfrm>
            <a:off x="170095" y="181444"/>
            <a:ext cx="8897275" cy="6294152"/>
          </a:xfrm>
        </p:spPr>
      </p:pic>
    </p:spTree>
    <p:extLst>
      <p:ext uri="{BB962C8B-B14F-4D97-AF65-F5344CB8AC3E}">
        <p14:creationId xmlns:p14="http://schemas.microsoft.com/office/powerpoint/2010/main" val="3515490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Who needs it?</a:t>
            </a:r>
          </a:p>
          <a:p>
            <a:r>
              <a:rPr lang="en-US" dirty="0" smtClean="0"/>
              <a:t>Those who are determining which company they are going to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This artifact provides different metadata of companies.</a:t>
            </a:r>
          </a:p>
          <a:p>
            <a:r>
              <a:rPr lang="en-US" dirty="0" smtClean="0"/>
              <a:t>What will they do?</a:t>
            </a:r>
          </a:p>
          <a:p>
            <a:r>
              <a:rPr lang="en-US" dirty="0" smtClean="0"/>
              <a:t>Search by filters, zoom in to individual companie</a:t>
            </a:r>
            <a:r>
              <a:rPr lang="en-US" dirty="0" smtClean="0"/>
              <a:t>s</a:t>
            </a:r>
            <a:r>
              <a:rPr lang="en-US" dirty="0" smtClean="0"/>
              <a:t> for detailed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0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475" y="1095624"/>
            <a:ext cx="637351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Competitors-No.1</a:t>
            </a:r>
            <a:br>
              <a:rPr lang="en-US" dirty="0" smtClean="0"/>
            </a:br>
            <a:r>
              <a:rPr lang="en-US" dirty="0" err="1" smtClean="0"/>
              <a:t>Glassdoor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6" y="374338"/>
            <a:ext cx="4876044" cy="32966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14414" b="14414"/>
          <a:stretch>
            <a:fillRect/>
          </a:stretch>
        </p:blipFill>
        <p:spPr>
          <a:xfrm>
            <a:off x="3302564" y="3322687"/>
            <a:ext cx="5633709" cy="30983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36076" y="4592790"/>
            <a:ext cx="3229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Emphasis on salaries.</a:t>
            </a:r>
          </a:p>
          <a:p>
            <a:r>
              <a:rPr lang="en-US" dirty="0" smtClean="0"/>
              <a:t>Filtered by company’s main filed</a:t>
            </a:r>
          </a:p>
          <a:p>
            <a:r>
              <a:rPr lang="en-US" dirty="0" smtClean="0"/>
              <a:t>User rating system</a:t>
            </a:r>
          </a:p>
          <a:p>
            <a:r>
              <a:rPr lang="en-US" dirty="0" smtClean="0"/>
              <a:t>Linking with other social media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74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20856" b="20856"/>
          <a:stretch>
            <a:fillRect/>
          </a:stretch>
        </p:blipFill>
        <p:spPr>
          <a:xfrm>
            <a:off x="0" y="771135"/>
            <a:ext cx="5736811" cy="3155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92553" y="481235"/>
            <a:ext cx="445711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Competitors-No.2</a:t>
            </a:r>
            <a:br>
              <a:rPr lang="en-US" dirty="0" smtClean="0"/>
            </a:br>
            <a:r>
              <a:rPr lang="en-US" dirty="0" err="1" smtClean="0"/>
              <a:t>Linkedin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024" y="2530989"/>
            <a:ext cx="5503976" cy="3939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3574"/>
          <a:stretch/>
        </p:blipFill>
        <p:spPr>
          <a:xfrm>
            <a:off x="1" y="3957738"/>
            <a:ext cx="3753420" cy="25127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6812" y="1369969"/>
            <a:ext cx="3187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metadata </a:t>
            </a:r>
          </a:p>
          <a:p>
            <a:r>
              <a:rPr lang="en-US" dirty="0" smtClean="0"/>
              <a:t>(more user generated)</a:t>
            </a:r>
          </a:p>
          <a:p>
            <a:r>
              <a:rPr lang="en-US" dirty="0" smtClean="0"/>
              <a:t>poor specifications of filters (company size?)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8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85382" y="274638"/>
            <a:ext cx="5001418" cy="1143000"/>
          </a:xfrm>
        </p:spPr>
        <p:txBody>
          <a:bodyPr>
            <a:noAutofit/>
          </a:bodyPr>
          <a:lstStyle/>
          <a:p>
            <a:r>
              <a:rPr lang="en-US" sz="3000" dirty="0" smtClean="0"/>
              <a:t>Competitors-No.3</a:t>
            </a:r>
            <a:br>
              <a:rPr lang="en-US" sz="3000" dirty="0" smtClean="0"/>
            </a:br>
            <a:r>
              <a:rPr lang="en-US" sz="3000" dirty="0" smtClean="0"/>
              <a:t>Individual company’s career page</a:t>
            </a:r>
            <a:br>
              <a:rPr lang="en-US" sz="3000" dirty="0" smtClean="0"/>
            </a:b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7" y="884538"/>
            <a:ext cx="5545083" cy="3631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t="12302" b="12302"/>
          <a:stretch>
            <a:fillRect/>
          </a:stretch>
        </p:blipFill>
        <p:spPr>
          <a:xfrm>
            <a:off x="3337094" y="3334025"/>
            <a:ext cx="5716189" cy="32291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9377" y="4688408"/>
            <a:ext cx="2618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 way to apply </a:t>
            </a:r>
          </a:p>
          <a:p>
            <a:r>
              <a:rPr lang="en-US" dirty="0" smtClean="0"/>
              <a:t>for the positions.</a:t>
            </a:r>
          </a:p>
          <a:p>
            <a:r>
              <a:rPr lang="en-US" dirty="0" smtClean="0"/>
              <a:t>Provides poor granularity.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7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48" y="1940408"/>
            <a:ext cx="5169039" cy="2662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5973"/>
            <a:ext cx="8229600" cy="4525963"/>
          </a:xfrm>
        </p:spPr>
        <p:txBody>
          <a:bodyPr/>
          <a:lstStyle/>
          <a:p>
            <a:r>
              <a:rPr lang="en-US" dirty="0" smtClean="0"/>
              <a:t>Fall 2013 Career Fair Participants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Competitors-last but not least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3351762" y="3099495"/>
            <a:ext cx="4857840" cy="3597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558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155444"/>
              </p:ext>
            </p:extLst>
          </p:nvPr>
        </p:nvGraphicFramePr>
        <p:xfrm>
          <a:off x="457200" y="704024"/>
          <a:ext cx="8229600" cy="4520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9015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Procedural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Participatory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Encyclopedic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Spatial</a:t>
                      </a:r>
                      <a:endParaRPr lang="en-US" dirty="0"/>
                    </a:p>
                  </a:txBody>
                  <a:tcPr/>
                </a:tc>
              </a:tr>
              <a:tr h="9015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Gatech career fair webpage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154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Glassdoor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154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Linkedin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15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Individual</a:t>
                      </a:r>
                      <a:r>
                        <a:rPr lang="en-US" baseline="0" dirty="0" smtClean="0"/>
                        <a:t> company’s hiring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miley Face 5"/>
          <p:cNvSpPr/>
          <p:nvPr/>
        </p:nvSpPr>
        <p:spPr>
          <a:xfrm>
            <a:off x="2710173" y="1916498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6049011" y="1916498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2710173" y="2828693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4393424" y="2828693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6049011" y="2828693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2710173" y="3701890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2710173" y="4659445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6049011" y="4659445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4393424" y="3701890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6037672" y="3701890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3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568725"/>
              </p:ext>
            </p:extLst>
          </p:nvPr>
        </p:nvGraphicFramePr>
        <p:xfrm>
          <a:off x="457200" y="238142"/>
          <a:ext cx="8229600" cy="4520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9015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Procedural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Participatory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Encyclopedic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Spatial</a:t>
                      </a:r>
                      <a:endParaRPr lang="en-US" dirty="0"/>
                    </a:p>
                  </a:txBody>
                  <a:tcPr/>
                </a:tc>
              </a:tr>
              <a:tr h="9015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Gatech career fair webpage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154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Glassdoor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154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Linkedin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15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Individual</a:t>
                      </a:r>
                      <a:r>
                        <a:rPr lang="en-US" baseline="0" dirty="0" smtClean="0"/>
                        <a:t> company’s hiring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78922"/>
              </p:ext>
            </p:extLst>
          </p:nvPr>
        </p:nvGraphicFramePr>
        <p:xfrm>
          <a:off x="457200" y="5443306"/>
          <a:ext cx="8229600" cy="861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861857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Ideal 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miley Face 6"/>
          <p:cNvSpPr/>
          <p:nvPr/>
        </p:nvSpPr>
        <p:spPr>
          <a:xfrm>
            <a:off x="2812230" y="5738153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4433798" y="5738153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044025" y="5738153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7744972" y="5738153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2783195" y="4178179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6014990" y="4178179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2783195" y="3264598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4404763" y="3264598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/>
          <p:nvPr/>
        </p:nvSpPr>
        <p:spPr>
          <a:xfrm>
            <a:off x="6014990" y="3264598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2783195" y="2351017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4404763" y="2351017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6014990" y="2351017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/>
          <p:cNvSpPr/>
          <p:nvPr/>
        </p:nvSpPr>
        <p:spPr>
          <a:xfrm>
            <a:off x="2828554" y="1414756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/>
          <p:cNvSpPr/>
          <p:nvPr/>
        </p:nvSpPr>
        <p:spPr>
          <a:xfrm>
            <a:off x="6049009" y="1414756"/>
            <a:ext cx="362869" cy="3515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6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10048</TotalTime>
  <Words>268</Words>
  <Application>Microsoft Macintosh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Career Agency</vt:lpstr>
      <vt:lpstr>PowerPoint Presentation</vt:lpstr>
      <vt:lpstr>PowerPoint Presentation</vt:lpstr>
      <vt:lpstr>Competitors-No.1 Glassdoor </vt:lpstr>
      <vt:lpstr>Competitors-No.2 Linkedin </vt:lpstr>
      <vt:lpstr>Competitors-No.3 Individual company’s career page </vt:lpstr>
      <vt:lpstr>Competitors-last but not least</vt:lpstr>
      <vt:lpstr>PowerPoint Presentation</vt:lpstr>
      <vt:lpstr>PowerPoint Presentation</vt:lpstr>
      <vt:lpstr>improvements</vt:lpstr>
      <vt:lpstr>Use case scenario looking for corporations with long history and get detailed information</vt:lpstr>
      <vt:lpstr>Use case scenario </vt:lpstr>
      <vt:lpstr>Use case scenario </vt:lpstr>
      <vt:lpstr>Future Plans</vt:lpstr>
    </vt:vector>
  </TitlesOfParts>
  <Company>GIT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Agency</dc:title>
  <dc:creator>ziwen fan</dc:creator>
  <cp:lastModifiedBy>ziwen fan</cp:lastModifiedBy>
  <cp:revision>24</cp:revision>
  <dcterms:created xsi:type="dcterms:W3CDTF">2013-10-16T06:58:42Z</dcterms:created>
  <dcterms:modified xsi:type="dcterms:W3CDTF">2013-10-23T06:27:42Z</dcterms:modified>
</cp:coreProperties>
</file>