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988-C994-4344-994C-331079E00806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C77D-F3D9-451C-8822-2A936D7607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988-C994-4344-994C-331079E00806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C77D-F3D9-451C-8822-2A936D7607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988-C994-4344-994C-331079E00806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C77D-F3D9-451C-8822-2A936D7607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988-C994-4344-994C-331079E00806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C77D-F3D9-451C-8822-2A936D7607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988-C994-4344-994C-331079E00806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C77D-F3D9-451C-8822-2A936D7607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988-C994-4344-994C-331079E00806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C77D-F3D9-451C-8822-2A936D7607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988-C994-4344-994C-331079E00806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C77D-F3D9-451C-8822-2A936D7607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988-C994-4344-994C-331079E00806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C77D-F3D9-451C-8822-2A936D7607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988-C994-4344-994C-331079E00806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C77D-F3D9-451C-8822-2A936D7607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988-C994-4344-994C-331079E00806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C77D-F3D9-451C-8822-2A936D7607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A988-C994-4344-994C-331079E00806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C77D-F3D9-451C-8822-2A936D7607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AA988-C994-4344-994C-331079E00806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C77D-F3D9-451C-8822-2A936D7607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Cook restaurant </a:t>
            </a:r>
            <a:r>
              <a:rPr lang="zh-CN" altLang="en-US" dirty="0" smtClean="0"/>
              <a:t>项目答辩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的主体框架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smtClean="0"/>
              <a:t>H5</a:t>
            </a:r>
            <a:r>
              <a:rPr lang="zh-CN" altLang="en-US" dirty="0" smtClean="0"/>
              <a:t>技术制作而成</a:t>
            </a:r>
            <a:endParaRPr lang="en-US" altLang="zh-CN" dirty="0" smtClean="0"/>
          </a:p>
          <a:p>
            <a:r>
              <a:rPr lang="zh-CN" altLang="en-US" dirty="0" smtClean="0"/>
              <a:t>使用了弹性盒模型加上相对长度单位的布局技术，保证了这个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在所有的手机上表现一致。</a:t>
            </a:r>
            <a:endParaRPr lang="en-US" altLang="zh-CN" dirty="0" smtClean="0"/>
          </a:p>
          <a:p>
            <a:r>
              <a:rPr lang="zh-CN" altLang="en-US" dirty="0" smtClean="0"/>
              <a:t>使用了</a:t>
            </a:r>
            <a:r>
              <a:rPr lang="en-US" altLang="zh-CN" dirty="0" err="1" smtClean="0"/>
              <a:t>Normalize.css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Users\Administrator\Desktop\2017-07-28_1039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4664"/>
            <a:ext cx="4600575" cy="59912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32240" y="692696"/>
            <a:ext cx="1015663" cy="5400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 smtClean="0"/>
              <a:t>主体框架的核心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首页的动画效果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795320" cy="6046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使用了</a:t>
            </a:r>
            <a:r>
              <a:rPr lang="en-US" altLang="zh-CN" dirty="0" err="1" smtClean="0"/>
              <a:t>animate.css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制作了简单的动画效果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3" name="Picture 3" descr="E:\Users\Administrator\Desktop\GIF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132856"/>
            <a:ext cx="2520280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菜品轮</a:t>
            </a:r>
            <a:r>
              <a:rPr lang="zh-CN" altLang="en-US" dirty="0" smtClean="0"/>
              <a:t>播页</a:t>
            </a:r>
            <a:endParaRPr lang="zh-CN" altLang="en-US" dirty="0"/>
          </a:p>
        </p:txBody>
      </p:sp>
      <p:pic>
        <p:nvPicPr>
          <p:cNvPr id="1026" name="Picture 2" descr="E:\Users\Administrator\Desktop\2017-07-28_1035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3762375" cy="36480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20072" y="23488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使用了</a:t>
            </a:r>
            <a:r>
              <a:rPr lang="en-US" altLang="zh-CN" dirty="0" err="1" smtClean="0"/>
              <a:t>swiper.js</a:t>
            </a:r>
            <a:r>
              <a:rPr lang="zh-CN" altLang="en-US" dirty="0" smtClean="0"/>
              <a:t>技术来完成。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搜索周围的饭馆</a:t>
            </a:r>
            <a:endParaRPr lang="zh-CN" altLang="en-US" dirty="0"/>
          </a:p>
        </p:txBody>
      </p:sp>
      <p:pic>
        <p:nvPicPr>
          <p:cNvPr id="4098" name="Picture 2" descr="E:\Users\Administrator\Desktop\2017-07-28_1053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3170843" cy="55172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11960" y="18448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和高德地图的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制作而成。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270892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定位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搜索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表单验证</a:t>
            </a:r>
            <a:endParaRPr lang="zh-CN" altLang="en-US" dirty="0"/>
          </a:p>
        </p:txBody>
      </p:sp>
      <p:pic>
        <p:nvPicPr>
          <p:cNvPr id="1026" name="Picture 2" descr="E:\Users\Administrator\Desktop\2017-07-28_11293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340768"/>
            <a:ext cx="3011261" cy="525956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300192" y="544522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validation </a:t>
            </a:r>
            <a:r>
              <a:rPr lang="zh-CN" altLang="en-US" dirty="0" smtClean="0"/>
              <a:t>插件制作了检查用户输入的数据是否有误的功能。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滑动删除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628800"/>
            <a:ext cx="2683753" cy="477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175</Words>
  <Application>Microsoft Office PowerPoint</Application>
  <PresentationFormat>全屏显示(4:3)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这个APP的特点</vt:lpstr>
      <vt:lpstr>APP的主体框架</vt:lpstr>
      <vt:lpstr>幻灯片 3</vt:lpstr>
      <vt:lpstr>首页的动画效果</vt:lpstr>
      <vt:lpstr>菜品轮播页</vt:lpstr>
      <vt:lpstr>搜索周围的饭馆</vt:lpstr>
      <vt:lpstr>表单验证</vt:lpstr>
      <vt:lpstr>滑动删除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这个APP的特点</dc:title>
  <dc:creator>Administrator</dc:creator>
  <cp:lastModifiedBy>Administrator</cp:lastModifiedBy>
  <cp:revision>9</cp:revision>
  <dcterms:created xsi:type="dcterms:W3CDTF">2017-07-28T02:21:28Z</dcterms:created>
  <dcterms:modified xsi:type="dcterms:W3CDTF">2017-07-28T05:46:00Z</dcterms:modified>
</cp:coreProperties>
</file>