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EFE74-4E4B-C74E-AFB2-8DE3481FDACE}" type="doc">
      <dgm:prSet loTypeId="urn:microsoft.com/office/officeart/2005/8/layout/process4" loCatId="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049F57D-1421-E849-86E6-7FB8FF998A38}">
      <dgm:prSet phldrT="[Text]"/>
      <dgm:spPr/>
      <dgm:t>
        <a:bodyPr/>
        <a:lstStyle/>
        <a:p>
          <a:r>
            <a:rPr lang="en-US" dirty="0" smtClean="0"/>
            <a:t>Information overload</a:t>
          </a:r>
          <a:endParaRPr lang="en-US" dirty="0"/>
        </a:p>
      </dgm:t>
    </dgm:pt>
    <dgm:pt modelId="{DBF8B03F-6CEE-CE48-BDAA-A5F849955AB8}" type="parTrans" cxnId="{DBE252DB-94D5-8E46-BED0-5D9B79B56D16}">
      <dgm:prSet/>
      <dgm:spPr/>
      <dgm:t>
        <a:bodyPr/>
        <a:lstStyle/>
        <a:p>
          <a:endParaRPr lang="en-US"/>
        </a:p>
      </dgm:t>
    </dgm:pt>
    <dgm:pt modelId="{3AE51068-AED5-1348-9A22-95B6BF86F3A9}" type="sibTrans" cxnId="{DBE252DB-94D5-8E46-BED0-5D9B79B56D16}">
      <dgm:prSet/>
      <dgm:spPr/>
      <dgm:t>
        <a:bodyPr/>
        <a:lstStyle/>
        <a:p>
          <a:endParaRPr lang="en-US"/>
        </a:p>
      </dgm:t>
    </dgm:pt>
    <dgm:pt modelId="{D1C7F9B8-C4AC-C64D-970C-0FBA0D09A6BF}">
      <dgm:prSet phldrT="[Text]"/>
      <dgm:spPr/>
      <dgm:t>
        <a:bodyPr/>
        <a:lstStyle/>
        <a:p>
          <a:r>
            <a:rPr lang="en-US" dirty="0" smtClean="0"/>
            <a:t>Exposure to or provision of too much information or data </a:t>
          </a:r>
          <a:endParaRPr lang="en-US" dirty="0"/>
        </a:p>
      </dgm:t>
    </dgm:pt>
    <dgm:pt modelId="{0ED31698-3AE1-604F-B119-27C4014CE5BF}" type="parTrans" cxnId="{6F25A466-789C-0B49-A15A-E12EDF731CC4}">
      <dgm:prSet/>
      <dgm:spPr/>
      <dgm:t>
        <a:bodyPr/>
        <a:lstStyle/>
        <a:p>
          <a:endParaRPr lang="en-US"/>
        </a:p>
      </dgm:t>
    </dgm:pt>
    <dgm:pt modelId="{D92627AF-26B6-5046-A8D4-215AB87D286C}" type="sibTrans" cxnId="{6F25A466-789C-0B49-A15A-E12EDF731CC4}">
      <dgm:prSet/>
      <dgm:spPr/>
      <dgm:t>
        <a:bodyPr/>
        <a:lstStyle/>
        <a:p>
          <a:endParaRPr lang="en-US"/>
        </a:p>
      </dgm:t>
    </dgm:pt>
    <dgm:pt modelId="{F098FE3B-CEF1-F04F-B6B8-CD2705EF7BA5}">
      <dgm:prSet phldrT="[Text]"/>
      <dgm:spPr/>
      <dgm:t>
        <a:bodyPr/>
        <a:lstStyle/>
        <a:p>
          <a:r>
            <a:rPr lang="en-US" dirty="0" smtClean="0"/>
            <a:t>Hard to organize information</a:t>
          </a:r>
          <a:endParaRPr lang="en-US" dirty="0"/>
        </a:p>
      </dgm:t>
    </dgm:pt>
    <dgm:pt modelId="{B8ACDB29-0751-4E42-B533-17CACC2A8571}" type="parTrans" cxnId="{5523734F-6068-8840-AF85-8B366CC1DFFE}">
      <dgm:prSet/>
      <dgm:spPr/>
      <dgm:t>
        <a:bodyPr/>
        <a:lstStyle/>
        <a:p>
          <a:endParaRPr lang="en-US"/>
        </a:p>
      </dgm:t>
    </dgm:pt>
    <dgm:pt modelId="{51E776BE-60DF-4E45-89E3-CB6A49235A79}" type="sibTrans" cxnId="{5523734F-6068-8840-AF85-8B366CC1DFFE}">
      <dgm:prSet/>
      <dgm:spPr/>
      <dgm:t>
        <a:bodyPr/>
        <a:lstStyle/>
        <a:p>
          <a:endParaRPr lang="en-US"/>
        </a:p>
      </dgm:t>
    </dgm:pt>
    <dgm:pt modelId="{F0C57E8C-C9A1-784A-BB3A-B8788F404DE2}">
      <dgm:prSet phldrT="[Text]"/>
      <dgm:spPr/>
      <dgm:t>
        <a:bodyPr/>
        <a:lstStyle/>
        <a:p>
          <a:r>
            <a:rPr lang="en-US" dirty="0" smtClean="0"/>
            <a:t>Easy to forget one’s own schedule</a:t>
          </a:r>
          <a:endParaRPr lang="en-US" dirty="0"/>
        </a:p>
      </dgm:t>
    </dgm:pt>
    <dgm:pt modelId="{6051EA51-D621-A240-BA30-98D1B51B8412}" type="parTrans" cxnId="{2E384110-9C15-2D49-B763-FF70E99817C6}">
      <dgm:prSet/>
      <dgm:spPr/>
      <dgm:t>
        <a:bodyPr/>
        <a:lstStyle/>
        <a:p>
          <a:endParaRPr lang="en-US"/>
        </a:p>
      </dgm:t>
    </dgm:pt>
    <dgm:pt modelId="{3469B7A6-9090-5744-A26D-BFE2C563377C}" type="sibTrans" cxnId="{2E384110-9C15-2D49-B763-FF70E99817C6}">
      <dgm:prSet/>
      <dgm:spPr/>
      <dgm:t>
        <a:bodyPr/>
        <a:lstStyle/>
        <a:p>
          <a:endParaRPr lang="en-US"/>
        </a:p>
      </dgm:t>
    </dgm:pt>
    <dgm:pt modelId="{443D50FE-2FD0-9145-B261-36FA85E834AB}">
      <dgm:prSet phldrT="[Text]"/>
      <dgm:spPr/>
      <dgm:t>
        <a:bodyPr/>
        <a:lstStyle/>
        <a:p>
          <a:r>
            <a:rPr lang="en-US" dirty="0" err="1" smtClean="0"/>
            <a:t>AutoCalendar</a:t>
          </a:r>
          <a:endParaRPr lang="en-US" dirty="0"/>
        </a:p>
      </dgm:t>
    </dgm:pt>
    <dgm:pt modelId="{6E75C8D2-8C5A-B948-BCC3-2466FA7D1A18}" type="parTrans" cxnId="{75D44BC9-4803-A346-8CEA-13CA9DBDA2FF}">
      <dgm:prSet/>
      <dgm:spPr/>
      <dgm:t>
        <a:bodyPr/>
        <a:lstStyle/>
        <a:p>
          <a:endParaRPr lang="en-US"/>
        </a:p>
      </dgm:t>
    </dgm:pt>
    <dgm:pt modelId="{77AFD680-3C9F-334F-BACE-86725B2E067B}" type="sibTrans" cxnId="{75D44BC9-4803-A346-8CEA-13CA9DBDA2FF}">
      <dgm:prSet/>
      <dgm:spPr/>
      <dgm:t>
        <a:bodyPr/>
        <a:lstStyle/>
        <a:p>
          <a:endParaRPr lang="en-US"/>
        </a:p>
      </dgm:t>
    </dgm:pt>
    <dgm:pt modelId="{E0A41F02-B090-C54F-B7E3-DBF36F823C9E}">
      <dgm:prSet phldrT="[Text]"/>
      <dgm:spPr/>
      <dgm:t>
        <a:bodyPr/>
        <a:lstStyle/>
        <a:p>
          <a:r>
            <a:rPr lang="en-US" dirty="0" smtClean="0"/>
            <a:t>Update your timetable automatically</a:t>
          </a:r>
          <a:endParaRPr lang="en-US" dirty="0"/>
        </a:p>
      </dgm:t>
    </dgm:pt>
    <dgm:pt modelId="{154581F0-ECA2-0D4A-B248-93D6ABC95466}" type="parTrans" cxnId="{30FF2BDD-A4C9-8644-8D90-E71051C169E8}">
      <dgm:prSet/>
      <dgm:spPr/>
      <dgm:t>
        <a:bodyPr/>
        <a:lstStyle/>
        <a:p>
          <a:endParaRPr lang="en-US"/>
        </a:p>
      </dgm:t>
    </dgm:pt>
    <dgm:pt modelId="{3C93724B-1291-B943-850E-9A73B5314E26}" type="sibTrans" cxnId="{30FF2BDD-A4C9-8644-8D90-E71051C169E8}">
      <dgm:prSet/>
      <dgm:spPr/>
      <dgm:t>
        <a:bodyPr/>
        <a:lstStyle/>
        <a:p>
          <a:endParaRPr lang="en-US"/>
        </a:p>
      </dgm:t>
    </dgm:pt>
    <dgm:pt modelId="{FADEB84F-D69C-3648-AEB9-14418CBD37C8}" type="pres">
      <dgm:prSet presAssocID="{778EFE74-4E4B-C74E-AFB2-8DE3481FDACE}" presName="Name0" presStyleCnt="0">
        <dgm:presLayoutVars>
          <dgm:dir/>
          <dgm:animLvl val="lvl"/>
          <dgm:resizeHandles val="exact"/>
        </dgm:presLayoutVars>
      </dgm:prSet>
      <dgm:spPr/>
    </dgm:pt>
    <dgm:pt modelId="{B304B176-D158-9D4F-BA19-F5BE0DF5ED03}" type="pres">
      <dgm:prSet presAssocID="{443D50FE-2FD0-9145-B261-36FA85E834AB}" presName="boxAndChildren" presStyleCnt="0"/>
      <dgm:spPr/>
    </dgm:pt>
    <dgm:pt modelId="{F54F2824-A0A8-D943-89DF-A938A73BADA7}" type="pres">
      <dgm:prSet presAssocID="{443D50FE-2FD0-9145-B261-36FA85E834AB}" presName="parentTextBox" presStyleLbl="node1" presStyleIdx="0" presStyleCnt="3"/>
      <dgm:spPr/>
      <dgm:t>
        <a:bodyPr/>
        <a:lstStyle/>
        <a:p>
          <a:endParaRPr lang="en-US"/>
        </a:p>
      </dgm:t>
    </dgm:pt>
    <dgm:pt modelId="{F1A8DA16-2E54-1245-A416-D10B6BDCBDD9}" type="pres">
      <dgm:prSet presAssocID="{443D50FE-2FD0-9145-B261-36FA85E834AB}" presName="entireBox" presStyleLbl="node1" presStyleIdx="0" presStyleCnt="3"/>
      <dgm:spPr/>
      <dgm:t>
        <a:bodyPr/>
        <a:lstStyle/>
        <a:p>
          <a:endParaRPr lang="en-US"/>
        </a:p>
      </dgm:t>
    </dgm:pt>
    <dgm:pt modelId="{BEBB951E-707D-444A-8588-40C4BEE61664}" type="pres">
      <dgm:prSet presAssocID="{443D50FE-2FD0-9145-B261-36FA85E834AB}" presName="descendantBox" presStyleCnt="0"/>
      <dgm:spPr/>
    </dgm:pt>
    <dgm:pt modelId="{FCB53EB0-6962-1E40-8DBC-F1C78C5ABAB9}" type="pres">
      <dgm:prSet presAssocID="{E0A41F02-B090-C54F-B7E3-DBF36F823C9E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61D36-7371-574D-B3AE-FE9D5DD9AF1C}" type="pres">
      <dgm:prSet presAssocID="{51E776BE-60DF-4E45-89E3-CB6A49235A79}" presName="sp" presStyleCnt="0"/>
      <dgm:spPr/>
    </dgm:pt>
    <dgm:pt modelId="{3E96F1AB-0200-D84A-A89E-9085F8865D7E}" type="pres">
      <dgm:prSet presAssocID="{F098FE3B-CEF1-F04F-B6B8-CD2705EF7BA5}" presName="arrowAndChildren" presStyleCnt="0"/>
      <dgm:spPr/>
    </dgm:pt>
    <dgm:pt modelId="{A4A44551-B411-BB45-AAED-0FE3A66D4EBD}" type="pres">
      <dgm:prSet presAssocID="{F098FE3B-CEF1-F04F-B6B8-CD2705EF7BA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024EAFA-4ED1-EB4B-A37B-2F6273245C20}" type="pres">
      <dgm:prSet presAssocID="{F098FE3B-CEF1-F04F-B6B8-CD2705EF7BA5}" presName="arrow" presStyleLbl="node1" presStyleIdx="1" presStyleCnt="3"/>
      <dgm:spPr/>
      <dgm:t>
        <a:bodyPr/>
        <a:lstStyle/>
        <a:p>
          <a:endParaRPr lang="en-US"/>
        </a:p>
      </dgm:t>
    </dgm:pt>
    <dgm:pt modelId="{8B429373-8DE2-9049-9983-2151080B7BD2}" type="pres">
      <dgm:prSet presAssocID="{F098FE3B-CEF1-F04F-B6B8-CD2705EF7BA5}" presName="descendantArrow" presStyleCnt="0"/>
      <dgm:spPr/>
    </dgm:pt>
    <dgm:pt modelId="{562A83AD-E80B-2D4B-8EF7-D2E13123B00C}" type="pres">
      <dgm:prSet presAssocID="{F0C57E8C-C9A1-784A-BB3A-B8788F404DE2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E28FB-64FB-3A4A-9A0E-7036781E8D3F}" type="pres">
      <dgm:prSet presAssocID="{3AE51068-AED5-1348-9A22-95B6BF86F3A9}" presName="sp" presStyleCnt="0"/>
      <dgm:spPr/>
    </dgm:pt>
    <dgm:pt modelId="{1569FEB1-FB95-5644-A2B6-717B9D3E549B}" type="pres">
      <dgm:prSet presAssocID="{4049F57D-1421-E849-86E6-7FB8FF998A38}" presName="arrowAndChildren" presStyleCnt="0"/>
      <dgm:spPr/>
    </dgm:pt>
    <dgm:pt modelId="{BA498A6F-89B0-D04C-BF2B-B344A97A8BD1}" type="pres">
      <dgm:prSet presAssocID="{4049F57D-1421-E849-86E6-7FB8FF998A38}" presName="parentTextArrow" presStyleLbl="node1" presStyleIdx="1" presStyleCnt="3"/>
      <dgm:spPr/>
    </dgm:pt>
    <dgm:pt modelId="{261AE4F8-287C-F549-8908-47423AE5CF3D}" type="pres">
      <dgm:prSet presAssocID="{4049F57D-1421-E849-86E6-7FB8FF998A38}" presName="arrow" presStyleLbl="node1" presStyleIdx="2" presStyleCnt="3"/>
      <dgm:spPr/>
    </dgm:pt>
    <dgm:pt modelId="{4D8A583A-1742-E541-92D5-A3203C1A90C1}" type="pres">
      <dgm:prSet presAssocID="{4049F57D-1421-E849-86E6-7FB8FF998A38}" presName="descendantArrow" presStyleCnt="0"/>
      <dgm:spPr/>
    </dgm:pt>
    <dgm:pt modelId="{04BCD7EE-1EBA-2B4E-9C62-4BEA5AE9CBFE}" type="pres">
      <dgm:prSet presAssocID="{D1C7F9B8-C4AC-C64D-970C-0FBA0D09A6BF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5A466-789C-0B49-A15A-E12EDF731CC4}" srcId="{4049F57D-1421-E849-86E6-7FB8FF998A38}" destId="{D1C7F9B8-C4AC-C64D-970C-0FBA0D09A6BF}" srcOrd="0" destOrd="0" parTransId="{0ED31698-3AE1-604F-B119-27C4014CE5BF}" sibTransId="{D92627AF-26B6-5046-A8D4-215AB87D286C}"/>
    <dgm:cxn modelId="{30FF2BDD-A4C9-8644-8D90-E71051C169E8}" srcId="{443D50FE-2FD0-9145-B261-36FA85E834AB}" destId="{E0A41F02-B090-C54F-B7E3-DBF36F823C9E}" srcOrd="0" destOrd="0" parTransId="{154581F0-ECA2-0D4A-B248-93D6ABC95466}" sibTransId="{3C93724B-1291-B943-850E-9A73B5314E26}"/>
    <dgm:cxn modelId="{DAEC7EC5-EC52-E040-B91B-77EFDCA7B04D}" type="presOf" srcId="{778EFE74-4E4B-C74E-AFB2-8DE3481FDACE}" destId="{FADEB84F-D69C-3648-AEB9-14418CBD37C8}" srcOrd="0" destOrd="0" presId="urn:microsoft.com/office/officeart/2005/8/layout/process4"/>
    <dgm:cxn modelId="{DBE252DB-94D5-8E46-BED0-5D9B79B56D16}" srcId="{778EFE74-4E4B-C74E-AFB2-8DE3481FDACE}" destId="{4049F57D-1421-E849-86E6-7FB8FF998A38}" srcOrd="0" destOrd="0" parTransId="{DBF8B03F-6CEE-CE48-BDAA-A5F849955AB8}" sibTransId="{3AE51068-AED5-1348-9A22-95B6BF86F3A9}"/>
    <dgm:cxn modelId="{C8167934-64EF-6049-AF6D-D46D81BCA0CA}" type="presOf" srcId="{D1C7F9B8-C4AC-C64D-970C-0FBA0D09A6BF}" destId="{04BCD7EE-1EBA-2B4E-9C62-4BEA5AE9CBFE}" srcOrd="0" destOrd="0" presId="urn:microsoft.com/office/officeart/2005/8/layout/process4"/>
    <dgm:cxn modelId="{840A62C5-5F34-864B-8B3E-5B7EDC49C590}" type="presOf" srcId="{443D50FE-2FD0-9145-B261-36FA85E834AB}" destId="{F1A8DA16-2E54-1245-A416-D10B6BDCBDD9}" srcOrd="1" destOrd="0" presId="urn:microsoft.com/office/officeart/2005/8/layout/process4"/>
    <dgm:cxn modelId="{0AD34A29-94DB-F54B-B8B2-71B24D8D4F24}" type="presOf" srcId="{F0C57E8C-C9A1-784A-BB3A-B8788F404DE2}" destId="{562A83AD-E80B-2D4B-8EF7-D2E13123B00C}" srcOrd="0" destOrd="0" presId="urn:microsoft.com/office/officeart/2005/8/layout/process4"/>
    <dgm:cxn modelId="{2E384110-9C15-2D49-B763-FF70E99817C6}" srcId="{F098FE3B-CEF1-F04F-B6B8-CD2705EF7BA5}" destId="{F0C57E8C-C9A1-784A-BB3A-B8788F404DE2}" srcOrd="0" destOrd="0" parTransId="{6051EA51-D621-A240-BA30-98D1B51B8412}" sibTransId="{3469B7A6-9090-5744-A26D-BFE2C563377C}"/>
    <dgm:cxn modelId="{5523734F-6068-8840-AF85-8B366CC1DFFE}" srcId="{778EFE74-4E4B-C74E-AFB2-8DE3481FDACE}" destId="{F098FE3B-CEF1-F04F-B6B8-CD2705EF7BA5}" srcOrd="1" destOrd="0" parTransId="{B8ACDB29-0751-4E42-B533-17CACC2A8571}" sibTransId="{51E776BE-60DF-4E45-89E3-CB6A49235A79}"/>
    <dgm:cxn modelId="{5534A128-FF59-114F-BA1E-7081C2B7B426}" type="presOf" srcId="{4049F57D-1421-E849-86E6-7FB8FF998A38}" destId="{261AE4F8-287C-F549-8908-47423AE5CF3D}" srcOrd="1" destOrd="0" presId="urn:microsoft.com/office/officeart/2005/8/layout/process4"/>
    <dgm:cxn modelId="{D4970244-E134-7E4A-A097-A90F28144003}" type="presOf" srcId="{4049F57D-1421-E849-86E6-7FB8FF998A38}" destId="{BA498A6F-89B0-D04C-BF2B-B344A97A8BD1}" srcOrd="0" destOrd="0" presId="urn:microsoft.com/office/officeart/2005/8/layout/process4"/>
    <dgm:cxn modelId="{27F49709-2AA3-E345-A408-09345377C0DB}" type="presOf" srcId="{443D50FE-2FD0-9145-B261-36FA85E834AB}" destId="{F54F2824-A0A8-D943-89DF-A938A73BADA7}" srcOrd="0" destOrd="0" presId="urn:microsoft.com/office/officeart/2005/8/layout/process4"/>
    <dgm:cxn modelId="{663947D7-795E-6040-BAB4-C3C8DF7475E1}" type="presOf" srcId="{F098FE3B-CEF1-F04F-B6B8-CD2705EF7BA5}" destId="{A4A44551-B411-BB45-AAED-0FE3A66D4EBD}" srcOrd="0" destOrd="0" presId="urn:microsoft.com/office/officeart/2005/8/layout/process4"/>
    <dgm:cxn modelId="{75D44BC9-4803-A346-8CEA-13CA9DBDA2FF}" srcId="{778EFE74-4E4B-C74E-AFB2-8DE3481FDACE}" destId="{443D50FE-2FD0-9145-B261-36FA85E834AB}" srcOrd="2" destOrd="0" parTransId="{6E75C8D2-8C5A-B948-BCC3-2466FA7D1A18}" sibTransId="{77AFD680-3C9F-334F-BACE-86725B2E067B}"/>
    <dgm:cxn modelId="{B7C0F114-3874-2D4C-8E58-F58C20AA80BB}" type="presOf" srcId="{E0A41F02-B090-C54F-B7E3-DBF36F823C9E}" destId="{FCB53EB0-6962-1E40-8DBC-F1C78C5ABAB9}" srcOrd="0" destOrd="0" presId="urn:microsoft.com/office/officeart/2005/8/layout/process4"/>
    <dgm:cxn modelId="{C10F9FED-D76D-2A40-ACBF-586E55B3348E}" type="presOf" srcId="{F098FE3B-CEF1-F04F-B6B8-CD2705EF7BA5}" destId="{4024EAFA-4ED1-EB4B-A37B-2F6273245C20}" srcOrd="1" destOrd="0" presId="urn:microsoft.com/office/officeart/2005/8/layout/process4"/>
    <dgm:cxn modelId="{69720892-4006-3349-9BA8-2893D3FC4427}" type="presParOf" srcId="{FADEB84F-D69C-3648-AEB9-14418CBD37C8}" destId="{B304B176-D158-9D4F-BA19-F5BE0DF5ED03}" srcOrd="0" destOrd="0" presId="urn:microsoft.com/office/officeart/2005/8/layout/process4"/>
    <dgm:cxn modelId="{06472592-A48F-C34F-8E88-1EB18A09BF7B}" type="presParOf" srcId="{B304B176-D158-9D4F-BA19-F5BE0DF5ED03}" destId="{F54F2824-A0A8-D943-89DF-A938A73BADA7}" srcOrd="0" destOrd="0" presId="urn:microsoft.com/office/officeart/2005/8/layout/process4"/>
    <dgm:cxn modelId="{893BF46F-F52C-DD42-AB3F-C805D0A438D8}" type="presParOf" srcId="{B304B176-D158-9D4F-BA19-F5BE0DF5ED03}" destId="{F1A8DA16-2E54-1245-A416-D10B6BDCBDD9}" srcOrd="1" destOrd="0" presId="urn:microsoft.com/office/officeart/2005/8/layout/process4"/>
    <dgm:cxn modelId="{B6F3BE5B-83AB-A44F-923E-20E8608982EA}" type="presParOf" srcId="{B304B176-D158-9D4F-BA19-F5BE0DF5ED03}" destId="{BEBB951E-707D-444A-8588-40C4BEE61664}" srcOrd="2" destOrd="0" presId="urn:microsoft.com/office/officeart/2005/8/layout/process4"/>
    <dgm:cxn modelId="{25490C33-F035-E04F-BDF7-CF55E83B668E}" type="presParOf" srcId="{BEBB951E-707D-444A-8588-40C4BEE61664}" destId="{FCB53EB0-6962-1E40-8DBC-F1C78C5ABAB9}" srcOrd="0" destOrd="0" presId="urn:microsoft.com/office/officeart/2005/8/layout/process4"/>
    <dgm:cxn modelId="{E1C237D6-C149-A44C-9EDD-F6754D866F58}" type="presParOf" srcId="{FADEB84F-D69C-3648-AEB9-14418CBD37C8}" destId="{EB261D36-7371-574D-B3AE-FE9D5DD9AF1C}" srcOrd="1" destOrd="0" presId="urn:microsoft.com/office/officeart/2005/8/layout/process4"/>
    <dgm:cxn modelId="{E66CAA13-65F7-E74C-9180-04A59523B06B}" type="presParOf" srcId="{FADEB84F-D69C-3648-AEB9-14418CBD37C8}" destId="{3E96F1AB-0200-D84A-A89E-9085F8865D7E}" srcOrd="2" destOrd="0" presId="urn:microsoft.com/office/officeart/2005/8/layout/process4"/>
    <dgm:cxn modelId="{A735C84F-280A-784A-9EEC-159BB1214A0B}" type="presParOf" srcId="{3E96F1AB-0200-D84A-A89E-9085F8865D7E}" destId="{A4A44551-B411-BB45-AAED-0FE3A66D4EBD}" srcOrd="0" destOrd="0" presId="urn:microsoft.com/office/officeart/2005/8/layout/process4"/>
    <dgm:cxn modelId="{B9B5AEFE-274C-5542-A14B-7705D6028F99}" type="presParOf" srcId="{3E96F1AB-0200-D84A-A89E-9085F8865D7E}" destId="{4024EAFA-4ED1-EB4B-A37B-2F6273245C20}" srcOrd="1" destOrd="0" presId="urn:microsoft.com/office/officeart/2005/8/layout/process4"/>
    <dgm:cxn modelId="{8F58A62E-69B4-1642-941D-2F4039447869}" type="presParOf" srcId="{3E96F1AB-0200-D84A-A89E-9085F8865D7E}" destId="{8B429373-8DE2-9049-9983-2151080B7BD2}" srcOrd="2" destOrd="0" presId="urn:microsoft.com/office/officeart/2005/8/layout/process4"/>
    <dgm:cxn modelId="{6AB5D2F4-6AFC-0249-AFE1-48E8D148E55A}" type="presParOf" srcId="{8B429373-8DE2-9049-9983-2151080B7BD2}" destId="{562A83AD-E80B-2D4B-8EF7-D2E13123B00C}" srcOrd="0" destOrd="0" presId="urn:microsoft.com/office/officeart/2005/8/layout/process4"/>
    <dgm:cxn modelId="{E70BB823-5110-5447-8C74-FDF139F7766E}" type="presParOf" srcId="{FADEB84F-D69C-3648-AEB9-14418CBD37C8}" destId="{94AE28FB-64FB-3A4A-9A0E-7036781E8D3F}" srcOrd="3" destOrd="0" presId="urn:microsoft.com/office/officeart/2005/8/layout/process4"/>
    <dgm:cxn modelId="{0788ADEF-6C3A-AF43-B461-1EA76CEDA5A7}" type="presParOf" srcId="{FADEB84F-D69C-3648-AEB9-14418CBD37C8}" destId="{1569FEB1-FB95-5644-A2B6-717B9D3E549B}" srcOrd="4" destOrd="0" presId="urn:microsoft.com/office/officeart/2005/8/layout/process4"/>
    <dgm:cxn modelId="{12AF5766-6904-2647-8277-116583351F9B}" type="presParOf" srcId="{1569FEB1-FB95-5644-A2B6-717B9D3E549B}" destId="{BA498A6F-89B0-D04C-BF2B-B344A97A8BD1}" srcOrd="0" destOrd="0" presId="urn:microsoft.com/office/officeart/2005/8/layout/process4"/>
    <dgm:cxn modelId="{0DA79611-14EB-174E-8BF8-8C818A0EAFC0}" type="presParOf" srcId="{1569FEB1-FB95-5644-A2B6-717B9D3E549B}" destId="{261AE4F8-287C-F549-8908-47423AE5CF3D}" srcOrd="1" destOrd="0" presId="urn:microsoft.com/office/officeart/2005/8/layout/process4"/>
    <dgm:cxn modelId="{978D575B-17F6-644C-A9DD-482A17BD4616}" type="presParOf" srcId="{1569FEB1-FB95-5644-A2B6-717B9D3E549B}" destId="{4D8A583A-1742-E541-92D5-A3203C1A90C1}" srcOrd="2" destOrd="0" presId="urn:microsoft.com/office/officeart/2005/8/layout/process4"/>
    <dgm:cxn modelId="{01AD5724-F3E4-4143-8CF8-D6E9DFB2F659}" type="presParOf" srcId="{4D8A583A-1742-E541-92D5-A3203C1A90C1}" destId="{04BCD7EE-1EBA-2B4E-9C62-4BEA5AE9CB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8DA16-2E54-1245-A416-D10B6BDCBDD9}">
      <dsp:nvSpPr>
        <dsp:cNvPr id="0" name=""/>
        <dsp:cNvSpPr/>
      </dsp:nvSpPr>
      <dsp:spPr>
        <a:xfrm>
          <a:off x="0" y="3211748"/>
          <a:ext cx="6159500" cy="1054167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AutoCalendar</a:t>
          </a:r>
          <a:endParaRPr lang="en-US" sz="2100" kern="1200" dirty="0"/>
        </a:p>
      </dsp:txBody>
      <dsp:txXfrm>
        <a:off x="0" y="3211748"/>
        <a:ext cx="6159500" cy="569250"/>
      </dsp:txXfrm>
    </dsp:sp>
    <dsp:sp modelId="{FCB53EB0-6962-1E40-8DBC-F1C78C5ABAB9}">
      <dsp:nvSpPr>
        <dsp:cNvPr id="0" name=""/>
        <dsp:cNvSpPr/>
      </dsp:nvSpPr>
      <dsp:spPr>
        <a:xfrm>
          <a:off x="0" y="3759915"/>
          <a:ext cx="6159500" cy="48491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Update your timetable automatically</a:t>
          </a:r>
          <a:endParaRPr lang="en-US" sz="2000" kern="1200" dirty="0"/>
        </a:p>
      </dsp:txBody>
      <dsp:txXfrm>
        <a:off x="0" y="3759915"/>
        <a:ext cx="6159500" cy="484917"/>
      </dsp:txXfrm>
    </dsp:sp>
    <dsp:sp modelId="{4024EAFA-4ED1-EB4B-A37B-2F6273245C20}">
      <dsp:nvSpPr>
        <dsp:cNvPr id="0" name=""/>
        <dsp:cNvSpPr/>
      </dsp:nvSpPr>
      <dsp:spPr>
        <a:xfrm rot="10800000">
          <a:off x="0" y="1606251"/>
          <a:ext cx="6159500" cy="1621309"/>
        </a:xfrm>
        <a:prstGeom prst="upArrowCallout">
          <a:avLst/>
        </a:prstGeom>
        <a:gradFill rotWithShape="0">
          <a:gsLst>
            <a:gs pos="0">
              <a:schemeClr val="accent5">
                <a:shade val="80000"/>
                <a:hueOff val="112484"/>
                <a:satOff val="1823"/>
                <a:lumOff val="112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shade val="80000"/>
                <a:hueOff val="112484"/>
                <a:satOff val="1823"/>
                <a:lumOff val="112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Hard to organize information</a:t>
          </a:r>
          <a:endParaRPr lang="en-US" sz="2100" kern="1200" dirty="0"/>
        </a:p>
      </dsp:txBody>
      <dsp:txXfrm rot="-10800000">
        <a:off x="0" y="1606251"/>
        <a:ext cx="6159500" cy="569079"/>
      </dsp:txXfrm>
    </dsp:sp>
    <dsp:sp modelId="{562A83AD-E80B-2D4B-8EF7-D2E13123B00C}">
      <dsp:nvSpPr>
        <dsp:cNvPr id="0" name=""/>
        <dsp:cNvSpPr/>
      </dsp:nvSpPr>
      <dsp:spPr>
        <a:xfrm>
          <a:off x="0" y="2175330"/>
          <a:ext cx="6159500" cy="48477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Easy to forget one’s own schedule</a:t>
          </a:r>
          <a:endParaRPr lang="en-US" sz="2000" kern="1200" dirty="0"/>
        </a:p>
      </dsp:txBody>
      <dsp:txXfrm>
        <a:off x="0" y="2175330"/>
        <a:ext cx="6159500" cy="484771"/>
      </dsp:txXfrm>
    </dsp:sp>
    <dsp:sp modelId="{261AE4F8-287C-F549-8908-47423AE5CF3D}">
      <dsp:nvSpPr>
        <dsp:cNvPr id="0" name=""/>
        <dsp:cNvSpPr/>
      </dsp:nvSpPr>
      <dsp:spPr>
        <a:xfrm rot="10800000">
          <a:off x="0" y="754"/>
          <a:ext cx="6159500" cy="1621309"/>
        </a:xfrm>
        <a:prstGeom prst="upArrowCallout">
          <a:avLst/>
        </a:prstGeom>
        <a:gradFill rotWithShape="0">
          <a:gsLst>
            <a:gs pos="0">
              <a:schemeClr val="accent5">
                <a:shade val="80000"/>
                <a:hueOff val="224969"/>
                <a:satOff val="3647"/>
                <a:lumOff val="2245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shade val="80000"/>
                <a:hueOff val="224969"/>
                <a:satOff val="3647"/>
                <a:lumOff val="2245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Information overload</a:t>
          </a:r>
          <a:endParaRPr lang="en-US" sz="2100" kern="1200" dirty="0"/>
        </a:p>
      </dsp:txBody>
      <dsp:txXfrm rot="-10800000">
        <a:off x="0" y="754"/>
        <a:ext cx="6159500" cy="569079"/>
      </dsp:txXfrm>
    </dsp:sp>
    <dsp:sp modelId="{04BCD7EE-1EBA-2B4E-9C62-4BEA5AE9CBFE}">
      <dsp:nvSpPr>
        <dsp:cNvPr id="0" name=""/>
        <dsp:cNvSpPr/>
      </dsp:nvSpPr>
      <dsp:spPr>
        <a:xfrm>
          <a:off x="0" y="569833"/>
          <a:ext cx="6159500" cy="48477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Exposure to or provision of too much information or data </a:t>
          </a:r>
          <a:endParaRPr lang="en-US" sz="2000" kern="1200" dirty="0"/>
        </a:p>
      </dsp:txBody>
      <dsp:txXfrm>
        <a:off x="0" y="569833"/>
        <a:ext cx="6159500" cy="484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56" y="2546172"/>
            <a:ext cx="9905998" cy="1478570"/>
          </a:xfrm>
        </p:spPr>
        <p:txBody>
          <a:bodyPr/>
          <a:lstStyle/>
          <a:p>
            <a:r>
              <a:rPr lang="en-US" dirty="0"/>
              <a:t>Forget to add </a:t>
            </a:r>
            <a:r>
              <a:rPr lang="en-US" dirty="0" smtClean="0"/>
              <a:t>events to your calendar?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8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43" y="242260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With </a:t>
            </a:r>
            <a:r>
              <a:rPr lang="en-US" sz="4400" dirty="0" err="1" smtClean="0"/>
              <a:t>autocalendar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7922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43" y="239789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Don’t bother!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00851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Autocalendar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------ </a:t>
            </a:r>
            <a:r>
              <a:rPr lang="en-US" sz="2400" dirty="0" err="1" smtClean="0"/>
              <a:t>Xiangyu</a:t>
            </a:r>
            <a:r>
              <a:rPr lang="en-US" sz="2400" dirty="0" smtClean="0"/>
              <a:t> Dong, Zhaoyuan Fang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7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Incentive—why?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1925689"/>
              </p:ext>
            </p:extLst>
          </p:nvPr>
        </p:nvGraphicFramePr>
        <p:xfrm>
          <a:off x="1143000" y="2000251"/>
          <a:ext cx="6159500" cy="426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Functions—How?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read from chat</a:t>
            </a:r>
          </a:p>
          <a:p>
            <a:r>
              <a:rPr lang="en-US" dirty="0" smtClean="0"/>
              <a:t>2. analyze text strings</a:t>
            </a:r>
          </a:p>
          <a:p>
            <a:r>
              <a:rPr lang="en-US" dirty="0" smtClean="0"/>
              <a:t>3. update to </a:t>
            </a:r>
            <a:r>
              <a:rPr lang="en-US" smtClean="0"/>
              <a:t>calenar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66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Tw Cen MT</vt:lpstr>
      <vt:lpstr>Arial</vt:lpstr>
      <vt:lpstr>Circuit</vt:lpstr>
      <vt:lpstr>Forget to add events to your calendar? </vt:lpstr>
      <vt:lpstr>With autocalendar</vt:lpstr>
      <vt:lpstr>Don’t bother!</vt:lpstr>
      <vt:lpstr>Autocalendar</vt:lpstr>
      <vt:lpstr>Incentive—why?</vt:lpstr>
      <vt:lpstr>Functions—How?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Autocalendar</dc:title>
  <dc:creator>Zhaoyuan Fang</dc:creator>
  <cp:lastModifiedBy>Zhaoyuan Fang</cp:lastModifiedBy>
  <cp:revision>3</cp:revision>
  <dcterms:created xsi:type="dcterms:W3CDTF">2017-04-02T14:35:38Z</dcterms:created>
  <dcterms:modified xsi:type="dcterms:W3CDTF">2017-04-02T14:57:01Z</dcterms:modified>
</cp:coreProperties>
</file>