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56AD-A754-4368-AFEC-A8A883B3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0993A-D081-497C-B768-DA037E35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95A6-F80F-4BAD-A88C-F0A1D28392A7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3534A-54B3-4486-B231-C07A3151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F7C0C-A835-439F-B519-B07FA4E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E7CA-B9D4-486E-841F-10B9A7BE0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80629-6B22-468A-B33C-F45C2FA8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87D1-0172-428A-B5D0-4F837F26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FAF8-00BF-4C23-907E-AD954D4F6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95A6-F80F-4BAD-A88C-F0A1D28392A7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E9F7-9059-4BE6-8D61-ADECA256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65AE-37E2-4F9E-B166-98EFB59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E7CA-B9D4-486E-841F-10B9A7BE0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23C041-34D4-4039-AE42-F6693835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C++ Software Transactional Memory (STM)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32E85-1058-4E42-B33D-3CFCCAE3F1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1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BD3A5E-5EF9-44CA-B9DE-3762DE83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STM?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819B8-127D-4ABF-B79E-B524C42BA0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BB121B-9E54-4A5D-BCAC-66614151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How it is works?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937C7-3E38-43CC-832B-2CB3689A97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C8830A-75EE-4280-89B9-72780143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BDBA9-A739-44DC-847D-3AE93602F0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B62F99-5605-48F5-A317-3914A55B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BD74E-4168-476F-B57C-47939F96FA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FBBFD9-476C-4406-A11A-345631C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DA875-8EC3-415D-8D2F-4FA9D5325A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4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1FA3DC-B6C9-4A95-8B90-557A072D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BD6C9-A493-492D-8C96-B85F0A8BA9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739796-9FC6-4481-AD06-241D2797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4C703C-1424-4687-B366-09016E5FEC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C++ Software Transactional Memory (STM)</vt:lpstr>
      <vt:lpstr>What is STM?</vt:lpstr>
      <vt:lpstr>How it is works?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Transactional Memory (STM)</dc:title>
  <dc:creator>Zoltan Fuzesi</dc:creator>
  <cp:lastModifiedBy>Zoltan Fuzesi</cp:lastModifiedBy>
  <cp:revision>1</cp:revision>
  <dcterms:created xsi:type="dcterms:W3CDTF">2018-01-07T11:35:04Z</dcterms:created>
  <dcterms:modified xsi:type="dcterms:W3CDTF">2018-01-07T11:35:04Z</dcterms:modified>
</cp:coreProperties>
</file>