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886" r:id="rId2"/>
    <p:sldMasterId id="2147483864" r:id="rId3"/>
  </p:sldMasterIdLst>
  <p:notesMasterIdLst>
    <p:notesMasterId r:id="rId10"/>
  </p:notesMasterIdLst>
  <p:handoutMasterIdLst>
    <p:handoutMasterId r:id="rId11"/>
  </p:handoutMasterIdLst>
  <p:sldIdLst>
    <p:sldId id="256" r:id="rId4"/>
    <p:sldId id="258" r:id="rId5"/>
    <p:sldId id="262" r:id="rId6"/>
    <p:sldId id="260" r:id="rId7"/>
    <p:sldId id="263" r:id="rId8"/>
    <p:sldId id="261" r:id="rId9"/>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rie Angiolet" initials="" lastIdx="29" clrIdx="0"/>
  <p:cmAuthor id="1" name="Sarah Graham" initials="" lastIdx="2" clrIdx="1"/>
  <p:cmAuthor id="2" name="Max Kerwick" initials="" lastIdx="18" clrIdx="2"/>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AC4BB"/>
    <a:srgbClr val="7BF2C1"/>
    <a:srgbClr val="30897D"/>
    <a:srgbClr val="4DC4BA"/>
    <a:srgbClr val="6E6E6E"/>
    <a:srgbClr val="817E7B"/>
    <a:srgbClr val="585858"/>
    <a:srgbClr val="AAA8A6"/>
    <a:srgbClr val="F2F2F2"/>
    <a:srgbClr val="5B5A6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5" autoAdjust="0"/>
    <p:restoredTop sz="95192" autoAdjust="0"/>
  </p:normalViewPr>
  <p:slideViewPr>
    <p:cSldViewPr snapToGrid="0" snapToObjects="1">
      <p:cViewPr varScale="1">
        <p:scale>
          <a:sx n="161" d="100"/>
          <a:sy n="161" d="100"/>
        </p:scale>
        <p:origin x="68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92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536058770232402E-2"/>
          <c:y val="0.19874683071791813"/>
          <c:w val="0.95668936337870103"/>
          <c:h val="0.6880229012444431"/>
        </c:manualLayout>
      </c:layout>
      <c:areaChart>
        <c:grouping val="stacked"/>
        <c:varyColors val="0"/>
        <c:ser>
          <c:idx val="0"/>
          <c:order val="0"/>
          <c:tx>
            <c:strRef>
              <c:f>Sheet1!$B$1</c:f>
              <c:strCache>
                <c:ptCount val="1"/>
                <c:pt idx="0">
                  <c:v>Sessions</c:v>
                </c:pt>
              </c:strCache>
            </c:strRef>
          </c:tx>
          <c:spPr>
            <a:solidFill>
              <a:schemeClr val="accent1">
                <a:alpha val="66000"/>
              </a:schemeClr>
            </a:solidFill>
            <a:ln>
              <a:noFill/>
            </a:ln>
            <a:effectLst/>
          </c:spPr>
          <c:dPt>
            <c:idx val="3"/>
            <c:bubble3D val="0"/>
            <c:extLst>
              <c:ext xmlns:c16="http://schemas.microsoft.com/office/drawing/2014/chart" uri="{C3380CC4-5D6E-409C-BE32-E72D297353CC}">
                <c16:uniqueId val="{00000001-AFF4-C742-A3DC-45473D17E230}"/>
              </c:ext>
            </c:extLst>
          </c:dPt>
          <c:dPt>
            <c:idx val="4"/>
            <c:bubble3D val="0"/>
            <c:extLst>
              <c:ext xmlns:c16="http://schemas.microsoft.com/office/drawing/2014/chart" uri="{C3380CC4-5D6E-409C-BE32-E72D297353CC}">
                <c16:uniqueId val="{00000003-AFF4-C742-A3DC-45473D17E230}"/>
              </c:ext>
            </c:extLst>
          </c:dPt>
          <c:cat>
            <c:numRef>
              <c:f>Sheet1!$A$2:$A$305</c:f>
              <c:numCache>
                <c:formatCode>m/d/yy</c:formatCode>
                <c:ptCount val="304"/>
                <c:pt idx="0">
                  <c:v>43101</c:v>
                </c:pt>
                <c:pt idx="1">
                  <c:v>43102</c:v>
                </c:pt>
                <c:pt idx="2">
                  <c:v>43103</c:v>
                </c:pt>
                <c:pt idx="3">
                  <c:v>43104</c:v>
                </c:pt>
                <c:pt idx="4">
                  <c:v>43105</c:v>
                </c:pt>
                <c:pt idx="5">
                  <c:v>43106</c:v>
                </c:pt>
                <c:pt idx="6">
                  <c:v>43107</c:v>
                </c:pt>
                <c:pt idx="7">
                  <c:v>43108</c:v>
                </c:pt>
                <c:pt idx="8">
                  <c:v>43109</c:v>
                </c:pt>
                <c:pt idx="9">
                  <c:v>43110</c:v>
                </c:pt>
                <c:pt idx="10">
                  <c:v>43111</c:v>
                </c:pt>
                <c:pt idx="11">
                  <c:v>43112</c:v>
                </c:pt>
                <c:pt idx="12">
                  <c:v>43113</c:v>
                </c:pt>
                <c:pt idx="13">
                  <c:v>43114</c:v>
                </c:pt>
                <c:pt idx="14">
                  <c:v>43115</c:v>
                </c:pt>
                <c:pt idx="15">
                  <c:v>43116</c:v>
                </c:pt>
                <c:pt idx="16">
                  <c:v>43117</c:v>
                </c:pt>
                <c:pt idx="17">
                  <c:v>43118</c:v>
                </c:pt>
                <c:pt idx="18">
                  <c:v>43119</c:v>
                </c:pt>
                <c:pt idx="19">
                  <c:v>43120</c:v>
                </c:pt>
                <c:pt idx="20">
                  <c:v>43121</c:v>
                </c:pt>
                <c:pt idx="21">
                  <c:v>43122</c:v>
                </c:pt>
                <c:pt idx="22">
                  <c:v>43123</c:v>
                </c:pt>
                <c:pt idx="23">
                  <c:v>43124</c:v>
                </c:pt>
                <c:pt idx="24">
                  <c:v>43125</c:v>
                </c:pt>
                <c:pt idx="25">
                  <c:v>43126</c:v>
                </c:pt>
                <c:pt idx="26">
                  <c:v>43127</c:v>
                </c:pt>
                <c:pt idx="27">
                  <c:v>43128</c:v>
                </c:pt>
                <c:pt idx="28">
                  <c:v>43129</c:v>
                </c:pt>
                <c:pt idx="29">
                  <c:v>43130</c:v>
                </c:pt>
                <c:pt idx="30">
                  <c:v>43131</c:v>
                </c:pt>
                <c:pt idx="31">
                  <c:v>43132</c:v>
                </c:pt>
                <c:pt idx="32">
                  <c:v>43133</c:v>
                </c:pt>
                <c:pt idx="33">
                  <c:v>43134</c:v>
                </c:pt>
                <c:pt idx="34">
                  <c:v>43135</c:v>
                </c:pt>
                <c:pt idx="35">
                  <c:v>43136</c:v>
                </c:pt>
                <c:pt idx="36">
                  <c:v>43137</c:v>
                </c:pt>
                <c:pt idx="37">
                  <c:v>43138</c:v>
                </c:pt>
                <c:pt idx="38">
                  <c:v>43139</c:v>
                </c:pt>
                <c:pt idx="39">
                  <c:v>43140</c:v>
                </c:pt>
                <c:pt idx="40">
                  <c:v>43141</c:v>
                </c:pt>
                <c:pt idx="41">
                  <c:v>43142</c:v>
                </c:pt>
                <c:pt idx="42">
                  <c:v>43143</c:v>
                </c:pt>
                <c:pt idx="43">
                  <c:v>43144</c:v>
                </c:pt>
                <c:pt idx="44">
                  <c:v>43145</c:v>
                </c:pt>
                <c:pt idx="45">
                  <c:v>43146</c:v>
                </c:pt>
                <c:pt idx="46">
                  <c:v>43147</c:v>
                </c:pt>
                <c:pt idx="47">
                  <c:v>43148</c:v>
                </c:pt>
                <c:pt idx="48">
                  <c:v>43149</c:v>
                </c:pt>
                <c:pt idx="49">
                  <c:v>43150</c:v>
                </c:pt>
                <c:pt idx="50">
                  <c:v>43151</c:v>
                </c:pt>
                <c:pt idx="51">
                  <c:v>43152</c:v>
                </c:pt>
                <c:pt idx="52">
                  <c:v>43153</c:v>
                </c:pt>
                <c:pt idx="53">
                  <c:v>43154</c:v>
                </c:pt>
                <c:pt idx="54">
                  <c:v>43155</c:v>
                </c:pt>
                <c:pt idx="55">
                  <c:v>43156</c:v>
                </c:pt>
                <c:pt idx="56">
                  <c:v>43157</c:v>
                </c:pt>
                <c:pt idx="57">
                  <c:v>43158</c:v>
                </c:pt>
                <c:pt idx="58">
                  <c:v>43159</c:v>
                </c:pt>
                <c:pt idx="59">
                  <c:v>43160</c:v>
                </c:pt>
                <c:pt idx="60">
                  <c:v>43161</c:v>
                </c:pt>
                <c:pt idx="61">
                  <c:v>43162</c:v>
                </c:pt>
                <c:pt idx="62">
                  <c:v>43163</c:v>
                </c:pt>
                <c:pt idx="63">
                  <c:v>43164</c:v>
                </c:pt>
                <c:pt idx="64">
                  <c:v>43165</c:v>
                </c:pt>
                <c:pt idx="65">
                  <c:v>43166</c:v>
                </c:pt>
                <c:pt idx="66">
                  <c:v>43167</c:v>
                </c:pt>
                <c:pt idx="67">
                  <c:v>43168</c:v>
                </c:pt>
                <c:pt idx="68">
                  <c:v>43169</c:v>
                </c:pt>
                <c:pt idx="69">
                  <c:v>43170</c:v>
                </c:pt>
                <c:pt idx="70">
                  <c:v>43171</c:v>
                </c:pt>
                <c:pt idx="71">
                  <c:v>43172</c:v>
                </c:pt>
                <c:pt idx="72">
                  <c:v>43173</c:v>
                </c:pt>
                <c:pt idx="73">
                  <c:v>43174</c:v>
                </c:pt>
                <c:pt idx="74">
                  <c:v>43175</c:v>
                </c:pt>
                <c:pt idx="75">
                  <c:v>43176</c:v>
                </c:pt>
                <c:pt idx="76">
                  <c:v>43177</c:v>
                </c:pt>
                <c:pt idx="77">
                  <c:v>43178</c:v>
                </c:pt>
                <c:pt idx="78">
                  <c:v>43179</c:v>
                </c:pt>
                <c:pt idx="79">
                  <c:v>43180</c:v>
                </c:pt>
                <c:pt idx="80">
                  <c:v>43181</c:v>
                </c:pt>
                <c:pt idx="81">
                  <c:v>43182</c:v>
                </c:pt>
                <c:pt idx="82">
                  <c:v>43183</c:v>
                </c:pt>
                <c:pt idx="83">
                  <c:v>43184</c:v>
                </c:pt>
                <c:pt idx="84">
                  <c:v>43185</c:v>
                </c:pt>
                <c:pt idx="85">
                  <c:v>43186</c:v>
                </c:pt>
                <c:pt idx="86">
                  <c:v>43187</c:v>
                </c:pt>
                <c:pt idx="87">
                  <c:v>43188</c:v>
                </c:pt>
                <c:pt idx="88">
                  <c:v>43189</c:v>
                </c:pt>
                <c:pt idx="89">
                  <c:v>43190</c:v>
                </c:pt>
                <c:pt idx="90">
                  <c:v>43191</c:v>
                </c:pt>
                <c:pt idx="91">
                  <c:v>43192</c:v>
                </c:pt>
                <c:pt idx="92">
                  <c:v>43193</c:v>
                </c:pt>
                <c:pt idx="93">
                  <c:v>43194</c:v>
                </c:pt>
                <c:pt idx="94">
                  <c:v>43195</c:v>
                </c:pt>
                <c:pt idx="95">
                  <c:v>43196</c:v>
                </c:pt>
                <c:pt idx="96">
                  <c:v>43197</c:v>
                </c:pt>
                <c:pt idx="97">
                  <c:v>43198</c:v>
                </c:pt>
                <c:pt idx="98">
                  <c:v>43199</c:v>
                </c:pt>
                <c:pt idx="99">
                  <c:v>43200</c:v>
                </c:pt>
                <c:pt idx="100">
                  <c:v>43201</c:v>
                </c:pt>
                <c:pt idx="101">
                  <c:v>43202</c:v>
                </c:pt>
                <c:pt idx="102">
                  <c:v>43203</c:v>
                </c:pt>
                <c:pt idx="103">
                  <c:v>43204</c:v>
                </c:pt>
                <c:pt idx="104">
                  <c:v>43205</c:v>
                </c:pt>
                <c:pt idx="105">
                  <c:v>43206</c:v>
                </c:pt>
                <c:pt idx="106">
                  <c:v>43207</c:v>
                </c:pt>
                <c:pt idx="107">
                  <c:v>43208</c:v>
                </c:pt>
                <c:pt idx="108">
                  <c:v>43209</c:v>
                </c:pt>
                <c:pt idx="109">
                  <c:v>43210</c:v>
                </c:pt>
                <c:pt idx="110">
                  <c:v>43211</c:v>
                </c:pt>
                <c:pt idx="111">
                  <c:v>43212</c:v>
                </c:pt>
                <c:pt idx="112">
                  <c:v>43213</c:v>
                </c:pt>
                <c:pt idx="113">
                  <c:v>43214</c:v>
                </c:pt>
                <c:pt idx="114">
                  <c:v>43215</c:v>
                </c:pt>
                <c:pt idx="115">
                  <c:v>43216</c:v>
                </c:pt>
                <c:pt idx="116">
                  <c:v>43217</c:v>
                </c:pt>
                <c:pt idx="117">
                  <c:v>43218</c:v>
                </c:pt>
                <c:pt idx="118">
                  <c:v>43219</c:v>
                </c:pt>
                <c:pt idx="119">
                  <c:v>43220</c:v>
                </c:pt>
                <c:pt idx="120">
                  <c:v>43221</c:v>
                </c:pt>
                <c:pt idx="121">
                  <c:v>43222</c:v>
                </c:pt>
                <c:pt idx="122">
                  <c:v>43223</c:v>
                </c:pt>
                <c:pt idx="123">
                  <c:v>43224</c:v>
                </c:pt>
                <c:pt idx="124">
                  <c:v>43225</c:v>
                </c:pt>
                <c:pt idx="125">
                  <c:v>43226</c:v>
                </c:pt>
                <c:pt idx="126">
                  <c:v>43227</c:v>
                </c:pt>
                <c:pt idx="127">
                  <c:v>43228</c:v>
                </c:pt>
                <c:pt idx="128">
                  <c:v>43229</c:v>
                </c:pt>
                <c:pt idx="129">
                  <c:v>43230</c:v>
                </c:pt>
                <c:pt idx="130">
                  <c:v>43231</c:v>
                </c:pt>
                <c:pt idx="131">
                  <c:v>43232</c:v>
                </c:pt>
                <c:pt idx="132">
                  <c:v>43233</c:v>
                </c:pt>
                <c:pt idx="133">
                  <c:v>43234</c:v>
                </c:pt>
                <c:pt idx="134">
                  <c:v>43235</c:v>
                </c:pt>
                <c:pt idx="135">
                  <c:v>43236</c:v>
                </c:pt>
                <c:pt idx="136">
                  <c:v>43237</c:v>
                </c:pt>
                <c:pt idx="137">
                  <c:v>43238</c:v>
                </c:pt>
                <c:pt idx="138">
                  <c:v>43239</c:v>
                </c:pt>
                <c:pt idx="139">
                  <c:v>43240</c:v>
                </c:pt>
                <c:pt idx="140">
                  <c:v>43241</c:v>
                </c:pt>
                <c:pt idx="141">
                  <c:v>43242</c:v>
                </c:pt>
                <c:pt idx="142">
                  <c:v>43243</c:v>
                </c:pt>
                <c:pt idx="143">
                  <c:v>43244</c:v>
                </c:pt>
                <c:pt idx="144">
                  <c:v>43245</c:v>
                </c:pt>
                <c:pt idx="145">
                  <c:v>43246</c:v>
                </c:pt>
                <c:pt idx="146">
                  <c:v>43247</c:v>
                </c:pt>
                <c:pt idx="147">
                  <c:v>43248</c:v>
                </c:pt>
                <c:pt idx="148">
                  <c:v>43249</c:v>
                </c:pt>
                <c:pt idx="149">
                  <c:v>43250</c:v>
                </c:pt>
                <c:pt idx="150">
                  <c:v>43251</c:v>
                </c:pt>
                <c:pt idx="151">
                  <c:v>43252</c:v>
                </c:pt>
                <c:pt idx="152">
                  <c:v>43253</c:v>
                </c:pt>
                <c:pt idx="153">
                  <c:v>43254</c:v>
                </c:pt>
                <c:pt idx="154">
                  <c:v>43255</c:v>
                </c:pt>
                <c:pt idx="155">
                  <c:v>43256</c:v>
                </c:pt>
                <c:pt idx="156">
                  <c:v>43257</c:v>
                </c:pt>
                <c:pt idx="157">
                  <c:v>43258</c:v>
                </c:pt>
                <c:pt idx="158">
                  <c:v>43259</c:v>
                </c:pt>
                <c:pt idx="159">
                  <c:v>43260</c:v>
                </c:pt>
                <c:pt idx="160">
                  <c:v>43261</c:v>
                </c:pt>
                <c:pt idx="161">
                  <c:v>43262</c:v>
                </c:pt>
                <c:pt idx="162">
                  <c:v>43263</c:v>
                </c:pt>
                <c:pt idx="163">
                  <c:v>43264</c:v>
                </c:pt>
                <c:pt idx="164">
                  <c:v>43265</c:v>
                </c:pt>
                <c:pt idx="165">
                  <c:v>43266</c:v>
                </c:pt>
                <c:pt idx="166">
                  <c:v>43267</c:v>
                </c:pt>
                <c:pt idx="167">
                  <c:v>43268</c:v>
                </c:pt>
                <c:pt idx="168">
                  <c:v>43269</c:v>
                </c:pt>
                <c:pt idx="169">
                  <c:v>43270</c:v>
                </c:pt>
                <c:pt idx="170">
                  <c:v>43271</c:v>
                </c:pt>
                <c:pt idx="171">
                  <c:v>43272</c:v>
                </c:pt>
                <c:pt idx="172">
                  <c:v>43273</c:v>
                </c:pt>
                <c:pt idx="173">
                  <c:v>43274</c:v>
                </c:pt>
                <c:pt idx="174">
                  <c:v>43275</c:v>
                </c:pt>
                <c:pt idx="175">
                  <c:v>43276</c:v>
                </c:pt>
                <c:pt idx="176">
                  <c:v>43277</c:v>
                </c:pt>
                <c:pt idx="177">
                  <c:v>43278</c:v>
                </c:pt>
                <c:pt idx="178">
                  <c:v>43279</c:v>
                </c:pt>
                <c:pt idx="179">
                  <c:v>43280</c:v>
                </c:pt>
                <c:pt idx="180">
                  <c:v>43281</c:v>
                </c:pt>
                <c:pt idx="181">
                  <c:v>43282</c:v>
                </c:pt>
                <c:pt idx="182">
                  <c:v>43283</c:v>
                </c:pt>
                <c:pt idx="183">
                  <c:v>43284</c:v>
                </c:pt>
                <c:pt idx="184">
                  <c:v>43285</c:v>
                </c:pt>
                <c:pt idx="185">
                  <c:v>43286</c:v>
                </c:pt>
                <c:pt idx="186">
                  <c:v>43287</c:v>
                </c:pt>
                <c:pt idx="187">
                  <c:v>43288</c:v>
                </c:pt>
                <c:pt idx="188">
                  <c:v>43289</c:v>
                </c:pt>
                <c:pt idx="189">
                  <c:v>43290</c:v>
                </c:pt>
                <c:pt idx="190">
                  <c:v>43291</c:v>
                </c:pt>
                <c:pt idx="191">
                  <c:v>43292</c:v>
                </c:pt>
                <c:pt idx="192">
                  <c:v>43293</c:v>
                </c:pt>
                <c:pt idx="193">
                  <c:v>43294</c:v>
                </c:pt>
                <c:pt idx="194">
                  <c:v>43295</c:v>
                </c:pt>
                <c:pt idx="195">
                  <c:v>43296</c:v>
                </c:pt>
                <c:pt idx="196">
                  <c:v>43297</c:v>
                </c:pt>
                <c:pt idx="197">
                  <c:v>43298</c:v>
                </c:pt>
                <c:pt idx="198">
                  <c:v>43299</c:v>
                </c:pt>
                <c:pt idx="199">
                  <c:v>43300</c:v>
                </c:pt>
                <c:pt idx="200">
                  <c:v>43301</c:v>
                </c:pt>
                <c:pt idx="201">
                  <c:v>43302</c:v>
                </c:pt>
                <c:pt idx="202">
                  <c:v>43303</c:v>
                </c:pt>
                <c:pt idx="203">
                  <c:v>43304</c:v>
                </c:pt>
                <c:pt idx="204">
                  <c:v>43305</c:v>
                </c:pt>
                <c:pt idx="205">
                  <c:v>43306</c:v>
                </c:pt>
                <c:pt idx="206">
                  <c:v>43307</c:v>
                </c:pt>
                <c:pt idx="207">
                  <c:v>43308</c:v>
                </c:pt>
                <c:pt idx="208">
                  <c:v>43309</c:v>
                </c:pt>
                <c:pt idx="209">
                  <c:v>43310</c:v>
                </c:pt>
                <c:pt idx="210">
                  <c:v>43311</c:v>
                </c:pt>
                <c:pt idx="211">
                  <c:v>43312</c:v>
                </c:pt>
                <c:pt idx="212">
                  <c:v>43313</c:v>
                </c:pt>
                <c:pt idx="213">
                  <c:v>43314</c:v>
                </c:pt>
                <c:pt idx="214">
                  <c:v>43315</c:v>
                </c:pt>
                <c:pt idx="215">
                  <c:v>43316</c:v>
                </c:pt>
                <c:pt idx="216">
                  <c:v>43317</c:v>
                </c:pt>
                <c:pt idx="217">
                  <c:v>43318</c:v>
                </c:pt>
                <c:pt idx="218">
                  <c:v>43319</c:v>
                </c:pt>
                <c:pt idx="219">
                  <c:v>43320</c:v>
                </c:pt>
                <c:pt idx="220">
                  <c:v>43321</c:v>
                </c:pt>
                <c:pt idx="221">
                  <c:v>43322</c:v>
                </c:pt>
                <c:pt idx="222">
                  <c:v>43323</c:v>
                </c:pt>
                <c:pt idx="223">
                  <c:v>43324</c:v>
                </c:pt>
                <c:pt idx="224">
                  <c:v>43325</c:v>
                </c:pt>
                <c:pt idx="225">
                  <c:v>43326</c:v>
                </c:pt>
                <c:pt idx="226">
                  <c:v>43327</c:v>
                </c:pt>
                <c:pt idx="227">
                  <c:v>43328</c:v>
                </c:pt>
                <c:pt idx="228">
                  <c:v>43329</c:v>
                </c:pt>
                <c:pt idx="229">
                  <c:v>43330</c:v>
                </c:pt>
                <c:pt idx="230">
                  <c:v>43331</c:v>
                </c:pt>
                <c:pt idx="231">
                  <c:v>43332</c:v>
                </c:pt>
                <c:pt idx="232">
                  <c:v>43333</c:v>
                </c:pt>
                <c:pt idx="233">
                  <c:v>43334</c:v>
                </c:pt>
                <c:pt idx="234">
                  <c:v>43335</c:v>
                </c:pt>
                <c:pt idx="235">
                  <c:v>43336</c:v>
                </c:pt>
                <c:pt idx="236">
                  <c:v>43337</c:v>
                </c:pt>
                <c:pt idx="237">
                  <c:v>43338</c:v>
                </c:pt>
                <c:pt idx="238">
                  <c:v>43339</c:v>
                </c:pt>
                <c:pt idx="239">
                  <c:v>43340</c:v>
                </c:pt>
                <c:pt idx="240">
                  <c:v>43341</c:v>
                </c:pt>
                <c:pt idx="241">
                  <c:v>43342</c:v>
                </c:pt>
                <c:pt idx="242">
                  <c:v>43343</c:v>
                </c:pt>
                <c:pt idx="243">
                  <c:v>43344</c:v>
                </c:pt>
                <c:pt idx="244">
                  <c:v>43345</c:v>
                </c:pt>
                <c:pt idx="245">
                  <c:v>43346</c:v>
                </c:pt>
                <c:pt idx="246">
                  <c:v>43347</c:v>
                </c:pt>
                <c:pt idx="247">
                  <c:v>43348</c:v>
                </c:pt>
                <c:pt idx="248">
                  <c:v>43349</c:v>
                </c:pt>
                <c:pt idx="249">
                  <c:v>43350</c:v>
                </c:pt>
                <c:pt idx="250">
                  <c:v>43351</c:v>
                </c:pt>
                <c:pt idx="251">
                  <c:v>43352</c:v>
                </c:pt>
                <c:pt idx="252">
                  <c:v>43353</c:v>
                </c:pt>
                <c:pt idx="253">
                  <c:v>43354</c:v>
                </c:pt>
                <c:pt idx="254">
                  <c:v>43355</c:v>
                </c:pt>
                <c:pt idx="255">
                  <c:v>43356</c:v>
                </c:pt>
                <c:pt idx="256">
                  <c:v>43357</c:v>
                </c:pt>
                <c:pt idx="257">
                  <c:v>43358</c:v>
                </c:pt>
                <c:pt idx="258">
                  <c:v>43359</c:v>
                </c:pt>
                <c:pt idx="259">
                  <c:v>43360</c:v>
                </c:pt>
                <c:pt idx="260">
                  <c:v>43361</c:v>
                </c:pt>
                <c:pt idx="261">
                  <c:v>43362</c:v>
                </c:pt>
                <c:pt idx="262">
                  <c:v>43363</c:v>
                </c:pt>
                <c:pt idx="263">
                  <c:v>43364</c:v>
                </c:pt>
                <c:pt idx="264">
                  <c:v>43365</c:v>
                </c:pt>
                <c:pt idx="265">
                  <c:v>43366</c:v>
                </c:pt>
                <c:pt idx="266">
                  <c:v>43367</c:v>
                </c:pt>
                <c:pt idx="267">
                  <c:v>43368</c:v>
                </c:pt>
                <c:pt idx="268">
                  <c:v>43369</c:v>
                </c:pt>
                <c:pt idx="269">
                  <c:v>43370</c:v>
                </c:pt>
                <c:pt idx="270">
                  <c:v>43371</c:v>
                </c:pt>
                <c:pt idx="271">
                  <c:v>43372</c:v>
                </c:pt>
                <c:pt idx="272">
                  <c:v>43373</c:v>
                </c:pt>
                <c:pt idx="273">
                  <c:v>43374</c:v>
                </c:pt>
                <c:pt idx="274">
                  <c:v>43375</c:v>
                </c:pt>
                <c:pt idx="275">
                  <c:v>43376</c:v>
                </c:pt>
                <c:pt idx="276">
                  <c:v>43377</c:v>
                </c:pt>
                <c:pt idx="277">
                  <c:v>43378</c:v>
                </c:pt>
                <c:pt idx="278">
                  <c:v>43379</c:v>
                </c:pt>
                <c:pt idx="279">
                  <c:v>43380</c:v>
                </c:pt>
                <c:pt idx="280">
                  <c:v>43381</c:v>
                </c:pt>
                <c:pt idx="281">
                  <c:v>43382</c:v>
                </c:pt>
                <c:pt idx="282">
                  <c:v>43383</c:v>
                </c:pt>
                <c:pt idx="283">
                  <c:v>43384</c:v>
                </c:pt>
                <c:pt idx="284">
                  <c:v>43385</c:v>
                </c:pt>
                <c:pt idx="285">
                  <c:v>43386</c:v>
                </c:pt>
                <c:pt idx="286">
                  <c:v>43387</c:v>
                </c:pt>
                <c:pt idx="287">
                  <c:v>43388</c:v>
                </c:pt>
                <c:pt idx="288">
                  <c:v>43389</c:v>
                </c:pt>
                <c:pt idx="289">
                  <c:v>43390</c:v>
                </c:pt>
                <c:pt idx="290">
                  <c:v>43391</c:v>
                </c:pt>
                <c:pt idx="291">
                  <c:v>43392</c:v>
                </c:pt>
                <c:pt idx="292">
                  <c:v>43393</c:v>
                </c:pt>
                <c:pt idx="293">
                  <c:v>43394</c:v>
                </c:pt>
                <c:pt idx="294">
                  <c:v>43395</c:v>
                </c:pt>
                <c:pt idx="295">
                  <c:v>43396</c:v>
                </c:pt>
                <c:pt idx="296">
                  <c:v>43397</c:v>
                </c:pt>
                <c:pt idx="297">
                  <c:v>43398</c:v>
                </c:pt>
                <c:pt idx="298">
                  <c:v>43399</c:v>
                </c:pt>
                <c:pt idx="299">
                  <c:v>43400</c:v>
                </c:pt>
                <c:pt idx="300">
                  <c:v>43401</c:v>
                </c:pt>
                <c:pt idx="301">
                  <c:v>43402</c:v>
                </c:pt>
                <c:pt idx="302">
                  <c:v>43403</c:v>
                </c:pt>
                <c:pt idx="303">
                  <c:v>43404</c:v>
                </c:pt>
              </c:numCache>
            </c:numRef>
          </c:cat>
          <c:val>
            <c:numRef>
              <c:f>Sheet1!$B$2:$B$305</c:f>
              <c:numCache>
                <c:formatCode>General</c:formatCode>
                <c:ptCount val="304"/>
                <c:pt idx="0">
                  <c:v>13</c:v>
                </c:pt>
                <c:pt idx="1">
                  <c:v>52</c:v>
                </c:pt>
                <c:pt idx="2">
                  <c:v>88</c:v>
                </c:pt>
                <c:pt idx="3">
                  <c:v>59</c:v>
                </c:pt>
                <c:pt idx="4">
                  <c:v>45</c:v>
                </c:pt>
                <c:pt idx="5">
                  <c:v>15</c:v>
                </c:pt>
                <c:pt idx="6">
                  <c:v>20</c:v>
                </c:pt>
                <c:pt idx="7">
                  <c:v>56</c:v>
                </c:pt>
                <c:pt idx="8">
                  <c:v>58</c:v>
                </c:pt>
                <c:pt idx="9">
                  <c:v>76</c:v>
                </c:pt>
                <c:pt idx="10">
                  <c:v>207</c:v>
                </c:pt>
                <c:pt idx="11">
                  <c:v>58</c:v>
                </c:pt>
                <c:pt idx="12">
                  <c:v>19</c:v>
                </c:pt>
                <c:pt idx="13">
                  <c:v>18</c:v>
                </c:pt>
                <c:pt idx="14">
                  <c:v>42</c:v>
                </c:pt>
                <c:pt idx="15">
                  <c:v>43</c:v>
                </c:pt>
                <c:pt idx="16">
                  <c:v>59</c:v>
                </c:pt>
                <c:pt idx="17">
                  <c:v>74</c:v>
                </c:pt>
                <c:pt idx="18">
                  <c:v>60</c:v>
                </c:pt>
                <c:pt idx="19">
                  <c:v>29</c:v>
                </c:pt>
                <c:pt idx="20">
                  <c:v>23</c:v>
                </c:pt>
                <c:pt idx="21">
                  <c:v>78</c:v>
                </c:pt>
                <c:pt idx="22">
                  <c:v>93</c:v>
                </c:pt>
                <c:pt idx="23">
                  <c:v>83</c:v>
                </c:pt>
                <c:pt idx="24">
                  <c:v>60</c:v>
                </c:pt>
                <c:pt idx="25">
                  <c:v>114</c:v>
                </c:pt>
                <c:pt idx="26">
                  <c:v>17</c:v>
                </c:pt>
                <c:pt idx="27">
                  <c:v>25</c:v>
                </c:pt>
                <c:pt idx="28">
                  <c:v>90</c:v>
                </c:pt>
                <c:pt idx="29">
                  <c:v>247</c:v>
                </c:pt>
                <c:pt idx="30">
                  <c:v>100</c:v>
                </c:pt>
                <c:pt idx="31">
                  <c:v>79</c:v>
                </c:pt>
                <c:pt idx="32">
                  <c:v>96</c:v>
                </c:pt>
                <c:pt idx="33">
                  <c:v>46</c:v>
                </c:pt>
                <c:pt idx="34">
                  <c:v>22</c:v>
                </c:pt>
                <c:pt idx="35">
                  <c:v>113</c:v>
                </c:pt>
                <c:pt idx="36">
                  <c:v>118</c:v>
                </c:pt>
                <c:pt idx="37">
                  <c:v>120</c:v>
                </c:pt>
                <c:pt idx="38">
                  <c:v>170</c:v>
                </c:pt>
                <c:pt idx="39">
                  <c:v>159</c:v>
                </c:pt>
                <c:pt idx="40">
                  <c:v>159</c:v>
                </c:pt>
                <c:pt idx="41">
                  <c:v>356</c:v>
                </c:pt>
                <c:pt idx="42">
                  <c:v>587</c:v>
                </c:pt>
                <c:pt idx="43">
                  <c:v>197</c:v>
                </c:pt>
                <c:pt idx="44">
                  <c:v>158</c:v>
                </c:pt>
                <c:pt idx="45">
                  <c:v>384</c:v>
                </c:pt>
                <c:pt idx="46">
                  <c:v>296</c:v>
                </c:pt>
                <c:pt idx="47">
                  <c:v>57</c:v>
                </c:pt>
                <c:pt idx="48">
                  <c:v>68</c:v>
                </c:pt>
                <c:pt idx="49">
                  <c:v>185</c:v>
                </c:pt>
                <c:pt idx="50">
                  <c:v>173</c:v>
                </c:pt>
                <c:pt idx="51">
                  <c:v>474</c:v>
                </c:pt>
                <c:pt idx="52">
                  <c:v>261</c:v>
                </c:pt>
                <c:pt idx="53">
                  <c:v>305</c:v>
                </c:pt>
                <c:pt idx="54">
                  <c:v>84</c:v>
                </c:pt>
                <c:pt idx="55">
                  <c:v>66</c:v>
                </c:pt>
                <c:pt idx="56">
                  <c:v>223</c:v>
                </c:pt>
                <c:pt idx="57">
                  <c:v>273</c:v>
                </c:pt>
                <c:pt idx="58">
                  <c:v>230</c:v>
                </c:pt>
                <c:pt idx="59">
                  <c:v>228</c:v>
                </c:pt>
                <c:pt idx="60">
                  <c:v>289</c:v>
                </c:pt>
                <c:pt idx="61">
                  <c:v>58</c:v>
                </c:pt>
                <c:pt idx="62">
                  <c:v>63</c:v>
                </c:pt>
                <c:pt idx="63">
                  <c:v>87</c:v>
                </c:pt>
                <c:pt idx="64">
                  <c:v>107</c:v>
                </c:pt>
                <c:pt idx="65">
                  <c:v>88</c:v>
                </c:pt>
                <c:pt idx="66">
                  <c:v>71</c:v>
                </c:pt>
                <c:pt idx="67">
                  <c:v>59</c:v>
                </c:pt>
                <c:pt idx="68">
                  <c:v>14</c:v>
                </c:pt>
                <c:pt idx="69">
                  <c:v>15</c:v>
                </c:pt>
                <c:pt idx="70">
                  <c:v>81</c:v>
                </c:pt>
                <c:pt idx="71">
                  <c:v>95</c:v>
                </c:pt>
                <c:pt idx="72">
                  <c:v>98</c:v>
                </c:pt>
                <c:pt idx="73">
                  <c:v>118</c:v>
                </c:pt>
                <c:pt idx="74">
                  <c:v>105</c:v>
                </c:pt>
                <c:pt idx="75">
                  <c:v>25</c:v>
                </c:pt>
                <c:pt idx="76">
                  <c:v>23</c:v>
                </c:pt>
                <c:pt idx="77">
                  <c:v>120</c:v>
                </c:pt>
                <c:pt idx="78">
                  <c:v>122</c:v>
                </c:pt>
                <c:pt idx="79">
                  <c:v>108</c:v>
                </c:pt>
                <c:pt idx="80">
                  <c:v>101</c:v>
                </c:pt>
                <c:pt idx="81">
                  <c:v>148</c:v>
                </c:pt>
                <c:pt idx="82">
                  <c:v>54</c:v>
                </c:pt>
                <c:pt idx="83">
                  <c:v>117</c:v>
                </c:pt>
                <c:pt idx="84">
                  <c:v>230</c:v>
                </c:pt>
                <c:pt idx="85">
                  <c:v>291</c:v>
                </c:pt>
                <c:pt idx="86">
                  <c:v>275</c:v>
                </c:pt>
                <c:pt idx="87">
                  <c:v>235</c:v>
                </c:pt>
                <c:pt idx="88">
                  <c:v>242</c:v>
                </c:pt>
                <c:pt idx="89">
                  <c:v>206</c:v>
                </c:pt>
                <c:pt idx="90">
                  <c:v>128</c:v>
                </c:pt>
                <c:pt idx="91">
                  <c:v>191</c:v>
                </c:pt>
                <c:pt idx="92">
                  <c:v>442</c:v>
                </c:pt>
                <c:pt idx="93">
                  <c:v>444</c:v>
                </c:pt>
                <c:pt idx="94">
                  <c:v>394</c:v>
                </c:pt>
                <c:pt idx="95">
                  <c:v>306</c:v>
                </c:pt>
                <c:pt idx="96">
                  <c:v>178</c:v>
                </c:pt>
                <c:pt idx="97">
                  <c:v>156</c:v>
                </c:pt>
                <c:pt idx="98">
                  <c:v>258</c:v>
                </c:pt>
                <c:pt idx="99">
                  <c:v>305</c:v>
                </c:pt>
                <c:pt idx="100">
                  <c:v>323</c:v>
                </c:pt>
                <c:pt idx="101">
                  <c:v>280</c:v>
                </c:pt>
                <c:pt idx="102">
                  <c:v>199</c:v>
                </c:pt>
                <c:pt idx="103">
                  <c:v>158</c:v>
                </c:pt>
                <c:pt idx="104">
                  <c:v>125</c:v>
                </c:pt>
                <c:pt idx="105">
                  <c:v>171</c:v>
                </c:pt>
                <c:pt idx="106">
                  <c:v>169</c:v>
                </c:pt>
                <c:pt idx="107">
                  <c:v>145</c:v>
                </c:pt>
                <c:pt idx="108">
                  <c:v>94</c:v>
                </c:pt>
                <c:pt idx="109">
                  <c:v>104</c:v>
                </c:pt>
                <c:pt idx="110">
                  <c:v>35</c:v>
                </c:pt>
                <c:pt idx="111">
                  <c:v>39</c:v>
                </c:pt>
                <c:pt idx="112">
                  <c:v>84</c:v>
                </c:pt>
                <c:pt idx="113">
                  <c:v>97</c:v>
                </c:pt>
                <c:pt idx="114">
                  <c:v>82</c:v>
                </c:pt>
                <c:pt idx="115">
                  <c:v>70</c:v>
                </c:pt>
                <c:pt idx="116">
                  <c:v>88</c:v>
                </c:pt>
                <c:pt idx="117">
                  <c:v>35</c:v>
                </c:pt>
                <c:pt idx="118">
                  <c:v>24</c:v>
                </c:pt>
                <c:pt idx="119">
                  <c:v>87</c:v>
                </c:pt>
                <c:pt idx="120">
                  <c:v>79</c:v>
                </c:pt>
                <c:pt idx="121">
                  <c:v>68</c:v>
                </c:pt>
                <c:pt idx="122">
                  <c:v>73</c:v>
                </c:pt>
                <c:pt idx="123">
                  <c:v>82</c:v>
                </c:pt>
                <c:pt idx="124">
                  <c:v>17</c:v>
                </c:pt>
                <c:pt idx="125">
                  <c:v>30</c:v>
                </c:pt>
                <c:pt idx="126">
                  <c:v>108</c:v>
                </c:pt>
                <c:pt idx="127">
                  <c:v>158</c:v>
                </c:pt>
                <c:pt idx="128">
                  <c:v>233</c:v>
                </c:pt>
                <c:pt idx="129">
                  <c:v>160</c:v>
                </c:pt>
                <c:pt idx="130">
                  <c:v>192</c:v>
                </c:pt>
                <c:pt idx="131">
                  <c:v>178</c:v>
                </c:pt>
                <c:pt idx="132">
                  <c:v>121</c:v>
                </c:pt>
                <c:pt idx="133">
                  <c:v>178</c:v>
                </c:pt>
                <c:pt idx="134">
                  <c:v>171</c:v>
                </c:pt>
                <c:pt idx="135">
                  <c:v>231</c:v>
                </c:pt>
                <c:pt idx="136">
                  <c:v>227</c:v>
                </c:pt>
                <c:pt idx="137">
                  <c:v>232</c:v>
                </c:pt>
                <c:pt idx="138">
                  <c:v>114</c:v>
                </c:pt>
                <c:pt idx="139">
                  <c:v>61</c:v>
                </c:pt>
                <c:pt idx="140">
                  <c:v>162</c:v>
                </c:pt>
                <c:pt idx="141">
                  <c:v>151</c:v>
                </c:pt>
                <c:pt idx="142">
                  <c:v>127</c:v>
                </c:pt>
                <c:pt idx="143">
                  <c:v>139</c:v>
                </c:pt>
                <c:pt idx="144">
                  <c:v>114</c:v>
                </c:pt>
                <c:pt idx="145">
                  <c:v>50</c:v>
                </c:pt>
                <c:pt idx="146">
                  <c:v>35</c:v>
                </c:pt>
                <c:pt idx="147">
                  <c:v>53</c:v>
                </c:pt>
                <c:pt idx="148">
                  <c:v>111</c:v>
                </c:pt>
                <c:pt idx="149">
                  <c:v>176</c:v>
                </c:pt>
                <c:pt idx="150">
                  <c:v>119</c:v>
                </c:pt>
                <c:pt idx="151">
                  <c:v>104</c:v>
                </c:pt>
                <c:pt idx="152">
                  <c:v>56</c:v>
                </c:pt>
                <c:pt idx="153">
                  <c:v>56</c:v>
                </c:pt>
                <c:pt idx="154">
                  <c:v>109</c:v>
                </c:pt>
                <c:pt idx="155">
                  <c:v>128</c:v>
                </c:pt>
                <c:pt idx="156">
                  <c:v>175</c:v>
                </c:pt>
                <c:pt idx="157">
                  <c:v>188</c:v>
                </c:pt>
                <c:pt idx="158">
                  <c:v>139</c:v>
                </c:pt>
                <c:pt idx="159">
                  <c:v>57</c:v>
                </c:pt>
                <c:pt idx="160">
                  <c:v>48</c:v>
                </c:pt>
                <c:pt idx="161">
                  <c:v>154</c:v>
                </c:pt>
                <c:pt idx="162">
                  <c:v>73</c:v>
                </c:pt>
                <c:pt idx="163">
                  <c:v>60</c:v>
                </c:pt>
                <c:pt idx="164">
                  <c:v>77</c:v>
                </c:pt>
                <c:pt idx="165">
                  <c:v>80</c:v>
                </c:pt>
                <c:pt idx="166">
                  <c:v>21</c:v>
                </c:pt>
                <c:pt idx="167">
                  <c:v>24</c:v>
                </c:pt>
                <c:pt idx="168">
                  <c:v>62</c:v>
                </c:pt>
                <c:pt idx="169">
                  <c:v>70</c:v>
                </c:pt>
                <c:pt idx="170">
                  <c:v>52</c:v>
                </c:pt>
                <c:pt idx="171">
                  <c:v>60</c:v>
                </c:pt>
                <c:pt idx="172">
                  <c:v>61</c:v>
                </c:pt>
                <c:pt idx="173">
                  <c:v>7</c:v>
                </c:pt>
                <c:pt idx="174">
                  <c:v>16</c:v>
                </c:pt>
                <c:pt idx="175">
                  <c:v>70</c:v>
                </c:pt>
                <c:pt idx="176">
                  <c:v>56</c:v>
                </c:pt>
                <c:pt idx="177">
                  <c:v>54</c:v>
                </c:pt>
                <c:pt idx="178">
                  <c:v>56</c:v>
                </c:pt>
                <c:pt idx="179">
                  <c:v>58</c:v>
                </c:pt>
                <c:pt idx="180">
                  <c:v>36</c:v>
                </c:pt>
                <c:pt idx="181">
                  <c:v>15</c:v>
                </c:pt>
                <c:pt idx="182">
                  <c:v>62</c:v>
                </c:pt>
                <c:pt idx="183">
                  <c:v>119</c:v>
                </c:pt>
                <c:pt idx="184">
                  <c:v>38</c:v>
                </c:pt>
                <c:pt idx="185">
                  <c:v>212</c:v>
                </c:pt>
                <c:pt idx="186">
                  <c:v>75</c:v>
                </c:pt>
                <c:pt idx="187">
                  <c:v>22</c:v>
                </c:pt>
                <c:pt idx="188">
                  <c:v>22</c:v>
                </c:pt>
                <c:pt idx="189">
                  <c:v>64</c:v>
                </c:pt>
                <c:pt idx="190">
                  <c:v>80</c:v>
                </c:pt>
                <c:pt idx="191">
                  <c:v>82</c:v>
                </c:pt>
                <c:pt idx="192">
                  <c:v>59</c:v>
                </c:pt>
                <c:pt idx="193">
                  <c:v>30</c:v>
                </c:pt>
                <c:pt idx="194">
                  <c:v>10</c:v>
                </c:pt>
                <c:pt idx="195">
                  <c:v>9</c:v>
                </c:pt>
                <c:pt idx="196">
                  <c:v>56</c:v>
                </c:pt>
                <c:pt idx="197">
                  <c:v>55</c:v>
                </c:pt>
                <c:pt idx="198">
                  <c:v>72</c:v>
                </c:pt>
                <c:pt idx="199">
                  <c:v>50</c:v>
                </c:pt>
                <c:pt idx="200">
                  <c:v>57</c:v>
                </c:pt>
                <c:pt idx="201">
                  <c:v>10</c:v>
                </c:pt>
                <c:pt idx="202">
                  <c:v>14</c:v>
                </c:pt>
                <c:pt idx="203">
                  <c:v>60</c:v>
                </c:pt>
                <c:pt idx="204">
                  <c:v>49</c:v>
                </c:pt>
                <c:pt idx="205">
                  <c:v>68</c:v>
                </c:pt>
                <c:pt idx="206">
                  <c:v>52</c:v>
                </c:pt>
                <c:pt idx="207">
                  <c:v>49</c:v>
                </c:pt>
                <c:pt idx="208">
                  <c:v>14</c:v>
                </c:pt>
                <c:pt idx="209">
                  <c:v>17</c:v>
                </c:pt>
                <c:pt idx="210">
                  <c:v>73</c:v>
                </c:pt>
                <c:pt idx="211">
                  <c:v>82</c:v>
                </c:pt>
                <c:pt idx="212">
                  <c:v>98</c:v>
                </c:pt>
                <c:pt idx="213">
                  <c:v>93</c:v>
                </c:pt>
                <c:pt idx="214">
                  <c:v>89</c:v>
                </c:pt>
                <c:pt idx="215">
                  <c:v>30</c:v>
                </c:pt>
                <c:pt idx="216">
                  <c:v>171</c:v>
                </c:pt>
                <c:pt idx="217">
                  <c:v>105</c:v>
                </c:pt>
                <c:pt idx="218">
                  <c:v>141</c:v>
                </c:pt>
                <c:pt idx="219">
                  <c:v>148</c:v>
                </c:pt>
                <c:pt idx="220">
                  <c:v>163</c:v>
                </c:pt>
                <c:pt idx="221">
                  <c:v>135</c:v>
                </c:pt>
                <c:pt idx="222">
                  <c:v>17</c:v>
                </c:pt>
                <c:pt idx="223">
                  <c:v>21</c:v>
                </c:pt>
                <c:pt idx="224">
                  <c:v>143</c:v>
                </c:pt>
                <c:pt idx="225">
                  <c:v>123</c:v>
                </c:pt>
                <c:pt idx="226">
                  <c:v>130</c:v>
                </c:pt>
                <c:pt idx="227">
                  <c:v>138</c:v>
                </c:pt>
                <c:pt idx="228">
                  <c:v>75</c:v>
                </c:pt>
                <c:pt idx="229">
                  <c:v>7</c:v>
                </c:pt>
                <c:pt idx="230">
                  <c:v>16</c:v>
                </c:pt>
                <c:pt idx="231">
                  <c:v>145</c:v>
                </c:pt>
                <c:pt idx="232">
                  <c:v>107</c:v>
                </c:pt>
                <c:pt idx="233">
                  <c:v>89</c:v>
                </c:pt>
                <c:pt idx="234">
                  <c:v>123</c:v>
                </c:pt>
                <c:pt idx="235">
                  <c:v>169</c:v>
                </c:pt>
                <c:pt idx="236">
                  <c:v>54</c:v>
                </c:pt>
                <c:pt idx="237">
                  <c:v>19</c:v>
                </c:pt>
                <c:pt idx="238">
                  <c:v>53</c:v>
                </c:pt>
                <c:pt idx="239">
                  <c:v>52</c:v>
                </c:pt>
                <c:pt idx="240">
                  <c:v>43</c:v>
                </c:pt>
                <c:pt idx="241">
                  <c:v>56</c:v>
                </c:pt>
                <c:pt idx="242">
                  <c:v>37</c:v>
                </c:pt>
                <c:pt idx="243">
                  <c:v>7</c:v>
                </c:pt>
                <c:pt idx="244">
                  <c:v>12</c:v>
                </c:pt>
                <c:pt idx="245">
                  <c:v>29</c:v>
                </c:pt>
                <c:pt idx="246">
                  <c:v>45</c:v>
                </c:pt>
                <c:pt idx="247">
                  <c:v>177</c:v>
                </c:pt>
                <c:pt idx="248">
                  <c:v>52</c:v>
                </c:pt>
                <c:pt idx="249">
                  <c:v>50</c:v>
                </c:pt>
                <c:pt idx="250">
                  <c:v>12</c:v>
                </c:pt>
                <c:pt idx="251">
                  <c:v>21</c:v>
                </c:pt>
                <c:pt idx="252">
                  <c:v>60</c:v>
                </c:pt>
                <c:pt idx="253">
                  <c:v>70</c:v>
                </c:pt>
                <c:pt idx="254">
                  <c:v>82</c:v>
                </c:pt>
                <c:pt idx="255">
                  <c:v>100</c:v>
                </c:pt>
                <c:pt idx="256">
                  <c:v>84</c:v>
                </c:pt>
                <c:pt idx="257">
                  <c:v>51</c:v>
                </c:pt>
                <c:pt idx="258">
                  <c:v>22</c:v>
                </c:pt>
                <c:pt idx="259">
                  <c:v>95</c:v>
                </c:pt>
                <c:pt idx="260">
                  <c:v>112</c:v>
                </c:pt>
                <c:pt idx="261">
                  <c:v>68</c:v>
                </c:pt>
                <c:pt idx="262">
                  <c:v>103</c:v>
                </c:pt>
                <c:pt idx="263">
                  <c:v>132</c:v>
                </c:pt>
                <c:pt idx="264">
                  <c:v>56</c:v>
                </c:pt>
                <c:pt idx="265">
                  <c:v>47</c:v>
                </c:pt>
                <c:pt idx="266">
                  <c:v>52</c:v>
                </c:pt>
                <c:pt idx="267">
                  <c:v>271</c:v>
                </c:pt>
                <c:pt idx="268">
                  <c:v>127</c:v>
                </c:pt>
                <c:pt idx="269">
                  <c:v>133</c:v>
                </c:pt>
                <c:pt idx="270">
                  <c:v>74</c:v>
                </c:pt>
                <c:pt idx="271">
                  <c:v>34</c:v>
                </c:pt>
                <c:pt idx="272">
                  <c:v>26</c:v>
                </c:pt>
                <c:pt idx="273">
                  <c:v>64</c:v>
                </c:pt>
                <c:pt idx="274">
                  <c:v>87</c:v>
                </c:pt>
                <c:pt idx="275">
                  <c:v>56</c:v>
                </c:pt>
                <c:pt idx="276">
                  <c:v>72</c:v>
                </c:pt>
                <c:pt idx="277">
                  <c:v>184</c:v>
                </c:pt>
                <c:pt idx="278">
                  <c:v>5</c:v>
                </c:pt>
                <c:pt idx="279">
                  <c:v>15</c:v>
                </c:pt>
                <c:pt idx="280">
                  <c:v>70</c:v>
                </c:pt>
                <c:pt idx="281">
                  <c:v>91</c:v>
                </c:pt>
                <c:pt idx="282">
                  <c:v>92</c:v>
                </c:pt>
                <c:pt idx="283">
                  <c:v>88</c:v>
                </c:pt>
                <c:pt idx="284">
                  <c:v>160</c:v>
                </c:pt>
                <c:pt idx="285">
                  <c:v>34</c:v>
                </c:pt>
                <c:pt idx="286">
                  <c:v>28</c:v>
                </c:pt>
                <c:pt idx="287">
                  <c:v>103</c:v>
                </c:pt>
                <c:pt idx="288">
                  <c:v>121</c:v>
                </c:pt>
                <c:pt idx="289">
                  <c:v>57</c:v>
                </c:pt>
                <c:pt idx="290">
                  <c:v>67</c:v>
                </c:pt>
                <c:pt idx="291">
                  <c:v>67</c:v>
                </c:pt>
                <c:pt idx="292">
                  <c:v>42</c:v>
                </c:pt>
                <c:pt idx="293">
                  <c:v>34</c:v>
                </c:pt>
                <c:pt idx="294">
                  <c:v>127</c:v>
                </c:pt>
                <c:pt idx="295">
                  <c:v>140</c:v>
                </c:pt>
                <c:pt idx="296">
                  <c:v>170</c:v>
                </c:pt>
                <c:pt idx="297">
                  <c:v>221</c:v>
                </c:pt>
                <c:pt idx="298">
                  <c:v>298</c:v>
                </c:pt>
                <c:pt idx="299">
                  <c:v>220</c:v>
                </c:pt>
                <c:pt idx="300">
                  <c:v>145</c:v>
                </c:pt>
                <c:pt idx="301">
                  <c:v>175</c:v>
                </c:pt>
                <c:pt idx="302">
                  <c:v>326</c:v>
                </c:pt>
                <c:pt idx="303">
                  <c:v>329</c:v>
                </c:pt>
              </c:numCache>
            </c:numRef>
          </c:val>
          <c:extLst>
            <c:ext xmlns:c16="http://schemas.microsoft.com/office/drawing/2014/chart" uri="{C3380CC4-5D6E-409C-BE32-E72D297353CC}">
              <c16:uniqueId val="{00000004-AFF4-C742-A3DC-45473D17E230}"/>
            </c:ext>
          </c:extLst>
        </c:ser>
        <c:ser>
          <c:idx val="1"/>
          <c:order val="1"/>
          <c:tx>
            <c:strRef>
              <c:f>Sheet1!$C$1</c:f>
              <c:strCache>
                <c:ptCount val="1"/>
                <c:pt idx="0">
                  <c:v>Page Views</c:v>
                </c:pt>
              </c:strCache>
            </c:strRef>
          </c:tx>
          <c:spPr>
            <a:solidFill>
              <a:schemeClr val="accent2">
                <a:alpha val="84000"/>
              </a:schemeClr>
            </a:solidFill>
            <a:ln>
              <a:noFill/>
            </a:ln>
            <a:effectLst/>
          </c:spPr>
          <c:cat>
            <c:numRef>
              <c:f>Sheet1!$A$2:$A$305</c:f>
              <c:numCache>
                <c:formatCode>m/d/yy</c:formatCode>
                <c:ptCount val="304"/>
                <c:pt idx="0">
                  <c:v>43101</c:v>
                </c:pt>
                <c:pt idx="1">
                  <c:v>43102</c:v>
                </c:pt>
                <c:pt idx="2">
                  <c:v>43103</c:v>
                </c:pt>
                <c:pt idx="3">
                  <c:v>43104</c:v>
                </c:pt>
                <c:pt idx="4">
                  <c:v>43105</c:v>
                </c:pt>
                <c:pt idx="5">
                  <c:v>43106</c:v>
                </c:pt>
                <c:pt idx="6">
                  <c:v>43107</c:v>
                </c:pt>
                <c:pt idx="7">
                  <c:v>43108</c:v>
                </c:pt>
                <c:pt idx="8">
                  <c:v>43109</c:v>
                </c:pt>
                <c:pt idx="9">
                  <c:v>43110</c:v>
                </c:pt>
                <c:pt idx="10">
                  <c:v>43111</c:v>
                </c:pt>
                <c:pt idx="11">
                  <c:v>43112</c:v>
                </c:pt>
                <c:pt idx="12">
                  <c:v>43113</c:v>
                </c:pt>
                <c:pt idx="13">
                  <c:v>43114</c:v>
                </c:pt>
                <c:pt idx="14">
                  <c:v>43115</c:v>
                </c:pt>
                <c:pt idx="15">
                  <c:v>43116</c:v>
                </c:pt>
                <c:pt idx="16">
                  <c:v>43117</c:v>
                </c:pt>
                <c:pt idx="17">
                  <c:v>43118</c:v>
                </c:pt>
                <c:pt idx="18">
                  <c:v>43119</c:v>
                </c:pt>
                <c:pt idx="19">
                  <c:v>43120</c:v>
                </c:pt>
                <c:pt idx="20">
                  <c:v>43121</c:v>
                </c:pt>
                <c:pt idx="21">
                  <c:v>43122</c:v>
                </c:pt>
                <c:pt idx="22">
                  <c:v>43123</c:v>
                </c:pt>
                <c:pt idx="23">
                  <c:v>43124</c:v>
                </c:pt>
                <c:pt idx="24">
                  <c:v>43125</c:v>
                </c:pt>
                <c:pt idx="25">
                  <c:v>43126</c:v>
                </c:pt>
                <c:pt idx="26">
                  <c:v>43127</c:v>
                </c:pt>
                <c:pt idx="27">
                  <c:v>43128</c:v>
                </c:pt>
                <c:pt idx="28">
                  <c:v>43129</c:v>
                </c:pt>
                <c:pt idx="29">
                  <c:v>43130</c:v>
                </c:pt>
                <c:pt idx="30">
                  <c:v>43131</c:v>
                </c:pt>
                <c:pt idx="31">
                  <c:v>43132</c:v>
                </c:pt>
                <c:pt idx="32">
                  <c:v>43133</c:v>
                </c:pt>
                <c:pt idx="33">
                  <c:v>43134</c:v>
                </c:pt>
                <c:pt idx="34">
                  <c:v>43135</c:v>
                </c:pt>
                <c:pt idx="35">
                  <c:v>43136</c:v>
                </c:pt>
                <c:pt idx="36">
                  <c:v>43137</c:v>
                </c:pt>
                <c:pt idx="37">
                  <c:v>43138</c:v>
                </c:pt>
                <c:pt idx="38">
                  <c:v>43139</c:v>
                </c:pt>
                <c:pt idx="39">
                  <c:v>43140</c:v>
                </c:pt>
                <c:pt idx="40">
                  <c:v>43141</c:v>
                </c:pt>
                <c:pt idx="41">
                  <c:v>43142</c:v>
                </c:pt>
                <c:pt idx="42">
                  <c:v>43143</c:v>
                </c:pt>
                <c:pt idx="43">
                  <c:v>43144</c:v>
                </c:pt>
                <c:pt idx="44">
                  <c:v>43145</c:v>
                </c:pt>
                <c:pt idx="45">
                  <c:v>43146</c:v>
                </c:pt>
                <c:pt idx="46">
                  <c:v>43147</c:v>
                </c:pt>
                <c:pt idx="47">
                  <c:v>43148</c:v>
                </c:pt>
                <c:pt idx="48">
                  <c:v>43149</c:v>
                </c:pt>
                <c:pt idx="49">
                  <c:v>43150</c:v>
                </c:pt>
                <c:pt idx="50">
                  <c:v>43151</c:v>
                </c:pt>
                <c:pt idx="51">
                  <c:v>43152</c:v>
                </c:pt>
                <c:pt idx="52">
                  <c:v>43153</c:v>
                </c:pt>
                <c:pt idx="53">
                  <c:v>43154</c:v>
                </c:pt>
                <c:pt idx="54">
                  <c:v>43155</c:v>
                </c:pt>
                <c:pt idx="55">
                  <c:v>43156</c:v>
                </c:pt>
                <c:pt idx="56">
                  <c:v>43157</c:v>
                </c:pt>
                <c:pt idx="57">
                  <c:v>43158</c:v>
                </c:pt>
                <c:pt idx="58">
                  <c:v>43159</c:v>
                </c:pt>
                <c:pt idx="59">
                  <c:v>43160</c:v>
                </c:pt>
                <c:pt idx="60">
                  <c:v>43161</c:v>
                </c:pt>
                <c:pt idx="61">
                  <c:v>43162</c:v>
                </c:pt>
                <c:pt idx="62">
                  <c:v>43163</c:v>
                </c:pt>
                <c:pt idx="63">
                  <c:v>43164</c:v>
                </c:pt>
                <c:pt idx="64">
                  <c:v>43165</c:v>
                </c:pt>
                <c:pt idx="65">
                  <c:v>43166</c:v>
                </c:pt>
                <c:pt idx="66">
                  <c:v>43167</c:v>
                </c:pt>
                <c:pt idx="67">
                  <c:v>43168</c:v>
                </c:pt>
                <c:pt idx="68">
                  <c:v>43169</c:v>
                </c:pt>
                <c:pt idx="69">
                  <c:v>43170</c:v>
                </c:pt>
                <c:pt idx="70">
                  <c:v>43171</c:v>
                </c:pt>
                <c:pt idx="71">
                  <c:v>43172</c:v>
                </c:pt>
                <c:pt idx="72">
                  <c:v>43173</c:v>
                </c:pt>
                <c:pt idx="73">
                  <c:v>43174</c:v>
                </c:pt>
                <c:pt idx="74">
                  <c:v>43175</c:v>
                </c:pt>
                <c:pt idx="75">
                  <c:v>43176</c:v>
                </c:pt>
                <c:pt idx="76">
                  <c:v>43177</c:v>
                </c:pt>
                <c:pt idx="77">
                  <c:v>43178</c:v>
                </c:pt>
                <c:pt idx="78">
                  <c:v>43179</c:v>
                </c:pt>
                <c:pt idx="79">
                  <c:v>43180</c:v>
                </c:pt>
                <c:pt idx="80">
                  <c:v>43181</c:v>
                </c:pt>
                <c:pt idx="81">
                  <c:v>43182</c:v>
                </c:pt>
                <c:pt idx="82">
                  <c:v>43183</c:v>
                </c:pt>
                <c:pt idx="83">
                  <c:v>43184</c:v>
                </c:pt>
                <c:pt idx="84">
                  <c:v>43185</c:v>
                </c:pt>
                <c:pt idx="85">
                  <c:v>43186</c:v>
                </c:pt>
                <c:pt idx="86">
                  <c:v>43187</c:v>
                </c:pt>
                <c:pt idx="87">
                  <c:v>43188</c:v>
                </c:pt>
                <c:pt idx="88">
                  <c:v>43189</c:v>
                </c:pt>
                <c:pt idx="89">
                  <c:v>43190</c:v>
                </c:pt>
                <c:pt idx="90">
                  <c:v>43191</c:v>
                </c:pt>
                <c:pt idx="91">
                  <c:v>43192</c:v>
                </c:pt>
                <c:pt idx="92">
                  <c:v>43193</c:v>
                </c:pt>
                <c:pt idx="93">
                  <c:v>43194</c:v>
                </c:pt>
                <c:pt idx="94">
                  <c:v>43195</c:v>
                </c:pt>
                <c:pt idx="95">
                  <c:v>43196</c:v>
                </c:pt>
                <c:pt idx="96">
                  <c:v>43197</c:v>
                </c:pt>
                <c:pt idx="97">
                  <c:v>43198</c:v>
                </c:pt>
                <c:pt idx="98">
                  <c:v>43199</c:v>
                </c:pt>
                <c:pt idx="99">
                  <c:v>43200</c:v>
                </c:pt>
                <c:pt idx="100">
                  <c:v>43201</c:v>
                </c:pt>
                <c:pt idx="101">
                  <c:v>43202</c:v>
                </c:pt>
                <c:pt idx="102">
                  <c:v>43203</c:v>
                </c:pt>
                <c:pt idx="103">
                  <c:v>43204</c:v>
                </c:pt>
                <c:pt idx="104">
                  <c:v>43205</c:v>
                </c:pt>
                <c:pt idx="105">
                  <c:v>43206</c:v>
                </c:pt>
                <c:pt idx="106">
                  <c:v>43207</c:v>
                </c:pt>
                <c:pt idx="107">
                  <c:v>43208</c:v>
                </c:pt>
                <c:pt idx="108">
                  <c:v>43209</c:v>
                </c:pt>
                <c:pt idx="109">
                  <c:v>43210</c:v>
                </c:pt>
                <c:pt idx="110">
                  <c:v>43211</c:v>
                </c:pt>
                <c:pt idx="111">
                  <c:v>43212</c:v>
                </c:pt>
                <c:pt idx="112">
                  <c:v>43213</c:v>
                </c:pt>
                <c:pt idx="113">
                  <c:v>43214</c:v>
                </c:pt>
                <c:pt idx="114">
                  <c:v>43215</c:v>
                </c:pt>
                <c:pt idx="115">
                  <c:v>43216</c:v>
                </c:pt>
                <c:pt idx="116">
                  <c:v>43217</c:v>
                </c:pt>
                <c:pt idx="117">
                  <c:v>43218</c:v>
                </c:pt>
                <c:pt idx="118">
                  <c:v>43219</c:v>
                </c:pt>
                <c:pt idx="119">
                  <c:v>43220</c:v>
                </c:pt>
                <c:pt idx="120">
                  <c:v>43221</c:v>
                </c:pt>
                <c:pt idx="121">
                  <c:v>43222</c:v>
                </c:pt>
                <c:pt idx="122">
                  <c:v>43223</c:v>
                </c:pt>
                <c:pt idx="123">
                  <c:v>43224</c:v>
                </c:pt>
                <c:pt idx="124">
                  <c:v>43225</c:v>
                </c:pt>
                <c:pt idx="125">
                  <c:v>43226</c:v>
                </c:pt>
                <c:pt idx="126">
                  <c:v>43227</c:v>
                </c:pt>
                <c:pt idx="127">
                  <c:v>43228</c:v>
                </c:pt>
                <c:pt idx="128">
                  <c:v>43229</c:v>
                </c:pt>
                <c:pt idx="129">
                  <c:v>43230</c:v>
                </c:pt>
                <c:pt idx="130">
                  <c:v>43231</c:v>
                </c:pt>
                <c:pt idx="131">
                  <c:v>43232</c:v>
                </c:pt>
                <c:pt idx="132">
                  <c:v>43233</c:v>
                </c:pt>
                <c:pt idx="133">
                  <c:v>43234</c:v>
                </c:pt>
                <c:pt idx="134">
                  <c:v>43235</c:v>
                </c:pt>
                <c:pt idx="135">
                  <c:v>43236</c:v>
                </c:pt>
                <c:pt idx="136">
                  <c:v>43237</c:v>
                </c:pt>
                <c:pt idx="137">
                  <c:v>43238</c:v>
                </c:pt>
                <c:pt idx="138">
                  <c:v>43239</c:v>
                </c:pt>
                <c:pt idx="139">
                  <c:v>43240</c:v>
                </c:pt>
                <c:pt idx="140">
                  <c:v>43241</c:v>
                </c:pt>
                <c:pt idx="141">
                  <c:v>43242</c:v>
                </c:pt>
                <c:pt idx="142">
                  <c:v>43243</c:v>
                </c:pt>
                <c:pt idx="143">
                  <c:v>43244</c:v>
                </c:pt>
                <c:pt idx="144">
                  <c:v>43245</c:v>
                </c:pt>
                <c:pt idx="145">
                  <c:v>43246</c:v>
                </c:pt>
                <c:pt idx="146">
                  <c:v>43247</c:v>
                </c:pt>
                <c:pt idx="147">
                  <c:v>43248</c:v>
                </c:pt>
                <c:pt idx="148">
                  <c:v>43249</c:v>
                </c:pt>
                <c:pt idx="149">
                  <c:v>43250</c:v>
                </c:pt>
                <c:pt idx="150">
                  <c:v>43251</c:v>
                </c:pt>
                <c:pt idx="151">
                  <c:v>43252</c:v>
                </c:pt>
                <c:pt idx="152">
                  <c:v>43253</c:v>
                </c:pt>
                <c:pt idx="153">
                  <c:v>43254</c:v>
                </c:pt>
                <c:pt idx="154">
                  <c:v>43255</c:v>
                </c:pt>
                <c:pt idx="155">
                  <c:v>43256</c:v>
                </c:pt>
                <c:pt idx="156">
                  <c:v>43257</c:v>
                </c:pt>
                <c:pt idx="157">
                  <c:v>43258</c:v>
                </c:pt>
                <c:pt idx="158">
                  <c:v>43259</c:v>
                </c:pt>
                <c:pt idx="159">
                  <c:v>43260</c:v>
                </c:pt>
                <c:pt idx="160">
                  <c:v>43261</c:v>
                </c:pt>
                <c:pt idx="161">
                  <c:v>43262</c:v>
                </c:pt>
                <c:pt idx="162">
                  <c:v>43263</c:v>
                </c:pt>
                <c:pt idx="163">
                  <c:v>43264</c:v>
                </c:pt>
                <c:pt idx="164">
                  <c:v>43265</c:v>
                </c:pt>
                <c:pt idx="165">
                  <c:v>43266</c:v>
                </c:pt>
                <c:pt idx="166">
                  <c:v>43267</c:v>
                </c:pt>
                <c:pt idx="167">
                  <c:v>43268</c:v>
                </c:pt>
                <c:pt idx="168">
                  <c:v>43269</c:v>
                </c:pt>
                <c:pt idx="169">
                  <c:v>43270</c:v>
                </c:pt>
                <c:pt idx="170">
                  <c:v>43271</c:v>
                </c:pt>
                <c:pt idx="171">
                  <c:v>43272</c:v>
                </c:pt>
                <c:pt idx="172">
                  <c:v>43273</c:v>
                </c:pt>
                <c:pt idx="173">
                  <c:v>43274</c:v>
                </c:pt>
                <c:pt idx="174">
                  <c:v>43275</c:v>
                </c:pt>
                <c:pt idx="175">
                  <c:v>43276</c:v>
                </c:pt>
                <c:pt idx="176">
                  <c:v>43277</c:v>
                </c:pt>
                <c:pt idx="177">
                  <c:v>43278</c:v>
                </c:pt>
                <c:pt idx="178">
                  <c:v>43279</c:v>
                </c:pt>
                <c:pt idx="179">
                  <c:v>43280</c:v>
                </c:pt>
                <c:pt idx="180">
                  <c:v>43281</c:v>
                </c:pt>
                <c:pt idx="181">
                  <c:v>43282</c:v>
                </c:pt>
                <c:pt idx="182">
                  <c:v>43283</c:v>
                </c:pt>
                <c:pt idx="183">
                  <c:v>43284</c:v>
                </c:pt>
                <c:pt idx="184">
                  <c:v>43285</c:v>
                </c:pt>
                <c:pt idx="185">
                  <c:v>43286</c:v>
                </c:pt>
                <c:pt idx="186">
                  <c:v>43287</c:v>
                </c:pt>
                <c:pt idx="187">
                  <c:v>43288</c:v>
                </c:pt>
                <c:pt idx="188">
                  <c:v>43289</c:v>
                </c:pt>
                <c:pt idx="189">
                  <c:v>43290</c:v>
                </c:pt>
                <c:pt idx="190">
                  <c:v>43291</c:v>
                </c:pt>
                <c:pt idx="191">
                  <c:v>43292</c:v>
                </c:pt>
                <c:pt idx="192">
                  <c:v>43293</c:v>
                </c:pt>
                <c:pt idx="193">
                  <c:v>43294</c:v>
                </c:pt>
                <c:pt idx="194">
                  <c:v>43295</c:v>
                </c:pt>
                <c:pt idx="195">
                  <c:v>43296</c:v>
                </c:pt>
                <c:pt idx="196">
                  <c:v>43297</c:v>
                </c:pt>
                <c:pt idx="197">
                  <c:v>43298</c:v>
                </c:pt>
                <c:pt idx="198">
                  <c:v>43299</c:v>
                </c:pt>
                <c:pt idx="199">
                  <c:v>43300</c:v>
                </c:pt>
                <c:pt idx="200">
                  <c:v>43301</c:v>
                </c:pt>
                <c:pt idx="201">
                  <c:v>43302</c:v>
                </c:pt>
                <c:pt idx="202">
                  <c:v>43303</c:v>
                </c:pt>
                <c:pt idx="203">
                  <c:v>43304</c:v>
                </c:pt>
                <c:pt idx="204">
                  <c:v>43305</c:v>
                </c:pt>
                <c:pt idx="205">
                  <c:v>43306</c:v>
                </c:pt>
                <c:pt idx="206">
                  <c:v>43307</c:v>
                </c:pt>
                <c:pt idx="207">
                  <c:v>43308</c:v>
                </c:pt>
                <c:pt idx="208">
                  <c:v>43309</c:v>
                </c:pt>
                <c:pt idx="209">
                  <c:v>43310</c:v>
                </c:pt>
                <c:pt idx="210">
                  <c:v>43311</c:v>
                </c:pt>
                <c:pt idx="211">
                  <c:v>43312</c:v>
                </c:pt>
                <c:pt idx="212">
                  <c:v>43313</c:v>
                </c:pt>
                <c:pt idx="213">
                  <c:v>43314</c:v>
                </c:pt>
                <c:pt idx="214">
                  <c:v>43315</c:v>
                </c:pt>
                <c:pt idx="215">
                  <c:v>43316</c:v>
                </c:pt>
                <c:pt idx="216">
                  <c:v>43317</c:v>
                </c:pt>
                <c:pt idx="217">
                  <c:v>43318</c:v>
                </c:pt>
                <c:pt idx="218">
                  <c:v>43319</c:v>
                </c:pt>
                <c:pt idx="219">
                  <c:v>43320</c:v>
                </c:pt>
                <c:pt idx="220">
                  <c:v>43321</c:v>
                </c:pt>
                <c:pt idx="221">
                  <c:v>43322</c:v>
                </c:pt>
                <c:pt idx="222">
                  <c:v>43323</c:v>
                </c:pt>
                <c:pt idx="223">
                  <c:v>43324</c:v>
                </c:pt>
                <c:pt idx="224">
                  <c:v>43325</c:v>
                </c:pt>
                <c:pt idx="225">
                  <c:v>43326</c:v>
                </c:pt>
                <c:pt idx="226">
                  <c:v>43327</c:v>
                </c:pt>
                <c:pt idx="227">
                  <c:v>43328</c:v>
                </c:pt>
                <c:pt idx="228">
                  <c:v>43329</c:v>
                </c:pt>
                <c:pt idx="229">
                  <c:v>43330</c:v>
                </c:pt>
                <c:pt idx="230">
                  <c:v>43331</c:v>
                </c:pt>
                <c:pt idx="231">
                  <c:v>43332</c:v>
                </c:pt>
                <c:pt idx="232">
                  <c:v>43333</c:v>
                </c:pt>
                <c:pt idx="233">
                  <c:v>43334</c:v>
                </c:pt>
                <c:pt idx="234">
                  <c:v>43335</c:v>
                </c:pt>
                <c:pt idx="235">
                  <c:v>43336</c:v>
                </c:pt>
                <c:pt idx="236">
                  <c:v>43337</c:v>
                </c:pt>
                <c:pt idx="237">
                  <c:v>43338</c:v>
                </c:pt>
                <c:pt idx="238">
                  <c:v>43339</c:v>
                </c:pt>
                <c:pt idx="239">
                  <c:v>43340</c:v>
                </c:pt>
                <c:pt idx="240">
                  <c:v>43341</c:v>
                </c:pt>
                <c:pt idx="241">
                  <c:v>43342</c:v>
                </c:pt>
                <c:pt idx="242">
                  <c:v>43343</c:v>
                </c:pt>
                <c:pt idx="243">
                  <c:v>43344</c:v>
                </c:pt>
                <c:pt idx="244">
                  <c:v>43345</c:v>
                </c:pt>
                <c:pt idx="245">
                  <c:v>43346</c:v>
                </c:pt>
                <c:pt idx="246">
                  <c:v>43347</c:v>
                </c:pt>
                <c:pt idx="247">
                  <c:v>43348</c:v>
                </c:pt>
                <c:pt idx="248">
                  <c:v>43349</c:v>
                </c:pt>
                <c:pt idx="249">
                  <c:v>43350</c:v>
                </c:pt>
                <c:pt idx="250">
                  <c:v>43351</c:v>
                </c:pt>
                <c:pt idx="251">
                  <c:v>43352</c:v>
                </c:pt>
                <c:pt idx="252">
                  <c:v>43353</c:v>
                </c:pt>
                <c:pt idx="253">
                  <c:v>43354</c:v>
                </c:pt>
                <c:pt idx="254">
                  <c:v>43355</c:v>
                </c:pt>
                <c:pt idx="255">
                  <c:v>43356</c:v>
                </c:pt>
                <c:pt idx="256">
                  <c:v>43357</c:v>
                </c:pt>
                <c:pt idx="257">
                  <c:v>43358</c:v>
                </c:pt>
                <c:pt idx="258">
                  <c:v>43359</c:v>
                </c:pt>
                <c:pt idx="259">
                  <c:v>43360</c:v>
                </c:pt>
                <c:pt idx="260">
                  <c:v>43361</c:v>
                </c:pt>
                <c:pt idx="261">
                  <c:v>43362</c:v>
                </c:pt>
                <c:pt idx="262">
                  <c:v>43363</c:v>
                </c:pt>
                <c:pt idx="263">
                  <c:v>43364</c:v>
                </c:pt>
                <c:pt idx="264">
                  <c:v>43365</c:v>
                </c:pt>
                <c:pt idx="265">
                  <c:v>43366</c:v>
                </c:pt>
                <c:pt idx="266">
                  <c:v>43367</c:v>
                </c:pt>
                <c:pt idx="267">
                  <c:v>43368</c:v>
                </c:pt>
                <c:pt idx="268">
                  <c:v>43369</c:v>
                </c:pt>
                <c:pt idx="269">
                  <c:v>43370</c:v>
                </c:pt>
                <c:pt idx="270">
                  <c:v>43371</c:v>
                </c:pt>
                <c:pt idx="271">
                  <c:v>43372</c:v>
                </c:pt>
                <c:pt idx="272">
                  <c:v>43373</c:v>
                </c:pt>
                <c:pt idx="273">
                  <c:v>43374</c:v>
                </c:pt>
                <c:pt idx="274">
                  <c:v>43375</c:v>
                </c:pt>
                <c:pt idx="275">
                  <c:v>43376</c:v>
                </c:pt>
                <c:pt idx="276">
                  <c:v>43377</c:v>
                </c:pt>
                <c:pt idx="277">
                  <c:v>43378</c:v>
                </c:pt>
                <c:pt idx="278">
                  <c:v>43379</c:v>
                </c:pt>
                <c:pt idx="279">
                  <c:v>43380</c:v>
                </c:pt>
                <c:pt idx="280">
                  <c:v>43381</c:v>
                </c:pt>
                <c:pt idx="281">
                  <c:v>43382</c:v>
                </c:pt>
                <c:pt idx="282">
                  <c:v>43383</c:v>
                </c:pt>
                <c:pt idx="283">
                  <c:v>43384</c:v>
                </c:pt>
                <c:pt idx="284">
                  <c:v>43385</c:v>
                </c:pt>
                <c:pt idx="285">
                  <c:v>43386</c:v>
                </c:pt>
                <c:pt idx="286">
                  <c:v>43387</c:v>
                </c:pt>
                <c:pt idx="287">
                  <c:v>43388</c:v>
                </c:pt>
                <c:pt idx="288">
                  <c:v>43389</c:v>
                </c:pt>
                <c:pt idx="289">
                  <c:v>43390</c:v>
                </c:pt>
                <c:pt idx="290">
                  <c:v>43391</c:v>
                </c:pt>
                <c:pt idx="291">
                  <c:v>43392</c:v>
                </c:pt>
                <c:pt idx="292">
                  <c:v>43393</c:v>
                </c:pt>
                <c:pt idx="293">
                  <c:v>43394</c:v>
                </c:pt>
                <c:pt idx="294">
                  <c:v>43395</c:v>
                </c:pt>
                <c:pt idx="295">
                  <c:v>43396</c:v>
                </c:pt>
                <c:pt idx="296">
                  <c:v>43397</c:v>
                </c:pt>
                <c:pt idx="297">
                  <c:v>43398</c:v>
                </c:pt>
                <c:pt idx="298">
                  <c:v>43399</c:v>
                </c:pt>
                <c:pt idx="299">
                  <c:v>43400</c:v>
                </c:pt>
                <c:pt idx="300">
                  <c:v>43401</c:v>
                </c:pt>
                <c:pt idx="301">
                  <c:v>43402</c:v>
                </c:pt>
                <c:pt idx="302">
                  <c:v>43403</c:v>
                </c:pt>
                <c:pt idx="303">
                  <c:v>43404</c:v>
                </c:pt>
              </c:numCache>
            </c:numRef>
          </c:cat>
          <c:val>
            <c:numRef>
              <c:f>Sheet1!$C$2:$C$305</c:f>
              <c:numCache>
                <c:formatCode>General</c:formatCode>
                <c:ptCount val="304"/>
                <c:pt idx="0">
                  <c:v>26</c:v>
                </c:pt>
                <c:pt idx="1">
                  <c:v>164</c:v>
                </c:pt>
                <c:pt idx="2">
                  <c:v>232</c:v>
                </c:pt>
                <c:pt idx="3">
                  <c:v>258</c:v>
                </c:pt>
                <c:pt idx="4">
                  <c:v>152</c:v>
                </c:pt>
                <c:pt idx="5">
                  <c:v>42</c:v>
                </c:pt>
                <c:pt idx="6">
                  <c:v>60</c:v>
                </c:pt>
                <c:pt idx="7">
                  <c:v>193</c:v>
                </c:pt>
                <c:pt idx="8">
                  <c:v>130</c:v>
                </c:pt>
                <c:pt idx="9">
                  <c:v>228</c:v>
                </c:pt>
                <c:pt idx="10">
                  <c:v>282</c:v>
                </c:pt>
                <c:pt idx="11">
                  <c:v>157</c:v>
                </c:pt>
                <c:pt idx="12">
                  <c:v>50</c:v>
                </c:pt>
                <c:pt idx="13">
                  <c:v>42</c:v>
                </c:pt>
                <c:pt idx="14">
                  <c:v>154</c:v>
                </c:pt>
                <c:pt idx="15">
                  <c:v>133</c:v>
                </c:pt>
                <c:pt idx="16">
                  <c:v>230</c:v>
                </c:pt>
                <c:pt idx="17">
                  <c:v>212</c:v>
                </c:pt>
                <c:pt idx="18">
                  <c:v>160</c:v>
                </c:pt>
                <c:pt idx="19">
                  <c:v>47</c:v>
                </c:pt>
                <c:pt idx="20">
                  <c:v>78</c:v>
                </c:pt>
                <c:pt idx="21">
                  <c:v>221</c:v>
                </c:pt>
                <c:pt idx="22">
                  <c:v>259</c:v>
                </c:pt>
                <c:pt idx="23">
                  <c:v>237</c:v>
                </c:pt>
                <c:pt idx="24">
                  <c:v>182</c:v>
                </c:pt>
                <c:pt idx="25">
                  <c:v>177</c:v>
                </c:pt>
                <c:pt idx="26">
                  <c:v>50</c:v>
                </c:pt>
                <c:pt idx="27">
                  <c:v>44</c:v>
                </c:pt>
                <c:pt idx="28">
                  <c:v>246</c:v>
                </c:pt>
                <c:pt idx="29">
                  <c:v>431</c:v>
                </c:pt>
                <c:pt idx="30">
                  <c:v>201</c:v>
                </c:pt>
                <c:pt idx="31">
                  <c:v>185</c:v>
                </c:pt>
                <c:pt idx="32">
                  <c:v>157</c:v>
                </c:pt>
                <c:pt idx="33">
                  <c:v>54</c:v>
                </c:pt>
                <c:pt idx="34">
                  <c:v>69</c:v>
                </c:pt>
                <c:pt idx="35">
                  <c:v>249</c:v>
                </c:pt>
                <c:pt idx="36">
                  <c:v>257</c:v>
                </c:pt>
                <c:pt idx="37">
                  <c:v>287</c:v>
                </c:pt>
                <c:pt idx="38">
                  <c:v>299</c:v>
                </c:pt>
                <c:pt idx="39">
                  <c:v>294</c:v>
                </c:pt>
                <c:pt idx="40">
                  <c:v>289</c:v>
                </c:pt>
                <c:pt idx="41">
                  <c:v>674</c:v>
                </c:pt>
                <c:pt idx="42" formatCode="#,##0">
                  <c:v>1146</c:v>
                </c:pt>
                <c:pt idx="43">
                  <c:v>459</c:v>
                </c:pt>
                <c:pt idx="44">
                  <c:v>336</c:v>
                </c:pt>
                <c:pt idx="45">
                  <c:v>638</c:v>
                </c:pt>
                <c:pt idx="46">
                  <c:v>528</c:v>
                </c:pt>
                <c:pt idx="47">
                  <c:v>116</c:v>
                </c:pt>
                <c:pt idx="48">
                  <c:v>119</c:v>
                </c:pt>
                <c:pt idx="49">
                  <c:v>355</c:v>
                </c:pt>
                <c:pt idx="50">
                  <c:v>288</c:v>
                </c:pt>
                <c:pt idx="51">
                  <c:v>859</c:v>
                </c:pt>
                <c:pt idx="52">
                  <c:v>369</c:v>
                </c:pt>
                <c:pt idx="53">
                  <c:v>518</c:v>
                </c:pt>
                <c:pt idx="54">
                  <c:v>125</c:v>
                </c:pt>
                <c:pt idx="55">
                  <c:v>108</c:v>
                </c:pt>
                <c:pt idx="56">
                  <c:v>369</c:v>
                </c:pt>
                <c:pt idx="57">
                  <c:v>424</c:v>
                </c:pt>
                <c:pt idx="58">
                  <c:v>433</c:v>
                </c:pt>
                <c:pt idx="59">
                  <c:v>428</c:v>
                </c:pt>
                <c:pt idx="60">
                  <c:v>420</c:v>
                </c:pt>
                <c:pt idx="61">
                  <c:v>78</c:v>
                </c:pt>
                <c:pt idx="62">
                  <c:v>106</c:v>
                </c:pt>
                <c:pt idx="63">
                  <c:v>163</c:v>
                </c:pt>
                <c:pt idx="64">
                  <c:v>255</c:v>
                </c:pt>
                <c:pt idx="65">
                  <c:v>323</c:v>
                </c:pt>
                <c:pt idx="66">
                  <c:v>144</c:v>
                </c:pt>
                <c:pt idx="67">
                  <c:v>156</c:v>
                </c:pt>
                <c:pt idx="68">
                  <c:v>25</c:v>
                </c:pt>
                <c:pt idx="69">
                  <c:v>30</c:v>
                </c:pt>
                <c:pt idx="70">
                  <c:v>184</c:v>
                </c:pt>
                <c:pt idx="71">
                  <c:v>210</c:v>
                </c:pt>
                <c:pt idx="72">
                  <c:v>162</c:v>
                </c:pt>
                <c:pt idx="73">
                  <c:v>222</c:v>
                </c:pt>
                <c:pt idx="74">
                  <c:v>168</c:v>
                </c:pt>
                <c:pt idx="75">
                  <c:v>79</c:v>
                </c:pt>
                <c:pt idx="76">
                  <c:v>64</c:v>
                </c:pt>
                <c:pt idx="77">
                  <c:v>313</c:v>
                </c:pt>
                <c:pt idx="78">
                  <c:v>261</c:v>
                </c:pt>
                <c:pt idx="79">
                  <c:v>271</c:v>
                </c:pt>
                <c:pt idx="80">
                  <c:v>302</c:v>
                </c:pt>
                <c:pt idx="81">
                  <c:v>238</c:v>
                </c:pt>
                <c:pt idx="82">
                  <c:v>106</c:v>
                </c:pt>
                <c:pt idx="83">
                  <c:v>283</c:v>
                </c:pt>
                <c:pt idx="84">
                  <c:v>456</c:v>
                </c:pt>
                <c:pt idx="85">
                  <c:v>563</c:v>
                </c:pt>
                <c:pt idx="86">
                  <c:v>495</c:v>
                </c:pt>
                <c:pt idx="87">
                  <c:v>438</c:v>
                </c:pt>
                <c:pt idx="88">
                  <c:v>440</c:v>
                </c:pt>
                <c:pt idx="89">
                  <c:v>343</c:v>
                </c:pt>
                <c:pt idx="90">
                  <c:v>277</c:v>
                </c:pt>
                <c:pt idx="91">
                  <c:v>389</c:v>
                </c:pt>
                <c:pt idx="92">
                  <c:v>910</c:v>
                </c:pt>
                <c:pt idx="93">
                  <c:v>847</c:v>
                </c:pt>
                <c:pt idx="94">
                  <c:v>734</c:v>
                </c:pt>
                <c:pt idx="95">
                  <c:v>584</c:v>
                </c:pt>
                <c:pt idx="96">
                  <c:v>309</c:v>
                </c:pt>
                <c:pt idx="97">
                  <c:v>357</c:v>
                </c:pt>
                <c:pt idx="98">
                  <c:v>541</c:v>
                </c:pt>
                <c:pt idx="99">
                  <c:v>617</c:v>
                </c:pt>
                <c:pt idx="100">
                  <c:v>652</c:v>
                </c:pt>
                <c:pt idx="101">
                  <c:v>470</c:v>
                </c:pt>
                <c:pt idx="102">
                  <c:v>378</c:v>
                </c:pt>
                <c:pt idx="103">
                  <c:v>244</c:v>
                </c:pt>
                <c:pt idx="104">
                  <c:v>239</c:v>
                </c:pt>
                <c:pt idx="105">
                  <c:v>272</c:v>
                </c:pt>
                <c:pt idx="106">
                  <c:v>362</c:v>
                </c:pt>
                <c:pt idx="107">
                  <c:v>257</c:v>
                </c:pt>
                <c:pt idx="108">
                  <c:v>179</c:v>
                </c:pt>
                <c:pt idx="109">
                  <c:v>216</c:v>
                </c:pt>
                <c:pt idx="110">
                  <c:v>57</c:v>
                </c:pt>
                <c:pt idx="111">
                  <c:v>76</c:v>
                </c:pt>
                <c:pt idx="112">
                  <c:v>237</c:v>
                </c:pt>
                <c:pt idx="113">
                  <c:v>246</c:v>
                </c:pt>
                <c:pt idx="114">
                  <c:v>200</c:v>
                </c:pt>
                <c:pt idx="115">
                  <c:v>145</c:v>
                </c:pt>
                <c:pt idx="116">
                  <c:v>215</c:v>
                </c:pt>
                <c:pt idx="117">
                  <c:v>45</c:v>
                </c:pt>
                <c:pt idx="118">
                  <c:v>53</c:v>
                </c:pt>
                <c:pt idx="119">
                  <c:v>242</c:v>
                </c:pt>
                <c:pt idx="120">
                  <c:v>236</c:v>
                </c:pt>
                <c:pt idx="121">
                  <c:v>136</c:v>
                </c:pt>
                <c:pt idx="122">
                  <c:v>202</c:v>
                </c:pt>
                <c:pt idx="123">
                  <c:v>215</c:v>
                </c:pt>
                <c:pt idx="124">
                  <c:v>36</c:v>
                </c:pt>
                <c:pt idx="125">
                  <c:v>54</c:v>
                </c:pt>
                <c:pt idx="126">
                  <c:v>324</c:v>
                </c:pt>
                <c:pt idx="127">
                  <c:v>364</c:v>
                </c:pt>
                <c:pt idx="128">
                  <c:v>477</c:v>
                </c:pt>
                <c:pt idx="129">
                  <c:v>302</c:v>
                </c:pt>
                <c:pt idx="130">
                  <c:v>395</c:v>
                </c:pt>
                <c:pt idx="131">
                  <c:v>314</c:v>
                </c:pt>
                <c:pt idx="132">
                  <c:v>238</c:v>
                </c:pt>
                <c:pt idx="133">
                  <c:v>320</c:v>
                </c:pt>
                <c:pt idx="134">
                  <c:v>355</c:v>
                </c:pt>
                <c:pt idx="135">
                  <c:v>431</c:v>
                </c:pt>
                <c:pt idx="136">
                  <c:v>390</c:v>
                </c:pt>
                <c:pt idx="137">
                  <c:v>413</c:v>
                </c:pt>
                <c:pt idx="138">
                  <c:v>171</c:v>
                </c:pt>
                <c:pt idx="139">
                  <c:v>127</c:v>
                </c:pt>
                <c:pt idx="140">
                  <c:v>335</c:v>
                </c:pt>
                <c:pt idx="141">
                  <c:v>367</c:v>
                </c:pt>
                <c:pt idx="142">
                  <c:v>275</c:v>
                </c:pt>
                <c:pt idx="143">
                  <c:v>266</c:v>
                </c:pt>
                <c:pt idx="144">
                  <c:v>227</c:v>
                </c:pt>
                <c:pt idx="145">
                  <c:v>82</c:v>
                </c:pt>
                <c:pt idx="146">
                  <c:v>66</c:v>
                </c:pt>
                <c:pt idx="147">
                  <c:v>140</c:v>
                </c:pt>
                <c:pt idx="148">
                  <c:v>281</c:v>
                </c:pt>
                <c:pt idx="149">
                  <c:v>371</c:v>
                </c:pt>
                <c:pt idx="150">
                  <c:v>234</c:v>
                </c:pt>
                <c:pt idx="151">
                  <c:v>228</c:v>
                </c:pt>
                <c:pt idx="152">
                  <c:v>85</c:v>
                </c:pt>
                <c:pt idx="153">
                  <c:v>96</c:v>
                </c:pt>
                <c:pt idx="154">
                  <c:v>264</c:v>
                </c:pt>
                <c:pt idx="155">
                  <c:v>251</c:v>
                </c:pt>
                <c:pt idx="156">
                  <c:v>298</c:v>
                </c:pt>
                <c:pt idx="157">
                  <c:v>389</c:v>
                </c:pt>
                <c:pt idx="158">
                  <c:v>281</c:v>
                </c:pt>
                <c:pt idx="159">
                  <c:v>106</c:v>
                </c:pt>
                <c:pt idx="160">
                  <c:v>64</c:v>
                </c:pt>
                <c:pt idx="161">
                  <c:v>382</c:v>
                </c:pt>
                <c:pt idx="162">
                  <c:v>198</c:v>
                </c:pt>
                <c:pt idx="163">
                  <c:v>170</c:v>
                </c:pt>
                <c:pt idx="164">
                  <c:v>165</c:v>
                </c:pt>
                <c:pt idx="165">
                  <c:v>181</c:v>
                </c:pt>
                <c:pt idx="166">
                  <c:v>38</c:v>
                </c:pt>
                <c:pt idx="167">
                  <c:v>42</c:v>
                </c:pt>
                <c:pt idx="168">
                  <c:v>136</c:v>
                </c:pt>
                <c:pt idx="169">
                  <c:v>157</c:v>
                </c:pt>
                <c:pt idx="170">
                  <c:v>95</c:v>
                </c:pt>
                <c:pt idx="171">
                  <c:v>153</c:v>
                </c:pt>
                <c:pt idx="172">
                  <c:v>202</c:v>
                </c:pt>
                <c:pt idx="173">
                  <c:v>13</c:v>
                </c:pt>
                <c:pt idx="174">
                  <c:v>33</c:v>
                </c:pt>
                <c:pt idx="175">
                  <c:v>213</c:v>
                </c:pt>
                <c:pt idx="176">
                  <c:v>138</c:v>
                </c:pt>
                <c:pt idx="177">
                  <c:v>189</c:v>
                </c:pt>
                <c:pt idx="178">
                  <c:v>179</c:v>
                </c:pt>
                <c:pt idx="179">
                  <c:v>199</c:v>
                </c:pt>
                <c:pt idx="180">
                  <c:v>84</c:v>
                </c:pt>
                <c:pt idx="181">
                  <c:v>36</c:v>
                </c:pt>
                <c:pt idx="182">
                  <c:v>129</c:v>
                </c:pt>
                <c:pt idx="183">
                  <c:v>292</c:v>
                </c:pt>
                <c:pt idx="184">
                  <c:v>87</c:v>
                </c:pt>
                <c:pt idx="185">
                  <c:v>590</c:v>
                </c:pt>
                <c:pt idx="186">
                  <c:v>154</c:v>
                </c:pt>
                <c:pt idx="187">
                  <c:v>55</c:v>
                </c:pt>
                <c:pt idx="188">
                  <c:v>29</c:v>
                </c:pt>
                <c:pt idx="189">
                  <c:v>202</c:v>
                </c:pt>
                <c:pt idx="190">
                  <c:v>170</c:v>
                </c:pt>
                <c:pt idx="191">
                  <c:v>181</c:v>
                </c:pt>
                <c:pt idx="192">
                  <c:v>157</c:v>
                </c:pt>
                <c:pt idx="193">
                  <c:v>64</c:v>
                </c:pt>
                <c:pt idx="194">
                  <c:v>21</c:v>
                </c:pt>
                <c:pt idx="195">
                  <c:v>48</c:v>
                </c:pt>
                <c:pt idx="196">
                  <c:v>144</c:v>
                </c:pt>
                <c:pt idx="197">
                  <c:v>195</c:v>
                </c:pt>
                <c:pt idx="198">
                  <c:v>171</c:v>
                </c:pt>
                <c:pt idx="199">
                  <c:v>177</c:v>
                </c:pt>
                <c:pt idx="200">
                  <c:v>194</c:v>
                </c:pt>
                <c:pt idx="201">
                  <c:v>30</c:v>
                </c:pt>
                <c:pt idx="202">
                  <c:v>57</c:v>
                </c:pt>
                <c:pt idx="203">
                  <c:v>169</c:v>
                </c:pt>
                <c:pt idx="204">
                  <c:v>131</c:v>
                </c:pt>
                <c:pt idx="205">
                  <c:v>195</c:v>
                </c:pt>
                <c:pt idx="206">
                  <c:v>173</c:v>
                </c:pt>
                <c:pt idx="207">
                  <c:v>134</c:v>
                </c:pt>
                <c:pt idx="208">
                  <c:v>69</c:v>
                </c:pt>
                <c:pt idx="209">
                  <c:v>26</c:v>
                </c:pt>
                <c:pt idx="210">
                  <c:v>211</c:v>
                </c:pt>
                <c:pt idx="211">
                  <c:v>201</c:v>
                </c:pt>
                <c:pt idx="212">
                  <c:v>186</c:v>
                </c:pt>
                <c:pt idx="213">
                  <c:v>171</c:v>
                </c:pt>
                <c:pt idx="214">
                  <c:v>163</c:v>
                </c:pt>
                <c:pt idx="215">
                  <c:v>65</c:v>
                </c:pt>
                <c:pt idx="216">
                  <c:v>448</c:v>
                </c:pt>
                <c:pt idx="217">
                  <c:v>198</c:v>
                </c:pt>
                <c:pt idx="218">
                  <c:v>322</c:v>
                </c:pt>
                <c:pt idx="219">
                  <c:v>270</c:v>
                </c:pt>
                <c:pt idx="220">
                  <c:v>388</c:v>
                </c:pt>
                <c:pt idx="221">
                  <c:v>218</c:v>
                </c:pt>
                <c:pt idx="222">
                  <c:v>44</c:v>
                </c:pt>
                <c:pt idx="223">
                  <c:v>72</c:v>
                </c:pt>
                <c:pt idx="224">
                  <c:v>290</c:v>
                </c:pt>
                <c:pt idx="225">
                  <c:v>209</c:v>
                </c:pt>
                <c:pt idx="226">
                  <c:v>306</c:v>
                </c:pt>
                <c:pt idx="227">
                  <c:v>257</c:v>
                </c:pt>
                <c:pt idx="228">
                  <c:v>153</c:v>
                </c:pt>
                <c:pt idx="229">
                  <c:v>14</c:v>
                </c:pt>
                <c:pt idx="230">
                  <c:v>64</c:v>
                </c:pt>
                <c:pt idx="231">
                  <c:v>324</c:v>
                </c:pt>
                <c:pt idx="232">
                  <c:v>235</c:v>
                </c:pt>
                <c:pt idx="233">
                  <c:v>160</c:v>
                </c:pt>
                <c:pt idx="234">
                  <c:v>171</c:v>
                </c:pt>
                <c:pt idx="235">
                  <c:v>290</c:v>
                </c:pt>
                <c:pt idx="236">
                  <c:v>66</c:v>
                </c:pt>
                <c:pt idx="237">
                  <c:v>29</c:v>
                </c:pt>
                <c:pt idx="238">
                  <c:v>129</c:v>
                </c:pt>
                <c:pt idx="239">
                  <c:v>134</c:v>
                </c:pt>
                <c:pt idx="240">
                  <c:v>95</c:v>
                </c:pt>
                <c:pt idx="241">
                  <c:v>165</c:v>
                </c:pt>
                <c:pt idx="242">
                  <c:v>93</c:v>
                </c:pt>
                <c:pt idx="243">
                  <c:v>11</c:v>
                </c:pt>
                <c:pt idx="244">
                  <c:v>23</c:v>
                </c:pt>
                <c:pt idx="245">
                  <c:v>83</c:v>
                </c:pt>
                <c:pt idx="246">
                  <c:v>170</c:v>
                </c:pt>
                <c:pt idx="247">
                  <c:v>532</c:v>
                </c:pt>
                <c:pt idx="248">
                  <c:v>129</c:v>
                </c:pt>
                <c:pt idx="249">
                  <c:v>138</c:v>
                </c:pt>
                <c:pt idx="250">
                  <c:v>35</c:v>
                </c:pt>
                <c:pt idx="251">
                  <c:v>48</c:v>
                </c:pt>
                <c:pt idx="252">
                  <c:v>185</c:v>
                </c:pt>
                <c:pt idx="253">
                  <c:v>203</c:v>
                </c:pt>
                <c:pt idx="254">
                  <c:v>151</c:v>
                </c:pt>
                <c:pt idx="255">
                  <c:v>236</c:v>
                </c:pt>
                <c:pt idx="256">
                  <c:v>168</c:v>
                </c:pt>
                <c:pt idx="257">
                  <c:v>91</c:v>
                </c:pt>
                <c:pt idx="258">
                  <c:v>53</c:v>
                </c:pt>
                <c:pt idx="259">
                  <c:v>246</c:v>
                </c:pt>
                <c:pt idx="260">
                  <c:v>297</c:v>
                </c:pt>
                <c:pt idx="261">
                  <c:v>227</c:v>
                </c:pt>
                <c:pt idx="262">
                  <c:v>313</c:v>
                </c:pt>
                <c:pt idx="263">
                  <c:v>263</c:v>
                </c:pt>
                <c:pt idx="264">
                  <c:v>102</c:v>
                </c:pt>
                <c:pt idx="265">
                  <c:v>122</c:v>
                </c:pt>
                <c:pt idx="266">
                  <c:v>148</c:v>
                </c:pt>
                <c:pt idx="267">
                  <c:v>553</c:v>
                </c:pt>
                <c:pt idx="268">
                  <c:v>287</c:v>
                </c:pt>
                <c:pt idx="269">
                  <c:v>239</c:v>
                </c:pt>
                <c:pt idx="270">
                  <c:v>144</c:v>
                </c:pt>
                <c:pt idx="271">
                  <c:v>83</c:v>
                </c:pt>
                <c:pt idx="272">
                  <c:v>37</c:v>
                </c:pt>
                <c:pt idx="273">
                  <c:v>156</c:v>
                </c:pt>
                <c:pt idx="274">
                  <c:v>210</c:v>
                </c:pt>
                <c:pt idx="275">
                  <c:v>139</c:v>
                </c:pt>
                <c:pt idx="276">
                  <c:v>156</c:v>
                </c:pt>
                <c:pt idx="277">
                  <c:v>498</c:v>
                </c:pt>
                <c:pt idx="278">
                  <c:v>11</c:v>
                </c:pt>
                <c:pt idx="279">
                  <c:v>71</c:v>
                </c:pt>
                <c:pt idx="280">
                  <c:v>167</c:v>
                </c:pt>
                <c:pt idx="281">
                  <c:v>213</c:v>
                </c:pt>
                <c:pt idx="282">
                  <c:v>218</c:v>
                </c:pt>
                <c:pt idx="283">
                  <c:v>286</c:v>
                </c:pt>
                <c:pt idx="284">
                  <c:v>273</c:v>
                </c:pt>
                <c:pt idx="285">
                  <c:v>96</c:v>
                </c:pt>
                <c:pt idx="286">
                  <c:v>76</c:v>
                </c:pt>
                <c:pt idx="287">
                  <c:v>239</c:v>
                </c:pt>
                <c:pt idx="288">
                  <c:v>293</c:v>
                </c:pt>
                <c:pt idx="289">
                  <c:v>188</c:v>
                </c:pt>
                <c:pt idx="290">
                  <c:v>133</c:v>
                </c:pt>
                <c:pt idx="291">
                  <c:v>195</c:v>
                </c:pt>
                <c:pt idx="292">
                  <c:v>74</c:v>
                </c:pt>
                <c:pt idx="293">
                  <c:v>86</c:v>
                </c:pt>
                <c:pt idx="294">
                  <c:v>266</c:v>
                </c:pt>
                <c:pt idx="295">
                  <c:v>313</c:v>
                </c:pt>
                <c:pt idx="296">
                  <c:v>430</c:v>
                </c:pt>
                <c:pt idx="297">
                  <c:v>511</c:v>
                </c:pt>
                <c:pt idx="298">
                  <c:v>616</c:v>
                </c:pt>
                <c:pt idx="299">
                  <c:v>416</c:v>
                </c:pt>
                <c:pt idx="300">
                  <c:v>374</c:v>
                </c:pt>
                <c:pt idx="301">
                  <c:v>344</c:v>
                </c:pt>
                <c:pt idx="302">
                  <c:v>737</c:v>
                </c:pt>
                <c:pt idx="303">
                  <c:v>653</c:v>
                </c:pt>
              </c:numCache>
            </c:numRef>
          </c:val>
          <c:extLst>
            <c:ext xmlns:c16="http://schemas.microsoft.com/office/drawing/2014/chart" uri="{C3380CC4-5D6E-409C-BE32-E72D297353CC}">
              <c16:uniqueId val="{00000005-AFF4-C742-A3DC-45473D17E230}"/>
            </c:ext>
          </c:extLst>
        </c:ser>
        <c:dLbls>
          <c:showLegendKey val="0"/>
          <c:showVal val="0"/>
          <c:showCatName val="0"/>
          <c:showSerName val="0"/>
          <c:showPercent val="0"/>
          <c:showBubbleSize val="0"/>
        </c:dLbls>
        <c:axId val="1390081888"/>
        <c:axId val="1745681200"/>
      </c:areaChart>
      <c:dateAx>
        <c:axId val="1390081888"/>
        <c:scaling>
          <c:orientation val="minMax"/>
        </c:scaling>
        <c:delete val="0"/>
        <c:axPos val="b"/>
        <c:numFmt formatCode="m/d;@"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crossAx val="1745681200"/>
        <c:crosses val="autoZero"/>
        <c:auto val="1"/>
        <c:lblOffset val="100"/>
        <c:baseTimeUnit val="days"/>
        <c:majorUnit val="7"/>
        <c:majorTimeUnit val="days"/>
      </c:dateAx>
      <c:valAx>
        <c:axId val="1745681200"/>
        <c:scaling>
          <c:orientation val="minMax"/>
          <c:max val="1500"/>
          <c:min val="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crossAx val="1390081888"/>
        <c:crossesAt val="42472"/>
        <c:crossBetween val="midCat"/>
      </c:valAx>
      <c:spPr>
        <a:noFill/>
        <a:ln>
          <a:noFill/>
        </a:ln>
        <a:effectLst/>
      </c:spPr>
    </c:plotArea>
    <c:legend>
      <c:legendPos val="t"/>
      <c:layout>
        <c:manualLayout>
          <c:xMode val="edge"/>
          <c:yMode val="edge"/>
          <c:x val="0.43006240454186073"/>
          <c:y val="3.0783848902204317E-2"/>
          <c:w val="0.13987508869696683"/>
          <c:h val="9.3168894253843129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Pages/Session</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8C3-3C42-9FB6-F6C11F0B7B98}"/>
                </c:ext>
              </c:extLst>
            </c:dLbl>
            <c:spPr>
              <a:noFill/>
              <a:ln>
                <a:noFill/>
              </a:ln>
              <a:effectLst/>
            </c:spPr>
            <c:txPr>
              <a:bodyPr rot="0" spcFirstLastPara="1" vertOverflow="ellipsis" vert="horz" wrap="square" lIns="38100" tIns="19050" rIns="38100" bIns="19050" anchor="ctr" anchorCtr="1">
                <a:spAutoFit/>
              </a:bodyPr>
              <a:lstStyle/>
              <a:p>
                <a:pPr>
                  <a:defRPr sz="650" b="1" i="0" u="none" strike="noStrike" kern="1200" baseline="0">
                    <a:solidFill>
                      <a:schemeClr val="bg1"/>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188</c:v>
                </c:pt>
              </c:numCache>
            </c:numRef>
          </c:val>
          <c:extLst>
            <c:ext xmlns:c16="http://schemas.microsoft.com/office/drawing/2014/chart" uri="{C3380CC4-5D6E-409C-BE32-E72D297353CC}">
              <c16:uniqueId val="{00000000-88C3-3C42-9FB6-F6C11F0B7B98}"/>
            </c:ext>
          </c:extLst>
        </c:ser>
        <c:ser>
          <c:idx val="1"/>
          <c:order val="1"/>
          <c:tx>
            <c:strRef>
              <c:f>Sheet1!$C$1</c:f>
              <c:strCache>
                <c:ptCount val="1"/>
                <c:pt idx="0">
                  <c:v>Avg. Session Duration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192</c:v>
                </c:pt>
              </c:numCache>
            </c:numRef>
          </c:val>
          <c:extLst>
            <c:ext xmlns:c16="http://schemas.microsoft.com/office/drawing/2014/chart" uri="{C3380CC4-5D6E-409C-BE32-E72D297353CC}">
              <c16:uniqueId val="{00000001-88C3-3C42-9FB6-F6C11F0B7B98}"/>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85</c:v>
                </c:pt>
              </c:numCache>
            </c:numRef>
          </c:val>
          <c:extLst>
            <c:ext xmlns:c16="http://schemas.microsoft.com/office/drawing/2014/chart" uri="{C3380CC4-5D6E-409C-BE32-E72D297353CC}">
              <c16:uniqueId val="{00000000-420F-F447-90FF-ABAB1431D3F3}"/>
            </c:ext>
          </c:extLst>
        </c:ser>
        <c:ser>
          <c:idx val="3"/>
          <c:order val="3"/>
          <c:tx>
            <c:strRef>
              <c:f>Sheet1!$E$1</c:f>
              <c:strCache>
                <c:ptCount val="1"/>
                <c:pt idx="0">
                  <c:v>Column2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General</c:formatCode>
                <c:ptCount val="1"/>
                <c:pt idx="0">
                  <c:v>44</c:v>
                </c:pt>
              </c:numCache>
            </c:numRef>
          </c:val>
          <c:extLst>
            <c:ext xmlns:c16="http://schemas.microsoft.com/office/drawing/2014/chart" uri="{C3380CC4-5D6E-409C-BE32-E72D297353CC}">
              <c16:uniqueId val="{00000000-3EEC-2341-A6E3-F21626550162}"/>
            </c:ext>
          </c:extLst>
        </c:ser>
        <c:dLbls>
          <c:dLblPos val="outEnd"/>
          <c:showLegendKey val="0"/>
          <c:showVal val="1"/>
          <c:showCatName val="0"/>
          <c:showSerName val="0"/>
          <c:showPercent val="0"/>
          <c:showBubbleSize val="0"/>
        </c:dLbls>
        <c:gapWidth val="150"/>
        <c:overlap val="-18"/>
        <c:axId val="1407579184"/>
        <c:axId val="1842221632"/>
      </c:barChart>
      <c:catAx>
        <c:axId val="14075791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2221632"/>
        <c:crosses val="autoZero"/>
        <c:auto val="1"/>
        <c:lblAlgn val="ctr"/>
        <c:lblOffset val="100"/>
        <c:noMultiLvlLbl val="0"/>
      </c:catAx>
      <c:valAx>
        <c:axId val="18422216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0"/>
        <c:majorTickMark val="out"/>
        <c:minorTickMark val="none"/>
        <c:tickLblPos val="nextTo"/>
        <c:crossAx val="1407579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5374D"/>
              </a:solidFill>
              <a:ln w="19050">
                <a:solidFill>
                  <a:schemeClr val="lt1"/>
                </a:solidFill>
              </a:ln>
              <a:effectLst/>
            </c:spPr>
            <c:extLst>
              <c:ext xmlns:c16="http://schemas.microsoft.com/office/drawing/2014/chart" uri="{C3380CC4-5D6E-409C-BE32-E72D297353CC}">
                <c16:uniqueId val="{00000001-196D-5F41-9027-CEC41ADF9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6D-5F41-9027-CEC41ADF9E78}"/>
              </c:ext>
            </c:extLst>
          </c:dPt>
          <c:dLbls>
            <c:dLbl>
              <c:idx val="0"/>
              <c:layout>
                <c:manualLayout>
                  <c:x val="7.9898715827450423E-2"/>
                  <c:y val="-7.9773473708355261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6D-5F41-9027-CEC41ADF9E78}"/>
                </c:ext>
              </c:extLst>
            </c:dLbl>
            <c:dLbl>
              <c:idx val="1"/>
              <c:layout>
                <c:manualLayout>
                  <c:x val="7.9006269520142058E-2"/>
                  <c:y val="0.11050047216099904"/>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6D-5F41-9027-CEC41ADF9E78}"/>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Returning</c:v>
                </c:pt>
                <c:pt idx="1">
                  <c:v>New</c:v>
                </c:pt>
              </c:strCache>
            </c:strRef>
          </c:cat>
          <c:val>
            <c:numRef>
              <c:f>Sheet1!$B$2:$B$3</c:f>
              <c:numCache>
                <c:formatCode>0%</c:formatCode>
                <c:ptCount val="2"/>
                <c:pt idx="0">
                  <c:v>0.14000000000000001</c:v>
                </c:pt>
                <c:pt idx="1">
                  <c:v>0.86</c:v>
                </c:pt>
              </c:numCache>
            </c:numRef>
          </c:val>
          <c:extLst>
            <c:ext xmlns:c16="http://schemas.microsoft.com/office/drawing/2014/chart" uri="{C3380CC4-5D6E-409C-BE32-E72D297353CC}">
              <c16:uniqueId val="{00000004-196D-5F41-9027-CEC41ADF9E78}"/>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5374D"/>
              </a:solidFill>
              <a:ln w="19050">
                <a:solidFill>
                  <a:schemeClr val="lt1"/>
                </a:solidFill>
              </a:ln>
              <a:effectLst/>
            </c:spPr>
            <c:extLst>
              <c:ext xmlns:c16="http://schemas.microsoft.com/office/drawing/2014/chart" uri="{C3380CC4-5D6E-409C-BE32-E72D297353CC}">
                <c16:uniqueId val="{00000001-196D-5F41-9027-CEC41ADF9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6D-5F41-9027-CEC41ADF9E78}"/>
              </c:ext>
            </c:extLst>
          </c:dPt>
          <c:dLbls>
            <c:dLbl>
              <c:idx val="0"/>
              <c:layout>
                <c:manualLayout>
                  <c:x val="7.9898715827450353E-2"/>
                  <c:y val="-0.10326591127072815"/>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6D-5F41-9027-CEC41ADF9E78}"/>
                </c:ext>
              </c:extLst>
            </c:dLbl>
            <c:dLbl>
              <c:idx val="1"/>
              <c:layout>
                <c:manualLayout>
                  <c:x val="7.0387206324084836E-2"/>
                  <c:y val="0.12224669094218538"/>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6D-5F41-9027-CEC41ADF9E78}"/>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Returning</c:v>
                </c:pt>
                <c:pt idx="1">
                  <c:v>New</c:v>
                </c:pt>
              </c:strCache>
            </c:strRef>
          </c:cat>
          <c:val>
            <c:numRef>
              <c:f>Sheet1!$B$2:$B$3</c:f>
              <c:numCache>
                <c:formatCode>0%</c:formatCode>
                <c:ptCount val="2"/>
                <c:pt idx="0">
                  <c:v>0.08</c:v>
                </c:pt>
                <c:pt idx="1">
                  <c:v>0.92</c:v>
                </c:pt>
              </c:numCache>
            </c:numRef>
          </c:val>
          <c:extLst>
            <c:ext xmlns:c16="http://schemas.microsoft.com/office/drawing/2014/chart" uri="{C3380CC4-5D6E-409C-BE32-E72D297353CC}">
              <c16:uniqueId val="{00000004-196D-5F41-9027-CEC41ADF9E78}"/>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5374D"/>
              </a:solidFill>
              <a:ln w="19050">
                <a:solidFill>
                  <a:schemeClr val="lt1"/>
                </a:solidFill>
              </a:ln>
              <a:effectLst/>
            </c:spPr>
            <c:extLst>
              <c:ext xmlns:c16="http://schemas.microsoft.com/office/drawing/2014/chart" uri="{C3380CC4-5D6E-409C-BE32-E72D297353CC}">
                <c16:uniqueId val="{00000001-196D-5F41-9027-CEC41ADF9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6D-5F41-9027-CEC41ADF9E78}"/>
              </c:ext>
            </c:extLst>
          </c:dPt>
          <c:dLbls>
            <c:dLbl>
              <c:idx val="0"/>
              <c:layout>
                <c:manualLayout>
                  <c:x val="3.6803399847164325E-2"/>
                  <c:y val="-0.10326591127072816"/>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6D-5F41-9027-CEC41ADF9E78}"/>
                </c:ext>
              </c:extLst>
            </c:dLbl>
            <c:dLbl>
              <c:idx val="1"/>
              <c:layout>
                <c:manualLayout>
                  <c:x val="6.1768143128027697E-2"/>
                  <c:y val="0.11050047216099904"/>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6D-5F41-9027-CEC41ADF9E78}"/>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Returning</c:v>
                </c:pt>
                <c:pt idx="1">
                  <c:v>New</c:v>
                </c:pt>
              </c:strCache>
            </c:strRef>
          </c:cat>
          <c:val>
            <c:numRef>
              <c:f>Sheet1!$B$2:$B$3</c:f>
              <c:numCache>
                <c:formatCode>0%</c:formatCode>
                <c:ptCount val="2"/>
                <c:pt idx="0">
                  <c:v>0.1</c:v>
                </c:pt>
                <c:pt idx="1">
                  <c:v>0.9</c:v>
                </c:pt>
              </c:numCache>
            </c:numRef>
          </c:val>
          <c:extLst>
            <c:ext xmlns:c16="http://schemas.microsoft.com/office/drawing/2014/chart" uri="{C3380CC4-5D6E-409C-BE32-E72D297353CC}">
              <c16:uniqueId val="{00000004-196D-5F41-9027-CEC41ADF9E78}"/>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5374D"/>
              </a:solidFill>
              <a:ln w="19050">
                <a:solidFill>
                  <a:schemeClr val="lt1"/>
                </a:solidFill>
              </a:ln>
              <a:effectLst/>
            </c:spPr>
            <c:extLst>
              <c:ext xmlns:c16="http://schemas.microsoft.com/office/drawing/2014/chart" uri="{C3380CC4-5D6E-409C-BE32-E72D297353CC}">
                <c16:uniqueId val="{00000001-196D-5F41-9027-CEC41ADF9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6D-5F41-9027-CEC41ADF9E78}"/>
              </c:ext>
            </c:extLst>
          </c:dPt>
          <c:dLbls>
            <c:dLbl>
              <c:idx val="0"/>
              <c:layout>
                <c:manualLayout>
                  <c:x val="3.6803399847164325E-2"/>
                  <c:y val="-0.11501213005191459"/>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6D-5F41-9027-CEC41ADF9E78}"/>
                </c:ext>
              </c:extLst>
            </c:dLbl>
            <c:dLbl>
              <c:idx val="1"/>
              <c:layout>
                <c:manualLayout>
                  <c:x val="5.3149079931970482E-2"/>
                  <c:y val="0.11050047216099904"/>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6D-5F41-9027-CEC41ADF9E78}"/>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Returning</c:v>
                </c:pt>
                <c:pt idx="1">
                  <c:v>New</c:v>
                </c:pt>
              </c:strCache>
            </c:strRef>
          </c:cat>
          <c:val>
            <c:numRef>
              <c:f>Sheet1!$B$2:$B$3</c:f>
              <c:numCache>
                <c:formatCode>0%</c:formatCode>
                <c:ptCount val="2"/>
                <c:pt idx="0">
                  <c:v>0.08</c:v>
                </c:pt>
                <c:pt idx="1">
                  <c:v>0.92</c:v>
                </c:pt>
              </c:numCache>
            </c:numRef>
          </c:val>
          <c:extLst>
            <c:ext xmlns:c16="http://schemas.microsoft.com/office/drawing/2014/chart" uri="{C3380CC4-5D6E-409C-BE32-E72D297353CC}">
              <c16:uniqueId val="{00000004-196D-5F41-9027-CEC41ADF9E78}"/>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Pages/Session</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C3-3C42-9FB6-F6C11F0B7B9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2.0099999999999998</c:v>
                </c:pt>
              </c:numCache>
            </c:numRef>
          </c:val>
          <c:extLst>
            <c:ext xmlns:c16="http://schemas.microsoft.com/office/drawing/2014/chart" uri="{C3380CC4-5D6E-409C-BE32-E72D297353CC}">
              <c16:uniqueId val="{00000000-88C3-3C42-9FB6-F6C11F0B7B98}"/>
            </c:ext>
          </c:extLst>
        </c:ser>
        <c:ser>
          <c:idx val="1"/>
          <c:order val="1"/>
          <c:tx>
            <c:strRef>
              <c:f>Sheet1!$C$1</c:f>
              <c:strCache>
                <c:ptCount val="1"/>
                <c:pt idx="0">
                  <c:v>Avg. Session Duration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2.0699999999999998</c:v>
                </c:pt>
              </c:numCache>
            </c:numRef>
          </c:val>
          <c:extLst>
            <c:ext xmlns:c16="http://schemas.microsoft.com/office/drawing/2014/chart" uri="{C3380CC4-5D6E-409C-BE32-E72D297353CC}">
              <c16:uniqueId val="{00000001-88C3-3C42-9FB6-F6C11F0B7B98}"/>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2.33</c:v>
                </c:pt>
              </c:numCache>
            </c:numRef>
          </c:val>
          <c:extLst>
            <c:ext xmlns:c16="http://schemas.microsoft.com/office/drawing/2014/chart" uri="{C3380CC4-5D6E-409C-BE32-E72D297353CC}">
              <c16:uniqueId val="{00000000-420F-F447-90FF-ABAB1431D3F3}"/>
            </c:ext>
          </c:extLst>
        </c:ser>
        <c:ser>
          <c:idx val="3"/>
          <c:order val="3"/>
          <c:tx>
            <c:strRef>
              <c:f>Sheet1!$E$1</c:f>
              <c:strCache>
                <c:ptCount val="1"/>
                <c:pt idx="0">
                  <c:v>Column2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General</c:formatCode>
                <c:ptCount val="1"/>
                <c:pt idx="0">
                  <c:v>2.3199999999999998</c:v>
                </c:pt>
              </c:numCache>
            </c:numRef>
          </c:val>
          <c:extLst>
            <c:ext xmlns:c16="http://schemas.microsoft.com/office/drawing/2014/chart" uri="{C3380CC4-5D6E-409C-BE32-E72D297353CC}">
              <c16:uniqueId val="{00000001-420F-F447-90FF-ABAB1431D3F3}"/>
            </c:ext>
          </c:extLst>
        </c:ser>
        <c:dLbls>
          <c:dLblPos val="outEnd"/>
          <c:showLegendKey val="0"/>
          <c:showVal val="1"/>
          <c:showCatName val="0"/>
          <c:showSerName val="0"/>
          <c:showPercent val="0"/>
          <c:showBubbleSize val="0"/>
        </c:dLbls>
        <c:gapWidth val="150"/>
        <c:overlap val="-18"/>
        <c:axId val="1407579184"/>
        <c:axId val="1842221632"/>
      </c:barChart>
      <c:catAx>
        <c:axId val="14075791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2221632"/>
        <c:crosses val="autoZero"/>
        <c:auto val="1"/>
        <c:lblAlgn val="ctr"/>
        <c:lblOffset val="100"/>
        <c:noMultiLvlLbl val="0"/>
      </c:catAx>
      <c:valAx>
        <c:axId val="18422216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0"/>
        <c:majorTickMark val="out"/>
        <c:minorTickMark val="none"/>
        <c:tickLblPos val="nextTo"/>
        <c:crossAx val="1407579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Pages/Session</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8C3-3C42-9FB6-F6C11F0B7B98}"/>
                </c:ext>
              </c:extLst>
            </c:dLbl>
            <c:spPr>
              <a:noFill/>
              <a:ln>
                <a:noFill/>
              </a:ln>
              <a:effectLst/>
            </c:spPr>
            <c:txPr>
              <a:bodyPr rot="0" spcFirstLastPara="1" vertOverflow="ellipsis" vert="horz" wrap="square" lIns="38100" tIns="19050" rIns="38100" bIns="19050" anchor="ctr" anchorCtr="1">
                <a:spAutoFit/>
              </a:bodyPr>
              <a:lstStyle/>
              <a:p>
                <a:pPr>
                  <a:defRPr sz="650" b="1" i="0" u="none" strike="noStrike" kern="1200" baseline="0">
                    <a:solidFill>
                      <a:schemeClr val="bg1"/>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11353</c:v>
                </c:pt>
              </c:numCache>
            </c:numRef>
          </c:val>
          <c:extLst>
            <c:ext xmlns:c16="http://schemas.microsoft.com/office/drawing/2014/chart" uri="{C3380CC4-5D6E-409C-BE32-E72D297353CC}">
              <c16:uniqueId val="{00000000-88C3-3C42-9FB6-F6C11F0B7B98}"/>
            </c:ext>
          </c:extLst>
        </c:ser>
        <c:ser>
          <c:idx val="1"/>
          <c:order val="1"/>
          <c:tx>
            <c:strRef>
              <c:f>Sheet1!$C$1</c:f>
              <c:strCache>
                <c:ptCount val="1"/>
                <c:pt idx="0">
                  <c:v>Avg. Session Duration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5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11368</c:v>
                </c:pt>
              </c:numCache>
            </c:numRef>
          </c:val>
          <c:extLst>
            <c:ext xmlns:c16="http://schemas.microsoft.com/office/drawing/2014/chart" uri="{C3380CC4-5D6E-409C-BE32-E72D297353CC}">
              <c16:uniqueId val="{00000001-88C3-3C42-9FB6-F6C11F0B7B98}"/>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6671</c:v>
                </c:pt>
              </c:numCache>
            </c:numRef>
          </c:val>
          <c:extLst>
            <c:ext xmlns:c16="http://schemas.microsoft.com/office/drawing/2014/chart" uri="{C3380CC4-5D6E-409C-BE32-E72D297353CC}">
              <c16:uniqueId val="{00000000-420F-F447-90FF-ABAB1431D3F3}"/>
            </c:ext>
          </c:extLst>
        </c:ser>
        <c:ser>
          <c:idx val="3"/>
          <c:order val="3"/>
          <c:tx>
            <c:strRef>
              <c:f>Sheet1!$E$1</c:f>
              <c:strCache>
                <c:ptCount val="1"/>
                <c:pt idx="0">
                  <c:v>Column2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General</c:formatCode>
                <c:ptCount val="1"/>
                <c:pt idx="0">
                  <c:v>3188</c:v>
                </c:pt>
              </c:numCache>
            </c:numRef>
          </c:val>
          <c:extLst>
            <c:ext xmlns:c16="http://schemas.microsoft.com/office/drawing/2014/chart" uri="{C3380CC4-5D6E-409C-BE32-E72D297353CC}">
              <c16:uniqueId val="{00000000-3EEC-2341-A6E3-F21626550162}"/>
            </c:ext>
          </c:extLst>
        </c:ser>
        <c:dLbls>
          <c:dLblPos val="outEnd"/>
          <c:showLegendKey val="0"/>
          <c:showVal val="1"/>
          <c:showCatName val="0"/>
          <c:showSerName val="0"/>
          <c:showPercent val="0"/>
          <c:showBubbleSize val="0"/>
        </c:dLbls>
        <c:gapWidth val="150"/>
        <c:overlap val="-18"/>
        <c:axId val="1407579184"/>
        <c:axId val="1842221632"/>
      </c:barChart>
      <c:catAx>
        <c:axId val="14075791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2221632"/>
        <c:crosses val="autoZero"/>
        <c:auto val="1"/>
        <c:lblAlgn val="ctr"/>
        <c:lblOffset val="100"/>
        <c:noMultiLvlLbl val="0"/>
      </c:catAx>
      <c:valAx>
        <c:axId val="18422216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0"/>
        <c:majorTickMark val="out"/>
        <c:minorTickMark val="none"/>
        <c:tickLblPos val="nextTo"/>
        <c:crossAx val="1407579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5374D"/>
              </a:solidFill>
              <a:ln w="19050">
                <a:solidFill>
                  <a:schemeClr val="lt1"/>
                </a:solidFill>
              </a:ln>
              <a:effectLst/>
            </c:spPr>
            <c:extLst>
              <c:ext xmlns:c16="http://schemas.microsoft.com/office/drawing/2014/chart" uri="{C3380CC4-5D6E-409C-BE32-E72D297353CC}">
                <c16:uniqueId val="{00000001-196D-5F41-9027-CEC41ADF9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6D-5F41-9027-CEC41ADF9E78}"/>
              </c:ext>
            </c:extLst>
          </c:dPt>
          <c:dLbls>
            <c:dLbl>
              <c:idx val="0"/>
              <c:layout>
                <c:manualLayout>
                  <c:x val="7.9898715827450423E-2"/>
                  <c:y val="-7.9773473708355261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6D-5F41-9027-CEC41ADF9E78}"/>
                </c:ext>
              </c:extLst>
            </c:dLbl>
            <c:dLbl>
              <c:idx val="1"/>
              <c:layout>
                <c:manualLayout>
                  <c:x val="7.9006269520142058E-2"/>
                  <c:y val="0.11050047216099904"/>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6D-5F41-9027-CEC41ADF9E78}"/>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Returning</c:v>
                </c:pt>
                <c:pt idx="1">
                  <c:v>New</c:v>
                </c:pt>
              </c:strCache>
            </c:strRef>
          </c:cat>
          <c:val>
            <c:numRef>
              <c:f>Sheet1!$B$2:$B$3</c:f>
              <c:numCache>
                <c:formatCode>0%</c:formatCode>
                <c:ptCount val="2"/>
                <c:pt idx="0">
                  <c:v>0.08</c:v>
                </c:pt>
                <c:pt idx="1">
                  <c:v>0.92</c:v>
                </c:pt>
              </c:numCache>
            </c:numRef>
          </c:val>
          <c:extLst>
            <c:ext xmlns:c16="http://schemas.microsoft.com/office/drawing/2014/chart" uri="{C3380CC4-5D6E-409C-BE32-E72D297353CC}">
              <c16:uniqueId val="{00000004-196D-5F41-9027-CEC41ADF9E78}"/>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5374D"/>
              </a:solidFill>
              <a:ln w="19050">
                <a:solidFill>
                  <a:schemeClr val="lt1"/>
                </a:solidFill>
              </a:ln>
              <a:effectLst/>
            </c:spPr>
            <c:extLst>
              <c:ext xmlns:c16="http://schemas.microsoft.com/office/drawing/2014/chart" uri="{C3380CC4-5D6E-409C-BE32-E72D297353CC}">
                <c16:uniqueId val="{00000001-196D-5F41-9027-CEC41ADF9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6D-5F41-9027-CEC41ADF9E78}"/>
              </c:ext>
            </c:extLst>
          </c:dPt>
          <c:dLbls>
            <c:dLbl>
              <c:idx val="0"/>
              <c:layout>
                <c:manualLayout>
                  <c:x val="7.9898715827450353E-2"/>
                  <c:y val="-0.10326591127072815"/>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6D-5F41-9027-CEC41ADF9E78}"/>
                </c:ext>
              </c:extLst>
            </c:dLbl>
            <c:dLbl>
              <c:idx val="1"/>
              <c:layout>
                <c:manualLayout>
                  <c:x val="7.0387206324084836E-2"/>
                  <c:y val="0.12224669094218538"/>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6D-5F41-9027-CEC41ADF9E78}"/>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Returning</c:v>
                </c:pt>
                <c:pt idx="1">
                  <c:v>New</c:v>
                </c:pt>
              </c:strCache>
            </c:strRef>
          </c:cat>
          <c:val>
            <c:numRef>
              <c:f>Sheet1!$B$2:$B$3</c:f>
              <c:numCache>
                <c:formatCode>0%</c:formatCode>
                <c:ptCount val="2"/>
                <c:pt idx="0">
                  <c:v>0.12</c:v>
                </c:pt>
                <c:pt idx="1">
                  <c:v>0.88</c:v>
                </c:pt>
              </c:numCache>
            </c:numRef>
          </c:val>
          <c:extLst>
            <c:ext xmlns:c16="http://schemas.microsoft.com/office/drawing/2014/chart" uri="{C3380CC4-5D6E-409C-BE32-E72D297353CC}">
              <c16:uniqueId val="{00000004-196D-5F41-9027-CEC41ADF9E78}"/>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5374D"/>
              </a:solidFill>
              <a:ln w="19050">
                <a:solidFill>
                  <a:schemeClr val="lt1"/>
                </a:solidFill>
              </a:ln>
              <a:effectLst/>
            </c:spPr>
            <c:extLst>
              <c:ext xmlns:c16="http://schemas.microsoft.com/office/drawing/2014/chart" uri="{C3380CC4-5D6E-409C-BE32-E72D297353CC}">
                <c16:uniqueId val="{00000001-196D-5F41-9027-CEC41ADF9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6D-5F41-9027-CEC41ADF9E78}"/>
              </c:ext>
            </c:extLst>
          </c:dPt>
          <c:dLbls>
            <c:dLbl>
              <c:idx val="0"/>
              <c:layout>
                <c:manualLayout>
                  <c:x val="3.6803399847164325E-2"/>
                  <c:y val="-0.10326591127072816"/>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6D-5F41-9027-CEC41ADF9E78}"/>
                </c:ext>
              </c:extLst>
            </c:dLbl>
            <c:dLbl>
              <c:idx val="1"/>
              <c:layout>
                <c:manualLayout>
                  <c:x val="6.1768143128027697E-2"/>
                  <c:y val="0.11050047216099904"/>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6D-5F41-9027-CEC41ADF9E78}"/>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Returning</c:v>
                </c:pt>
                <c:pt idx="1">
                  <c:v>New</c:v>
                </c:pt>
              </c:strCache>
            </c:strRef>
          </c:cat>
          <c:val>
            <c:numRef>
              <c:f>Sheet1!$B$2:$B$3</c:f>
              <c:numCache>
                <c:formatCode>0%</c:formatCode>
                <c:ptCount val="2"/>
                <c:pt idx="0">
                  <c:v>0.1</c:v>
                </c:pt>
                <c:pt idx="1">
                  <c:v>0.9</c:v>
                </c:pt>
              </c:numCache>
            </c:numRef>
          </c:val>
          <c:extLst>
            <c:ext xmlns:c16="http://schemas.microsoft.com/office/drawing/2014/chart" uri="{C3380CC4-5D6E-409C-BE32-E72D297353CC}">
              <c16:uniqueId val="{00000004-196D-5F41-9027-CEC41ADF9E78}"/>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5374D"/>
              </a:solidFill>
              <a:ln w="19050">
                <a:solidFill>
                  <a:schemeClr val="lt1"/>
                </a:solidFill>
              </a:ln>
              <a:effectLst/>
            </c:spPr>
            <c:extLst>
              <c:ext xmlns:c16="http://schemas.microsoft.com/office/drawing/2014/chart" uri="{C3380CC4-5D6E-409C-BE32-E72D297353CC}">
                <c16:uniqueId val="{00000001-196D-5F41-9027-CEC41ADF9E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6D-5F41-9027-CEC41ADF9E78}"/>
              </c:ext>
            </c:extLst>
          </c:dPt>
          <c:dLbls>
            <c:dLbl>
              <c:idx val="0"/>
              <c:layout>
                <c:manualLayout>
                  <c:x val="3.6803399847164325E-2"/>
                  <c:y val="-0.11501213005191459"/>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6D-5F41-9027-CEC41ADF9E78}"/>
                </c:ext>
              </c:extLst>
            </c:dLbl>
            <c:dLbl>
              <c:idx val="1"/>
              <c:layout>
                <c:manualLayout>
                  <c:x val="5.3149079931970482E-2"/>
                  <c:y val="0.11050047216099904"/>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6D-5F41-9027-CEC41ADF9E78}"/>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New</c:v>
                </c:pt>
                <c:pt idx="1">
                  <c:v>New</c:v>
                </c:pt>
              </c:strCache>
            </c:strRef>
          </c:cat>
          <c:val>
            <c:numRef>
              <c:f>Sheet1!$B$2:$B$3</c:f>
              <c:numCache>
                <c:formatCode>0%</c:formatCode>
                <c:ptCount val="2"/>
                <c:pt idx="0">
                  <c:v>0.08</c:v>
                </c:pt>
                <c:pt idx="1">
                  <c:v>0.92</c:v>
                </c:pt>
              </c:numCache>
            </c:numRef>
          </c:val>
          <c:extLst>
            <c:ext xmlns:c16="http://schemas.microsoft.com/office/drawing/2014/chart" uri="{C3380CC4-5D6E-409C-BE32-E72D297353CC}">
              <c16:uniqueId val="{00000004-196D-5F41-9027-CEC41ADF9E78}"/>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536058770232402E-2"/>
          <c:y val="0.22953067962012247"/>
          <c:w val="0.95668936337870103"/>
          <c:h val="0.65723905234223878"/>
        </c:manualLayout>
      </c:layout>
      <c:areaChart>
        <c:grouping val="stacked"/>
        <c:varyColors val="0"/>
        <c:ser>
          <c:idx val="0"/>
          <c:order val="0"/>
          <c:tx>
            <c:strRef>
              <c:f>Sheet1!$B$1</c:f>
              <c:strCache>
                <c:ptCount val="1"/>
                <c:pt idx="0">
                  <c:v>Sessions</c:v>
                </c:pt>
              </c:strCache>
            </c:strRef>
          </c:tx>
          <c:spPr>
            <a:solidFill>
              <a:schemeClr val="accent1">
                <a:alpha val="66000"/>
              </a:schemeClr>
            </a:solidFill>
            <a:ln>
              <a:noFill/>
            </a:ln>
            <a:effectLst/>
          </c:spPr>
          <c:dPt>
            <c:idx val="3"/>
            <c:bubble3D val="0"/>
            <c:extLst>
              <c:ext xmlns:c16="http://schemas.microsoft.com/office/drawing/2014/chart" uri="{C3380CC4-5D6E-409C-BE32-E72D297353CC}">
                <c16:uniqueId val="{00000001-AFF4-C742-A3DC-45473D17E230}"/>
              </c:ext>
            </c:extLst>
          </c:dPt>
          <c:dPt>
            <c:idx val="4"/>
            <c:bubble3D val="0"/>
            <c:extLst>
              <c:ext xmlns:c16="http://schemas.microsoft.com/office/drawing/2014/chart" uri="{C3380CC4-5D6E-409C-BE32-E72D297353CC}">
                <c16:uniqueId val="{00000003-AFF4-C742-A3DC-45473D17E230}"/>
              </c:ext>
            </c:extLst>
          </c:dPt>
          <c:cat>
            <c:numRef>
              <c:f>Sheet1!$A$2:$A$305</c:f>
              <c:numCache>
                <c:formatCode>m/d/yy</c:formatCode>
                <c:ptCount val="304"/>
                <c:pt idx="0">
                  <c:v>43101</c:v>
                </c:pt>
                <c:pt idx="1">
                  <c:v>43102</c:v>
                </c:pt>
                <c:pt idx="2">
                  <c:v>43103</c:v>
                </c:pt>
                <c:pt idx="3">
                  <c:v>43104</c:v>
                </c:pt>
                <c:pt idx="4">
                  <c:v>43105</c:v>
                </c:pt>
                <c:pt idx="5">
                  <c:v>43106</c:v>
                </c:pt>
                <c:pt idx="6">
                  <c:v>43107</c:v>
                </c:pt>
                <c:pt idx="7">
                  <c:v>43108</c:v>
                </c:pt>
                <c:pt idx="8">
                  <c:v>43109</c:v>
                </c:pt>
                <c:pt idx="9">
                  <c:v>43110</c:v>
                </c:pt>
                <c:pt idx="10">
                  <c:v>43111</c:v>
                </c:pt>
                <c:pt idx="11">
                  <c:v>43112</c:v>
                </c:pt>
                <c:pt idx="12">
                  <c:v>43113</c:v>
                </c:pt>
                <c:pt idx="13">
                  <c:v>43114</c:v>
                </c:pt>
                <c:pt idx="14">
                  <c:v>43115</c:v>
                </c:pt>
                <c:pt idx="15">
                  <c:v>43116</c:v>
                </c:pt>
                <c:pt idx="16">
                  <c:v>43117</c:v>
                </c:pt>
                <c:pt idx="17">
                  <c:v>43118</c:v>
                </c:pt>
                <c:pt idx="18">
                  <c:v>43119</c:v>
                </c:pt>
                <c:pt idx="19">
                  <c:v>43120</c:v>
                </c:pt>
                <c:pt idx="20">
                  <c:v>43121</c:v>
                </c:pt>
                <c:pt idx="21">
                  <c:v>43122</c:v>
                </c:pt>
                <c:pt idx="22">
                  <c:v>43123</c:v>
                </c:pt>
                <c:pt idx="23">
                  <c:v>43124</c:v>
                </c:pt>
                <c:pt idx="24">
                  <c:v>43125</c:v>
                </c:pt>
                <c:pt idx="25">
                  <c:v>43126</c:v>
                </c:pt>
                <c:pt idx="26">
                  <c:v>43127</c:v>
                </c:pt>
                <c:pt idx="27">
                  <c:v>43128</c:v>
                </c:pt>
                <c:pt idx="28">
                  <c:v>43129</c:v>
                </c:pt>
                <c:pt idx="29">
                  <c:v>43130</c:v>
                </c:pt>
                <c:pt idx="30">
                  <c:v>43131</c:v>
                </c:pt>
                <c:pt idx="31">
                  <c:v>43132</c:v>
                </c:pt>
                <c:pt idx="32">
                  <c:v>43133</c:v>
                </c:pt>
                <c:pt idx="33">
                  <c:v>43134</c:v>
                </c:pt>
                <c:pt idx="34">
                  <c:v>43135</c:v>
                </c:pt>
                <c:pt idx="35">
                  <c:v>43136</c:v>
                </c:pt>
                <c:pt idx="36">
                  <c:v>43137</c:v>
                </c:pt>
                <c:pt idx="37">
                  <c:v>43138</c:v>
                </c:pt>
                <c:pt idx="38">
                  <c:v>43139</c:v>
                </c:pt>
                <c:pt idx="39">
                  <c:v>43140</c:v>
                </c:pt>
                <c:pt idx="40">
                  <c:v>43141</c:v>
                </c:pt>
                <c:pt idx="41">
                  <c:v>43142</c:v>
                </c:pt>
                <c:pt idx="42">
                  <c:v>43143</c:v>
                </c:pt>
                <c:pt idx="43">
                  <c:v>43144</c:v>
                </c:pt>
                <c:pt idx="44">
                  <c:v>43145</c:v>
                </c:pt>
                <c:pt idx="45">
                  <c:v>43146</c:v>
                </c:pt>
                <c:pt idx="46">
                  <c:v>43147</c:v>
                </c:pt>
                <c:pt idx="47">
                  <c:v>43148</c:v>
                </c:pt>
                <c:pt idx="48">
                  <c:v>43149</c:v>
                </c:pt>
                <c:pt idx="49">
                  <c:v>43150</c:v>
                </c:pt>
                <c:pt idx="50">
                  <c:v>43151</c:v>
                </c:pt>
                <c:pt idx="51">
                  <c:v>43152</c:v>
                </c:pt>
                <c:pt idx="52">
                  <c:v>43153</c:v>
                </c:pt>
                <c:pt idx="53">
                  <c:v>43154</c:v>
                </c:pt>
                <c:pt idx="54">
                  <c:v>43155</c:v>
                </c:pt>
                <c:pt idx="55">
                  <c:v>43156</c:v>
                </c:pt>
                <c:pt idx="56">
                  <c:v>43157</c:v>
                </c:pt>
                <c:pt idx="57">
                  <c:v>43158</c:v>
                </c:pt>
                <c:pt idx="58">
                  <c:v>43159</c:v>
                </c:pt>
                <c:pt idx="59">
                  <c:v>43160</c:v>
                </c:pt>
                <c:pt idx="60">
                  <c:v>43161</c:v>
                </c:pt>
                <c:pt idx="61">
                  <c:v>43162</c:v>
                </c:pt>
                <c:pt idx="62">
                  <c:v>43163</c:v>
                </c:pt>
                <c:pt idx="63">
                  <c:v>43164</c:v>
                </c:pt>
                <c:pt idx="64">
                  <c:v>43165</c:v>
                </c:pt>
                <c:pt idx="65">
                  <c:v>43166</c:v>
                </c:pt>
                <c:pt idx="66">
                  <c:v>43167</c:v>
                </c:pt>
                <c:pt idx="67">
                  <c:v>43168</c:v>
                </c:pt>
                <c:pt idx="68">
                  <c:v>43169</c:v>
                </c:pt>
                <c:pt idx="69">
                  <c:v>43170</c:v>
                </c:pt>
                <c:pt idx="70">
                  <c:v>43171</c:v>
                </c:pt>
                <c:pt idx="71">
                  <c:v>43172</c:v>
                </c:pt>
                <c:pt idx="72">
                  <c:v>43173</c:v>
                </c:pt>
                <c:pt idx="73">
                  <c:v>43174</c:v>
                </c:pt>
                <c:pt idx="74">
                  <c:v>43175</c:v>
                </c:pt>
                <c:pt idx="75">
                  <c:v>43176</c:v>
                </c:pt>
                <c:pt idx="76">
                  <c:v>43177</c:v>
                </c:pt>
                <c:pt idx="77">
                  <c:v>43178</c:v>
                </c:pt>
                <c:pt idx="78">
                  <c:v>43179</c:v>
                </c:pt>
                <c:pt idx="79">
                  <c:v>43180</c:v>
                </c:pt>
                <c:pt idx="80">
                  <c:v>43181</c:v>
                </c:pt>
                <c:pt idx="81">
                  <c:v>43182</c:v>
                </c:pt>
                <c:pt idx="82">
                  <c:v>43183</c:v>
                </c:pt>
                <c:pt idx="83">
                  <c:v>43184</c:v>
                </c:pt>
                <c:pt idx="84">
                  <c:v>43185</c:v>
                </c:pt>
                <c:pt idx="85">
                  <c:v>43186</c:v>
                </c:pt>
                <c:pt idx="86">
                  <c:v>43187</c:v>
                </c:pt>
                <c:pt idx="87">
                  <c:v>43188</c:v>
                </c:pt>
                <c:pt idx="88">
                  <c:v>43189</c:v>
                </c:pt>
                <c:pt idx="89">
                  <c:v>43190</c:v>
                </c:pt>
                <c:pt idx="90">
                  <c:v>43191</c:v>
                </c:pt>
                <c:pt idx="91">
                  <c:v>43192</c:v>
                </c:pt>
                <c:pt idx="92">
                  <c:v>43193</c:v>
                </c:pt>
                <c:pt idx="93">
                  <c:v>43194</c:v>
                </c:pt>
                <c:pt idx="94">
                  <c:v>43195</c:v>
                </c:pt>
                <c:pt idx="95">
                  <c:v>43196</c:v>
                </c:pt>
                <c:pt idx="96">
                  <c:v>43197</c:v>
                </c:pt>
                <c:pt idx="97">
                  <c:v>43198</c:v>
                </c:pt>
                <c:pt idx="98">
                  <c:v>43199</c:v>
                </c:pt>
                <c:pt idx="99">
                  <c:v>43200</c:v>
                </c:pt>
                <c:pt idx="100">
                  <c:v>43201</c:v>
                </c:pt>
                <c:pt idx="101">
                  <c:v>43202</c:v>
                </c:pt>
                <c:pt idx="102">
                  <c:v>43203</c:v>
                </c:pt>
                <c:pt idx="103">
                  <c:v>43204</c:v>
                </c:pt>
                <c:pt idx="104">
                  <c:v>43205</c:v>
                </c:pt>
                <c:pt idx="105">
                  <c:v>43206</c:v>
                </c:pt>
                <c:pt idx="106">
                  <c:v>43207</c:v>
                </c:pt>
                <c:pt idx="107">
                  <c:v>43208</c:v>
                </c:pt>
                <c:pt idx="108">
                  <c:v>43209</c:v>
                </c:pt>
                <c:pt idx="109">
                  <c:v>43210</c:v>
                </c:pt>
                <c:pt idx="110">
                  <c:v>43211</c:v>
                </c:pt>
                <c:pt idx="111">
                  <c:v>43212</c:v>
                </c:pt>
                <c:pt idx="112">
                  <c:v>43213</c:v>
                </c:pt>
                <c:pt idx="113">
                  <c:v>43214</c:v>
                </c:pt>
                <c:pt idx="114">
                  <c:v>43215</c:v>
                </c:pt>
                <c:pt idx="115">
                  <c:v>43216</c:v>
                </c:pt>
                <c:pt idx="116">
                  <c:v>43217</c:v>
                </c:pt>
                <c:pt idx="117">
                  <c:v>43218</c:v>
                </c:pt>
                <c:pt idx="118">
                  <c:v>43219</c:v>
                </c:pt>
                <c:pt idx="119">
                  <c:v>43220</c:v>
                </c:pt>
                <c:pt idx="120">
                  <c:v>43221</c:v>
                </c:pt>
                <c:pt idx="121">
                  <c:v>43222</c:v>
                </c:pt>
                <c:pt idx="122">
                  <c:v>43223</c:v>
                </c:pt>
                <c:pt idx="123">
                  <c:v>43224</c:v>
                </c:pt>
                <c:pt idx="124">
                  <c:v>43225</c:v>
                </c:pt>
                <c:pt idx="125">
                  <c:v>43226</c:v>
                </c:pt>
                <c:pt idx="126">
                  <c:v>43227</c:v>
                </c:pt>
                <c:pt idx="127">
                  <c:v>43228</c:v>
                </c:pt>
                <c:pt idx="128">
                  <c:v>43229</c:v>
                </c:pt>
                <c:pt idx="129">
                  <c:v>43230</c:v>
                </c:pt>
                <c:pt idx="130">
                  <c:v>43231</c:v>
                </c:pt>
                <c:pt idx="131">
                  <c:v>43232</c:v>
                </c:pt>
                <c:pt idx="132">
                  <c:v>43233</c:v>
                </c:pt>
                <c:pt idx="133">
                  <c:v>43234</c:v>
                </c:pt>
                <c:pt idx="134">
                  <c:v>43235</c:v>
                </c:pt>
                <c:pt idx="135">
                  <c:v>43236</c:v>
                </c:pt>
                <c:pt idx="136">
                  <c:v>43237</c:v>
                </c:pt>
                <c:pt idx="137">
                  <c:v>43238</c:v>
                </c:pt>
                <c:pt idx="138">
                  <c:v>43239</c:v>
                </c:pt>
                <c:pt idx="139">
                  <c:v>43240</c:v>
                </c:pt>
                <c:pt idx="140">
                  <c:v>43241</c:v>
                </c:pt>
                <c:pt idx="141">
                  <c:v>43242</c:v>
                </c:pt>
                <c:pt idx="142">
                  <c:v>43243</c:v>
                </c:pt>
                <c:pt idx="143">
                  <c:v>43244</c:v>
                </c:pt>
                <c:pt idx="144">
                  <c:v>43245</c:v>
                </c:pt>
                <c:pt idx="145">
                  <c:v>43246</c:v>
                </c:pt>
                <c:pt idx="146">
                  <c:v>43247</c:v>
                </c:pt>
                <c:pt idx="147">
                  <c:v>43248</c:v>
                </c:pt>
                <c:pt idx="148">
                  <c:v>43249</c:v>
                </c:pt>
                <c:pt idx="149">
                  <c:v>43250</c:v>
                </c:pt>
                <c:pt idx="150">
                  <c:v>43251</c:v>
                </c:pt>
                <c:pt idx="151">
                  <c:v>43252</c:v>
                </c:pt>
                <c:pt idx="152">
                  <c:v>43253</c:v>
                </c:pt>
                <c:pt idx="153">
                  <c:v>43254</c:v>
                </c:pt>
                <c:pt idx="154">
                  <c:v>43255</c:v>
                </c:pt>
                <c:pt idx="155">
                  <c:v>43256</c:v>
                </c:pt>
                <c:pt idx="156">
                  <c:v>43257</c:v>
                </c:pt>
                <c:pt idx="157">
                  <c:v>43258</c:v>
                </c:pt>
                <c:pt idx="158">
                  <c:v>43259</c:v>
                </c:pt>
                <c:pt idx="159">
                  <c:v>43260</c:v>
                </c:pt>
                <c:pt idx="160">
                  <c:v>43261</c:v>
                </c:pt>
                <c:pt idx="161">
                  <c:v>43262</c:v>
                </c:pt>
                <c:pt idx="162">
                  <c:v>43263</c:v>
                </c:pt>
                <c:pt idx="163">
                  <c:v>43264</c:v>
                </c:pt>
                <c:pt idx="164">
                  <c:v>43265</c:v>
                </c:pt>
                <c:pt idx="165">
                  <c:v>43266</c:v>
                </c:pt>
                <c:pt idx="166">
                  <c:v>43267</c:v>
                </c:pt>
                <c:pt idx="167">
                  <c:v>43268</c:v>
                </c:pt>
                <c:pt idx="168">
                  <c:v>43269</c:v>
                </c:pt>
                <c:pt idx="169">
                  <c:v>43270</c:v>
                </c:pt>
                <c:pt idx="170">
                  <c:v>43271</c:v>
                </c:pt>
                <c:pt idx="171">
                  <c:v>43272</c:v>
                </c:pt>
                <c:pt idx="172">
                  <c:v>43273</c:v>
                </c:pt>
                <c:pt idx="173">
                  <c:v>43274</c:v>
                </c:pt>
                <c:pt idx="174">
                  <c:v>43275</c:v>
                </c:pt>
                <c:pt idx="175">
                  <c:v>43276</c:v>
                </c:pt>
                <c:pt idx="176">
                  <c:v>43277</c:v>
                </c:pt>
                <c:pt idx="177">
                  <c:v>43278</c:v>
                </c:pt>
                <c:pt idx="178">
                  <c:v>43279</c:v>
                </c:pt>
                <c:pt idx="179">
                  <c:v>43280</c:v>
                </c:pt>
                <c:pt idx="180">
                  <c:v>43281</c:v>
                </c:pt>
                <c:pt idx="181">
                  <c:v>43282</c:v>
                </c:pt>
                <c:pt idx="182">
                  <c:v>43283</c:v>
                </c:pt>
                <c:pt idx="183">
                  <c:v>43284</c:v>
                </c:pt>
                <c:pt idx="184">
                  <c:v>43285</c:v>
                </c:pt>
                <c:pt idx="185">
                  <c:v>43286</c:v>
                </c:pt>
                <c:pt idx="186">
                  <c:v>43287</c:v>
                </c:pt>
                <c:pt idx="187">
                  <c:v>43288</c:v>
                </c:pt>
                <c:pt idx="188">
                  <c:v>43289</c:v>
                </c:pt>
                <c:pt idx="189">
                  <c:v>43290</c:v>
                </c:pt>
                <c:pt idx="190">
                  <c:v>43291</c:v>
                </c:pt>
                <c:pt idx="191">
                  <c:v>43292</c:v>
                </c:pt>
                <c:pt idx="192">
                  <c:v>43293</c:v>
                </c:pt>
                <c:pt idx="193">
                  <c:v>43294</c:v>
                </c:pt>
                <c:pt idx="194">
                  <c:v>43295</c:v>
                </c:pt>
                <c:pt idx="195">
                  <c:v>43296</c:v>
                </c:pt>
                <c:pt idx="196">
                  <c:v>43297</c:v>
                </c:pt>
                <c:pt idx="197">
                  <c:v>43298</c:v>
                </c:pt>
                <c:pt idx="198">
                  <c:v>43299</c:v>
                </c:pt>
                <c:pt idx="199">
                  <c:v>43300</c:v>
                </c:pt>
                <c:pt idx="200">
                  <c:v>43301</c:v>
                </c:pt>
                <c:pt idx="201">
                  <c:v>43302</c:v>
                </c:pt>
                <c:pt idx="202">
                  <c:v>43303</c:v>
                </c:pt>
                <c:pt idx="203">
                  <c:v>43304</c:v>
                </c:pt>
                <c:pt idx="204">
                  <c:v>43305</c:v>
                </c:pt>
                <c:pt idx="205">
                  <c:v>43306</c:v>
                </c:pt>
                <c:pt idx="206">
                  <c:v>43307</c:v>
                </c:pt>
                <c:pt idx="207">
                  <c:v>43308</c:v>
                </c:pt>
                <c:pt idx="208">
                  <c:v>43309</c:v>
                </c:pt>
                <c:pt idx="209">
                  <c:v>43310</c:v>
                </c:pt>
                <c:pt idx="210">
                  <c:v>43311</c:v>
                </c:pt>
                <c:pt idx="211">
                  <c:v>43312</c:v>
                </c:pt>
                <c:pt idx="212">
                  <c:v>43313</c:v>
                </c:pt>
                <c:pt idx="213">
                  <c:v>43314</c:v>
                </c:pt>
                <c:pt idx="214">
                  <c:v>43315</c:v>
                </c:pt>
                <c:pt idx="215">
                  <c:v>43316</c:v>
                </c:pt>
                <c:pt idx="216">
                  <c:v>43317</c:v>
                </c:pt>
                <c:pt idx="217">
                  <c:v>43318</c:v>
                </c:pt>
                <c:pt idx="218">
                  <c:v>43319</c:v>
                </c:pt>
                <c:pt idx="219">
                  <c:v>43320</c:v>
                </c:pt>
                <c:pt idx="220">
                  <c:v>43321</c:v>
                </c:pt>
                <c:pt idx="221">
                  <c:v>43322</c:v>
                </c:pt>
                <c:pt idx="222">
                  <c:v>43323</c:v>
                </c:pt>
                <c:pt idx="223">
                  <c:v>43324</c:v>
                </c:pt>
                <c:pt idx="224">
                  <c:v>43325</c:v>
                </c:pt>
                <c:pt idx="225">
                  <c:v>43326</c:v>
                </c:pt>
                <c:pt idx="226">
                  <c:v>43327</c:v>
                </c:pt>
                <c:pt idx="227">
                  <c:v>43328</c:v>
                </c:pt>
                <c:pt idx="228">
                  <c:v>43329</c:v>
                </c:pt>
                <c:pt idx="229">
                  <c:v>43330</c:v>
                </c:pt>
                <c:pt idx="230">
                  <c:v>43331</c:v>
                </c:pt>
                <c:pt idx="231">
                  <c:v>43332</c:v>
                </c:pt>
                <c:pt idx="232">
                  <c:v>43333</c:v>
                </c:pt>
                <c:pt idx="233">
                  <c:v>43334</c:v>
                </c:pt>
                <c:pt idx="234">
                  <c:v>43335</c:v>
                </c:pt>
                <c:pt idx="235">
                  <c:v>43336</c:v>
                </c:pt>
                <c:pt idx="236">
                  <c:v>43337</c:v>
                </c:pt>
                <c:pt idx="237">
                  <c:v>43338</c:v>
                </c:pt>
                <c:pt idx="238">
                  <c:v>43339</c:v>
                </c:pt>
                <c:pt idx="239">
                  <c:v>43340</c:v>
                </c:pt>
                <c:pt idx="240">
                  <c:v>43341</c:v>
                </c:pt>
                <c:pt idx="241">
                  <c:v>43342</c:v>
                </c:pt>
                <c:pt idx="242">
                  <c:v>43343</c:v>
                </c:pt>
                <c:pt idx="243">
                  <c:v>43344</c:v>
                </c:pt>
                <c:pt idx="244">
                  <c:v>43345</c:v>
                </c:pt>
                <c:pt idx="245">
                  <c:v>43346</c:v>
                </c:pt>
                <c:pt idx="246">
                  <c:v>43347</c:v>
                </c:pt>
                <c:pt idx="247">
                  <c:v>43348</c:v>
                </c:pt>
                <c:pt idx="248">
                  <c:v>43349</c:v>
                </c:pt>
                <c:pt idx="249">
                  <c:v>43350</c:v>
                </c:pt>
                <c:pt idx="250">
                  <c:v>43351</c:v>
                </c:pt>
                <c:pt idx="251">
                  <c:v>43352</c:v>
                </c:pt>
                <c:pt idx="252">
                  <c:v>43353</c:v>
                </c:pt>
                <c:pt idx="253">
                  <c:v>43354</c:v>
                </c:pt>
                <c:pt idx="254">
                  <c:v>43355</c:v>
                </c:pt>
                <c:pt idx="255">
                  <c:v>43356</c:v>
                </c:pt>
                <c:pt idx="256">
                  <c:v>43357</c:v>
                </c:pt>
                <c:pt idx="257">
                  <c:v>43358</c:v>
                </c:pt>
                <c:pt idx="258">
                  <c:v>43359</c:v>
                </c:pt>
                <c:pt idx="259">
                  <c:v>43360</c:v>
                </c:pt>
                <c:pt idx="260">
                  <c:v>43361</c:v>
                </c:pt>
                <c:pt idx="261">
                  <c:v>43362</c:v>
                </c:pt>
                <c:pt idx="262">
                  <c:v>43363</c:v>
                </c:pt>
                <c:pt idx="263">
                  <c:v>43364</c:v>
                </c:pt>
                <c:pt idx="264">
                  <c:v>43365</c:v>
                </c:pt>
                <c:pt idx="265">
                  <c:v>43366</c:v>
                </c:pt>
                <c:pt idx="266">
                  <c:v>43367</c:v>
                </c:pt>
                <c:pt idx="267">
                  <c:v>43368</c:v>
                </c:pt>
                <c:pt idx="268">
                  <c:v>43369</c:v>
                </c:pt>
                <c:pt idx="269">
                  <c:v>43370</c:v>
                </c:pt>
                <c:pt idx="270">
                  <c:v>43371</c:v>
                </c:pt>
                <c:pt idx="271">
                  <c:v>43372</c:v>
                </c:pt>
                <c:pt idx="272">
                  <c:v>43373</c:v>
                </c:pt>
                <c:pt idx="273">
                  <c:v>43374</c:v>
                </c:pt>
                <c:pt idx="274">
                  <c:v>43375</c:v>
                </c:pt>
                <c:pt idx="275">
                  <c:v>43376</c:v>
                </c:pt>
                <c:pt idx="276">
                  <c:v>43377</c:v>
                </c:pt>
                <c:pt idx="277">
                  <c:v>43378</c:v>
                </c:pt>
                <c:pt idx="278">
                  <c:v>43379</c:v>
                </c:pt>
                <c:pt idx="279">
                  <c:v>43380</c:v>
                </c:pt>
                <c:pt idx="280">
                  <c:v>43381</c:v>
                </c:pt>
                <c:pt idx="281">
                  <c:v>43382</c:v>
                </c:pt>
                <c:pt idx="282">
                  <c:v>43383</c:v>
                </c:pt>
                <c:pt idx="283">
                  <c:v>43384</c:v>
                </c:pt>
                <c:pt idx="284">
                  <c:v>43385</c:v>
                </c:pt>
                <c:pt idx="285">
                  <c:v>43386</c:v>
                </c:pt>
                <c:pt idx="286">
                  <c:v>43387</c:v>
                </c:pt>
                <c:pt idx="287">
                  <c:v>43388</c:v>
                </c:pt>
                <c:pt idx="288">
                  <c:v>43389</c:v>
                </c:pt>
                <c:pt idx="289">
                  <c:v>43390</c:v>
                </c:pt>
                <c:pt idx="290">
                  <c:v>43391</c:v>
                </c:pt>
                <c:pt idx="291">
                  <c:v>43392</c:v>
                </c:pt>
                <c:pt idx="292">
                  <c:v>43393</c:v>
                </c:pt>
                <c:pt idx="293">
                  <c:v>43394</c:v>
                </c:pt>
                <c:pt idx="294">
                  <c:v>43395</c:v>
                </c:pt>
                <c:pt idx="295">
                  <c:v>43396</c:v>
                </c:pt>
                <c:pt idx="296">
                  <c:v>43397</c:v>
                </c:pt>
                <c:pt idx="297">
                  <c:v>43398</c:v>
                </c:pt>
                <c:pt idx="298">
                  <c:v>43399</c:v>
                </c:pt>
                <c:pt idx="299">
                  <c:v>43400</c:v>
                </c:pt>
                <c:pt idx="300">
                  <c:v>43401</c:v>
                </c:pt>
                <c:pt idx="301">
                  <c:v>43402</c:v>
                </c:pt>
                <c:pt idx="302">
                  <c:v>43403</c:v>
                </c:pt>
                <c:pt idx="303">
                  <c:v>43404</c:v>
                </c:pt>
              </c:numCache>
            </c:numRef>
          </c:cat>
          <c:val>
            <c:numRef>
              <c:f>Sheet1!$B$2:$B$305</c:f>
              <c:numCache>
                <c:formatCode>General</c:formatCode>
                <c:ptCount val="304"/>
                <c:pt idx="0">
                  <c:v>1</c:v>
                </c:pt>
                <c:pt idx="1">
                  <c:v>1</c:v>
                </c:pt>
                <c:pt idx="2">
                  <c:v>3</c:v>
                </c:pt>
                <c:pt idx="3">
                  <c:v>4</c:v>
                </c:pt>
                <c:pt idx="4">
                  <c:v>1</c:v>
                </c:pt>
                <c:pt idx="5">
                  <c:v>0</c:v>
                </c:pt>
                <c:pt idx="6">
                  <c:v>0</c:v>
                </c:pt>
                <c:pt idx="7">
                  <c:v>0</c:v>
                </c:pt>
                <c:pt idx="8">
                  <c:v>0</c:v>
                </c:pt>
                <c:pt idx="9">
                  <c:v>1</c:v>
                </c:pt>
                <c:pt idx="10">
                  <c:v>3</c:v>
                </c:pt>
                <c:pt idx="11">
                  <c:v>0</c:v>
                </c:pt>
                <c:pt idx="12">
                  <c:v>0</c:v>
                </c:pt>
                <c:pt idx="13">
                  <c:v>1</c:v>
                </c:pt>
                <c:pt idx="14">
                  <c:v>1</c:v>
                </c:pt>
                <c:pt idx="15">
                  <c:v>0</c:v>
                </c:pt>
                <c:pt idx="16">
                  <c:v>1</c:v>
                </c:pt>
                <c:pt idx="17">
                  <c:v>0</c:v>
                </c:pt>
                <c:pt idx="18">
                  <c:v>0</c:v>
                </c:pt>
                <c:pt idx="19">
                  <c:v>0</c:v>
                </c:pt>
                <c:pt idx="20">
                  <c:v>1</c:v>
                </c:pt>
                <c:pt idx="21">
                  <c:v>0</c:v>
                </c:pt>
                <c:pt idx="22">
                  <c:v>0</c:v>
                </c:pt>
                <c:pt idx="23">
                  <c:v>0</c:v>
                </c:pt>
                <c:pt idx="24">
                  <c:v>1</c:v>
                </c:pt>
                <c:pt idx="25">
                  <c:v>0</c:v>
                </c:pt>
                <c:pt idx="26">
                  <c:v>0</c:v>
                </c:pt>
                <c:pt idx="27">
                  <c:v>1</c:v>
                </c:pt>
                <c:pt idx="28">
                  <c:v>0</c:v>
                </c:pt>
                <c:pt idx="29">
                  <c:v>1</c:v>
                </c:pt>
                <c:pt idx="30">
                  <c:v>1</c:v>
                </c:pt>
                <c:pt idx="31">
                  <c:v>1</c:v>
                </c:pt>
                <c:pt idx="32">
                  <c:v>0</c:v>
                </c:pt>
                <c:pt idx="33">
                  <c:v>1</c:v>
                </c:pt>
                <c:pt idx="34">
                  <c:v>0</c:v>
                </c:pt>
                <c:pt idx="35">
                  <c:v>3</c:v>
                </c:pt>
                <c:pt idx="36">
                  <c:v>0</c:v>
                </c:pt>
                <c:pt idx="37">
                  <c:v>1</c:v>
                </c:pt>
                <c:pt idx="38">
                  <c:v>0</c:v>
                </c:pt>
                <c:pt idx="39">
                  <c:v>1</c:v>
                </c:pt>
                <c:pt idx="40">
                  <c:v>2</c:v>
                </c:pt>
                <c:pt idx="41">
                  <c:v>0</c:v>
                </c:pt>
                <c:pt idx="42">
                  <c:v>3</c:v>
                </c:pt>
                <c:pt idx="43">
                  <c:v>10</c:v>
                </c:pt>
                <c:pt idx="44">
                  <c:v>3</c:v>
                </c:pt>
                <c:pt idx="45">
                  <c:v>2</c:v>
                </c:pt>
                <c:pt idx="46">
                  <c:v>1</c:v>
                </c:pt>
                <c:pt idx="47">
                  <c:v>0</c:v>
                </c:pt>
                <c:pt idx="48">
                  <c:v>0</c:v>
                </c:pt>
                <c:pt idx="49">
                  <c:v>4</c:v>
                </c:pt>
                <c:pt idx="50">
                  <c:v>1</c:v>
                </c:pt>
                <c:pt idx="51">
                  <c:v>3</c:v>
                </c:pt>
                <c:pt idx="52">
                  <c:v>4</c:v>
                </c:pt>
                <c:pt idx="53">
                  <c:v>0</c:v>
                </c:pt>
                <c:pt idx="54">
                  <c:v>0</c:v>
                </c:pt>
                <c:pt idx="55">
                  <c:v>0</c:v>
                </c:pt>
                <c:pt idx="56">
                  <c:v>2</c:v>
                </c:pt>
                <c:pt idx="57">
                  <c:v>2</c:v>
                </c:pt>
                <c:pt idx="58">
                  <c:v>0</c:v>
                </c:pt>
                <c:pt idx="59">
                  <c:v>0</c:v>
                </c:pt>
                <c:pt idx="60">
                  <c:v>0</c:v>
                </c:pt>
                <c:pt idx="61">
                  <c:v>0</c:v>
                </c:pt>
                <c:pt idx="62">
                  <c:v>0</c:v>
                </c:pt>
                <c:pt idx="63">
                  <c:v>1</c:v>
                </c:pt>
                <c:pt idx="64">
                  <c:v>1</c:v>
                </c:pt>
                <c:pt idx="65">
                  <c:v>1</c:v>
                </c:pt>
                <c:pt idx="66">
                  <c:v>6</c:v>
                </c:pt>
                <c:pt idx="67">
                  <c:v>2</c:v>
                </c:pt>
                <c:pt idx="68">
                  <c:v>0</c:v>
                </c:pt>
                <c:pt idx="69">
                  <c:v>1</c:v>
                </c:pt>
                <c:pt idx="70">
                  <c:v>1</c:v>
                </c:pt>
                <c:pt idx="71">
                  <c:v>1</c:v>
                </c:pt>
                <c:pt idx="72">
                  <c:v>0</c:v>
                </c:pt>
                <c:pt idx="73">
                  <c:v>0</c:v>
                </c:pt>
                <c:pt idx="74">
                  <c:v>0</c:v>
                </c:pt>
                <c:pt idx="75">
                  <c:v>0</c:v>
                </c:pt>
                <c:pt idx="76">
                  <c:v>1</c:v>
                </c:pt>
                <c:pt idx="77">
                  <c:v>2</c:v>
                </c:pt>
                <c:pt idx="78">
                  <c:v>1</c:v>
                </c:pt>
                <c:pt idx="79">
                  <c:v>1</c:v>
                </c:pt>
                <c:pt idx="80">
                  <c:v>0</c:v>
                </c:pt>
                <c:pt idx="81">
                  <c:v>0</c:v>
                </c:pt>
                <c:pt idx="82">
                  <c:v>0</c:v>
                </c:pt>
                <c:pt idx="83">
                  <c:v>0</c:v>
                </c:pt>
                <c:pt idx="84">
                  <c:v>0</c:v>
                </c:pt>
                <c:pt idx="85">
                  <c:v>7</c:v>
                </c:pt>
                <c:pt idx="86">
                  <c:v>1</c:v>
                </c:pt>
                <c:pt idx="87">
                  <c:v>11</c:v>
                </c:pt>
                <c:pt idx="88">
                  <c:v>0</c:v>
                </c:pt>
                <c:pt idx="89">
                  <c:v>0</c:v>
                </c:pt>
                <c:pt idx="90">
                  <c:v>0</c:v>
                </c:pt>
                <c:pt idx="91">
                  <c:v>1</c:v>
                </c:pt>
                <c:pt idx="92">
                  <c:v>1</c:v>
                </c:pt>
                <c:pt idx="93">
                  <c:v>2</c:v>
                </c:pt>
                <c:pt idx="94">
                  <c:v>0</c:v>
                </c:pt>
                <c:pt idx="95">
                  <c:v>1</c:v>
                </c:pt>
                <c:pt idx="96">
                  <c:v>0</c:v>
                </c:pt>
                <c:pt idx="97">
                  <c:v>1</c:v>
                </c:pt>
                <c:pt idx="98">
                  <c:v>2</c:v>
                </c:pt>
                <c:pt idx="99">
                  <c:v>6</c:v>
                </c:pt>
                <c:pt idx="100">
                  <c:v>1</c:v>
                </c:pt>
                <c:pt idx="101">
                  <c:v>2</c:v>
                </c:pt>
                <c:pt idx="102">
                  <c:v>0</c:v>
                </c:pt>
                <c:pt idx="103">
                  <c:v>0</c:v>
                </c:pt>
                <c:pt idx="104">
                  <c:v>0</c:v>
                </c:pt>
                <c:pt idx="105">
                  <c:v>1</c:v>
                </c:pt>
                <c:pt idx="106">
                  <c:v>0</c:v>
                </c:pt>
                <c:pt idx="107">
                  <c:v>2</c:v>
                </c:pt>
                <c:pt idx="108">
                  <c:v>1</c:v>
                </c:pt>
                <c:pt idx="109">
                  <c:v>1</c:v>
                </c:pt>
                <c:pt idx="110">
                  <c:v>0</c:v>
                </c:pt>
                <c:pt idx="111">
                  <c:v>2</c:v>
                </c:pt>
                <c:pt idx="112">
                  <c:v>1</c:v>
                </c:pt>
                <c:pt idx="113">
                  <c:v>2</c:v>
                </c:pt>
                <c:pt idx="114">
                  <c:v>3</c:v>
                </c:pt>
                <c:pt idx="115">
                  <c:v>2</c:v>
                </c:pt>
                <c:pt idx="116">
                  <c:v>0</c:v>
                </c:pt>
                <c:pt idx="117">
                  <c:v>0</c:v>
                </c:pt>
                <c:pt idx="118">
                  <c:v>0</c:v>
                </c:pt>
                <c:pt idx="119">
                  <c:v>0</c:v>
                </c:pt>
                <c:pt idx="120">
                  <c:v>1</c:v>
                </c:pt>
                <c:pt idx="121">
                  <c:v>0</c:v>
                </c:pt>
                <c:pt idx="122">
                  <c:v>1</c:v>
                </c:pt>
                <c:pt idx="123">
                  <c:v>1</c:v>
                </c:pt>
                <c:pt idx="124">
                  <c:v>0</c:v>
                </c:pt>
                <c:pt idx="125">
                  <c:v>0</c:v>
                </c:pt>
                <c:pt idx="126">
                  <c:v>0</c:v>
                </c:pt>
                <c:pt idx="127">
                  <c:v>0</c:v>
                </c:pt>
                <c:pt idx="128">
                  <c:v>1</c:v>
                </c:pt>
                <c:pt idx="129">
                  <c:v>0</c:v>
                </c:pt>
                <c:pt idx="130">
                  <c:v>1</c:v>
                </c:pt>
                <c:pt idx="131">
                  <c:v>0</c:v>
                </c:pt>
                <c:pt idx="132">
                  <c:v>0</c:v>
                </c:pt>
                <c:pt idx="133">
                  <c:v>0</c:v>
                </c:pt>
                <c:pt idx="134">
                  <c:v>0</c:v>
                </c:pt>
                <c:pt idx="135">
                  <c:v>1</c:v>
                </c:pt>
                <c:pt idx="136">
                  <c:v>1</c:v>
                </c:pt>
                <c:pt idx="137">
                  <c:v>1</c:v>
                </c:pt>
                <c:pt idx="138">
                  <c:v>0</c:v>
                </c:pt>
                <c:pt idx="139">
                  <c:v>2</c:v>
                </c:pt>
                <c:pt idx="140">
                  <c:v>4</c:v>
                </c:pt>
                <c:pt idx="141">
                  <c:v>2</c:v>
                </c:pt>
                <c:pt idx="142">
                  <c:v>1</c:v>
                </c:pt>
                <c:pt idx="143">
                  <c:v>4</c:v>
                </c:pt>
                <c:pt idx="144">
                  <c:v>3</c:v>
                </c:pt>
                <c:pt idx="145">
                  <c:v>18</c:v>
                </c:pt>
                <c:pt idx="146">
                  <c:v>0</c:v>
                </c:pt>
                <c:pt idx="147">
                  <c:v>6</c:v>
                </c:pt>
                <c:pt idx="148">
                  <c:v>1</c:v>
                </c:pt>
                <c:pt idx="149">
                  <c:v>1</c:v>
                </c:pt>
                <c:pt idx="150">
                  <c:v>0</c:v>
                </c:pt>
                <c:pt idx="151">
                  <c:v>0</c:v>
                </c:pt>
                <c:pt idx="152">
                  <c:v>0</c:v>
                </c:pt>
                <c:pt idx="153">
                  <c:v>1</c:v>
                </c:pt>
                <c:pt idx="154">
                  <c:v>2</c:v>
                </c:pt>
                <c:pt idx="155">
                  <c:v>1</c:v>
                </c:pt>
                <c:pt idx="156">
                  <c:v>1</c:v>
                </c:pt>
                <c:pt idx="157">
                  <c:v>2</c:v>
                </c:pt>
                <c:pt idx="158">
                  <c:v>0</c:v>
                </c:pt>
                <c:pt idx="159">
                  <c:v>0</c:v>
                </c:pt>
                <c:pt idx="160">
                  <c:v>2</c:v>
                </c:pt>
                <c:pt idx="161">
                  <c:v>0</c:v>
                </c:pt>
                <c:pt idx="162">
                  <c:v>1</c:v>
                </c:pt>
                <c:pt idx="163">
                  <c:v>2</c:v>
                </c:pt>
                <c:pt idx="164">
                  <c:v>0</c:v>
                </c:pt>
                <c:pt idx="165">
                  <c:v>0</c:v>
                </c:pt>
                <c:pt idx="166">
                  <c:v>0</c:v>
                </c:pt>
                <c:pt idx="167">
                  <c:v>0</c:v>
                </c:pt>
                <c:pt idx="168">
                  <c:v>1</c:v>
                </c:pt>
                <c:pt idx="169">
                  <c:v>4</c:v>
                </c:pt>
                <c:pt idx="170">
                  <c:v>2</c:v>
                </c:pt>
                <c:pt idx="171">
                  <c:v>2</c:v>
                </c:pt>
                <c:pt idx="172">
                  <c:v>2</c:v>
                </c:pt>
                <c:pt idx="173">
                  <c:v>0</c:v>
                </c:pt>
                <c:pt idx="174">
                  <c:v>0</c:v>
                </c:pt>
                <c:pt idx="175">
                  <c:v>0</c:v>
                </c:pt>
                <c:pt idx="176">
                  <c:v>0</c:v>
                </c:pt>
                <c:pt idx="177">
                  <c:v>1</c:v>
                </c:pt>
                <c:pt idx="178">
                  <c:v>0</c:v>
                </c:pt>
                <c:pt idx="179">
                  <c:v>0</c:v>
                </c:pt>
                <c:pt idx="180">
                  <c:v>0</c:v>
                </c:pt>
                <c:pt idx="181">
                  <c:v>0</c:v>
                </c:pt>
                <c:pt idx="182">
                  <c:v>1</c:v>
                </c:pt>
                <c:pt idx="183">
                  <c:v>4</c:v>
                </c:pt>
                <c:pt idx="184">
                  <c:v>0</c:v>
                </c:pt>
                <c:pt idx="185">
                  <c:v>0</c:v>
                </c:pt>
                <c:pt idx="186">
                  <c:v>0</c:v>
                </c:pt>
                <c:pt idx="187">
                  <c:v>0</c:v>
                </c:pt>
                <c:pt idx="188">
                  <c:v>0</c:v>
                </c:pt>
                <c:pt idx="189">
                  <c:v>0</c:v>
                </c:pt>
                <c:pt idx="190">
                  <c:v>0</c:v>
                </c:pt>
                <c:pt idx="191">
                  <c:v>1</c:v>
                </c:pt>
                <c:pt idx="192">
                  <c:v>2</c:v>
                </c:pt>
                <c:pt idx="193">
                  <c:v>0</c:v>
                </c:pt>
                <c:pt idx="194">
                  <c:v>2</c:v>
                </c:pt>
                <c:pt idx="195">
                  <c:v>1</c:v>
                </c:pt>
                <c:pt idx="196">
                  <c:v>0</c:v>
                </c:pt>
                <c:pt idx="197">
                  <c:v>1</c:v>
                </c:pt>
                <c:pt idx="198">
                  <c:v>2</c:v>
                </c:pt>
                <c:pt idx="199">
                  <c:v>1</c:v>
                </c:pt>
                <c:pt idx="200">
                  <c:v>1</c:v>
                </c:pt>
                <c:pt idx="201">
                  <c:v>0</c:v>
                </c:pt>
                <c:pt idx="202">
                  <c:v>0</c:v>
                </c:pt>
                <c:pt idx="203">
                  <c:v>0</c:v>
                </c:pt>
                <c:pt idx="204">
                  <c:v>1</c:v>
                </c:pt>
                <c:pt idx="205">
                  <c:v>0</c:v>
                </c:pt>
                <c:pt idx="206">
                  <c:v>1</c:v>
                </c:pt>
                <c:pt idx="207">
                  <c:v>0</c:v>
                </c:pt>
                <c:pt idx="208">
                  <c:v>0</c:v>
                </c:pt>
                <c:pt idx="209">
                  <c:v>0</c:v>
                </c:pt>
                <c:pt idx="210">
                  <c:v>1</c:v>
                </c:pt>
                <c:pt idx="211">
                  <c:v>2</c:v>
                </c:pt>
                <c:pt idx="212">
                  <c:v>0</c:v>
                </c:pt>
                <c:pt idx="213">
                  <c:v>0</c:v>
                </c:pt>
                <c:pt idx="214">
                  <c:v>0</c:v>
                </c:pt>
                <c:pt idx="215">
                  <c:v>0</c:v>
                </c:pt>
                <c:pt idx="216">
                  <c:v>0</c:v>
                </c:pt>
                <c:pt idx="217">
                  <c:v>3</c:v>
                </c:pt>
                <c:pt idx="218">
                  <c:v>0</c:v>
                </c:pt>
                <c:pt idx="219">
                  <c:v>0</c:v>
                </c:pt>
                <c:pt idx="220">
                  <c:v>1</c:v>
                </c:pt>
                <c:pt idx="221">
                  <c:v>0</c:v>
                </c:pt>
                <c:pt idx="222">
                  <c:v>0</c:v>
                </c:pt>
                <c:pt idx="223">
                  <c:v>0</c:v>
                </c:pt>
                <c:pt idx="224">
                  <c:v>1</c:v>
                </c:pt>
                <c:pt idx="225">
                  <c:v>0</c:v>
                </c:pt>
                <c:pt idx="226">
                  <c:v>1</c:v>
                </c:pt>
                <c:pt idx="227">
                  <c:v>1</c:v>
                </c:pt>
                <c:pt idx="228">
                  <c:v>0</c:v>
                </c:pt>
                <c:pt idx="229">
                  <c:v>0</c:v>
                </c:pt>
                <c:pt idx="230">
                  <c:v>2</c:v>
                </c:pt>
                <c:pt idx="231">
                  <c:v>1</c:v>
                </c:pt>
                <c:pt idx="232">
                  <c:v>1</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1</c:v>
                </c:pt>
                <c:pt idx="247">
                  <c:v>1</c:v>
                </c:pt>
                <c:pt idx="248">
                  <c:v>0</c:v>
                </c:pt>
                <c:pt idx="249">
                  <c:v>0</c:v>
                </c:pt>
                <c:pt idx="250">
                  <c:v>1</c:v>
                </c:pt>
                <c:pt idx="251">
                  <c:v>0</c:v>
                </c:pt>
                <c:pt idx="252">
                  <c:v>0</c:v>
                </c:pt>
                <c:pt idx="253">
                  <c:v>2</c:v>
                </c:pt>
                <c:pt idx="254">
                  <c:v>0</c:v>
                </c:pt>
                <c:pt idx="255">
                  <c:v>0</c:v>
                </c:pt>
                <c:pt idx="256">
                  <c:v>1</c:v>
                </c:pt>
                <c:pt idx="257">
                  <c:v>0</c:v>
                </c:pt>
                <c:pt idx="258">
                  <c:v>0</c:v>
                </c:pt>
                <c:pt idx="259">
                  <c:v>1</c:v>
                </c:pt>
                <c:pt idx="260">
                  <c:v>1</c:v>
                </c:pt>
                <c:pt idx="261">
                  <c:v>0</c:v>
                </c:pt>
                <c:pt idx="262">
                  <c:v>3</c:v>
                </c:pt>
                <c:pt idx="263">
                  <c:v>1</c:v>
                </c:pt>
                <c:pt idx="264">
                  <c:v>0</c:v>
                </c:pt>
                <c:pt idx="265">
                  <c:v>0</c:v>
                </c:pt>
                <c:pt idx="266">
                  <c:v>1</c:v>
                </c:pt>
                <c:pt idx="267">
                  <c:v>2</c:v>
                </c:pt>
                <c:pt idx="268">
                  <c:v>2</c:v>
                </c:pt>
                <c:pt idx="269">
                  <c:v>0</c:v>
                </c:pt>
                <c:pt idx="270">
                  <c:v>0</c:v>
                </c:pt>
                <c:pt idx="271">
                  <c:v>0</c:v>
                </c:pt>
                <c:pt idx="272">
                  <c:v>0</c:v>
                </c:pt>
                <c:pt idx="273">
                  <c:v>0</c:v>
                </c:pt>
                <c:pt idx="274">
                  <c:v>1</c:v>
                </c:pt>
                <c:pt idx="275">
                  <c:v>0</c:v>
                </c:pt>
                <c:pt idx="276">
                  <c:v>1</c:v>
                </c:pt>
                <c:pt idx="277">
                  <c:v>0</c:v>
                </c:pt>
                <c:pt idx="278">
                  <c:v>0</c:v>
                </c:pt>
                <c:pt idx="279">
                  <c:v>0</c:v>
                </c:pt>
                <c:pt idx="280">
                  <c:v>1</c:v>
                </c:pt>
                <c:pt idx="281">
                  <c:v>3</c:v>
                </c:pt>
                <c:pt idx="282">
                  <c:v>2</c:v>
                </c:pt>
                <c:pt idx="283">
                  <c:v>2</c:v>
                </c:pt>
                <c:pt idx="284">
                  <c:v>0</c:v>
                </c:pt>
                <c:pt idx="285">
                  <c:v>0</c:v>
                </c:pt>
                <c:pt idx="286">
                  <c:v>0</c:v>
                </c:pt>
                <c:pt idx="287">
                  <c:v>1</c:v>
                </c:pt>
                <c:pt idx="288">
                  <c:v>2</c:v>
                </c:pt>
                <c:pt idx="289">
                  <c:v>0</c:v>
                </c:pt>
                <c:pt idx="290">
                  <c:v>2</c:v>
                </c:pt>
                <c:pt idx="291">
                  <c:v>0</c:v>
                </c:pt>
                <c:pt idx="292">
                  <c:v>0</c:v>
                </c:pt>
                <c:pt idx="293">
                  <c:v>0</c:v>
                </c:pt>
                <c:pt idx="294">
                  <c:v>0</c:v>
                </c:pt>
                <c:pt idx="295">
                  <c:v>1</c:v>
                </c:pt>
                <c:pt idx="296">
                  <c:v>1</c:v>
                </c:pt>
                <c:pt idx="297">
                  <c:v>1</c:v>
                </c:pt>
                <c:pt idx="298">
                  <c:v>0</c:v>
                </c:pt>
                <c:pt idx="299">
                  <c:v>0</c:v>
                </c:pt>
                <c:pt idx="300">
                  <c:v>1</c:v>
                </c:pt>
                <c:pt idx="301">
                  <c:v>3</c:v>
                </c:pt>
                <c:pt idx="302">
                  <c:v>1</c:v>
                </c:pt>
                <c:pt idx="303">
                  <c:v>3</c:v>
                </c:pt>
              </c:numCache>
            </c:numRef>
          </c:val>
          <c:extLst>
            <c:ext xmlns:c16="http://schemas.microsoft.com/office/drawing/2014/chart" uri="{C3380CC4-5D6E-409C-BE32-E72D297353CC}">
              <c16:uniqueId val="{00000004-AFF4-C742-A3DC-45473D17E230}"/>
            </c:ext>
          </c:extLst>
        </c:ser>
        <c:ser>
          <c:idx val="1"/>
          <c:order val="1"/>
          <c:tx>
            <c:strRef>
              <c:f>Sheet1!$C$1</c:f>
              <c:strCache>
                <c:ptCount val="1"/>
                <c:pt idx="0">
                  <c:v>Page Views</c:v>
                </c:pt>
              </c:strCache>
            </c:strRef>
          </c:tx>
          <c:spPr>
            <a:solidFill>
              <a:schemeClr val="accent2">
                <a:alpha val="84000"/>
              </a:schemeClr>
            </a:solidFill>
            <a:ln>
              <a:noFill/>
            </a:ln>
            <a:effectLst/>
          </c:spPr>
          <c:cat>
            <c:numRef>
              <c:f>Sheet1!$A$2:$A$305</c:f>
              <c:numCache>
                <c:formatCode>m/d/yy</c:formatCode>
                <c:ptCount val="304"/>
                <c:pt idx="0">
                  <c:v>43101</c:v>
                </c:pt>
                <c:pt idx="1">
                  <c:v>43102</c:v>
                </c:pt>
                <c:pt idx="2">
                  <c:v>43103</c:v>
                </c:pt>
                <c:pt idx="3">
                  <c:v>43104</c:v>
                </c:pt>
                <c:pt idx="4">
                  <c:v>43105</c:v>
                </c:pt>
                <c:pt idx="5">
                  <c:v>43106</c:v>
                </c:pt>
                <c:pt idx="6">
                  <c:v>43107</c:v>
                </c:pt>
                <c:pt idx="7">
                  <c:v>43108</c:v>
                </c:pt>
                <c:pt idx="8">
                  <c:v>43109</c:v>
                </c:pt>
                <c:pt idx="9">
                  <c:v>43110</c:v>
                </c:pt>
                <c:pt idx="10">
                  <c:v>43111</c:v>
                </c:pt>
                <c:pt idx="11">
                  <c:v>43112</c:v>
                </c:pt>
                <c:pt idx="12">
                  <c:v>43113</c:v>
                </c:pt>
                <c:pt idx="13">
                  <c:v>43114</c:v>
                </c:pt>
                <c:pt idx="14">
                  <c:v>43115</c:v>
                </c:pt>
                <c:pt idx="15">
                  <c:v>43116</c:v>
                </c:pt>
                <c:pt idx="16">
                  <c:v>43117</c:v>
                </c:pt>
                <c:pt idx="17">
                  <c:v>43118</c:v>
                </c:pt>
                <c:pt idx="18">
                  <c:v>43119</c:v>
                </c:pt>
                <c:pt idx="19">
                  <c:v>43120</c:v>
                </c:pt>
                <c:pt idx="20">
                  <c:v>43121</c:v>
                </c:pt>
                <c:pt idx="21">
                  <c:v>43122</c:v>
                </c:pt>
                <c:pt idx="22">
                  <c:v>43123</c:v>
                </c:pt>
                <c:pt idx="23">
                  <c:v>43124</c:v>
                </c:pt>
                <c:pt idx="24">
                  <c:v>43125</c:v>
                </c:pt>
                <c:pt idx="25">
                  <c:v>43126</c:v>
                </c:pt>
                <c:pt idx="26">
                  <c:v>43127</c:v>
                </c:pt>
                <c:pt idx="27">
                  <c:v>43128</c:v>
                </c:pt>
                <c:pt idx="28">
                  <c:v>43129</c:v>
                </c:pt>
                <c:pt idx="29">
                  <c:v>43130</c:v>
                </c:pt>
                <c:pt idx="30">
                  <c:v>43131</c:v>
                </c:pt>
                <c:pt idx="31">
                  <c:v>43132</c:v>
                </c:pt>
                <c:pt idx="32">
                  <c:v>43133</c:v>
                </c:pt>
                <c:pt idx="33">
                  <c:v>43134</c:v>
                </c:pt>
                <c:pt idx="34">
                  <c:v>43135</c:v>
                </c:pt>
                <c:pt idx="35">
                  <c:v>43136</c:v>
                </c:pt>
                <c:pt idx="36">
                  <c:v>43137</c:v>
                </c:pt>
                <c:pt idx="37">
                  <c:v>43138</c:v>
                </c:pt>
                <c:pt idx="38">
                  <c:v>43139</c:v>
                </c:pt>
                <c:pt idx="39">
                  <c:v>43140</c:v>
                </c:pt>
                <c:pt idx="40">
                  <c:v>43141</c:v>
                </c:pt>
                <c:pt idx="41">
                  <c:v>43142</c:v>
                </c:pt>
                <c:pt idx="42">
                  <c:v>43143</c:v>
                </c:pt>
                <c:pt idx="43">
                  <c:v>43144</c:v>
                </c:pt>
                <c:pt idx="44">
                  <c:v>43145</c:v>
                </c:pt>
                <c:pt idx="45">
                  <c:v>43146</c:v>
                </c:pt>
                <c:pt idx="46">
                  <c:v>43147</c:v>
                </c:pt>
                <c:pt idx="47">
                  <c:v>43148</c:v>
                </c:pt>
                <c:pt idx="48">
                  <c:v>43149</c:v>
                </c:pt>
                <c:pt idx="49">
                  <c:v>43150</c:v>
                </c:pt>
                <c:pt idx="50">
                  <c:v>43151</c:v>
                </c:pt>
                <c:pt idx="51">
                  <c:v>43152</c:v>
                </c:pt>
                <c:pt idx="52">
                  <c:v>43153</c:v>
                </c:pt>
                <c:pt idx="53">
                  <c:v>43154</c:v>
                </c:pt>
                <c:pt idx="54">
                  <c:v>43155</c:v>
                </c:pt>
                <c:pt idx="55">
                  <c:v>43156</c:v>
                </c:pt>
                <c:pt idx="56">
                  <c:v>43157</c:v>
                </c:pt>
                <c:pt idx="57">
                  <c:v>43158</c:v>
                </c:pt>
                <c:pt idx="58">
                  <c:v>43159</c:v>
                </c:pt>
                <c:pt idx="59">
                  <c:v>43160</c:v>
                </c:pt>
                <c:pt idx="60">
                  <c:v>43161</c:v>
                </c:pt>
                <c:pt idx="61">
                  <c:v>43162</c:v>
                </c:pt>
                <c:pt idx="62">
                  <c:v>43163</c:v>
                </c:pt>
                <c:pt idx="63">
                  <c:v>43164</c:v>
                </c:pt>
                <c:pt idx="64">
                  <c:v>43165</c:v>
                </c:pt>
                <c:pt idx="65">
                  <c:v>43166</c:v>
                </c:pt>
                <c:pt idx="66">
                  <c:v>43167</c:v>
                </c:pt>
                <c:pt idx="67">
                  <c:v>43168</c:v>
                </c:pt>
                <c:pt idx="68">
                  <c:v>43169</c:v>
                </c:pt>
                <c:pt idx="69">
                  <c:v>43170</c:v>
                </c:pt>
                <c:pt idx="70">
                  <c:v>43171</c:v>
                </c:pt>
                <c:pt idx="71">
                  <c:v>43172</c:v>
                </c:pt>
                <c:pt idx="72">
                  <c:v>43173</c:v>
                </c:pt>
                <c:pt idx="73">
                  <c:v>43174</c:v>
                </c:pt>
                <c:pt idx="74">
                  <c:v>43175</c:v>
                </c:pt>
                <c:pt idx="75">
                  <c:v>43176</c:v>
                </c:pt>
                <c:pt idx="76">
                  <c:v>43177</c:v>
                </c:pt>
                <c:pt idx="77">
                  <c:v>43178</c:v>
                </c:pt>
                <c:pt idx="78">
                  <c:v>43179</c:v>
                </c:pt>
                <c:pt idx="79">
                  <c:v>43180</c:v>
                </c:pt>
                <c:pt idx="80">
                  <c:v>43181</c:v>
                </c:pt>
                <c:pt idx="81">
                  <c:v>43182</c:v>
                </c:pt>
                <c:pt idx="82">
                  <c:v>43183</c:v>
                </c:pt>
                <c:pt idx="83">
                  <c:v>43184</c:v>
                </c:pt>
                <c:pt idx="84">
                  <c:v>43185</c:v>
                </c:pt>
                <c:pt idx="85">
                  <c:v>43186</c:v>
                </c:pt>
                <c:pt idx="86">
                  <c:v>43187</c:v>
                </c:pt>
                <c:pt idx="87">
                  <c:v>43188</c:v>
                </c:pt>
                <c:pt idx="88">
                  <c:v>43189</c:v>
                </c:pt>
                <c:pt idx="89">
                  <c:v>43190</c:v>
                </c:pt>
                <c:pt idx="90">
                  <c:v>43191</c:v>
                </c:pt>
                <c:pt idx="91">
                  <c:v>43192</c:v>
                </c:pt>
                <c:pt idx="92">
                  <c:v>43193</c:v>
                </c:pt>
                <c:pt idx="93">
                  <c:v>43194</c:v>
                </c:pt>
                <c:pt idx="94">
                  <c:v>43195</c:v>
                </c:pt>
                <c:pt idx="95">
                  <c:v>43196</c:v>
                </c:pt>
                <c:pt idx="96">
                  <c:v>43197</c:v>
                </c:pt>
                <c:pt idx="97">
                  <c:v>43198</c:v>
                </c:pt>
                <c:pt idx="98">
                  <c:v>43199</c:v>
                </c:pt>
                <c:pt idx="99">
                  <c:v>43200</c:v>
                </c:pt>
                <c:pt idx="100">
                  <c:v>43201</c:v>
                </c:pt>
                <c:pt idx="101">
                  <c:v>43202</c:v>
                </c:pt>
                <c:pt idx="102">
                  <c:v>43203</c:v>
                </c:pt>
                <c:pt idx="103">
                  <c:v>43204</c:v>
                </c:pt>
                <c:pt idx="104">
                  <c:v>43205</c:v>
                </c:pt>
                <c:pt idx="105">
                  <c:v>43206</c:v>
                </c:pt>
                <c:pt idx="106">
                  <c:v>43207</c:v>
                </c:pt>
                <c:pt idx="107">
                  <c:v>43208</c:v>
                </c:pt>
                <c:pt idx="108">
                  <c:v>43209</c:v>
                </c:pt>
                <c:pt idx="109">
                  <c:v>43210</c:v>
                </c:pt>
                <c:pt idx="110">
                  <c:v>43211</c:v>
                </c:pt>
                <c:pt idx="111">
                  <c:v>43212</c:v>
                </c:pt>
                <c:pt idx="112">
                  <c:v>43213</c:v>
                </c:pt>
                <c:pt idx="113">
                  <c:v>43214</c:v>
                </c:pt>
                <c:pt idx="114">
                  <c:v>43215</c:v>
                </c:pt>
                <c:pt idx="115">
                  <c:v>43216</c:v>
                </c:pt>
                <c:pt idx="116">
                  <c:v>43217</c:v>
                </c:pt>
                <c:pt idx="117">
                  <c:v>43218</c:v>
                </c:pt>
                <c:pt idx="118">
                  <c:v>43219</c:v>
                </c:pt>
                <c:pt idx="119">
                  <c:v>43220</c:v>
                </c:pt>
                <c:pt idx="120">
                  <c:v>43221</c:v>
                </c:pt>
                <c:pt idx="121">
                  <c:v>43222</c:v>
                </c:pt>
                <c:pt idx="122">
                  <c:v>43223</c:v>
                </c:pt>
                <c:pt idx="123">
                  <c:v>43224</c:v>
                </c:pt>
                <c:pt idx="124">
                  <c:v>43225</c:v>
                </c:pt>
                <c:pt idx="125">
                  <c:v>43226</c:v>
                </c:pt>
                <c:pt idx="126">
                  <c:v>43227</c:v>
                </c:pt>
                <c:pt idx="127">
                  <c:v>43228</c:v>
                </c:pt>
                <c:pt idx="128">
                  <c:v>43229</c:v>
                </c:pt>
                <c:pt idx="129">
                  <c:v>43230</c:v>
                </c:pt>
                <c:pt idx="130">
                  <c:v>43231</c:v>
                </c:pt>
                <c:pt idx="131">
                  <c:v>43232</c:v>
                </c:pt>
                <c:pt idx="132">
                  <c:v>43233</c:v>
                </c:pt>
                <c:pt idx="133">
                  <c:v>43234</c:v>
                </c:pt>
                <c:pt idx="134">
                  <c:v>43235</c:v>
                </c:pt>
                <c:pt idx="135">
                  <c:v>43236</c:v>
                </c:pt>
                <c:pt idx="136">
                  <c:v>43237</c:v>
                </c:pt>
                <c:pt idx="137">
                  <c:v>43238</c:v>
                </c:pt>
                <c:pt idx="138">
                  <c:v>43239</c:v>
                </c:pt>
                <c:pt idx="139">
                  <c:v>43240</c:v>
                </c:pt>
                <c:pt idx="140">
                  <c:v>43241</c:v>
                </c:pt>
                <c:pt idx="141">
                  <c:v>43242</c:v>
                </c:pt>
                <c:pt idx="142">
                  <c:v>43243</c:v>
                </c:pt>
                <c:pt idx="143">
                  <c:v>43244</c:v>
                </c:pt>
                <c:pt idx="144">
                  <c:v>43245</c:v>
                </c:pt>
                <c:pt idx="145">
                  <c:v>43246</c:v>
                </c:pt>
                <c:pt idx="146">
                  <c:v>43247</c:v>
                </c:pt>
                <c:pt idx="147">
                  <c:v>43248</c:v>
                </c:pt>
                <c:pt idx="148">
                  <c:v>43249</c:v>
                </c:pt>
                <c:pt idx="149">
                  <c:v>43250</c:v>
                </c:pt>
                <c:pt idx="150">
                  <c:v>43251</c:v>
                </c:pt>
                <c:pt idx="151">
                  <c:v>43252</c:v>
                </c:pt>
                <c:pt idx="152">
                  <c:v>43253</c:v>
                </c:pt>
                <c:pt idx="153">
                  <c:v>43254</c:v>
                </c:pt>
                <c:pt idx="154">
                  <c:v>43255</c:v>
                </c:pt>
                <c:pt idx="155">
                  <c:v>43256</c:v>
                </c:pt>
                <c:pt idx="156">
                  <c:v>43257</c:v>
                </c:pt>
                <c:pt idx="157">
                  <c:v>43258</c:v>
                </c:pt>
                <c:pt idx="158">
                  <c:v>43259</c:v>
                </c:pt>
                <c:pt idx="159">
                  <c:v>43260</c:v>
                </c:pt>
                <c:pt idx="160">
                  <c:v>43261</c:v>
                </c:pt>
                <c:pt idx="161">
                  <c:v>43262</c:v>
                </c:pt>
                <c:pt idx="162">
                  <c:v>43263</c:v>
                </c:pt>
                <c:pt idx="163">
                  <c:v>43264</c:v>
                </c:pt>
                <c:pt idx="164">
                  <c:v>43265</c:v>
                </c:pt>
                <c:pt idx="165">
                  <c:v>43266</c:v>
                </c:pt>
                <c:pt idx="166">
                  <c:v>43267</c:v>
                </c:pt>
                <c:pt idx="167">
                  <c:v>43268</c:v>
                </c:pt>
                <c:pt idx="168">
                  <c:v>43269</c:v>
                </c:pt>
                <c:pt idx="169">
                  <c:v>43270</c:v>
                </c:pt>
                <c:pt idx="170">
                  <c:v>43271</c:v>
                </c:pt>
                <c:pt idx="171">
                  <c:v>43272</c:v>
                </c:pt>
                <c:pt idx="172">
                  <c:v>43273</c:v>
                </c:pt>
                <c:pt idx="173">
                  <c:v>43274</c:v>
                </c:pt>
                <c:pt idx="174">
                  <c:v>43275</c:v>
                </c:pt>
                <c:pt idx="175">
                  <c:v>43276</c:v>
                </c:pt>
                <c:pt idx="176">
                  <c:v>43277</c:v>
                </c:pt>
                <c:pt idx="177">
                  <c:v>43278</c:v>
                </c:pt>
                <c:pt idx="178">
                  <c:v>43279</c:v>
                </c:pt>
                <c:pt idx="179">
                  <c:v>43280</c:v>
                </c:pt>
                <c:pt idx="180">
                  <c:v>43281</c:v>
                </c:pt>
                <c:pt idx="181">
                  <c:v>43282</c:v>
                </c:pt>
                <c:pt idx="182">
                  <c:v>43283</c:v>
                </c:pt>
                <c:pt idx="183">
                  <c:v>43284</c:v>
                </c:pt>
                <c:pt idx="184">
                  <c:v>43285</c:v>
                </c:pt>
                <c:pt idx="185">
                  <c:v>43286</c:v>
                </c:pt>
                <c:pt idx="186">
                  <c:v>43287</c:v>
                </c:pt>
                <c:pt idx="187">
                  <c:v>43288</c:v>
                </c:pt>
                <c:pt idx="188">
                  <c:v>43289</c:v>
                </c:pt>
                <c:pt idx="189">
                  <c:v>43290</c:v>
                </c:pt>
                <c:pt idx="190">
                  <c:v>43291</c:v>
                </c:pt>
                <c:pt idx="191">
                  <c:v>43292</c:v>
                </c:pt>
                <c:pt idx="192">
                  <c:v>43293</c:v>
                </c:pt>
                <c:pt idx="193">
                  <c:v>43294</c:v>
                </c:pt>
                <c:pt idx="194">
                  <c:v>43295</c:v>
                </c:pt>
                <c:pt idx="195">
                  <c:v>43296</c:v>
                </c:pt>
                <c:pt idx="196">
                  <c:v>43297</c:v>
                </c:pt>
                <c:pt idx="197">
                  <c:v>43298</c:v>
                </c:pt>
                <c:pt idx="198">
                  <c:v>43299</c:v>
                </c:pt>
                <c:pt idx="199">
                  <c:v>43300</c:v>
                </c:pt>
                <c:pt idx="200">
                  <c:v>43301</c:v>
                </c:pt>
                <c:pt idx="201">
                  <c:v>43302</c:v>
                </c:pt>
                <c:pt idx="202">
                  <c:v>43303</c:v>
                </c:pt>
                <c:pt idx="203">
                  <c:v>43304</c:v>
                </c:pt>
                <c:pt idx="204">
                  <c:v>43305</c:v>
                </c:pt>
                <c:pt idx="205">
                  <c:v>43306</c:v>
                </c:pt>
                <c:pt idx="206">
                  <c:v>43307</c:v>
                </c:pt>
                <c:pt idx="207">
                  <c:v>43308</c:v>
                </c:pt>
                <c:pt idx="208">
                  <c:v>43309</c:v>
                </c:pt>
                <c:pt idx="209">
                  <c:v>43310</c:v>
                </c:pt>
                <c:pt idx="210">
                  <c:v>43311</c:v>
                </c:pt>
                <c:pt idx="211">
                  <c:v>43312</c:v>
                </c:pt>
                <c:pt idx="212">
                  <c:v>43313</c:v>
                </c:pt>
                <c:pt idx="213">
                  <c:v>43314</c:v>
                </c:pt>
                <c:pt idx="214">
                  <c:v>43315</c:v>
                </c:pt>
                <c:pt idx="215">
                  <c:v>43316</c:v>
                </c:pt>
                <c:pt idx="216">
                  <c:v>43317</c:v>
                </c:pt>
                <c:pt idx="217">
                  <c:v>43318</c:v>
                </c:pt>
                <c:pt idx="218">
                  <c:v>43319</c:v>
                </c:pt>
                <c:pt idx="219">
                  <c:v>43320</c:v>
                </c:pt>
                <c:pt idx="220">
                  <c:v>43321</c:v>
                </c:pt>
                <c:pt idx="221">
                  <c:v>43322</c:v>
                </c:pt>
                <c:pt idx="222">
                  <c:v>43323</c:v>
                </c:pt>
                <c:pt idx="223">
                  <c:v>43324</c:v>
                </c:pt>
                <c:pt idx="224">
                  <c:v>43325</c:v>
                </c:pt>
                <c:pt idx="225">
                  <c:v>43326</c:v>
                </c:pt>
                <c:pt idx="226">
                  <c:v>43327</c:v>
                </c:pt>
                <c:pt idx="227">
                  <c:v>43328</c:v>
                </c:pt>
                <c:pt idx="228">
                  <c:v>43329</c:v>
                </c:pt>
                <c:pt idx="229">
                  <c:v>43330</c:v>
                </c:pt>
                <c:pt idx="230">
                  <c:v>43331</c:v>
                </c:pt>
                <c:pt idx="231">
                  <c:v>43332</c:v>
                </c:pt>
                <c:pt idx="232">
                  <c:v>43333</c:v>
                </c:pt>
                <c:pt idx="233">
                  <c:v>43334</c:v>
                </c:pt>
                <c:pt idx="234">
                  <c:v>43335</c:v>
                </c:pt>
                <c:pt idx="235">
                  <c:v>43336</c:v>
                </c:pt>
                <c:pt idx="236">
                  <c:v>43337</c:v>
                </c:pt>
                <c:pt idx="237">
                  <c:v>43338</c:v>
                </c:pt>
                <c:pt idx="238">
                  <c:v>43339</c:v>
                </c:pt>
                <c:pt idx="239">
                  <c:v>43340</c:v>
                </c:pt>
                <c:pt idx="240">
                  <c:v>43341</c:v>
                </c:pt>
                <c:pt idx="241">
                  <c:v>43342</c:v>
                </c:pt>
                <c:pt idx="242">
                  <c:v>43343</c:v>
                </c:pt>
                <c:pt idx="243">
                  <c:v>43344</c:v>
                </c:pt>
                <c:pt idx="244">
                  <c:v>43345</c:v>
                </c:pt>
                <c:pt idx="245">
                  <c:v>43346</c:v>
                </c:pt>
                <c:pt idx="246">
                  <c:v>43347</c:v>
                </c:pt>
                <c:pt idx="247">
                  <c:v>43348</c:v>
                </c:pt>
                <c:pt idx="248">
                  <c:v>43349</c:v>
                </c:pt>
                <c:pt idx="249">
                  <c:v>43350</c:v>
                </c:pt>
                <c:pt idx="250">
                  <c:v>43351</c:v>
                </c:pt>
                <c:pt idx="251">
                  <c:v>43352</c:v>
                </c:pt>
                <c:pt idx="252">
                  <c:v>43353</c:v>
                </c:pt>
                <c:pt idx="253">
                  <c:v>43354</c:v>
                </c:pt>
                <c:pt idx="254">
                  <c:v>43355</c:v>
                </c:pt>
                <c:pt idx="255">
                  <c:v>43356</c:v>
                </c:pt>
                <c:pt idx="256">
                  <c:v>43357</c:v>
                </c:pt>
                <c:pt idx="257">
                  <c:v>43358</c:v>
                </c:pt>
                <c:pt idx="258">
                  <c:v>43359</c:v>
                </c:pt>
                <c:pt idx="259">
                  <c:v>43360</c:v>
                </c:pt>
                <c:pt idx="260">
                  <c:v>43361</c:v>
                </c:pt>
                <c:pt idx="261">
                  <c:v>43362</c:v>
                </c:pt>
                <c:pt idx="262">
                  <c:v>43363</c:v>
                </c:pt>
                <c:pt idx="263">
                  <c:v>43364</c:v>
                </c:pt>
                <c:pt idx="264">
                  <c:v>43365</c:v>
                </c:pt>
                <c:pt idx="265">
                  <c:v>43366</c:v>
                </c:pt>
                <c:pt idx="266">
                  <c:v>43367</c:v>
                </c:pt>
                <c:pt idx="267">
                  <c:v>43368</c:v>
                </c:pt>
                <c:pt idx="268">
                  <c:v>43369</c:v>
                </c:pt>
                <c:pt idx="269">
                  <c:v>43370</c:v>
                </c:pt>
                <c:pt idx="270">
                  <c:v>43371</c:v>
                </c:pt>
                <c:pt idx="271">
                  <c:v>43372</c:v>
                </c:pt>
                <c:pt idx="272">
                  <c:v>43373</c:v>
                </c:pt>
                <c:pt idx="273">
                  <c:v>43374</c:v>
                </c:pt>
                <c:pt idx="274">
                  <c:v>43375</c:v>
                </c:pt>
                <c:pt idx="275">
                  <c:v>43376</c:v>
                </c:pt>
                <c:pt idx="276">
                  <c:v>43377</c:v>
                </c:pt>
                <c:pt idx="277">
                  <c:v>43378</c:v>
                </c:pt>
                <c:pt idx="278">
                  <c:v>43379</c:v>
                </c:pt>
                <c:pt idx="279">
                  <c:v>43380</c:v>
                </c:pt>
                <c:pt idx="280">
                  <c:v>43381</c:v>
                </c:pt>
                <c:pt idx="281">
                  <c:v>43382</c:v>
                </c:pt>
                <c:pt idx="282">
                  <c:v>43383</c:v>
                </c:pt>
                <c:pt idx="283">
                  <c:v>43384</c:v>
                </c:pt>
                <c:pt idx="284">
                  <c:v>43385</c:v>
                </c:pt>
                <c:pt idx="285">
                  <c:v>43386</c:v>
                </c:pt>
                <c:pt idx="286">
                  <c:v>43387</c:v>
                </c:pt>
                <c:pt idx="287">
                  <c:v>43388</c:v>
                </c:pt>
                <c:pt idx="288">
                  <c:v>43389</c:v>
                </c:pt>
                <c:pt idx="289">
                  <c:v>43390</c:v>
                </c:pt>
                <c:pt idx="290">
                  <c:v>43391</c:v>
                </c:pt>
                <c:pt idx="291">
                  <c:v>43392</c:v>
                </c:pt>
                <c:pt idx="292">
                  <c:v>43393</c:v>
                </c:pt>
                <c:pt idx="293">
                  <c:v>43394</c:v>
                </c:pt>
                <c:pt idx="294">
                  <c:v>43395</c:v>
                </c:pt>
                <c:pt idx="295">
                  <c:v>43396</c:v>
                </c:pt>
                <c:pt idx="296">
                  <c:v>43397</c:v>
                </c:pt>
                <c:pt idx="297">
                  <c:v>43398</c:v>
                </c:pt>
                <c:pt idx="298">
                  <c:v>43399</c:v>
                </c:pt>
                <c:pt idx="299">
                  <c:v>43400</c:v>
                </c:pt>
                <c:pt idx="300">
                  <c:v>43401</c:v>
                </c:pt>
                <c:pt idx="301">
                  <c:v>43402</c:v>
                </c:pt>
                <c:pt idx="302">
                  <c:v>43403</c:v>
                </c:pt>
                <c:pt idx="303">
                  <c:v>43404</c:v>
                </c:pt>
              </c:numCache>
            </c:numRef>
          </c:cat>
          <c:val>
            <c:numRef>
              <c:f>Sheet1!$C$2:$C$305</c:f>
              <c:numCache>
                <c:formatCode>General</c:formatCode>
                <c:ptCount val="304"/>
                <c:pt idx="0">
                  <c:v>1</c:v>
                </c:pt>
                <c:pt idx="1">
                  <c:v>1</c:v>
                </c:pt>
                <c:pt idx="2">
                  <c:v>8</c:v>
                </c:pt>
                <c:pt idx="3">
                  <c:v>11</c:v>
                </c:pt>
                <c:pt idx="4">
                  <c:v>1</c:v>
                </c:pt>
                <c:pt idx="5">
                  <c:v>0</c:v>
                </c:pt>
                <c:pt idx="6">
                  <c:v>0</c:v>
                </c:pt>
                <c:pt idx="7">
                  <c:v>0</c:v>
                </c:pt>
                <c:pt idx="8">
                  <c:v>0</c:v>
                </c:pt>
                <c:pt idx="9">
                  <c:v>1</c:v>
                </c:pt>
                <c:pt idx="10">
                  <c:v>3</c:v>
                </c:pt>
                <c:pt idx="11">
                  <c:v>0</c:v>
                </c:pt>
                <c:pt idx="12">
                  <c:v>0</c:v>
                </c:pt>
                <c:pt idx="13">
                  <c:v>1</c:v>
                </c:pt>
                <c:pt idx="14">
                  <c:v>1</c:v>
                </c:pt>
                <c:pt idx="15">
                  <c:v>0</c:v>
                </c:pt>
                <c:pt idx="16">
                  <c:v>6</c:v>
                </c:pt>
                <c:pt idx="17">
                  <c:v>0</c:v>
                </c:pt>
                <c:pt idx="18">
                  <c:v>0</c:v>
                </c:pt>
                <c:pt idx="19">
                  <c:v>0</c:v>
                </c:pt>
                <c:pt idx="20">
                  <c:v>1</c:v>
                </c:pt>
                <c:pt idx="21">
                  <c:v>0</c:v>
                </c:pt>
                <c:pt idx="22">
                  <c:v>0</c:v>
                </c:pt>
                <c:pt idx="23">
                  <c:v>0</c:v>
                </c:pt>
                <c:pt idx="24">
                  <c:v>1</c:v>
                </c:pt>
                <c:pt idx="25">
                  <c:v>0</c:v>
                </c:pt>
                <c:pt idx="26">
                  <c:v>0</c:v>
                </c:pt>
                <c:pt idx="27">
                  <c:v>2</c:v>
                </c:pt>
                <c:pt idx="28">
                  <c:v>0</c:v>
                </c:pt>
                <c:pt idx="29">
                  <c:v>1</c:v>
                </c:pt>
                <c:pt idx="30">
                  <c:v>1</c:v>
                </c:pt>
                <c:pt idx="31">
                  <c:v>2</c:v>
                </c:pt>
                <c:pt idx="32">
                  <c:v>0</c:v>
                </c:pt>
                <c:pt idx="33">
                  <c:v>3</c:v>
                </c:pt>
                <c:pt idx="34">
                  <c:v>0</c:v>
                </c:pt>
                <c:pt idx="35">
                  <c:v>5</c:v>
                </c:pt>
                <c:pt idx="36">
                  <c:v>0</c:v>
                </c:pt>
                <c:pt idx="37">
                  <c:v>1</c:v>
                </c:pt>
                <c:pt idx="38">
                  <c:v>0</c:v>
                </c:pt>
                <c:pt idx="39">
                  <c:v>1</c:v>
                </c:pt>
                <c:pt idx="40">
                  <c:v>2</c:v>
                </c:pt>
                <c:pt idx="41">
                  <c:v>0</c:v>
                </c:pt>
                <c:pt idx="42">
                  <c:v>3</c:v>
                </c:pt>
                <c:pt idx="43">
                  <c:v>12</c:v>
                </c:pt>
                <c:pt idx="44">
                  <c:v>5</c:v>
                </c:pt>
                <c:pt idx="45">
                  <c:v>4</c:v>
                </c:pt>
                <c:pt idx="46">
                  <c:v>1</c:v>
                </c:pt>
                <c:pt idx="47">
                  <c:v>0</c:v>
                </c:pt>
                <c:pt idx="48">
                  <c:v>0</c:v>
                </c:pt>
                <c:pt idx="49">
                  <c:v>9</c:v>
                </c:pt>
                <c:pt idx="50">
                  <c:v>1</c:v>
                </c:pt>
                <c:pt idx="51">
                  <c:v>9</c:v>
                </c:pt>
                <c:pt idx="52">
                  <c:v>7</c:v>
                </c:pt>
                <c:pt idx="53">
                  <c:v>0</c:v>
                </c:pt>
                <c:pt idx="54">
                  <c:v>0</c:v>
                </c:pt>
                <c:pt idx="55">
                  <c:v>0</c:v>
                </c:pt>
                <c:pt idx="56">
                  <c:v>4</c:v>
                </c:pt>
                <c:pt idx="57">
                  <c:v>3</c:v>
                </c:pt>
                <c:pt idx="58">
                  <c:v>0</c:v>
                </c:pt>
                <c:pt idx="59">
                  <c:v>0</c:v>
                </c:pt>
                <c:pt idx="60">
                  <c:v>0</c:v>
                </c:pt>
                <c:pt idx="61">
                  <c:v>0</c:v>
                </c:pt>
                <c:pt idx="62">
                  <c:v>0</c:v>
                </c:pt>
                <c:pt idx="63">
                  <c:v>1</c:v>
                </c:pt>
                <c:pt idx="64">
                  <c:v>7</c:v>
                </c:pt>
                <c:pt idx="65">
                  <c:v>4</c:v>
                </c:pt>
                <c:pt idx="66">
                  <c:v>13</c:v>
                </c:pt>
                <c:pt idx="67">
                  <c:v>3</c:v>
                </c:pt>
                <c:pt idx="68">
                  <c:v>0</c:v>
                </c:pt>
                <c:pt idx="69">
                  <c:v>3</c:v>
                </c:pt>
                <c:pt idx="70">
                  <c:v>1</c:v>
                </c:pt>
                <c:pt idx="71">
                  <c:v>9</c:v>
                </c:pt>
                <c:pt idx="72">
                  <c:v>0</c:v>
                </c:pt>
                <c:pt idx="73">
                  <c:v>0</c:v>
                </c:pt>
                <c:pt idx="74">
                  <c:v>0</c:v>
                </c:pt>
                <c:pt idx="75">
                  <c:v>0</c:v>
                </c:pt>
                <c:pt idx="76">
                  <c:v>1</c:v>
                </c:pt>
                <c:pt idx="77">
                  <c:v>5</c:v>
                </c:pt>
                <c:pt idx="78">
                  <c:v>1</c:v>
                </c:pt>
                <c:pt idx="79">
                  <c:v>1</c:v>
                </c:pt>
                <c:pt idx="80">
                  <c:v>0</c:v>
                </c:pt>
                <c:pt idx="81">
                  <c:v>0</c:v>
                </c:pt>
                <c:pt idx="82">
                  <c:v>0</c:v>
                </c:pt>
                <c:pt idx="83">
                  <c:v>0</c:v>
                </c:pt>
                <c:pt idx="84">
                  <c:v>0</c:v>
                </c:pt>
                <c:pt idx="85">
                  <c:v>13</c:v>
                </c:pt>
                <c:pt idx="86">
                  <c:v>2</c:v>
                </c:pt>
                <c:pt idx="87">
                  <c:v>12</c:v>
                </c:pt>
                <c:pt idx="88">
                  <c:v>0</c:v>
                </c:pt>
                <c:pt idx="89">
                  <c:v>0</c:v>
                </c:pt>
                <c:pt idx="90">
                  <c:v>0</c:v>
                </c:pt>
                <c:pt idx="91">
                  <c:v>2</c:v>
                </c:pt>
                <c:pt idx="92">
                  <c:v>1</c:v>
                </c:pt>
                <c:pt idx="93">
                  <c:v>2</c:v>
                </c:pt>
                <c:pt idx="94">
                  <c:v>0</c:v>
                </c:pt>
                <c:pt idx="95">
                  <c:v>2</c:v>
                </c:pt>
                <c:pt idx="96">
                  <c:v>0</c:v>
                </c:pt>
                <c:pt idx="97">
                  <c:v>3</c:v>
                </c:pt>
                <c:pt idx="98">
                  <c:v>3</c:v>
                </c:pt>
                <c:pt idx="99">
                  <c:v>17</c:v>
                </c:pt>
                <c:pt idx="100">
                  <c:v>1</c:v>
                </c:pt>
                <c:pt idx="101">
                  <c:v>2</c:v>
                </c:pt>
                <c:pt idx="102">
                  <c:v>0</c:v>
                </c:pt>
                <c:pt idx="103">
                  <c:v>0</c:v>
                </c:pt>
                <c:pt idx="104">
                  <c:v>0</c:v>
                </c:pt>
                <c:pt idx="105">
                  <c:v>1</c:v>
                </c:pt>
                <c:pt idx="106">
                  <c:v>0</c:v>
                </c:pt>
                <c:pt idx="107">
                  <c:v>12</c:v>
                </c:pt>
                <c:pt idx="108">
                  <c:v>2</c:v>
                </c:pt>
                <c:pt idx="109">
                  <c:v>1</c:v>
                </c:pt>
                <c:pt idx="110">
                  <c:v>0</c:v>
                </c:pt>
                <c:pt idx="111">
                  <c:v>4</c:v>
                </c:pt>
                <c:pt idx="112">
                  <c:v>2</c:v>
                </c:pt>
                <c:pt idx="113">
                  <c:v>2</c:v>
                </c:pt>
                <c:pt idx="114">
                  <c:v>8</c:v>
                </c:pt>
                <c:pt idx="115">
                  <c:v>2</c:v>
                </c:pt>
                <c:pt idx="116">
                  <c:v>0</c:v>
                </c:pt>
                <c:pt idx="117">
                  <c:v>0</c:v>
                </c:pt>
                <c:pt idx="118">
                  <c:v>0</c:v>
                </c:pt>
                <c:pt idx="119">
                  <c:v>0</c:v>
                </c:pt>
                <c:pt idx="120">
                  <c:v>1</c:v>
                </c:pt>
                <c:pt idx="121">
                  <c:v>0</c:v>
                </c:pt>
                <c:pt idx="122">
                  <c:v>5</c:v>
                </c:pt>
                <c:pt idx="123">
                  <c:v>1</c:v>
                </c:pt>
                <c:pt idx="124">
                  <c:v>0</c:v>
                </c:pt>
                <c:pt idx="125">
                  <c:v>0</c:v>
                </c:pt>
                <c:pt idx="126">
                  <c:v>0</c:v>
                </c:pt>
                <c:pt idx="127">
                  <c:v>0</c:v>
                </c:pt>
                <c:pt idx="128">
                  <c:v>1</c:v>
                </c:pt>
                <c:pt idx="129">
                  <c:v>0</c:v>
                </c:pt>
                <c:pt idx="130">
                  <c:v>1</c:v>
                </c:pt>
                <c:pt idx="131">
                  <c:v>0</c:v>
                </c:pt>
                <c:pt idx="132">
                  <c:v>0</c:v>
                </c:pt>
                <c:pt idx="133">
                  <c:v>0</c:v>
                </c:pt>
                <c:pt idx="134">
                  <c:v>0</c:v>
                </c:pt>
                <c:pt idx="135">
                  <c:v>1</c:v>
                </c:pt>
                <c:pt idx="136">
                  <c:v>1</c:v>
                </c:pt>
                <c:pt idx="137">
                  <c:v>1</c:v>
                </c:pt>
                <c:pt idx="138">
                  <c:v>0</c:v>
                </c:pt>
                <c:pt idx="139">
                  <c:v>4</c:v>
                </c:pt>
                <c:pt idx="140">
                  <c:v>5</c:v>
                </c:pt>
                <c:pt idx="141">
                  <c:v>4</c:v>
                </c:pt>
                <c:pt idx="142">
                  <c:v>1</c:v>
                </c:pt>
                <c:pt idx="143">
                  <c:v>10</c:v>
                </c:pt>
                <c:pt idx="144">
                  <c:v>3</c:v>
                </c:pt>
                <c:pt idx="145">
                  <c:v>18</c:v>
                </c:pt>
                <c:pt idx="146">
                  <c:v>0</c:v>
                </c:pt>
                <c:pt idx="147">
                  <c:v>6</c:v>
                </c:pt>
                <c:pt idx="148">
                  <c:v>1</c:v>
                </c:pt>
                <c:pt idx="149">
                  <c:v>1</c:v>
                </c:pt>
                <c:pt idx="150">
                  <c:v>0</c:v>
                </c:pt>
                <c:pt idx="151">
                  <c:v>0</c:v>
                </c:pt>
                <c:pt idx="152">
                  <c:v>0</c:v>
                </c:pt>
                <c:pt idx="153">
                  <c:v>2</c:v>
                </c:pt>
                <c:pt idx="154">
                  <c:v>2</c:v>
                </c:pt>
                <c:pt idx="155">
                  <c:v>1</c:v>
                </c:pt>
                <c:pt idx="156">
                  <c:v>7</c:v>
                </c:pt>
                <c:pt idx="157">
                  <c:v>2</c:v>
                </c:pt>
                <c:pt idx="158">
                  <c:v>0</c:v>
                </c:pt>
                <c:pt idx="159">
                  <c:v>0</c:v>
                </c:pt>
                <c:pt idx="160">
                  <c:v>2</c:v>
                </c:pt>
                <c:pt idx="161">
                  <c:v>0</c:v>
                </c:pt>
                <c:pt idx="162">
                  <c:v>1</c:v>
                </c:pt>
                <c:pt idx="163">
                  <c:v>10</c:v>
                </c:pt>
                <c:pt idx="164">
                  <c:v>0</c:v>
                </c:pt>
                <c:pt idx="165">
                  <c:v>0</c:v>
                </c:pt>
                <c:pt idx="166">
                  <c:v>0</c:v>
                </c:pt>
                <c:pt idx="167">
                  <c:v>0</c:v>
                </c:pt>
                <c:pt idx="168">
                  <c:v>1</c:v>
                </c:pt>
                <c:pt idx="169">
                  <c:v>12</c:v>
                </c:pt>
                <c:pt idx="170">
                  <c:v>7</c:v>
                </c:pt>
                <c:pt idx="171">
                  <c:v>9</c:v>
                </c:pt>
                <c:pt idx="172">
                  <c:v>3</c:v>
                </c:pt>
                <c:pt idx="173">
                  <c:v>0</c:v>
                </c:pt>
                <c:pt idx="174">
                  <c:v>0</c:v>
                </c:pt>
                <c:pt idx="175">
                  <c:v>0</c:v>
                </c:pt>
                <c:pt idx="176">
                  <c:v>0</c:v>
                </c:pt>
                <c:pt idx="177">
                  <c:v>1</c:v>
                </c:pt>
                <c:pt idx="178">
                  <c:v>0</c:v>
                </c:pt>
                <c:pt idx="179">
                  <c:v>0</c:v>
                </c:pt>
                <c:pt idx="180">
                  <c:v>0</c:v>
                </c:pt>
                <c:pt idx="181">
                  <c:v>0</c:v>
                </c:pt>
                <c:pt idx="182">
                  <c:v>1</c:v>
                </c:pt>
                <c:pt idx="183">
                  <c:v>5</c:v>
                </c:pt>
                <c:pt idx="184">
                  <c:v>0</c:v>
                </c:pt>
                <c:pt idx="185">
                  <c:v>0</c:v>
                </c:pt>
                <c:pt idx="186">
                  <c:v>0</c:v>
                </c:pt>
                <c:pt idx="187">
                  <c:v>0</c:v>
                </c:pt>
                <c:pt idx="188">
                  <c:v>0</c:v>
                </c:pt>
                <c:pt idx="189">
                  <c:v>0</c:v>
                </c:pt>
                <c:pt idx="190">
                  <c:v>0</c:v>
                </c:pt>
                <c:pt idx="191">
                  <c:v>1</c:v>
                </c:pt>
                <c:pt idx="192">
                  <c:v>3</c:v>
                </c:pt>
                <c:pt idx="193">
                  <c:v>0</c:v>
                </c:pt>
                <c:pt idx="194">
                  <c:v>2</c:v>
                </c:pt>
                <c:pt idx="195">
                  <c:v>1</c:v>
                </c:pt>
                <c:pt idx="196">
                  <c:v>0</c:v>
                </c:pt>
                <c:pt idx="197">
                  <c:v>1</c:v>
                </c:pt>
                <c:pt idx="198">
                  <c:v>2</c:v>
                </c:pt>
                <c:pt idx="199">
                  <c:v>1</c:v>
                </c:pt>
                <c:pt idx="200">
                  <c:v>1</c:v>
                </c:pt>
                <c:pt idx="201">
                  <c:v>0</c:v>
                </c:pt>
                <c:pt idx="202">
                  <c:v>0</c:v>
                </c:pt>
                <c:pt idx="203">
                  <c:v>0</c:v>
                </c:pt>
                <c:pt idx="204">
                  <c:v>9</c:v>
                </c:pt>
                <c:pt idx="205">
                  <c:v>0</c:v>
                </c:pt>
                <c:pt idx="206">
                  <c:v>1</c:v>
                </c:pt>
                <c:pt idx="207">
                  <c:v>0</c:v>
                </c:pt>
                <c:pt idx="208">
                  <c:v>0</c:v>
                </c:pt>
                <c:pt idx="209">
                  <c:v>0</c:v>
                </c:pt>
                <c:pt idx="210">
                  <c:v>1</c:v>
                </c:pt>
                <c:pt idx="211">
                  <c:v>2</c:v>
                </c:pt>
                <c:pt idx="212">
                  <c:v>0</c:v>
                </c:pt>
                <c:pt idx="213">
                  <c:v>0</c:v>
                </c:pt>
                <c:pt idx="214">
                  <c:v>0</c:v>
                </c:pt>
                <c:pt idx="215">
                  <c:v>0</c:v>
                </c:pt>
                <c:pt idx="216">
                  <c:v>0</c:v>
                </c:pt>
                <c:pt idx="217">
                  <c:v>3</c:v>
                </c:pt>
                <c:pt idx="218">
                  <c:v>0</c:v>
                </c:pt>
                <c:pt idx="219">
                  <c:v>0</c:v>
                </c:pt>
                <c:pt idx="220">
                  <c:v>1</c:v>
                </c:pt>
                <c:pt idx="221">
                  <c:v>0</c:v>
                </c:pt>
                <c:pt idx="222">
                  <c:v>0</c:v>
                </c:pt>
                <c:pt idx="223">
                  <c:v>0</c:v>
                </c:pt>
                <c:pt idx="224">
                  <c:v>1</c:v>
                </c:pt>
                <c:pt idx="225">
                  <c:v>0</c:v>
                </c:pt>
                <c:pt idx="226">
                  <c:v>1</c:v>
                </c:pt>
                <c:pt idx="227">
                  <c:v>1</c:v>
                </c:pt>
                <c:pt idx="228">
                  <c:v>0</c:v>
                </c:pt>
                <c:pt idx="229">
                  <c:v>0</c:v>
                </c:pt>
                <c:pt idx="230">
                  <c:v>16</c:v>
                </c:pt>
                <c:pt idx="231">
                  <c:v>3</c:v>
                </c:pt>
                <c:pt idx="232">
                  <c:v>1</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1</c:v>
                </c:pt>
                <c:pt idx="247">
                  <c:v>1</c:v>
                </c:pt>
                <c:pt idx="248">
                  <c:v>0</c:v>
                </c:pt>
                <c:pt idx="249">
                  <c:v>0</c:v>
                </c:pt>
                <c:pt idx="250">
                  <c:v>2</c:v>
                </c:pt>
                <c:pt idx="251">
                  <c:v>0</c:v>
                </c:pt>
                <c:pt idx="252">
                  <c:v>0</c:v>
                </c:pt>
                <c:pt idx="253">
                  <c:v>2</c:v>
                </c:pt>
                <c:pt idx="254">
                  <c:v>0</c:v>
                </c:pt>
                <c:pt idx="255">
                  <c:v>0</c:v>
                </c:pt>
                <c:pt idx="256">
                  <c:v>1</c:v>
                </c:pt>
                <c:pt idx="257">
                  <c:v>0</c:v>
                </c:pt>
                <c:pt idx="258">
                  <c:v>0</c:v>
                </c:pt>
                <c:pt idx="259">
                  <c:v>1</c:v>
                </c:pt>
                <c:pt idx="260">
                  <c:v>1</c:v>
                </c:pt>
                <c:pt idx="261">
                  <c:v>0</c:v>
                </c:pt>
                <c:pt idx="262">
                  <c:v>3</c:v>
                </c:pt>
                <c:pt idx="263">
                  <c:v>1</c:v>
                </c:pt>
                <c:pt idx="264">
                  <c:v>0</c:v>
                </c:pt>
                <c:pt idx="265">
                  <c:v>0</c:v>
                </c:pt>
                <c:pt idx="266">
                  <c:v>1</c:v>
                </c:pt>
                <c:pt idx="267">
                  <c:v>5</c:v>
                </c:pt>
                <c:pt idx="268">
                  <c:v>8</c:v>
                </c:pt>
                <c:pt idx="269">
                  <c:v>0</c:v>
                </c:pt>
                <c:pt idx="270">
                  <c:v>0</c:v>
                </c:pt>
                <c:pt idx="271">
                  <c:v>0</c:v>
                </c:pt>
                <c:pt idx="272">
                  <c:v>0</c:v>
                </c:pt>
                <c:pt idx="273">
                  <c:v>0</c:v>
                </c:pt>
                <c:pt idx="274">
                  <c:v>1</c:v>
                </c:pt>
                <c:pt idx="275">
                  <c:v>0</c:v>
                </c:pt>
                <c:pt idx="276">
                  <c:v>1</c:v>
                </c:pt>
                <c:pt idx="277">
                  <c:v>0</c:v>
                </c:pt>
                <c:pt idx="278">
                  <c:v>0</c:v>
                </c:pt>
                <c:pt idx="279">
                  <c:v>0</c:v>
                </c:pt>
                <c:pt idx="280">
                  <c:v>5</c:v>
                </c:pt>
                <c:pt idx="281">
                  <c:v>3</c:v>
                </c:pt>
                <c:pt idx="282">
                  <c:v>4</c:v>
                </c:pt>
                <c:pt idx="283">
                  <c:v>2</c:v>
                </c:pt>
                <c:pt idx="284">
                  <c:v>0</c:v>
                </c:pt>
                <c:pt idx="285">
                  <c:v>0</c:v>
                </c:pt>
                <c:pt idx="286">
                  <c:v>0</c:v>
                </c:pt>
                <c:pt idx="287">
                  <c:v>1</c:v>
                </c:pt>
                <c:pt idx="288">
                  <c:v>3</c:v>
                </c:pt>
                <c:pt idx="289">
                  <c:v>0</c:v>
                </c:pt>
                <c:pt idx="290">
                  <c:v>2</c:v>
                </c:pt>
                <c:pt idx="291">
                  <c:v>0</c:v>
                </c:pt>
                <c:pt idx="292">
                  <c:v>0</c:v>
                </c:pt>
                <c:pt idx="293">
                  <c:v>0</c:v>
                </c:pt>
                <c:pt idx="294">
                  <c:v>0</c:v>
                </c:pt>
                <c:pt idx="295">
                  <c:v>1</c:v>
                </c:pt>
                <c:pt idx="296">
                  <c:v>1</c:v>
                </c:pt>
                <c:pt idx="297">
                  <c:v>3</c:v>
                </c:pt>
                <c:pt idx="298">
                  <c:v>0</c:v>
                </c:pt>
                <c:pt idx="299">
                  <c:v>0</c:v>
                </c:pt>
                <c:pt idx="300">
                  <c:v>1</c:v>
                </c:pt>
                <c:pt idx="301">
                  <c:v>13</c:v>
                </c:pt>
                <c:pt idx="302">
                  <c:v>3</c:v>
                </c:pt>
                <c:pt idx="303">
                  <c:v>4</c:v>
                </c:pt>
              </c:numCache>
            </c:numRef>
          </c:val>
          <c:extLst>
            <c:ext xmlns:c16="http://schemas.microsoft.com/office/drawing/2014/chart" uri="{C3380CC4-5D6E-409C-BE32-E72D297353CC}">
              <c16:uniqueId val="{00000005-AFF4-C742-A3DC-45473D17E230}"/>
            </c:ext>
          </c:extLst>
        </c:ser>
        <c:dLbls>
          <c:showLegendKey val="0"/>
          <c:showVal val="0"/>
          <c:showCatName val="0"/>
          <c:showSerName val="0"/>
          <c:showPercent val="0"/>
          <c:showBubbleSize val="0"/>
        </c:dLbls>
        <c:axId val="1390081888"/>
        <c:axId val="1745681200"/>
      </c:areaChart>
      <c:dateAx>
        <c:axId val="1390081888"/>
        <c:scaling>
          <c:orientation val="minMax"/>
        </c:scaling>
        <c:delete val="0"/>
        <c:axPos val="b"/>
        <c:numFmt formatCode="m/d;@"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crossAx val="1745681200"/>
        <c:crosses val="autoZero"/>
        <c:auto val="1"/>
        <c:lblOffset val="100"/>
        <c:baseTimeUnit val="days"/>
        <c:majorUnit val="7"/>
        <c:majorTimeUnit val="days"/>
      </c:dateAx>
      <c:valAx>
        <c:axId val="1745681200"/>
        <c:scaling>
          <c:orientation val="minMax"/>
          <c:max val="35"/>
          <c:min val="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crossAx val="1390081888"/>
        <c:crossesAt val="42472"/>
        <c:crossBetween val="midCat"/>
      </c:valAx>
      <c:spPr>
        <a:noFill/>
        <a:ln>
          <a:noFill/>
        </a:ln>
        <a:effectLst/>
      </c:spPr>
    </c:plotArea>
    <c:legend>
      <c:legendPos val="t"/>
      <c:layout>
        <c:manualLayout>
          <c:xMode val="edge"/>
          <c:yMode val="edge"/>
          <c:x val="0.43006245565151652"/>
          <c:y val="4.3097388463086042E-2"/>
          <c:w val="0.13987508869696683"/>
          <c:h val="9.3168894253843129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Pages/Session</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8C3-3C42-9FB6-F6C11F0B7B9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1.81</c:v>
                </c:pt>
              </c:numCache>
            </c:numRef>
          </c:val>
          <c:extLst>
            <c:ext xmlns:c16="http://schemas.microsoft.com/office/drawing/2014/chart" uri="{C3380CC4-5D6E-409C-BE32-E72D297353CC}">
              <c16:uniqueId val="{00000000-88C3-3C42-9FB6-F6C11F0B7B98}"/>
            </c:ext>
          </c:extLst>
        </c:ser>
        <c:ser>
          <c:idx val="1"/>
          <c:order val="1"/>
          <c:tx>
            <c:strRef>
              <c:f>Sheet1!$C$1</c:f>
              <c:strCache>
                <c:ptCount val="1"/>
                <c:pt idx="0">
                  <c:v>Avg. Session Duration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Roboto" panose="02000000000000000000" pitchFamily="2" charset="0"/>
                    <a:ea typeface="Roboto" panose="02000000000000000000" pitchFamily="2" charset="0"/>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1.81</c:v>
                </c:pt>
              </c:numCache>
            </c:numRef>
          </c:val>
          <c:extLst>
            <c:ext xmlns:c16="http://schemas.microsoft.com/office/drawing/2014/chart" uri="{C3380CC4-5D6E-409C-BE32-E72D297353CC}">
              <c16:uniqueId val="{00000001-88C3-3C42-9FB6-F6C11F0B7B98}"/>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1.73</c:v>
                </c:pt>
              </c:numCache>
            </c:numRef>
          </c:val>
          <c:extLst>
            <c:ext xmlns:c16="http://schemas.microsoft.com/office/drawing/2014/chart" uri="{C3380CC4-5D6E-409C-BE32-E72D297353CC}">
              <c16:uniqueId val="{00000000-420F-F447-90FF-ABAB1431D3F3}"/>
            </c:ext>
          </c:extLst>
        </c:ser>
        <c:ser>
          <c:idx val="3"/>
          <c:order val="3"/>
          <c:tx>
            <c:strRef>
              <c:f>Sheet1!$E$1</c:f>
              <c:strCache>
                <c:ptCount val="1"/>
                <c:pt idx="0">
                  <c:v>Column2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General</c:formatCode>
                <c:ptCount val="1"/>
                <c:pt idx="0">
                  <c:v>1.91</c:v>
                </c:pt>
              </c:numCache>
            </c:numRef>
          </c:val>
          <c:extLst>
            <c:ext xmlns:c16="http://schemas.microsoft.com/office/drawing/2014/chart" uri="{C3380CC4-5D6E-409C-BE32-E72D297353CC}">
              <c16:uniqueId val="{00000001-420F-F447-90FF-ABAB1431D3F3}"/>
            </c:ext>
          </c:extLst>
        </c:ser>
        <c:dLbls>
          <c:dLblPos val="outEnd"/>
          <c:showLegendKey val="0"/>
          <c:showVal val="1"/>
          <c:showCatName val="0"/>
          <c:showSerName val="0"/>
          <c:showPercent val="0"/>
          <c:showBubbleSize val="0"/>
        </c:dLbls>
        <c:gapWidth val="150"/>
        <c:overlap val="-18"/>
        <c:axId val="1407579184"/>
        <c:axId val="1842221632"/>
      </c:barChart>
      <c:catAx>
        <c:axId val="140757918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2221632"/>
        <c:crosses val="autoZero"/>
        <c:auto val="1"/>
        <c:lblAlgn val="ctr"/>
        <c:lblOffset val="100"/>
        <c:noMultiLvlLbl val="0"/>
      </c:catAx>
      <c:valAx>
        <c:axId val="18422216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0"/>
        <c:majorTickMark val="out"/>
        <c:minorTickMark val="none"/>
        <c:tickLblPos val="nextTo"/>
        <c:crossAx val="1407579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8D658-D040-ED42-BE14-0272F39F1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26BD955-F613-5245-94F1-B3EE25F868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6A3DD9-DAE6-F642-83F3-7150D3875A76}" type="datetimeFigureOut">
              <a:rPr lang="en-US" smtClean="0"/>
              <a:t>11/27/18</a:t>
            </a:fld>
            <a:endParaRPr lang="en-US"/>
          </a:p>
        </p:txBody>
      </p:sp>
      <p:sp>
        <p:nvSpPr>
          <p:cNvPr id="4" name="Footer Placeholder 3">
            <a:extLst>
              <a:ext uri="{FF2B5EF4-FFF2-40B4-BE49-F238E27FC236}">
                <a16:creationId xmlns:a16="http://schemas.microsoft.com/office/drawing/2014/main" id="{C51FE4B2-8248-F64D-A430-3D3A6FA7F7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D1422C-F788-F542-A24B-764B6A3433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3D8B8C-3E40-5043-8CCA-CB71C1BC2A97}" type="slidenum">
              <a:rPr lang="en-US" smtClean="0"/>
              <a:t>‹#›</a:t>
            </a:fld>
            <a:endParaRPr lang="en-US"/>
          </a:p>
        </p:txBody>
      </p:sp>
    </p:spTree>
    <p:extLst>
      <p:ext uri="{BB962C8B-B14F-4D97-AF65-F5344CB8AC3E}">
        <p14:creationId xmlns:p14="http://schemas.microsoft.com/office/powerpoint/2010/main" val="2793530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B414B2CA-C5A4-8C40-ABA4-3D82776CE189}" type="datetimeFigureOut">
              <a:rPr lang="en-US" smtClean="0"/>
              <a:pPr/>
              <a:t>11/27/18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8D16F749-B3DC-254C-A8F6-D5AC8CBB72E6}" type="slidenum">
              <a:rPr lang="en-US" smtClean="0"/>
              <a:pPr/>
              <a:t>‹#›</a:t>
            </a:fld>
            <a:endParaRPr lang="en-US" dirty="0"/>
          </a:p>
        </p:txBody>
      </p:sp>
    </p:spTree>
    <p:extLst>
      <p:ext uri="{BB962C8B-B14F-4D97-AF65-F5344CB8AC3E}">
        <p14:creationId xmlns:p14="http://schemas.microsoft.com/office/powerpoint/2010/main" val="4422474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6F749-B3DC-254C-A8F6-D5AC8CBB72E6}" type="slidenum">
              <a:rPr lang="en-US" smtClean="0"/>
              <a:pPr/>
              <a:t>1</a:t>
            </a:fld>
            <a:endParaRPr lang="en-US" dirty="0"/>
          </a:p>
        </p:txBody>
      </p:sp>
    </p:spTree>
    <p:extLst>
      <p:ext uri="{BB962C8B-B14F-4D97-AF65-F5344CB8AC3E}">
        <p14:creationId xmlns:p14="http://schemas.microsoft.com/office/powerpoint/2010/main" val="254346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6F749-B3DC-254C-A8F6-D5AC8CBB72E6}" type="slidenum">
              <a:rPr lang="en-US" smtClean="0"/>
              <a:pPr/>
              <a:t>2</a:t>
            </a:fld>
            <a:endParaRPr lang="en-US" dirty="0"/>
          </a:p>
        </p:txBody>
      </p:sp>
    </p:spTree>
    <p:extLst>
      <p:ext uri="{BB962C8B-B14F-4D97-AF65-F5344CB8AC3E}">
        <p14:creationId xmlns:p14="http://schemas.microsoft.com/office/powerpoint/2010/main" val="140262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6F749-B3DC-254C-A8F6-D5AC8CBB72E6}" type="slidenum">
              <a:rPr lang="en-US" smtClean="0"/>
              <a:pPr/>
              <a:t>3</a:t>
            </a:fld>
            <a:endParaRPr lang="en-US" dirty="0"/>
          </a:p>
        </p:txBody>
      </p:sp>
    </p:spTree>
    <p:extLst>
      <p:ext uri="{BB962C8B-B14F-4D97-AF65-F5344CB8AC3E}">
        <p14:creationId xmlns:p14="http://schemas.microsoft.com/office/powerpoint/2010/main" val="93783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6F749-B3DC-254C-A8F6-D5AC8CBB72E6}" type="slidenum">
              <a:rPr lang="en-US" smtClean="0"/>
              <a:pPr/>
              <a:t>4</a:t>
            </a:fld>
            <a:endParaRPr lang="en-US" dirty="0"/>
          </a:p>
        </p:txBody>
      </p:sp>
    </p:spTree>
    <p:extLst>
      <p:ext uri="{BB962C8B-B14F-4D97-AF65-F5344CB8AC3E}">
        <p14:creationId xmlns:p14="http://schemas.microsoft.com/office/powerpoint/2010/main" val="2036526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6F749-B3DC-254C-A8F6-D5AC8CBB72E6}" type="slidenum">
              <a:rPr lang="en-US" smtClean="0"/>
              <a:pPr/>
              <a:t>5</a:t>
            </a:fld>
            <a:endParaRPr lang="en-US" dirty="0"/>
          </a:p>
        </p:txBody>
      </p:sp>
    </p:spTree>
    <p:extLst>
      <p:ext uri="{BB962C8B-B14F-4D97-AF65-F5344CB8AC3E}">
        <p14:creationId xmlns:p14="http://schemas.microsoft.com/office/powerpoint/2010/main" val="3463055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End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14BA91-CAE5-E147-88BF-0FF54C6D8F3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5" name="Rectangle 4">
            <a:extLst>
              <a:ext uri="{FF2B5EF4-FFF2-40B4-BE49-F238E27FC236}">
                <a16:creationId xmlns:a16="http://schemas.microsoft.com/office/drawing/2014/main" id="{B365EC9E-E580-9844-852B-33A9A801B37F}"/>
              </a:ext>
            </a:extLst>
          </p:cNvPr>
          <p:cNvSpPr/>
          <p:nvPr userDrawn="1"/>
        </p:nvSpPr>
        <p:spPr>
          <a:xfrm>
            <a:off x="1" y="1430304"/>
            <a:ext cx="5365630" cy="2547991"/>
          </a:xfrm>
          <a:prstGeom prst="rect">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8" name="Title Placeholder 21">
            <a:extLst>
              <a:ext uri="{FF2B5EF4-FFF2-40B4-BE49-F238E27FC236}">
                <a16:creationId xmlns:a16="http://schemas.microsoft.com/office/drawing/2014/main" id="{2A06DCB5-0AC5-0145-AD19-28A13E6255AA}"/>
              </a:ext>
            </a:extLst>
          </p:cNvPr>
          <p:cNvSpPr>
            <a:spLocks noGrp="1"/>
          </p:cNvSpPr>
          <p:nvPr>
            <p:ph type="ctrTitle" hasCustomPrompt="1"/>
          </p:nvPr>
        </p:nvSpPr>
        <p:spPr>
          <a:xfrm>
            <a:off x="238109" y="1565171"/>
            <a:ext cx="4981164"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9" name="Text Placeholder 12">
            <a:extLst>
              <a:ext uri="{FF2B5EF4-FFF2-40B4-BE49-F238E27FC236}">
                <a16:creationId xmlns:a16="http://schemas.microsoft.com/office/drawing/2014/main" id="{3CF68791-B4C4-B34D-8A79-83DA45F39552}"/>
              </a:ext>
            </a:extLst>
          </p:cNvPr>
          <p:cNvSpPr>
            <a:spLocks noGrp="1"/>
          </p:cNvSpPr>
          <p:nvPr>
            <p:ph type="subTitle" idx="1" hasCustomPrompt="1"/>
          </p:nvPr>
        </p:nvSpPr>
        <p:spPr>
          <a:xfrm>
            <a:off x="238108" y="3362031"/>
            <a:ext cx="4981165"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sp>
        <p:nvSpPr>
          <p:cNvPr id="11" name="Rectangle 10">
            <a:extLst>
              <a:ext uri="{FF2B5EF4-FFF2-40B4-BE49-F238E27FC236}">
                <a16:creationId xmlns:a16="http://schemas.microsoft.com/office/drawing/2014/main" id="{2E96CA57-12D4-FD4E-9365-E75FF8AFB55B}"/>
              </a:ext>
            </a:extLst>
          </p:cNvPr>
          <p:cNvSpPr/>
          <p:nvPr userDrawn="1"/>
        </p:nvSpPr>
        <p:spPr>
          <a:xfrm>
            <a:off x="4726112" y="154723"/>
            <a:ext cx="4408263" cy="526256"/>
          </a:xfrm>
          <a:prstGeom prst="rect">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45AC9-459F-0849-AC2E-439C9643072F}"/>
              </a:ext>
            </a:extLst>
          </p:cNvPr>
          <p:cNvSpPr/>
          <p:nvPr userDrawn="1"/>
        </p:nvSpPr>
        <p:spPr>
          <a:xfrm>
            <a:off x="4726112" y="154723"/>
            <a:ext cx="2790789" cy="5262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bIns="90000" anchor="b"/>
          <a:lstStyle/>
          <a:p>
            <a:pPr algn="l" defTabSz="457200" fontAlgn="auto">
              <a:spcBef>
                <a:spcPts val="0"/>
              </a:spcBef>
              <a:spcAft>
                <a:spcPts val="0"/>
              </a:spcAft>
              <a:defRPr/>
            </a:pPr>
            <a:r>
              <a:rPr lang="en-US" sz="1200" b="1" dirty="0">
                <a:solidFill>
                  <a:prstClr val="white"/>
                </a:solidFill>
                <a:latin typeface="Corbel"/>
                <a:cs typeface="Corbel"/>
              </a:rPr>
              <a:t>PREPARED BY ILLUMINAS</a:t>
            </a:r>
          </a:p>
          <a:p>
            <a:pPr algn="l" defTabSz="457200" fontAlgn="auto">
              <a:spcBef>
                <a:spcPts val="0"/>
              </a:spcBef>
              <a:spcAft>
                <a:spcPts val="0"/>
              </a:spcAft>
              <a:defRPr/>
            </a:pPr>
            <a:r>
              <a:rPr lang="en-US" sz="1200" b="1" dirty="0">
                <a:solidFill>
                  <a:prstClr val="white"/>
                </a:solidFill>
                <a:latin typeface="Corbel"/>
                <a:cs typeface="Corbel"/>
              </a:rPr>
              <a:t>a global team based in Austin &amp; London</a:t>
            </a:r>
          </a:p>
        </p:txBody>
      </p:sp>
      <p:pic>
        <p:nvPicPr>
          <p:cNvPr id="13" name="Picture 12">
            <a:extLst>
              <a:ext uri="{FF2B5EF4-FFF2-40B4-BE49-F238E27FC236}">
                <a16:creationId xmlns:a16="http://schemas.microsoft.com/office/drawing/2014/main" id="{C0572D4D-AA50-654C-A939-03C21C7B63C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97930" y="4727620"/>
            <a:ext cx="1300294" cy="240193"/>
          </a:xfrm>
          <a:prstGeom prst="rect">
            <a:avLst/>
          </a:prstGeom>
        </p:spPr>
      </p:pic>
    </p:spTree>
    <p:extLst>
      <p:ext uri="{BB962C8B-B14F-4D97-AF65-F5344CB8AC3E}">
        <p14:creationId xmlns:p14="http://schemas.microsoft.com/office/powerpoint/2010/main" val="30159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026BAC-3B2B-6F48-806E-127EA2670965}"/>
              </a:ext>
            </a:extLst>
          </p:cNvPr>
          <p:cNvSpPr>
            <a:spLocks noGrp="1"/>
          </p:cNvSpPr>
          <p:nvPr>
            <p:ph type="title" hasCustomPrompt="1"/>
          </p:nvPr>
        </p:nvSpPr>
        <p:spPr>
          <a:xfrm>
            <a:off x="274319" y="271886"/>
            <a:ext cx="7955280" cy="640080"/>
          </a:xfrm>
          <a:prstGeom prst="rect">
            <a:avLst/>
          </a:prstGeom>
        </p:spPr>
        <p:txBody>
          <a:bodyPr/>
          <a:lstStyle>
            <a:lvl1pPr>
              <a:defRPr/>
            </a:lvl1pPr>
          </a:lstStyle>
          <a:p>
            <a:r>
              <a:rPr lang="en-US" dirty="0"/>
              <a:t>CLICK TO EDIT CONTENT PAGE TITLE</a:t>
            </a:r>
          </a:p>
        </p:txBody>
      </p:sp>
      <p:sp>
        <p:nvSpPr>
          <p:cNvPr id="4" name="Content Placeholder 2">
            <a:extLst>
              <a:ext uri="{FF2B5EF4-FFF2-40B4-BE49-F238E27FC236}">
                <a16:creationId xmlns:a16="http://schemas.microsoft.com/office/drawing/2014/main" id="{34595299-5399-244C-B602-743ABE649CC2}"/>
              </a:ext>
            </a:extLst>
          </p:cNvPr>
          <p:cNvSpPr>
            <a:spLocks noGrp="1"/>
          </p:cNvSpPr>
          <p:nvPr>
            <p:ph sz="half" idx="13" hasCustomPrompt="1"/>
          </p:nvPr>
        </p:nvSpPr>
        <p:spPr>
          <a:xfrm>
            <a:off x="274320" y="1531620"/>
            <a:ext cx="268605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0" name="Content Placeholder 2">
            <a:extLst>
              <a:ext uri="{FF2B5EF4-FFF2-40B4-BE49-F238E27FC236}">
                <a16:creationId xmlns:a16="http://schemas.microsoft.com/office/drawing/2014/main" id="{049DEDA2-1C93-D74E-84A7-155F450D6C89}"/>
              </a:ext>
            </a:extLst>
          </p:cNvPr>
          <p:cNvSpPr>
            <a:spLocks noGrp="1"/>
          </p:cNvSpPr>
          <p:nvPr>
            <p:ph sz="half" idx="14" hasCustomPrompt="1"/>
          </p:nvPr>
        </p:nvSpPr>
        <p:spPr>
          <a:xfrm>
            <a:off x="3200400" y="1531620"/>
            <a:ext cx="268605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1" name="Content Placeholder 2">
            <a:extLst>
              <a:ext uri="{FF2B5EF4-FFF2-40B4-BE49-F238E27FC236}">
                <a16:creationId xmlns:a16="http://schemas.microsoft.com/office/drawing/2014/main" id="{B192BE76-4FC8-8947-9932-41967E456162}"/>
              </a:ext>
            </a:extLst>
          </p:cNvPr>
          <p:cNvSpPr>
            <a:spLocks noGrp="1"/>
          </p:cNvSpPr>
          <p:nvPr>
            <p:ph sz="half" idx="15" hasCustomPrompt="1"/>
          </p:nvPr>
        </p:nvSpPr>
        <p:spPr>
          <a:xfrm>
            <a:off x="6126480" y="1531620"/>
            <a:ext cx="268605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3" name="Text Placeholder 7">
            <a:extLst>
              <a:ext uri="{FF2B5EF4-FFF2-40B4-BE49-F238E27FC236}">
                <a16:creationId xmlns:a16="http://schemas.microsoft.com/office/drawing/2014/main" id="{6FE405EA-A718-2C44-97F3-C474847721F6}"/>
              </a:ext>
            </a:extLst>
          </p:cNvPr>
          <p:cNvSpPr>
            <a:spLocks noGrp="1"/>
          </p:cNvSpPr>
          <p:nvPr>
            <p:ph type="body" sz="quarter" idx="10" hasCustomPrompt="1"/>
          </p:nvPr>
        </p:nvSpPr>
        <p:spPr>
          <a:xfrm>
            <a:off x="274319" y="1097280"/>
            <a:ext cx="7955280" cy="238842"/>
          </a:xfrm>
          <a:prstGeom prst="rect">
            <a:avLst/>
          </a:prstGeom>
        </p:spPr>
        <p:txBody>
          <a:bodyPr/>
          <a:lstStyle>
            <a:lvl1pPr marL="0" indent="0">
              <a:buNone/>
              <a:defRPr b="0">
                <a:solidFill>
                  <a:schemeClr val="tx2"/>
                </a:solidFill>
              </a:defRPr>
            </a:lvl1pPr>
          </a:lstStyle>
          <a:p>
            <a:pPr lvl="0"/>
            <a:r>
              <a:rPr lang="en-US" dirty="0"/>
              <a:t>Subhead</a:t>
            </a:r>
          </a:p>
        </p:txBody>
      </p:sp>
    </p:spTree>
    <p:extLst>
      <p:ext uri="{BB962C8B-B14F-4D97-AF65-F5344CB8AC3E}">
        <p14:creationId xmlns:p14="http://schemas.microsoft.com/office/powerpoint/2010/main" val="230042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026BAC-3B2B-6F48-806E-127EA2670965}"/>
              </a:ext>
            </a:extLst>
          </p:cNvPr>
          <p:cNvSpPr>
            <a:spLocks noGrp="1"/>
          </p:cNvSpPr>
          <p:nvPr>
            <p:ph type="title" hasCustomPrompt="1"/>
          </p:nvPr>
        </p:nvSpPr>
        <p:spPr>
          <a:xfrm>
            <a:off x="274319" y="271886"/>
            <a:ext cx="7955280" cy="640080"/>
          </a:xfrm>
          <a:prstGeom prst="rect">
            <a:avLst/>
          </a:prstGeom>
        </p:spPr>
        <p:txBody>
          <a:bodyPr/>
          <a:lstStyle>
            <a:lvl1pPr>
              <a:defRPr/>
            </a:lvl1pPr>
          </a:lstStyle>
          <a:p>
            <a:r>
              <a:rPr lang="en-US" dirty="0"/>
              <a:t>CLICK TO EDIT CONTENT PAGE TITLE</a:t>
            </a:r>
          </a:p>
        </p:txBody>
      </p:sp>
      <p:sp>
        <p:nvSpPr>
          <p:cNvPr id="4" name="Content Placeholder 2">
            <a:extLst>
              <a:ext uri="{FF2B5EF4-FFF2-40B4-BE49-F238E27FC236}">
                <a16:creationId xmlns:a16="http://schemas.microsoft.com/office/drawing/2014/main" id="{34595299-5399-244C-B602-743ABE649CC2}"/>
              </a:ext>
            </a:extLst>
          </p:cNvPr>
          <p:cNvSpPr>
            <a:spLocks noGrp="1"/>
          </p:cNvSpPr>
          <p:nvPr>
            <p:ph sz="half" idx="13" hasCustomPrompt="1"/>
          </p:nvPr>
        </p:nvSpPr>
        <p:spPr>
          <a:xfrm>
            <a:off x="274320" y="1790635"/>
            <a:ext cx="2686050" cy="3060805"/>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0" name="Content Placeholder 2">
            <a:extLst>
              <a:ext uri="{FF2B5EF4-FFF2-40B4-BE49-F238E27FC236}">
                <a16:creationId xmlns:a16="http://schemas.microsoft.com/office/drawing/2014/main" id="{049DEDA2-1C93-D74E-84A7-155F450D6C89}"/>
              </a:ext>
            </a:extLst>
          </p:cNvPr>
          <p:cNvSpPr>
            <a:spLocks noGrp="1"/>
          </p:cNvSpPr>
          <p:nvPr>
            <p:ph sz="half" idx="14" hasCustomPrompt="1"/>
          </p:nvPr>
        </p:nvSpPr>
        <p:spPr>
          <a:xfrm>
            <a:off x="3200400" y="1790635"/>
            <a:ext cx="2686050" cy="3060805"/>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1" name="Content Placeholder 2">
            <a:extLst>
              <a:ext uri="{FF2B5EF4-FFF2-40B4-BE49-F238E27FC236}">
                <a16:creationId xmlns:a16="http://schemas.microsoft.com/office/drawing/2014/main" id="{B192BE76-4FC8-8947-9932-41967E456162}"/>
              </a:ext>
            </a:extLst>
          </p:cNvPr>
          <p:cNvSpPr>
            <a:spLocks noGrp="1"/>
          </p:cNvSpPr>
          <p:nvPr>
            <p:ph sz="half" idx="15" hasCustomPrompt="1"/>
          </p:nvPr>
        </p:nvSpPr>
        <p:spPr>
          <a:xfrm>
            <a:off x="6126480" y="1790635"/>
            <a:ext cx="2686050" cy="3060805"/>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3" name="Text Placeholder 7">
            <a:extLst>
              <a:ext uri="{FF2B5EF4-FFF2-40B4-BE49-F238E27FC236}">
                <a16:creationId xmlns:a16="http://schemas.microsoft.com/office/drawing/2014/main" id="{6FE405EA-A718-2C44-97F3-C474847721F6}"/>
              </a:ext>
            </a:extLst>
          </p:cNvPr>
          <p:cNvSpPr>
            <a:spLocks noGrp="1"/>
          </p:cNvSpPr>
          <p:nvPr>
            <p:ph type="body" sz="quarter" idx="10" hasCustomPrompt="1"/>
          </p:nvPr>
        </p:nvSpPr>
        <p:spPr>
          <a:xfrm>
            <a:off x="274319" y="792545"/>
            <a:ext cx="7955280" cy="238842"/>
          </a:xfrm>
          <a:prstGeom prst="rect">
            <a:avLst/>
          </a:prstGeom>
        </p:spPr>
        <p:txBody>
          <a:bodyPr/>
          <a:lstStyle>
            <a:lvl1pPr marL="0" indent="0">
              <a:buNone/>
              <a:defRPr b="1">
                <a:solidFill>
                  <a:schemeClr val="tx2"/>
                </a:solidFill>
              </a:defRPr>
            </a:lvl1pPr>
          </a:lstStyle>
          <a:p>
            <a:pPr lvl="0"/>
            <a:r>
              <a:rPr lang="en-US" dirty="0"/>
              <a:t>Subhead</a:t>
            </a:r>
          </a:p>
        </p:txBody>
      </p:sp>
      <p:sp>
        <p:nvSpPr>
          <p:cNvPr id="8" name="Text Placeholder 7">
            <a:extLst>
              <a:ext uri="{FF2B5EF4-FFF2-40B4-BE49-F238E27FC236}">
                <a16:creationId xmlns:a16="http://schemas.microsoft.com/office/drawing/2014/main" id="{71D0C918-C8F3-AD40-B7AC-DF37CD34301D}"/>
              </a:ext>
            </a:extLst>
          </p:cNvPr>
          <p:cNvSpPr>
            <a:spLocks noGrp="1"/>
          </p:cNvSpPr>
          <p:nvPr>
            <p:ph type="body" sz="quarter" idx="11" hasCustomPrompt="1"/>
          </p:nvPr>
        </p:nvSpPr>
        <p:spPr>
          <a:xfrm>
            <a:off x="274319" y="1170982"/>
            <a:ext cx="7955280" cy="480059"/>
          </a:xfrm>
          <a:prstGeom prst="rect">
            <a:avLst/>
          </a:prstGeom>
        </p:spPr>
        <p:txBody>
          <a:bodyPr>
            <a:normAutofit/>
          </a:bodyPr>
          <a:lstStyle>
            <a:lvl1pPr marL="0" indent="0">
              <a:buNone/>
              <a:defRPr sz="1000" b="0">
                <a:solidFill>
                  <a:schemeClr val="bg2">
                    <a:lumMod val="50000"/>
                  </a:schemeClr>
                </a:solidFill>
              </a:defRPr>
            </a:lvl1pPr>
          </a:lstStyle>
          <a:p>
            <a:pPr lvl="0"/>
            <a:r>
              <a:rPr lang="en-US" dirty="0"/>
              <a:t>Description</a:t>
            </a:r>
          </a:p>
        </p:txBody>
      </p:sp>
    </p:spTree>
    <p:extLst>
      <p:ext uri="{BB962C8B-B14F-4D97-AF65-F5344CB8AC3E}">
        <p14:creationId xmlns:p14="http://schemas.microsoft.com/office/powerpoint/2010/main" val="135568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97411A2-95CE-3A45-B318-2B93D6DC8DBA}"/>
              </a:ext>
            </a:extLst>
          </p:cNvPr>
          <p:cNvSpPr>
            <a:spLocks noGrp="1"/>
          </p:cNvSpPr>
          <p:nvPr>
            <p:ph type="title" hasCustomPrompt="1"/>
          </p:nvPr>
        </p:nvSpPr>
        <p:spPr>
          <a:xfrm>
            <a:off x="274320" y="274321"/>
            <a:ext cx="4297680" cy="332399"/>
          </a:xfrm>
          <a:prstGeom prst="rect">
            <a:avLst/>
          </a:prstGeom>
        </p:spPr>
        <p:txBody>
          <a:bodyPr/>
          <a:lstStyle>
            <a:lvl1pPr>
              <a:defRPr baseline="0"/>
            </a:lvl1pPr>
          </a:lstStyle>
          <a:p>
            <a:r>
              <a:rPr lang="en-US" dirty="0"/>
              <a:t>CLICK TO EDIT CONTENT PAGE TITLE</a:t>
            </a:r>
          </a:p>
        </p:txBody>
      </p:sp>
      <p:sp>
        <p:nvSpPr>
          <p:cNvPr id="4" name="Content Placeholder 2">
            <a:extLst>
              <a:ext uri="{FF2B5EF4-FFF2-40B4-BE49-F238E27FC236}">
                <a16:creationId xmlns:a16="http://schemas.microsoft.com/office/drawing/2014/main" id="{96BD5361-F7F8-AA44-B087-20F5C0998877}"/>
              </a:ext>
            </a:extLst>
          </p:cNvPr>
          <p:cNvSpPr>
            <a:spLocks noGrp="1"/>
          </p:cNvSpPr>
          <p:nvPr>
            <p:ph sz="half" idx="1" hasCustomPrompt="1"/>
          </p:nvPr>
        </p:nvSpPr>
        <p:spPr>
          <a:xfrm>
            <a:off x="274320" y="1359017"/>
            <a:ext cx="4297680" cy="3521593"/>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lumMod val="50000"/>
                  </a:schemeClr>
                </a:solidFill>
                <a:latin typeface="+mj-lt"/>
              </a:defRPr>
            </a:lvl1pPr>
            <a:lvl2pPr marL="573074" indent="-231770">
              <a:lnSpc>
                <a:spcPct val="100000"/>
              </a:lnSpc>
              <a:spcBef>
                <a:spcPts val="300"/>
              </a:spcBef>
              <a:spcAft>
                <a:spcPts val="0"/>
              </a:spcAft>
              <a:buClr>
                <a:srgbClr val="AAAAAA"/>
              </a:buClr>
              <a:buFont typeface="Museo Sans For Dell" pitchFamily="2" charset="0"/>
              <a:buChar char="–"/>
              <a:defRPr sz="1200">
                <a:solidFill>
                  <a:schemeClr val="bg2">
                    <a:lumMod val="50000"/>
                  </a:schemeClr>
                </a:solidFill>
                <a:latin typeface="+mj-lt"/>
              </a:defRPr>
            </a:lvl2pPr>
            <a:lvl3pPr>
              <a:lnSpc>
                <a:spcPct val="100000"/>
              </a:lnSpc>
              <a:spcBef>
                <a:spcPts val="300"/>
              </a:spcBef>
              <a:spcAft>
                <a:spcPts val="0"/>
              </a:spcAft>
              <a:buClr>
                <a:srgbClr val="AAAAAA"/>
              </a:buClr>
              <a:defRPr sz="1000">
                <a:solidFill>
                  <a:schemeClr val="bg2">
                    <a:lumMod val="50000"/>
                  </a:schemeClr>
                </a:solidFill>
                <a:latin typeface="Arial" panose="020B0604020202020204" pitchFamily="34"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2" name="Rectangle 1">
            <a:extLst>
              <a:ext uri="{FF2B5EF4-FFF2-40B4-BE49-F238E27FC236}">
                <a16:creationId xmlns:a16="http://schemas.microsoft.com/office/drawing/2014/main" id="{5D4B5CDF-0788-A045-9E4A-C5AC59CE09DE}"/>
              </a:ext>
            </a:extLst>
          </p:cNvPr>
          <p:cNvSpPr/>
          <p:nvPr userDrawn="1"/>
        </p:nvSpPr>
        <p:spPr>
          <a:xfrm>
            <a:off x="4729316" y="0"/>
            <a:ext cx="4414684" cy="488061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889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97411A2-95CE-3A45-B318-2B93D6DC8DBA}"/>
              </a:ext>
            </a:extLst>
          </p:cNvPr>
          <p:cNvSpPr>
            <a:spLocks noGrp="1"/>
          </p:cNvSpPr>
          <p:nvPr>
            <p:ph type="title" hasCustomPrompt="1"/>
          </p:nvPr>
        </p:nvSpPr>
        <p:spPr>
          <a:xfrm>
            <a:off x="274320" y="274321"/>
            <a:ext cx="4297680" cy="332399"/>
          </a:xfrm>
          <a:prstGeom prst="rect">
            <a:avLst/>
          </a:prstGeom>
        </p:spPr>
        <p:txBody>
          <a:bodyPr/>
          <a:lstStyle>
            <a:lvl1pPr>
              <a:defRPr baseline="0"/>
            </a:lvl1pPr>
          </a:lstStyle>
          <a:p>
            <a:r>
              <a:rPr lang="en-US" dirty="0"/>
              <a:t>CLICK TO EDIT CONTENT PAGE TITLE</a:t>
            </a:r>
          </a:p>
        </p:txBody>
      </p:sp>
      <p:sp>
        <p:nvSpPr>
          <p:cNvPr id="4" name="Content Placeholder 2">
            <a:extLst>
              <a:ext uri="{FF2B5EF4-FFF2-40B4-BE49-F238E27FC236}">
                <a16:creationId xmlns:a16="http://schemas.microsoft.com/office/drawing/2014/main" id="{96BD5361-F7F8-AA44-B087-20F5C0998877}"/>
              </a:ext>
            </a:extLst>
          </p:cNvPr>
          <p:cNvSpPr>
            <a:spLocks noGrp="1"/>
          </p:cNvSpPr>
          <p:nvPr>
            <p:ph sz="half" idx="1" hasCustomPrompt="1"/>
          </p:nvPr>
        </p:nvSpPr>
        <p:spPr>
          <a:xfrm>
            <a:off x="274320" y="1634490"/>
            <a:ext cx="4297680" cy="32461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lumMod val="50000"/>
                  </a:schemeClr>
                </a:solidFill>
                <a:latin typeface="+mj-lt"/>
              </a:defRPr>
            </a:lvl1pPr>
            <a:lvl2pPr marL="573074" indent="-231770">
              <a:lnSpc>
                <a:spcPct val="100000"/>
              </a:lnSpc>
              <a:spcBef>
                <a:spcPts val="300"/>
              </a:spcBef>
              <a:spcAft>
                <a:spcPts val="0"/>
              </a:spcAft>
              <a:buClr>
                <a:srgbClr val="AAAAAA"/>
              </a:buClr>
              <a:buFont typeface="Museo Sans For Dell" pitchFamily="2" charset="0"/>
              <a:buChar char="–"/>
              <a:defRPr sz="1200">
                <a:solidFill>
                  <a:schemeClr val="bg2">
                    <a:lumMod val="50000"/>
                  </a:schemeClr>
                </a:solidFill>
                <a:latin typeface="+mj-lt"/>
              </a:defRPr>
            </a:lvl2pPr>
            <a:lvl3pPr>
              <a:lnSpc>
                <a:spcPct val="100000"/>
              </a:lnSpc>
              <a:spcBef>
                <a:spcPts val="300"/>
              </a:spcBef>
              <a:spcAft>
                <a:spcPts val="0"/>
              </a:spcAft>
              <a:buClr>
                <a:srgbClr val="AAAAAA"/>
              </a:buClr>
              <a:defRPr sz="1000">
                <a:solidFill>
                  <a:schemeClr val="bg2">
                    <a:lumMod val="50000"/>
                  </a:schemeClr>
                </a:solidFill>
                <a:latin typeface="+mj-lt"/>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a:extLst>
              <a:ext uri="{FF2B5EF4-FFF2-40B4-BE49-F238E27FC236}">
                <a16:creationId xmlns:a16="http://schemas.microsoft.com/office/drawing/2014/main" id="{51CF1689-7C8D-C846-A31B-824F2694E98F}"/>
              </a:ext>
            </a:extLst>
          </p:cNvPr>
          <p:cNvSpPr>
            <a:spLocks noGrp="1"/>
          </p:cNvSpPr>
          <p:nvPr>
            <p:ph type="body" sz="quarter" idx="10" hasCustomPrompt="1"/>
          </p:nvPr>
        </p:nvSpPr>
        <p:spPr>
          <a:xfrm>
            <a:off x="274320" y="1242060"/>
            <a:ext cx="4297680" cy="238842"/>
          </a:xfrm>
          <a:prstGeom prst="rect">
            <a:avLst/>
          </a:prstGeom>
        </p:spPr>
        <p:txBody>
          <a:bodyPr/>
          <a:lstStyle>
            <a:lvl1pPr marL="0" indent="0">
              <a:buNone/>
              <a:defRPr b="0">
                <a:solidFill>
                  <a:schemeClr val="tx2"/>
                </a:solidFill>
              </a:defRPr>
            </a:lvl1pPr>
          </a:lstStyle>
          <a:p>
            <a:pPr lvl="0"/>
            <a:r>
              <a:rPr lang="en-US" dirty="0"/>
              <a:t>Subhead</a:t>
            </a:r>
          </a:p>
        </p:txBody>
      </p:sp>
      <p:sp>
        <p:nvSpPr>
          <p:cNvPr id="6" name="Rectangle 5">
            <a:extLst>
              <a:ext uri="{FF2B5EF4-FFF2-40B4-BE49-F238E27FC236}">
                <a16:creationId xmlns:a16="http://schemas.microsoft.com/office/drawing/2014/main" id="{32804DC9-B98D-DB4B-806A-CBBEA982F98B}"/>
              </a:ext>
            </a:extLst>
          </p:cNvPr>
          <p:cNvSpPr/>
          <p:nvPr userDrawn="1"/>
        </p:nvSpPr>
        <p:spPr>
          <a:xfrm>
            <a:off x="4729316" y="0"/>
            <a:ext cx="4414684" cy="488061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445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BC48-72C4-D64E-92D8-0341EF5D4946}"/>
              </a:ext>
            </a:extLst>
          </p:cNvPr>
          <p:cNvSpPr>
            <a:spLocks noGrp="1"/>
          </p:cNvSpPr>
          <p:nvPr>
            <p:ph type="title" hasCustomPrompt="1"/>
          </p:nvPr>
        </p:nvSpPr>
        <p:spPr>
          <a:xfrm>
            <a:off x="274321" y="271886"/>
            <a:ext cx="7930595" cy="640080"/>
          </a:xfrm>
          <a:prstGeom prst="rect">
            <a:avLst/>
          </a:prstGeom>
        </p:spPr>
        <p:txBody>
          <a:bodyPr/>
          <a:lstStyle/>
          <a:p>
            <a:r>
              <a:rPr lang="en-US" dirty="0"/>
              <a:t>CLICK TO EDIT MASTER TITLE STYLE</a:t>
            </a:r>
          </a:p>
        </p:txBody>
      </p:sp>
      <p:sp>
        <p:nvSpPr>
          <p:cNvPr id="26" name="Text Placeholder 7">
            <a:extLst>
              <a:ext uri="{FF2B5EF4-FFF2-40B4-BE49-F238E27FC236}">
                <a16:creationId xmlns:a16="http://schemas.microsoft.com/office/drawing/2014/main" id="{A1F7C05B-4664-924B-AD70-C60FC16906A5}"/>
              </a:ext>
            </a:extLst>
          </p:cNvPr>
          <p:cNvSpPr>
            <a:spLocks noGrp="1"/>
          </p:cNvSpPr>
          <p:nvPr>
            <p:ph type="body" sz="quarter" idx="15" hasCustomPrompt="1"/>
          </p:nvPr>
        </p:nvSpPr>
        <p:spPr>
          <a:xfrm>
            <a:off x="274321" y="1022392"/>
            <a:ext cx="7955280" cy="480059"/>
          </a:xfrm>
          <a:prstGeom prst="rect">
            <a:avLst/>
          </a:prstGeom>
        </p:spPr>
        <p:txBody>
          <a:bodyPr>
            <a:normAutofit/>
          </a:bodyPr>
          <a:lstStyle>
            <a:lvl1pPr marL="0" indent="0">
              <a:buNone/>
              <a:defRPr sz="1000" b="0">
                <a:solidFill>
                  <a:schemeClr val="bg2">
                    <a:lumMod val="50000"/>
                  </a:schemeClr>
                </a:solidFill>
              </a:defRPr>
            </a:lvl1pPr>
          </a:lstStyle>
          <a:p>
            <a:pPr lvl="0"/>
            <a:r>
              <a:rPr lang="en-US" dirty="0"/>
              <a:t>Description</a:t>
            </a:r>
          </a:p>
        </p:txBody>
      </p:sp>
      <p:sp>
        <p:nvSpPr>
          <p:cNvPr id="12" name="Picture Placeholder 2">
            <a:extLst>
              <a:ext uri="{FF2B5EF4-FFF2-40B4-BE49-F238E27FC236}">
                <a16:creationId xmlns:a16="http://schemas.microsoft.com/office/drawing/2014/main" id="{A30CF2C3-7D24-A649-A11C-A2D4D12069AA}"/>
              </a:ext>
            </a:extLst>
          </p:cNvPr>
          <p:cNvSpPr>
            <a:spLocks noGrp="1"/>
          </p:cNvSpPr>
          <p:nvPr>
            <p:ph type="pic" idx="16" hasCustomPrompt="1"/>
          </p:nvPr>
        </p:nvSpPr>
        <p:spPr>
          <a:xfrm>
            <a:off x="0" y="1793134"/>
            <a:ext cx="1511277" cy="1506532"/>
          </a:xfrm>
          <a:prstGeom prst="rect">
            <a:avLst/>
          </a:prstGeom>
          <a:noFill/>
          <a:ln w="190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a:extLst>
              <a:ext uri="{FF2B5EF4-FFF2-40B4-BE49-F238E27FC236}">
                <a16:creationId xmlns:a16="http://schemas.microsoft.com/office/drawing/2014/main" id="{C286C3E1-17BF-C549-AF89-469FE200865A}"/>
              </a:ext>
            </a:extLst>
          </p:cNvPr>
          <p:cNvSpPr>
            <a:spLocks noGrp="1"/>
          </p:cNvSpPr>
          <p:nvPr>
            <p:ph type="pic" idx="17" hasCustomPrompt="1"/>
          </p:nvPr>
        </p:nvSpPr>
        <p:spPr>
          <a:xfrm>
            <a:off x="1519666" y="3310848"/>
            <a:ext cx="1511277" cy="1506532"/>
          </a:xfrm>
          <a:prstGeom prst="rect">
            <a:avLst/>
          </a:prstGeom>
          <a:noFill/>
          <a:ln w="190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7" name="Picture Placeholder 2">
            <a:extLst>
              <a:ext uri="{FF2B5EF4-FFF2-40B4-BE49-F238E27FC236}">
                <a16:creationId xmlns:a16="http://schemas.microsoft.com/office/drawing/2014/main" id="{51CFA862-4084-5848-AC48-D8DA06A0E0ED}"/>
              </a:ext>
            </a:extLst>
          </p:cNvPr>
          <p:cNvSpPr>
            <a:spLocks noGrp="1"/>
          </p:cNvSpPr>
          <p:nvPr>
            <p:ph type="pic" idx="18" hasCustomPrompt="1"/>
          </p:nvPr>
        </p:nvSpPr>
        <p:spPr>
          <a:xfrm>
            <a:off x="3046462" y="1793134"/>
            <a:ext cx="1511277" cy="1506532"/>
          </a:xfrm>
          <a:prstGeom prst="rect">
            <a:avLst/>
          </a:prstGeom>
          <a:noFill/>
          <a:ln w="190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8" name="Picture Placeholder 2">
            <a:extLst>
              <a:ext uri="{FF2B5EF4-FFF2-40B4-BE49-F238E27FC236}">
                <a16:creationId xmlns:a16="http://schemas.microsoft.com/office/drawing/2014/main" id="{A51A879B-794C-2047-92D0-9864E805787E}"/>
              </a:ext>
            </a:extLst>
          </p:cNvPr>
          <p:cNvSpPr>
            <a:spLocks noGrp="1"/>
          </p:cNvSpPr>
          <p:nvPr>
            <p:ph type="pic" idx="19" hasCustomPrompt="1"/>
          </p:nvPr>
        </p:nvSpPr>
        <p:spPr>
          <a:xfrm>
            <a:off x="4574517" y="3310848"/>
            <a:ext cx="1511277" cy="1506532"/>
          </a:xfrm>
          <a:prstGeom prst="rect">
            <a:avLst/>
          </a:prstGeom>
          <a:noFill/>
          <a:ln w="190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9" name="Picture Placeholder 2">
            <a:extLst>
              <a:ext uri="{FF2B5EF4-FFF2-40B4-BE49-F238E27FC236}">
                <a16:creationId xmlns:a16="http://schemas.microsoft.com/office/drawing/2014/main" id="{190E6446-1920-0742-81E5-F9B555FEDB71}"/>
              </a:ext>
            </a:extLst>
          </p:cNvPr>
          <p:cNvSpPr>
            <a:spLocks noGrp="1"/>
          </p:cNvSpPr>
          <p:nvPr>
            <p:ph type="pic" idx="20" hasCustomPrompt="1"/>
          </p:nvPr>
        </p:nvSpPr>
        <p:spPr>
          <a:xfrm>
            <a:off x="6101313" y="1793134"/>
            <a:ext cx="1511277" cy="1506532"/>
          </a:xfrm>
          <a:prstGeom prst="rect">
            <a:avLst/>
          </a:prstGeom>
          <a:noFill/>
          <a:ln w="190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0" name="Picture Placeholder 2">
            <a:extLst>
              <a:ext uri="{FF2B5EF4-FFF2-40B4-BE49-F238E27FC236}">
                <a16:creationId xmlns:a16="http://schemas.microsoft.com/office/drawing/2014/main" id="{1A2606EA-46CB-8F41-AD4A-D8037147A8CD}"/>
              </a:ext>
            </a:extLst>
          </p:cNvPr>
          <p:cNvSpPr>
            <a:spLocks noGrp="1"/>
          </p:cNvSpPr>
          <p:nvPr>
            <p:ph type="pic" idx="21" hasCustomPrompt="1"/>
          </p:nvPr>
        </p:nvSpPr>
        <p:spPr>
          <a:xfrm>
            <a:off x="7624334" y="3310848"/>
            <a:ext cx="1511277" cy="1506532"/>
          </a:xfrm>
          <a:prstGeom prst="rect">
            <a:avLst/>
          </a:prstGeom>
          <a:noFill/>
          <a:ln w="190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6348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E21600-EED5-2F45-BFD2-7C80F7AC4DE0}"/>
              </a:ext>
            </a:extLst>
          </p:cNvPr>
          <p:cNvSpPr>
            <a:spLocks noGrp="1"/>
          </p:cNvSpPr>
          <p:nvPr>
            <p:ph type="title" hasCustomPrompt="1"/>
          </p:nvPr>
        </p:nvSpPr>
        <p:spPr>
          <a:xfrm>
            <a:off x="274319" y="271886"/>
            <a:ext cx="7955280" cy="664797"/>
          </a:xfrm>
          <a:prstGeom prst="rect">
            <a:avLst/>
          </a:prstGeo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2549303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153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a:prstGeom prst="rect">
            <a:avLst/>
          </a:prstGeom>
        </p:spPr>
        <p:txBody>
          <a:bodyPr/>
          <a:lstStyle>
            <a:lvl1pPr>
              <a:defRPr/>
            </a:lvl1pPr>
          </a:lstStyle>
          <a:p>
            <a:r>
              <a:rPr lang="en-US" dirty="0"/>
              <a:t>CLICK TO EDIT CONTENT PAGE TITLE</a:t>
            </a:r>
          </a:p>
        </p:txBody>
      </p:sp>
      <p:sp>
        <p:nvSpPr>
          <p:cNvPr id="6" name="Content Placeholder 2">
            <a:extLst>
              <a:ext uri="{FF2B5EF4-FFF2-40B4-BE49-F238E27FC236}">
                <a16:creationId xmlns:a16="http://schemas.microsoft.com/office/drawing/2014/main" id="{7FB470AC-643B-0048-9E0C-B92C3B46FCE9}"/>
              </a:ext>
            </a:extLst>
          </p:cNvPr>
          <p:cNvSpPr>
            <a:spLocks noGrp="1"/>
          </p:cNvSpPr>
          <p:nvPr>
            <p:ph sz="half" idx="13"/>
          </p:nvPr>
        </p:nvSpPr>
        <p:spPr>
          <a:xfrm>
            <a:off x="274319" y="1296937"/>
            <a:ext cx="7955279" cy="3200400"/>
          </a:xfrm>
          <a:prstGeom prst="rect">
            <a:avLst/>
          </a:prstGeom>
          <a:solidFill>
            <a:schemeClr val="bg1"/>
          </a:solidFill>
        </p:spPr>
        <p:txBody>
          <a:bodyPr wrap="square" lIns="0" tIns="0" rIns="0" bIns="0">
            <a:normAutofit/>
          </a:bodyPr>
          <a:lstStyle>
            <a:lvl1pPr marL="0" indent="0">
              <a:lnSpc>
                <a:spcPct val="100000"/>
              </a:lnSpc>
              <a:spcBef>
                <a:spcPts val="1200"/>
              </a:spcBef>
              <a:spcAft>
                <a:spcPts val="0"/>
              </a:spcAft>
              <a:buClr>
                <a:srgbClr val="AAAAAA"/>
              </a:buClr>
              <a:buNone/>
              <a:defRPr sz="1400" b="0">
                <a:solidFill>
                  <a:schemeClr val="bg2">
                    <a:lumMod val="50000"/>
                  </a:schemeClr>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Tree>
    <p:extLst>
      <p:ext uri="{BB962C8B-B14F-4D97-AF65-F5344CB8AC3E}">
        <p14:creationId xmlns:p14="http://schemas.microsoft.com/office/powerpoint/2010/main" val="295340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a:prstGeom prst="rect">
            <a:avLst/>
          </a:prstGeom>
        </p:spPr>
        <p:txBody>
          <a:bodyPr/>
          <a:lstStyle>
            <a:lvl1pPr>
              <a:defRPr/>
            </a:lvl1pPr>
          </a:lstStyle>
          <a:p>
            <a:r>
              <a:rPr lang="en-US" dirty="0"/>
              <a:t>CLICK TO EDIT CONTENT PAGE TITLE</a:t>
            </a:r>
          </a:p>
        </p:txBody>
      </p:sp>
      <p:sp>
        <p:nvSpPr>
          <p:cNvPr id="6" name="Content Placeholder 2">
            <a:extLst>
              <a:ext uri="{FF2B5EF4-FFF2-40B4-BE49-F238E27FC236}">
                <a16:creationId xmlns:a16="http://schemas.microsoft.com/office/drawing/2014/main" id="{7FB470AC-643B-0048-9E0C-B92C3B46FCE9}"/>
              </a:ext>
            </a:extLst>
          </p:cNvPr>
          <p:cNvSpPr>
            <a:spLocks noGrp="1"/>
          </p:cNvSpPr>
          <p:nvPr>
            <p:ph sz="half" idx="13"/>
          </p:nvPr>
        </p:nvSpPr>
        <p:spPr>
          <a:xfrm>
            <a:off x="567934" y="1280160"/>
            <a:ext cx="3840480" cy="3200400"/>
          </a:xfrm>
          <a:prstGeom prst="rect">
            <a:avLst/>
          </a:prstGeom>
          <a:solidFill>
            <a:schemeClr val="bg1"/>
          </a:solidFill>
        </p:spPr>
        <p:txBody>
          <a:bodyPr wrap="square" lIns="0" tIns="0" rIns="0" bIns="0">
            <a:normAutofit/>
          </a:bodyPr>
          <a:lstStyle>
            <a:lvl1pPr marL="0" indent="0">
              <a:lnSpc>
                <a:spcPct val="100000"/>
              </a:lnSpc>
              <a:spcBef>
                <a:spcPts val="1200"/>
              </a:spcBef>
              <a:spcAft>
                <a:spcPts val="0"/>
              </a:spcAft>
              <a:buClr>
                <a:srgbClr val="AAAAAA"/>
              </a:buClr>
              <a:buNone/>
              <a:defRPr sz="1400" b="0">
                <a:solidFill>
                  <a:schemeClr val="bg2">
                    <a:lumMod val="50000"/>
                  </a:schemeClr>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
        <p:nvSpPr>
          <p:cNvPr id="7" name="Content Placeholder 2">
            <a:extLst>
              <a:ext uri="{FF2B5EF4-FFF2-40B4-BE49-F238E27FC236}">
                <a16:creationId xmlns:a16="http://schemas.microsoft.com/office/drawing/2014/main" id="{17B8A441-BA7F-7E45-B006-42F85C452156}"/>
              </a:ext>
            </a:extLst>
          </p:cNvPr>
          <p:cNvSpPr>
            <a:spLocks noGrp="1"/>
          </p:cNvSpPr>
          <p:nvPr>
            <p:ph sz="half" idx="14"/>
          </p:nvPr>
        </p:nvSpPr>
        <p:spPr>
          <a:xfrm>
            <a:off x="4682734" y="1280160"/>
            <a:ext cx="3840480" cy="3200400"/>
          </a:xfrm>
          <a:prstGeom prst="rect">
            <a:avLst/>
          </a:prstGeom>
          <a:solidFill>
            <a:schemeClr val="bg1"/>
          </a:solidFill>
        </p:spPr>
        <p:txBody>
          <a:bodyPr wrap="square" lIns="0" tIns="0" rIns="0" bIns="0">
            <a:normAutofit/>
          </a:bodyPr>
          <a:lstStyle>
            <a:lvl1pPr marL="0" indent="0">
              <a:lnSpc>
                <a:spcPct val="100000"/>
              </a:lnSpc>
              <a:spcBef>
                <a:spcPts val="1200"/>
              </a:spcBef>
              <a:spcAft>
                <a:spcPts val="0"/>
              </a:spcAft>
              <a:buClr>
                <a:srgbClr val="AAAAAA"/>
              </a:buClr>
              <a:buNone/>
              <a:defRPr sz="1400" b="0">
                <a:solidFill>
                  <a:schemeClr val="bg2">
                    <a:lumMod val="50000"/>
                  </a:schemeClr>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Tree>
    <p:extLst>
      <p:ext uri="{BB962C8B-B14F-4D97-AF65-F5344CB8AC3E}">
        <p14:creationId xmlns:p14="http://schemas.microsoft.com/office/powerpoint/2010/main" val="258301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796C36-E084-A643-9FE8-F7773FBAB039}"/>
              </a:ext>
            </a:extLst>
          </p:cNvPr>
          <p:cNvSpPr>
            <a:spLocks noGrp="1"/>
          </p:cNvSpPr>
          <p:nvPr>
            <p:ph type="title" hasCustomPrompt="1"/>
          </p:nvPr>
        </p:nvSpPr>
        <p:spPr>
          <a:xfrm>
            <a:off x="274319" y="271886"/>
            <a:ext cx="7955280" cy="664797"/>
          </a:xfrm>
          <a:prstGeom prst="rect">
            <a:avLst/>
          </a:prstGeom>
        </p:spPr>
        <p:txBody>
          <a:bodyPr/>
          <a:lstStyle>
            <a:lvl1pPr>
              <a:defRPr/>
            </a:lvl1pPr>
          </a:lstStyle>
          <a:p>
            <a:r>
              <a:rPr lang="en-US" dirty="0"/>
              <a:t>CLICK TO EDIT CONTENT PAGE TITLE</a:t>
            </a:r>
          </a:p>
        </p:txBody>
      </p:sp>
      <p:sp>
        <p:nvSpPr>
          <p:cNvPr id="8" name="Content Placeholder 2">
            <a:extLst>
              <a:ext uri="{FF2B5EF4-FFF2-40B4-BE49-F238E27FC236}">
                <a16:creationId xmlns:a16="http://schemas.microsoft.com/office/drawing/2014/main" id="{DE681297-B051-584C-ABAF-5C3A56FE487E}"/>
              </a:ext>
            </a:extLst>
          </p:cNvPr>
          <p:cNvSpPr>
            <a:spLocks noGrp="1"/>
          </p:cNvSpPr>
          <p:nvPr>
            <p:ph sz="half" idx="13"/>
          </p:nvPr>
        </p:nvSpPr>
        <p:spPr>
          <a:xfrm>
            <a:off x="274320" y="1074420"/>
            <a:ext cx="2686050" cy="3760470"/>
          </a:xfrm>
          <a:prstGeom prst="rect">
            <a:avLst/>
          </a:prstGeom>
          <a:solidFill>
            <a:schemeClr val="bg1"/>
          </a:solidFill>
        </p:spPr>
        <p:txBody>
          <a:bodyPr wrap="square" lIns="0" tIns="0" rIns="0" bIns="0">
            <a:normAutofit/>
          </a:bodyPr>
          <a:lstStyle>
            <a:lvl1pPr marL="0" indent="0">
              <a:lnSpc>
                <a:spcPct val="100000"/>
              </a:lnSpc>
              <a:spcBef>
                <a:spcPts val="1200"/>
              </a:spcBef>
              <a:spcAft>
                <a:spcPts val="0"/>
              </a:spcAft>
              <a:buClr>
                <a:srgbClr val="AAAAAA"/>
              </a:buClr>
              <a:buNone/>
              <a:defRPr sz="1400" b="0">
                <a:solidFill>
                  <a:schemeClr val="bg2">
                    <a:lumMod val="50000"/>
                  </a:schemeClr>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0" smtClean="0">
                <a:latin typeface="+mj-lt"/>
              </a:defRPr>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
        <p:nvSpPr>
          <p:cNvPr id="9" name="Content Placeholder 2">
            <a:extLst>
              <a:ext uri="{FF2B5EF4-FFF2-40B4-BE49-F238E27FC236}">
                <a16:creationId xmlns:a16="http://schemas.microsoft.com/office/drawing/2014/main" id="{4B3F90F9-E1FD-3743-AD35-49EC47F74B2F}"/>
              </a:ext>
            </a:extLst>
          </p:cNvPr>
          <p:cNvSpPr>
            <a:spLocks noGrp="1"/>
          </p:cNvSpPr>
          <p:nvPr>
            <p:ph sz="half" idx="14"/>
          </p:nvPr>
        </p:nvSpPr>
        <p:spPr>
          <a:xfrm>
            <a:off x="3200400" y="1074420"/>
            <a:ext cx="2686050" cy="3760470"/>
          </a:xfrm>
          <a:prstGeom prst="rect">
            <a:avLst/>
          </a:prstGeom>
          <a:solidFill>
            <a:schemeClr val="bg1"/>
          </a:solidFill>
        </p:spPr>
        <p:txBody>
          <a:bodyPr wrap="square" lIns="0" tIns="0" rIns="0" bIns="0">
            <a:normAutofit/>
          </a:bodyPr>
          <a:lstStyle>
            <a:lvl1pPr marL="0" indent="0">
              <a:lnSpc>
                <a:spcPct val="100000"/>
              </a:lnSpc>
              <a:spcBef>
                <a:spcPts val="1200"/>
              </a:spcBef>
              <a:spcAft>
                <a:spcPts val="0"/>
              </a:spcAft>
              <a:buClr>
                <a:srgbClr val="AAAAAA"/>
              </a:buClr>
              <a:buNone/>
              <a:defRPr sz="1400" b="0">
                <a:solidFill>
                  <a:schemeClr val="bg2">
                    <a:lumMod val="50000"/>
                  </a:schemeClr>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
        <p:nvSpPr>
          <p:cNvPr id="10" name="Content Placeholder 2">
            <a:extLst>
              <a:ext uri="{FF2B5EF4-FFF2-40B4-BE49-F238E27FC236}">
                <a16:creationId xmlns:a16="http://schemas.microsoft.com/office/drawing/2014/main" id="{96A87CF7-AEE8-1D49-B489-445BF7685CDE}"/>
              </a:ext>
            </a:extLst>
          </p:cNvPr>
          <p:cNvSpPr>
            <a:spLocks noGrp="1"/>
          </p:cNvSpPr>
          <p:nvPr>
            <p:ph sz="half" idx="15"/>
          </p:nvPr>
        </p:nvSpPr>
        <p:spPr>
          <a:xfrm>
            <a:off x="6126480" y="1074420"/>
            <a:ext cx="2686050" cy="3760470"/>
          </a:xfrm>
          <a:prstGeom prst="rect">
            <a:avLst/>
          </a:prstGeom>
          <a:solidFill>
            <a:schemeClr val="bg1"/>
          </a:solidFill>
        </p:spPr>
        <p:txBody>
          <a:bodyPr wrap="square" lIns="0" tIns="0" rIns="0" bIns="0">
            <a:normAutofit/>
          </a:bodyPr>
          <a:lstStyle>
            <a:lvl1pPr marL="0" indent="0">
              <a:lnSpc>
                <a:spcPct val="100000"/>
              </a:lnSpc>
              <a:spcBef>
                <a:spcPts val="1200"/>
              </a:spcBef>
              <a:spcAft>
                <a:spcPts val="0"/>
              </a:spcAft>
              <a:buClr>
                <a:srgbClr val="AAAAAA"/>
              </a:buClr>
              <a:buNone/>
              <a:defRPr sz="1400" b="0">
                <a:solidFill>
                  <a:schemeClr val="bg2">
                    <a:lumMod val="50000"/>
                  </a:schemeClr>
                </a:solidFill>
                <a:latin typeface="Arial" panose="020B0604020202020204" pitchFamily="34" charset="0"/>
              </a:defRPr>
            </a:lvl1pPr>
            <a:lvl2pPr marL="574661" indent="-231770">
              <a:lnSpc>
                <a:spcPct val="100000"/>
              </a:lnSpc>
              <a:spcBef>
                <a:spcPts val="300"/>
              </a:spcBef>
              <a:spcAft>
                <a:spcPts val="0"/>
              </a:spcAft>
              <a:buClr>
                <a:srgbClr val="AAAAAA"/>
              </a:buClr>
              <a:defRPr lang="en-US" sz="1400" b="1" smtClean="0"/>
            </a:lvl2pPr>
            <a:lvl3pPr>
              <a:lnSpc>
                <a:spcPct val="100000"/>
              </a:lnSpc>
              <a:spcBef>
                <a:spcPts val="300"/>
              </a:spcBef>
              <a:spcAft>
                <a:spcPts val="0"/>
              </a:spcAft>
              <a:buClr>
                <a:srgbClr val="AAAAAA"/>
              </a:buClr>
              <a:defRPr sz="1000" b="0">
                <a:solidFill>
                  <a:schemeClr val="bg2">
                    <a:lumMod val="50000"/>
                  </a:schemeClr>
                </a:solidFill>
                <a:latin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342891" lvl="1" indent="0">
              <a:buNone/>
            </a:pPr>
            <a:endParaRPr lang="en-US" b="1" dirty="0">
              <a:latin typeface="+mj-lt"/>
            </a:endParaRPr>
          </a:p>
          <a:p>
            <a:pPr marL="251451" lvl="1" indent="0">
              <a:spcBef>
                <a:spcPts val="0"/>
              </a:spcBef>
              <a:buNone/>
            </a:pPr>
            <a:r>
              <a:rPr lang="en-US" sz="1400" b="1" dirty="0">
                <a:latin typeface="+mj-lt"/>
              </a:rPr>
              <a:t>Title</a:t>
            </a:r>
          </a:p>
          <a:p>
            <a:pPr lvl="0"/>
            <a:endParaRPr lang="en-US" dirty="0"/>
          </a:p>
        </p:txBody>
      </p:sp>
    </p:spTree>
    <p:extLst>
      <p:ext uri="{BB962C8B-B14F-4D97-AF65-F5344CB8AC3E}">
        <p14:creationId xmlns:p14="http://schemas.microsoft.com/office/powerpoint/2010/main" val="372585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9" name="Title Placeholder 21">
            <a:extLst>
              <a:ext uri="{FF2B5EF4-FFF2-40B4-BE49-F238E27FC236}">
                <a16:creationId xmlns:a16="http://schemas.microsoft.com/office/drawing/2014/main" id="{7153CB32-F507-2846-B02A-B473656E93CF}"/>
              </a:ext>
            </a:extLst>
          </p:cNvPr>
          <p:cNvSpPr>
            <a:spLocks noGrp="1"/>
          </p:cNvSpPr>
          <p:nvPr>
            <p:ph type="ctrTitle" hasCustomPrompt="1"/>
          </p:nvPr>
        </p:nvSpPr>
        <p:spPr>
          <a:xfrm>
            <a:off x="274321" y="274321"/>
            <a:ext cx="6896999" cy="1661993"/>
          </a:xfrm>
          <a:prstGeom prst="rect">
            <a:avLst/>
          </a:prstGeom>
        </p:spPr>
        <p:txBody>
          <a:bodyPr wrap="square" anchor="t" anchorCtr="0">
            <a:normAutofit/>
          </a:bodyPr>
          <a:lstStyle>
            <a:lvl1pPr algn="l">
              <a:lnSpc>
                <a:spcPct val="100000"/>
              </a:lnSpc>
              <a:spcAft>
                <a:spcPts val="0"/>
              </a:spcAft>
              <a:defRPr sz="5400" b="0" i="0" smtClean="0">
                <a:solidFill>
                  <a:schemeClr val="tx2"/>
                </a:solidFill>
                <a:latin typeface="+mj-lt"/>
                <a:ea typeface="Corbel" panose="020B0503020204020204" pitchFamily="34" charset="0"/>
              </a:defRPr>
            </a:lvl1pPr>
          </a:lstStyle>
          <a:p>
            <a:r>
              <a:rPr lang="en-US" dirty="0"/>
              <a:t>Click to edit</a:t>
            </a:r>
            <a:br>
              <a:rPr lang="en-US" dirty="0"/>
            </a:br>
            <a:r>
              <a:rPr lang="en-US" dirty="0"/>
              <a:t>title slide</a:t>
            </a:r>
          </a:p>
        </p:txBody>
      </p:sp>
      <p:sp>
        <p:nvSpPr>
          <p:cNvPr id="50" name="Text Placeholder 12">
            <a:extLst>
              <a:ext uri="{FF2B5EF4-FFF2-40B4-BE49-F238E27FC236}">
                <a16:creationId xmlns:a16="http://schemas.microsoft.com/office/drawing/2014/main" id="{A9A376F5-0782-BC4B-8BF4-4FE3E2ED568E}"/>
              </a:ext>
            </a:extLst>
          </p:cNvPr>
          <p:cNvSpPr>
            <a:spLocks noGrp="1"/>
          </p:cNvSpPr>
          <p:nvPr>
            <p:ph type="subTitle" idx="1"/>
          </p:nvPr>
        </p:nvSpPr>
        <p:spPr>
          <a:xfrm>
            <a:off x="274320" y="2286001"/>
            <a:ext cx="6896100" cy="307777"/>
          </a:xfrm>
          <a:prstGeom prst="rect">
            <a:avLst/>
          </a:prstGeom>
        </p:spPr>
        <p:txBody>
          <a:bodyPr wrap="square" lIns="0" tIns="0" rIns="0" bIns="0" anchor="t" anchorCtr="0">
            <a:spAutoFit/>
          </a:bodyPr>
          <a:lstStyle>
            <a:lvl1pPr marL="0" indent="0" algn="l">
              <a:buFont typeface="Wingdings" pitchFamily="2" charset="2"/>
              <a:buNone/>
              <a:defRPr sz="2000" b="0" i="0" smtClean="0">
                <a:solidFill>
                  <a:schemeClr val="bg1">
                    <a:lumMod val="50000"/>
                  </a:schemeClr>
                </a:solidFill>
                <a:latin typeface="+mj-lt"/>
                <a:ea typeface="Arial" panose="020B0604020202020204" pitchFamily="34" charset="0"/>
              </a:defRPr>
            </a:lvl1pPr>
          </a:lstStyle>
          <a:p>
            <a:r>
              <a:rPr lang="en-US" dirty="0"/>
              <a:t>Click to edit Master subtitle style</a:t>
            </a:r>
          </a:p>
        </p:txBody>
      </p:sp>
      <p:cxnSp>
        <p:nvCxnSpPr>
          <p:cNvPr id="4" name="Straight Connector 3">
            <a:extLst>
              <a:ext uri="{FF2B5EF4-FFF2-40B4-BE49-F238E27FC236}">
                <a16:creationId xmlns:a16="http://schemas.microsoft.com/office/drawing/2014/main" id="{FDAFD716-3010-DE44-B44B-301E871550D5}"/>
              </a:ext>
            </a:extLst>
          </p:cNvPr>
          <p:cNvCxnSpPr>
            <a:cxnSpLocks/>
          </p:cNvCxnSpPr>
          <p:nvPr userDrawn="1"/>
        </p:nvCxnSpPr>
        <p:spPr>
          <a:xfrm flipV="1">
            <a:off x="0" y="5135018"/>
            <a:ext cx="854110" cy="1"/>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5" name="Straight Connector 4">
            <a:extLst>
              <a:ext uri="{FF2B5EF4-FFF2-40B4-BE49-F238E27FC236}">
                <a16:creationId xmlns:a16="http://schemas.microsoft.com/office/drawing/2014/main" id="{2EBDD5CB-9BD6-1C46-B460-7B9A29C79F63}"/>
              </a:ext>
            </a:extLst>
          </p:cNvPr>
          <p:cNvCxnSpPr>
            <a:cxnSpLocks/>
          </p:cNvCxnSpPr>
          <p:nvPr userDrawn="1"/>
        </p:nvCxnSpPr>
        <p:spPr>
          <a:xfrm>
            <a:off x="854110" y="5132365"/>
            <a:ext cx="856527" cy="0"/>
          </a:xfrm>
          <a:prstGeom prst="line">
            <a:avLst/>
          </a:prstGeom>
          <a:ln>
            <a:solidFill>
              <a:schemeClr val="accent4"/>
            </a:solidFill>
          </a:ln>
          <a:effectLst/>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7A235919-527A-3443-90A9-1F9D3C6F9A26}"/>
              </a:ext>
            </a:extLst>
          </p:cNvPr>
          <p:cNvCxnSpPr>
            <a:cxnSpLocks/>
          </p:cNvCxnSpPr>
          <p:nvPr userDrawn="1"/>
        </p:nvCxnSpPr>
        <p:spPr>
          <a:xfrm>
            <a:off x="1710637" y="5132365"/>
            <a:ext cx="856527" cy="0"/>
          </a:xfrm>
          <a:prstGeom prst="line">
            <a:avLst/>
          </a:prstGeom>
          <a:ln>
            <a:solidFill>
              <a:schemeClr val="accent3"/>
            </a:solidFill>
          </a:ln>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D38C9D1D-7904-F74D-B24E-F0B7B9102C24}"/>
              </a:ext>
            </a:extLst>
          </p:cNvPr>
          <p:cNvCxnSpPr>
            <a:cxnSpLocks/>
          </p:cNvCxnSpPr>
          <p:nvPr userDrawn="1"/>
        </p:nvCxnSpPr>
        <p:spPr>
          <a:xfrm>
            <a:off x="2557116" y="5132365"/>
            <a:ext cx="856527" cy="0"/>
          </a:xfrm>
          <a:prstGeom prst="line">
            <a:avLst/>
          </a:prstGeom>
          <a:ln>
            <a:solidFill>
              <a:schemeClr val="accent2"/>
            </a:solidFill>
          </a:ln>
          <a:effectLst/>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8663D3E8-97C1-1E44-AA9F-6B1ADD542B53}"/>
              </a:ext>
            </a:extLst>
          </p:cNvPr>
          <p:cNvCxnSpPr>
            <a:cxnSpLocks/>
          </p:cNvCxnSpPr>
          <p:nvPr userDrawn="1"/>
        </p:nvCxnSpPr>
        <p:spPr>
          <a:xfrm>
            <a:off x="3403595" y="5132365"/>
            <a:ext cx="856527" cy="0"/>
          </a:xfrm>
          <a:prstGeom prst="line">
            <a:avLst/>
          </a:prstGeom>
          <a:ln>
            <a:solidFill>
              <a:schemeClr val="tx2"/>
            </a:solidFill>
          </a:ln>
          <a:effectLst/>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A4D7D6F9-2BBB-0444-9225-45264169E298}"/>
              </a:ext>
            </a:extLst>
          </p:cNvPr>
          <p:cNvCxnSpPr>
            <a:cxnSpLocks/>
          </p:cNvCxnSpPr>
          <p:nvPr userDrawn="1"/>
        </p:nvCxnSpPr>
        <p:spPr>
          <a:xfrm>
            <a:off x="4244858" y="5132365"/>
            <a:ext cx="856527" cy="0"/>
          </a:xfrm>
          <a:prstGeom prst="line">
            <a:avLst/>
          </a:prstGeom>
          <a:ln>
            <a:solidFill>
              <a:schemeClr val="accent5"/>
            </a:solidFill>
          </a:ln>
          <a:effectLst/>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FDD28C92-B156-7B48-942F-F834F9408D8A}"/>
              </a:ext>
            </a:extLst>
          </p:cNvPr>
          <p:cNvCxnSpPr>
            <a:cxnSpLocks/>
          </p:cNvCxnSpPr>
          <p:nvPr userDrawn="1"/>
        </p:nvCxnSpPr>
        <p:spPr>
          <a:xfrm>
            <a:off x="5101385" y="5132365"/>
            <a:ext cx="856527" cy="0"/>
          </a:xfrm>
          <a:prstGeom prst="line">
            <a:avLst/>
          </a:prstGeom>
          <a:ln>
            <a:solidFill>
              <a:schemeClr val="accent1"/>
            </a:solidFill>
          </a:ln>
          <a:effectLst/>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EB5DD43C-D128-014E-84CF-691296315D0D}"/>
              </a:ext>
            </a:extLst>
          </p:cNvPr>
          <p:cNvCxnSpPr>
            <a:cxnSpLocks/>
          </p:cNvCxnSpPr>
          <p:nvPr userDrawn="1"/>
        </p:nvCxnSpPr>
        <p:spPr>
          <a:xfrm>
            <a:off x="5957912" y="5132365"/>
            <a:ext cx="856527" cy="0"/>
          </a:xfrm>
          <a:prstGeom prst="line">
            <a:avLst/>
          </a:prstGeom>
          <a:ln>
            <a:solidFill>
              <a:schemeClr val="accent4"/>
            </a:solidFill>
          </a:ln>
          <a:effectLst/>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1190CFC1-CCA8-E04E-9F21-1B49F46A0F31}"/>
              </a:ext>
            </a:extLst>
          </p:cNvPr>
          <p:cNvCxnSpPr>
            <a:cxnSpLocks/>
          </p:cNvCxnSpPr>
          <p:nvPr userDrawn="1"/>
        </p:nvCxnSpPr>
        <p:spPr>
          <a:xfrm>
            <a:off x="6814439" y="5132837"/>
            <a:ext cx="856527" cy="0"/>
          </a:xfrm>
          <a:prstGeom prst="line">
            <a:avLst/>
          </a:prstGeom>
          <a:ln>
            <a:solidFill>
              <a:schemeClr val="accent3"/>
            </a:solidFill>
          </a:ln>
          <a:effectLst/>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17C79A16-8A62-BF4B-99CE-B8EB06EA285E}"/>
              </a:ext>
            </a:extLst>
          </p:cNvPr>
          <p:cNvCxnSpPr>
            <a:cxnSpLocks/>
          </p:cNvCxnSpPr>
          <p:nvPr userDrawn="1"/>
        </p:nvCxnSpPr>
        <p:spPr>
          <a:xfrm>
            <a:off x="7666877" y="5135067"/>
            <a:ext cx="750982" cy="0"/>
          </a:xfrm>
          <a:prstGeom prst="line">
            <a:avLst/>
          </a:prstGeom>
          <a:ln>
            <a:solidFill>
              <a:schemeClr val="accent2"/>
            </a:solidFill>
          </a:ln>
          <a:effectLst/>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FF6443A4-AA97-CE49-93D3-3553DA4AB485}"/>
              </a:ext>
            </a:extLst>
          </p:cNvPr>
          <p:cNvCxnSpPr>
            <a:cxnSpLocks/>
          </p:cNvCxnSpPr>
          <p:nvPr userDrawn="1"/>
        </p:nvCxnSpPr>
        <p:spPr>
          <a:xfrm>
            <a:off x="8417859" y="5134535"/>
            <a:ext cx="726141" cy="0"/>
          </a:xfrm>
          <a:prstGeom prst="line">
            <a:avLst/>
          </a:prstGeom>
          <a:ln>
            <a:solidFill>
              <a:schemeClr val="accent6"/>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67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End Slide">
    <p:bg>
      <p:bgPr>
        <a:gradFill flip="none" rotWithShape="1">
          <a:gsLst>
            <a:gs pos="0">
              <a:srgbClr val="7BF2C1"/>
            </a:gs>
            <a:gs pos="75000">
              <a:schemeClr val="accent2"/>
            </a:gs>
            <a:gs pos="100000">
              <a:srgbClr val="2AC4B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578F861-0EE7-4841-89AD-E16B18F83725}"/>
              </a:ext>
            </a:extLst>
          </p:cNvPr>
          <p:cNvSpPr>
            <a:spLocks noGrp="1"/>
          </p:cNvSpPr>
          <p:nvPr>
            <p:ph type="title" hasCustomPrompt="1"/>
          </p:nvPr>
        </p:nvSpPr>
        <p:spPr>
          <a:xfrm>
            <a:off x="274321" y="1748271"/>
            <a:ext cx="6850901" cy="1495794"/>
          </a:xfrm>
          <a:prstGeom prst="rect">
            <a:avLst/>
          </a:prstGeom>
        </p:spPr>
        <p:txBody>
          <a:bodyPr anchor="ctr" anchorCtr="0">
            <a:normAutofit/>
          </a:bodyPr>
          <a:lstStyle>
            <a:lvl1pPr>
              <a:defRPr sz="5400" b="0" baseline="0">
                <a:solidFill>
                  <a:schemeClr val="bg1"/>
                </a:solidFill>
              </a:defRPr>
            </a:lvl1pPr>
          </a:lstStyle>
          <a:p>
            <a:r>
              <a:rPr lang="en-US" dirty="0"/>
              <a:t>Click to edit divider slide title  </a:t>
            </a:r>
          </a:p>
        </p:txBody>
      </p:sp>
      <p:pic>
        <p:nvPicPr>
          <p:cNvPr id="5" name="Picture 4">
            <a:extLst>
              <a:ext uri="{FF2B5EF4-FFF2-40B4-BE49-F238E27FC236}">
                <a16:creationId xmlns:a16="http://schemas.microsoft.com/office/drawing/2014/main" id="{07014527-D3CA-2348-8B2C-D9A0788CB7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7930" y="4727620"/>
            <a:ext cx="1300294" cy="240193"/>
          </a:xfrm>
          <a:prstGeom prst="rect">
            <a:avLst/>
          </a:prstGeom>
        </p:spPr>
      </p:pic>
    </p:spTree>
    <p:extLst>
      <p:ext uri="{BB962C8B-B14F-4D97-AF65-F5344CB8AC3E}">
        <p14:creationId xmlns:p14="http://schemas.microsoft.com/office/powerpoint/2010/main" val="198887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End Slide">
    <p:bg>
      <p:bgPr>
        <a:gradFill>
          <a:gsLst>
            <a:gs pos="0">
              <a:schemeClr val="accent4"/>
            </a:gs>
            <a:gs pos="100000">
              <a:srgbClr val="E42707"/>
            </a:gs>
            <a:gs pos="49000">
              <a:schemeClr val="accent5"/>
            </a:gs>
          </a:gsLst>
          <a:lin ang="144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24F2C5-2DA1-F042-B69D-A7A7EF671568}"/>
              </a:ext>
            </a:extLst>
          </p:cNvPr>
          <p:cNvSpPr>
            <a:spLocks noGrp="1"/>
          </p:cNvSpPr>
          <p:nvPr>
            <p:ph type="title" hasCustomPrompt="1"/>
          </p:nvPr>
        </p:nvSpPr>
        <p:spPr>
          <a:xfrm>
            <a:off x="274321" y="1748271"/>
            <a:ext cx="6850901" cy="1495794"/>
          </a:xfrm>
          <a:prstGeom prst="rect">
            <a:avLst/>
          </a:prstGeom>
        </p:spPr>
        <p:txBody>
          <a:bodyPr anchor="ctr" anchorCtr="0">
            <a:normAutofit/>
          </a:bodyPr>
          <a:lstStyle>
            <a:lvl1pPr>
              <a:defRPr sz="5400" b="0" baseline="0">
                <a:solidFill>
                  <a:schemeClr val="bg1"/>
                </a:solidFill>
              </a:defRPr>
            </a:lvl1pPr>
          </a:lstStyle>
          <a:p>
            <a:r>
              <a:rPr lang="en-US" dirty="0"/>
              <a:t>Click to edit divider slide title  </a:t>
            </a:r>
          </a:p>
        </p:txBody>
      </p:sp>
      <p:pic>
        <p:nvPicPr>
          <p:cNvPr id="5" name="Picture 4">
            <a:extLst>
              <a:ext uri="{FF2B5EF4-FFF2-40B4-BE49-F238E27FC236}">
                <a16:creationId xmlns:a16="http://schemas.microsoft.com/office/drawing/2014/main" id="{4143466D-6368-FD42-BE53-38B6604211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7930" y="4727620"/>
            <a:ext cx="1300294" cy="240193"/>
          </a:xfrm>
          <a:prstGeom prst="rect">
            <a:avLst/>
          </a:prstGeom>
        </p:spPr>
      </p:pic>
    </p:spTree>
    <p:extLst>
      <p:ext uri="{BB962C8B-B14F-4D97-AF65-F5344CB8AC3E}">
        <p14:creationId xmlns:p14="http://schemas.microsoft.com/office/powerpoint/2010/main" val="1970289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End Slide">
    <p:bg>
      <p:bgPr>
        <a:solidFill>
          <a:schemeClr val="tx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578F861-0EE7-4841-89AD-E16B18F83725}"/>
              </a:ext>
            </a:extLst>
          </p:cNvPr>
          <p:cNvSpPr>
            <a:spLocks noGrp="1"/>
          </p:cNvSpPr>
          <p:nvPr>
            <p:ph type="title" hasCustomPrompt="1"/>
          </p:nvPr>
        </p:nvSpPr>
        <p:spPr>
          <a:xfrm>
            <a:off x="274321" y="1748271"/>
            <a:ext cx="6850901" cy="1495794"/>
          </a:xfrm>
          <a:prstGeom prst="rect">
            <a:avLst/>
          </a:prstGeom>
        </p:spPr>
        <p:txBody>
          <a:bodyPr anchor="ctr" anchorCtr="0">
            <a:normAutofit/>
          </a:bodyPr>
          <a:lstStyle>
            <a:lvl1pPr>
              <a:defRPr sz="5400" b="0" baseline="0">
                <a:solidFill>
                  <a:schemeClr val="bg1"/>
                </a:solidFill>
              </a:defRPr>
            </a:lvl1pPr>
          </a:lstStyle>
          <a:p>
            <a:r>
              <a:rPr lang="en-US" dirty="0"/>
              <a:t>Click to edit divider slide title  </a:t>
            </a:r>
          </a:p>
        </p:txBody>
      </p:sp>
      <p:pic>
        <p:nvPicPr>
          <p:cNvPr id="5" name="Picture 4">
            <a:extLst>
              <a:ext uri="{FF2B5EF4-FFF2-40B4-BE49-F238E27FC236}">
                <a16:creationId xmlns:a16="http://schemas.microsoft.com/office/drawing/2014/main" id="{07014527-D3CA-2348-8B2C-D9A0788CB7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97930" y="4727620"/>
            <a:ext cx="1300294" cy="240193"/>
          </a:xfrm>
          <a:prstGeom prst="rect">
            <a:avLst/>
          </a:prstGeom>
        </p:spPr>
      </p:pic>
    </p:spTree>
    <p:extLst>
      <p:ext uri="{BB962C8B-B14F-4D97-AF65-F5344CB8AC3E}">
        <p14:creationId xmlns:p14="http://schemas.microsoft.com/office/powerpoint/2010/main" val="4219699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End Slide">
    <p:bg>
      <p:bgPr>
        <a:gradFill flip="none" rotWithShape="1">
          <a:gsLst>
            <a:gs pos="100000">
              <a:srgbClr val="2AC4BB"/>
            </a:gs>
            <a:gs pos="75000">
              <a:schemeClr val="accent2"/>
            </a:gs>
            <a:gs pos="0">
              <a:srgbClr val="7BF2C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910A8-8396-F845-869B-5E4815D621D9}"/>
              </a:ext>
            </a:extLst>
          </p:cNvPr>
          <p:cNvSpPr/>
          <p:nvPr userDrawn="1"/>
        </p:nvSpPr>
        <p:spPr>
          <a:xfrm>
            <a:off x="0" y="3690551"/>
            <a:ext cx="9144000" cy="145294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DB621EF-CED9-0F49-A94D-1ACE9304B1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51873" y="1527530"/>
            <a:ext cx="3440255" cy="635491"/>
          </a:xfrm>
          <a:prstGeom prst="rect">
            <a:avLst/>
          </a:prstGeom>
        </p:spPr>
      </p:pic>
      <p:sp>
        <p:nvSpPr>
          <p:cNvPr id="11" name="Text Box 10">
            <a:extLst>
              <a:ext uri="{FF2B5EF4-FFF2-40B4-BE49-F238E27FC236}">
                <a16:creationId xmlns:a16="http://schemas.microsoft.com/office/drawing/2014/main" id="{4ACE0344-EF40-FF48-8D47-6C838781245A}"/>
              </a:ext>
            </a:extLst>
          </p:cNvPr>
          <p:cNvSpPr txBox="1">
            <a:spLocks noChangeArrowheads="1"/>
          </p:cNvSpPr>
          <p:nvPr userDrawn="1"/>
        </p:nvSpPr>
        <p:spPr bwMode="auto">
          <a:xfrm>
            <a:off x="6160733" y="3789811"/>
            <a:ext cx="279525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charset="0"/>
                <a:ea typeface="ＭＳ Ｐゴシック" charset="0"/>
                <a:cs typeface="ＭＳ Ｐゴシック" charset="0"/>
              </a:defRPr>
            </a:lvl1pPr>
            <a:lvl2pPr marL="742950" indent="-285750">
              <a:defRPr>
                <a:solidFill>
                  <a:schemeClr val="tx1"/>
                </a:solidFill>
                <a:latin typeface="Corbel" charset="0"/>
                <a:ea typeface="ＭＳ Ｐゴシック" charset="0"/>
              </a:defRPr>
            </a:lvl2pPr>
            <a:lvl3pPr marL="1143000" indent="-228600">
              <a:defRPr>
                <a:solidFill>
                  <a:schemeClr val="tx1"/>
                </a:solidFill>
                <a:latin typeface="Corbel" charset="0"/>
                <a:ea typeface="ＭＳ Ｐゴシック" charset="0"/>
              </a:defRPr>
            </a:lvl3pPr>
            <a:lvl4pPr marL="1600200" indent="-228600">
              <a:defRPr>
                <a:solidFill>
                  <a:schemeClr val="tx1"/>
                </a:solidFill>
                <a:latin typeface="Corbel" charset="0"/>
                <a:ea typeface="ＭＳ Ｐゴシック" charset="0"/>
              </a:defRPr>
            </a:lvl4pPr>
            <a:lvl5pPr marL="2057400" indent="-228600">
              <a:defRPr>
                <a:solidFill>
                  <a:schemeClr val="tx1"/>
                </a:solidFill>
                <a:latin typeface="Corbel" charset="0"/>
                <a:ea typeface="ＭＳ Ｐゴシック" charset="0"/>
              </a:defRPr>
            </a:lvl5pPr>
            <a:lvl6pPr marL="2514600" indent="-228600" fontAlgn="base">
              <a:spcBef>
                <a:spcPct val="0"/>
              </a:spcBef>
              <a:spcAft>
                <a:spcPct val="0"/>
              </a:spcAft>
              <a:defRPr>
                <a:solidFill>
                  <a:schemeClr val="tx1"/>
                </a:solidFill>
                <a:latin typeface="Corbel" charset="0"/>
                <a:ea typeface="ＭＳ Ｐゴシック" charset="0"/>
              </a:defRPr>
            </a:lvl6pPr>
            <a:lvl7pPr marL="2971800" indent="-228600" fontAlgn="base">
              <a:spcBef>
                <a:spcPct val="0"/>
              </a:spcBef>
              <a:spcAft>
                <a:spcPct val="0"/>
              </a:spcAft>
              <a:defRPr>
                <a:solidFill>
                  <a:schemeClr val="tx1"/>
                </a:solidFill>
                <a:latin typeface="Corbel" charset="0"/>
                <a:ea typeface="ＭＳ Ｐゴシック" charset="0"/>
              </a:defRPr>
            </a:lvl7pPr>
            <a:lvl8pPr marL="3429000" indent="-228600" fontAlgn="base">
              <a:spcBef>
                <a:spcPct val="0"/>
              </a:spcBef>
              <a:spcAft>
                <a:spcPct val="0"/>
              </a:spcAft>
              <a:defRPr>
                <a:solidFill>
                  <a:schemeClr val="tx1"/>
                </a:solidFill>
                <a:latin typeface="Corbel" charset="0"/>
                <a:ea typeface="ＭＳ Ｐゴシック" charset="0"/>
              </a:defRPr>
            </a:lvl8pPr>
            <a:lvl9pPr marL="3886200" indent="-228600" fontAlgn="base">
              <a:spcBef>
                <a:spcPct val="0"/>
              </a:spcBef>
              <a:spcAft>
                <a:spcPct val="0"/>
              </a:spcAft>
              <a:defRPr>
                <a:solidFill>
                  <a:schemeClr val="tx1"/>
                </a:solidFill>
                <a:latin typeface="Corbel" charset="0"/>
                <a:ea typeface="ＭＳ Ｐゴシック" charset="0"/>
              </a:defRPr>
            </a:lvl9pPr>
          </a:lstStyle>
          <a:p>
            <a:pPr algn="l" defTabSz="342900"/>
            <a:r>
              <a:rPr lang="en-US" sz="1000" b="1" dirty="0" err="1">
                <a:solidFill>
                  <a:schemeClr val="accent2"/>
                </a:solidFill>
                <a:cs typeface="Corbel" charset="0"/>
              </a:rPr>
              <a:t>www.Illuminas.com</a:t>
            </a:r>
            <a:endParaRPr lang="en-US" sz="1000" b="1" dirty="0">
              <a:solidFill>
                <a:schemeClr val="accent2"/>
              </a:solidFill>
              <a:cs typeface="Corbel" charset="0"/>
            </a:endParaRPr>
          </a:p>
          <a:p>
            <a:pPr algn="r" defTabSz="342900"/>
            <a:endParaRPr lang="en-US" sz="800" b="1" dirty="0">
              <a:solidFill>
                <a:schemeClr val="accent2"/>
              </a:solidFill>
              <a:cs typeface="Corbel" charset="0"/>
            </a:endParaRPr>
          </a:p>
          <a:p>
            <a:pPr algn="l" defTabSz="342900"/>
            <a:r>
              <a:rPr lang="en-US" sz="1000" b="1" dirty="0">
                <a:solidFill>
                  <a:schemeClr val="accent2"/>
                </a:solidFill>
                <a:cs typeface="Corbel" charset="0"/>
              </a:rPr>
              <a:t>solutions@us.illuminas.com</a:t>
            </a:r>
          </a:p>
          <a:p>
            <a:pPr algn="l" defTabSz="342900"/>
            <a:r>
              <a:rPr lang="en-US" sz="800" b="0" dirty="0">
                <a:solidFill>
                  <a:schemeClr val="accent2"/>
                </a:solidFill>
                <a:latin typeface="Arial" panose="020B0604020202020204" pitchFamily="34" charset="0"/>
                <a:cs typeface="Arial" panose="020B0604020202020204" pitchFamily="34" charset="0"/>
              </a:rPr>
              <a:t>+1 512-652-2700</a:t>
            </a:r>
          </a:p>
          <a:p>
            <a:pPr defTabSz="342900"/>
            <a:endParaRPr lang="en-US" sz="800" b="1" dirty="0">
              <a:solidFill>
                <a:schemeClr val="accent2"/>
              </a:solidFill>
              <a:cs typeface="Corbel" charset="0"/>
            </a:endParaRPr>
          </a:p>
          <a:p>
            <a:pPr defTabSz="342900"/>
            <a:endParaRPr lang="en-US" sz="800" b="1" dirty="0">
              <a:solidFill>
                <a:schemeClr val="accent2"/>
              </a:solidFill>
              <a:cs typeface="Corbel" charset="0"/>
            </a:endParaRPr>
          </a:p>
          <a:p>
            <a:pPr defTabSz="342900"/>
            <a:endParaRPr lang="en-US" sz="800" b="1" dirty="0">
              <a:solidFill>
                <a:schemeClr val="accent2"/>
              </a:solidFill>
              <a:cs typeface="Corbel" charset="0"/>
            </a:endParaRPr>
          </a:p>
        </p:txBody>
      </p:sp>
      <p:cxnSp>
        <p:nvCxnSpPr>
          <p:cNvPr id="12" name="Straight Connector 11">
            <a:extLst>
              <a:ext uri="{FF2B5EF4-FFF2-40B4-BE49-F238E27FC236}">
                <a16:creationId xmlns:a16="http://schemas.microsoft.com/office/drawing/2014/main" id="{9076DDD3-695B-F445-9A85-D0A26517CFCB}"/>
              </a:ext>
            </a:extLst>
          </p:cNvPr>
          <p:cNvCxnSpPr>
            <a:cxnSpLocks/>
          </p:cNvCxnSpPr>
          <p:nvPr userDrawn="1"/>
        </p:nvCxnSpPr>
        <p:spPr>
          <a:xfrm>
            <a:off x="5757332" y="3851001"/>
            <a:ext cx="0" cy="1123486"/>
          </a:xfrm>
          <a:prstGeom prst="line">
            <a:avLst/>
          </a:prstGeom>
          <a:ln w="12700" cap="rnd">
            <a:solidFill>
              <a:schemeClr val="accent2"/>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2FFA44F3-1D8C-824B-9FF0-2286200A3980}"/>
              </a:ext>
            </a:extLst>
          </p:cNvPr>
          <p:cNvSpPr txBox="1"/>
          <p:nvPr userDrawn="1"/>
        </p:nvSpPr>
        <p:spPr bwMode="auto">
          <a:xfrm>
            <a:off x="6160733" y="4765199"/>
            <a:ext cx="2795255" cy="418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sz="800" b="1" dirty="0">
                <a:solidFill>
                  <a:schemeClr val="accent2"/>
                </a:solidFill>
                <a:cs typeface="Corbel" charset="0"/>
              </a:rPr>
              <a:t>linkedin.com/company/illuminas                  @Illuminas</a:t>
            </a:r>
          </a:p>
          <a:p>
            <a:pPr defTabSz="457200">
              <a:spcBef>
                <a:spcPct val="20000"/>
              </a:spcBef>
              <a:buFont typeface="Arial" charset="0"/>
              <a:buNone/>
            </a:pPr>
            <a:endParaRPr lang="en-US" sz="1100" b="1" dirty="0">
              <a:solidFill>
                <a:schemeClr val="accent2"/>
              </a:solidFill>
              <a:latin typeface="Corbel"/>
              <a:cs typeface="Corbel"/>
            </a:endParaRPr>
          </a:p>
        </p:txBody>
      </p:sp>
      <p:pic>
        <p:nvPicPr>
          <p:cNvPr id="14" name="Picture 13">
            <a:extLst>
              <a:ext uri="{FF2B5EF4-FFF2-40B4-BE49-F238E27FC236}">
                <a16:creationId xmlns:a16="http://schemas.microsoft.com/office/drawing/2014/main" id="{A458B2D2-AEF6-584A-97D6-87B6A1F9D1B0}"/>
              </a:ext>
            </a:extLst>
          </p:cNvPr>
          <p:cNvPicPr>
            <a:picLocks noChangeAspect="1"/>
          </p:cNvPicPr>
          <p:nvPr userDrawn="1"/>
        </p:nvPicPr>
        <p:blipFill>
          <a:blip r:embed="rId3"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6262337" y="4486479"/>
            <a:ext cx="266893" cy="273456"/>
          </a:xfrm>
          <a:prstGeom prst="rect">
            <a:avLst/>
          </a:prstGeom>
        </p:spPr>
      </p:pic>
      <p:pic>
        <p:nvPicPr>
          <p:cNvPr id="15" name="Picture 14">
            <a:extLst>
              <a:ext uri="{FF2B5EF4-FFF2-40B4-BE49-F238E27FC236}">
                <a16:creationId xmlns:a16="http://schemas.microsoft.com/office/drawing/2014/main" id="{34286671-B974-8841-BE41-325CC90F15E5}"/>
              </a:ext>
            </a:extLst>
          </p:cNvPr>
          <p:cNvPicPr>
            <a:picLocks noChangeAspect="1"/>
          </p:cNvPicPr>
          <p:nvPr userDrawn="1"/>
        </p:nvPicPr>
        <p:blipFill>
          <a:blip r:embed="rId4"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8343902" y="4486479"/>
            <a:ext cx="258233" cy="264583"/>
          </a:xfrm>
          <a:prstGeom prst="rect">
            <a:avLst/>
          </a:prstGeom>
        </p:spPr>
      </p:pic>
    </p:spTree>
    <p:extLst>
      <p:ext uri="{BB962C8B-B14F-4D97-AF65-F5344CB8AC3E}">
        <p14:creationId xmlns:p14="http://schemas.microsoft.com/office/powerpoint/2010/main" val="3547147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Slide">
    <p:bg>
      <p:bgPr>
        <a:gradFill>
          <a:gsLst>
            <a:gs pos="0">
              <a:schemeClr val="accent4"/>
            </a:gs>
            <a:gs pos="100000">
              <a:srgbClr val="E42707"/>
            </a:gs>
            <a:gs pos="49000">
              <a:schemeClr val="accent5"/>
            </a:gs>
          </a:gsLst>
          <a:lin ang="14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589FD2-D739-0E45-9FF3-AD36E2F90F86}"/>
              </a:ext>
            </a:extLst>
          </p:cNvPr>
          <p:cNvSpPr/>
          <p:nvPr userDrawn="1"/>
        </p:nvSpPr>
        <p:spPr>
          <a:xfrm>
            <a:off x="0" y="3690551"/>
            <a:ext cx="9144000" cy="145294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Box 10">
            <a:extLst>
              <a:ext uri="{FF2B5EF4-FFF2-40B4-BE49-F238E27FC236}">
                <a16:creationId xmlns:a16="http://schemas.microsoft.com/office/drawing/2014/main" id="{BC051CFC-BDD3-9F43-BFC4-EC8472A14F88}"/>
              </a:ext>
            </a:extLst>
          </p:cNvPr>
          <p:cNvSpPr txBox="1">
            <a:spLocks noChangeArrowheads="1"/>
          </p:cNvSpPr>
          <p:nvPr userDrawn="1"/>
        </p:nvSpPr>
        <p:spPr bwMode="auto">
          <a:xfrm>
            <a:off x="6160733" y="3789811"/>
            <a:ext cx="279525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charset="0"/>
                <a:ea typeface="ＭＳ Ｐゴシック" charset="0"/>
                <a:cs typeface="ＭＳ Ｐゴシック" charset="0"/>
              </a:defRPr>
            </a:lvl1pPr>
            <a:lvl2pPr marL="742950" indent="-285750">
              <a:defRPr>
                <a:solidFill>
                  <a:schemeClr val="tx1"/>
                </a:solidFill>
                <a:latin typeface="Corbel" charset="0"/>
                <a:ea typeface="ＭＳ Ｐゴシック" charset="0"/>
              </a:defRPr>
            </a:lvl2pPr>
            <a:lvl3pPr marL="1143000" indent="-228600">
              <a:defRPr>
                <a:solidFill>
                  <a:schemeClr val="tx1"/>
                </a:solidFill>
                <a:latin typeface="Corbel" charset="0"/>
                <a:ea typeface="ＭＳ Ｐゴシック" charset="0"/>
              </a:defRPr>
            </a:lvl3pPr>
            <a:lvl4pPr marL="1600200" indent="-228600">
              <a:defRPr>
                <a:solidFill>
                  <a:schemeClr val="tx1"/>
                </a:solidFill>
                <a:latin typeface="Corbel" charset="0"/>
                <a:ea typeface="ＭＳ Ｐゴシック" charset="0"/>
              </a:defRPr>
            </a:lvl4pPr>
            <a:lvl5pPr marL="2057400" indent="-228600">
              <a:defRPr>
                <a:solidFill>
                  <a:schemeClr val="tx1"/>
                </a:solidFill>
                <a:latin typeface="Corbel" charset="0"/>
                <a:ea typeface="ＭＳ Ｐゴシック" charset="0"/>
              </a:defRPr>
            </a:lvl5pPr>
            <a:lvl6pPr marL="2514600" indent="-228600" fontAlgn="base">
              <a:spcBef>
                <a:spcPct val="0"/>
              </a:spcBef>
              <a:spcAft>
                <a:spcPct val="0"/>
              </a:spcAft>
              <a:defRPr>
                <a:solidFill>
                  <a:schemeClr val="tx1"/>
                </a:solidFill>
                <a:latin typeface="Corbel" charset="0"/>
                <a:ea typeface="ＭＳ Ｐゴシック" charset="0"/>
              </a:defRPr>
            </a:lvl6pPr>
            <a:lvl7pPr marL="2971800" indent="-228600" fontAlgn="base">
              <a:spcBef>
                <a:spcPct val="0"/>
              </a:spcBef>
              <a:spcAft>
                <a:spcPct val="0"/>
              </a:spcAft>
              <a:defRPr>
                <a:solidFill>
                  <a:schemeClr val="tx1"/>
                </a:solidFill>
                <a:latin typeface="Corbel" charset="0"/>
                <a:ea typeface="ＭＳ Ｐゴシック" charset="0"/>
              </a:defRPr>
            </a:lvl7pPr>
            <a:lvl8pPr marL="3429000" indent="-228600" fontAlgn="base">
              <a:spcBef>
                <a:spcPct val="0"/>
              </a:spcBef>
              <a:spcAft>
                <a:spcPct val="0"/>
              </a:spcAft>
              <a:defRPr>
                <a:solidFill>
                  <a:schemeClr val="tx1"/>
                </a:solidFill>
                <a:latin typeface="Corbel" charset="0"/>
                <a:ea typeface="ＭＳ Ｐゴシック" charset="0"/>
              </a:defRPr>
            </a:lvl8pPr>
            <a:lvl9pPr marL="3886200" indent="-228600" fontAlgn="base">
              <a:spcBef>
                <a:spcPct val="0"/>
              </a:spcBef>
              <a:spcAft>
                <a:spcPct val="0"/>
              </a:spcAft>
              <a:defRPr>
                <a:solidFill>
                  <a:schemeClr val="tx1"/>
                </a:solidFill>
                <a:latin typeface="Corbel" charset="0"/>
                <a:ea typeface="ＭＳ Ｐゴシック" charset="0"/>
              </a:defRPr>
            </a:lvl9pPr>
          </a:lstStyle>
          <a:p>
            <a:pPr algn="l" defTabSz="342900"/>
            <a:r>
              <a:rPr lang="en-US" sz="1000" b="1" dirty="0" err="1">
                <a:solidFill>
                  <a:schemeClr val="accent5"/>
                </a:solidFill>
                <a:cs typeface="Corbel" charset="0"/>
              </a:rPr>
              <a:t>www.Illuminas.com</a:t>
            </a:r>
            <a:endParaRPr lang="en-US" sz="1000" b="1" dirty="0">
              <a:solidFill>
                <a:schemeClr val="accent5"/>
              </a:solidFill>
              <a:cs typeface="Corbel" charset="0"/>
            </a:endParaRPr>
          </a:p>
          <a:p>
            <a:pPr algn="r" defTabSz="342900"/>
            <a:endParaRPr lang="en-US" sz="800" b="1" dirty="0">
              <a:solidFill>
                <a:schemeClr val="accent5"/>
              </a:solidFill>
              <a:cs typeface="Corbel" charset="0"/>
            </a:endParaRPr>
          </a:p>
          <a:p>
            <a:pPr algn="l" defTabSz="342900"/>
            <a:r>
              <a:rPr lang="en-US" sz="1000" b="1" dirty="0">
                <a:solidFill>
                  <a:schemeClr val="accent5"/>
                </a:solidFill>
                <a:cs typeface="Corbel" charset="0"/>
              </a:rPr>
              <a:t>solutions@us.illuminas.com</a:t>
            </a:r>
          </a:p>
          <a:p>
            <a:pPr algn="l" defTabSz="342900"/>
            <a:r>
              <a:rPr lang="en-US" sz="800" b="0" dirty="0">
                <a:solidFill>
                  <a:schemeClr val="accent5"/>
                </a:solidFill>
                <a:latin typeface="Arial" panose="020B0604020202020204" pitchFamily="34" charset="0"/>
                <a:cs typeface="Arial" panose="020B0604020202020204" pitchFamily="34" charset="0"/>
              </a:rPr>
              <a:t>+1 512-652-2700</a:t>
            </a:r>
          </a:p>
          <a:p>
            <a:pPr defTabSz="342900"/>
            <a:endParaRPr lang="en-US" sz="800" b="1" dirty="0">
              <a:solidFill>
                <a:schemeClr val="accent5"/>
              </a:solidFill>
              <a:cs typeface="Corbel" charset="0"/>
            </a:endParaRPr>
          </a:p>
          <a:p>
            <a:pPr defTabSz="342900"/>
            <a:endParaRPr lang="en-US" sz="800" b="1" dirty="0">
              <a:solidFill>
                <a:schemeClr val="accent5"/>
              </a:solidFill>
              <a:cs typeface="Corbel" charset="0"/>
            </a:endParaRPr>
          </a:p>
          <a:p>
            <a:pPr defTabSz="342900"/>
            <a:endParaRPr lang="en-US" sz="800" b="1" dirty="0">
              <a:solidFill>
                <a:schemeClr val="accent5"/>
              </a:solidFill>
              <a:cs typeface="Corbel" charset="0"/>
            </a:endParaRPr>
          </a:p>
        </p:txBody>
      </p:sp>
      <p:cxnSp>
        <p:nvCxnSpPr>
          <p:cNvPr id="12" name="Straight Connector 11">
            <a:extLst>
              <a:ext uri="{FF2B5EF4-FFF2-40B4-BE49-F238E27FC236}">
                <a16:creationId xmlns:a16="http://schemas.microsoft.com/office/drawing/2014/main" id="{7ADE640C-D788-E844-B5CC-2B0226B4AAA0}"/>
              </a:ext>
            </a:extLst>
          </p:cNvPr>
          <p:cNvCxnSpPr>
            <a:cxnSpLocks/>
          </p:cNvCxnSpPr>
          <p:nvPr userDrawn="1"/>
        </p:nvCxnSpPr>
        <p:spPr>
          <a:xfrm>
            <a:off x="5757332" y="3851001"/>
            <a:ext cx="0" cy="1123486"/>
          </a:xfrm>
          <a:prstGeom prst="line">
            <a:avLst/>
          </a:prstGeom>
          <a:ln w="12700" cap="rnd">
            <a:solidFill>
              <a:schemeClr val="accent4"/>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8E78967-1F39-E64E-9111-9000B98D3674}"/>
              </a:ext>
            </a:extLst>
          </p:cNvPr>
          <p:cNvSpPr txBox="1"/>
          <p:nvPr userDrawn="1"/>
        </p:nvSpPr>
        <p:spPr bwMode="auto">
          <a:xfrm>
            <a:off x="6160733" y="4765199"/>
            <a:ext cx="2795255" cy="418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sz="800" b="1" dirty="0">
                <a:solidFill>
                  <a:schemeClr val="accent5"/>
                </a:solidFill>
                <a:cs typeface="Corbel" charset="0"/>
              </a:rPr>
              <a:t>linkedin.com/company/illuminas                  @Illuminas</a:t>
            </a:r>
          </a:p>
          <a:p>
            <a:pPr defTabSz="457200">
              <a:spcBef>
                <a:spcPct val="20000"/>
              </a:spcBef>
              <a:buFont typeface="Arial" charset="0"/>
              <a:buNone/>
            </a:pPr>
            <a:endParaRPr lang="en-US" sz="1100" b="1" dirty="0">
              <a:solidFill>
                <a:schemeClr val="accent5"/>
              </a:solidFill>
              <a:latin typeface="Corbel"/>
              <a:cs typeface="Corbel"/>
            </a:endParaRPr>
          </a:p>
        </p:txBody>
      </p:sp>
      <p:pic>
        <p:nvPicPr>
          <p:cNvPr id="14" name="Picture 13">
            <a:extLst>
              <a:ext uri="{FF2B5EF4-FFF2-40B4-BE49-F238E27FC236}">
                <a16:creationId xmlns:a16="http://schemas.microsoft.com/office/drawing/2014/main" id="{1A16DD91-4909-1043-87CC-DB2EEF69EA7F}"/>
              </a:ext>
            </a:extLst>
          </p:cNvPr>
          <p:cNvPicPr>
            <a:picLocks noChangeAspect="1"/>
          </p:cNvPicPr>
          <p:nvPr userDrawn="1"/>
        </p:nvPicPr>
        <p:blipFill>
          <a:blip r:embed="rId2"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262337" y="4486479"/>
            <a:ext cx="266893" cy="273456"/>
          </a:xfrm>
          <a:prstGeom prst="rect">
            <a:avLst/>
          </a:prstGeom>
          <a:ln>
            <a:noFill/>
          </a:ln>
        </p:spPr>
      </p:pic>
      <p:pic>
        <p:nvPicPr>
          <p:cNvPr id="15" name="Picture 14">
            <a:extLst>
              <a:ext uri="{FF2B5EF4-FFF2-40B4-BE49-F238E27FC236}">
                <a16:creationId xmlns:a16="http://schemas.microsoft.com/office/drawing/2014/main" id="{C58D851A-6274-B741-8058-6E202EB391E3}"/>
              </a:ext>
            </a:extLst>
          </p:cNvPr>
          <p:cNvPicPr>
            <a:picLocks noChangeAspect="1"/>
          </p:cNvPicPr>
          <p:nvPr userDrawn="1"/>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343902" y="4486479"/>
            <a:ext cx="258233" cy="264583"/>
          </a:xfrm>
          <a:prstGeom prst="rect">
            <a:avLst/>
          </a:prstGeom>
          <a:ln>
            <a:noFill/>
          </a:ln>
        </p:spPr>
      </p:pic>
      <p:pic>
        <p:nvPicPr>
          <p:cNvPr id="9" name="Picture 8">
            <a:extLst>
              <a:ext uri="{FF2B5EF4-FFF2-40B4-BE49-F238E27FC236}">
                <a16:creationId xmlns:a16="http://schemas.microsoft.com/office/drawing/2014/main" id="{E8796C1D-97DD-B246-938A-C6A4D2ADD21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851873" y="1527530"/>
            <a:ext cx="3440255" cy="635491"/>
          </a:xfrm>
          <a:prstGeom prst="rect">
            <a:avLst/>
          </a:prstGeom>
        </p:spPr>
      </p:pic>
    </p:spTree>
    <p:extLst>
      <p:ext uri="{BB962C8B-B14F-4D97-AF65-F5344CB8AC3E}">
        <p14:creationId xmlns:p14="http://schemas.microsoft.com/office/powerpoint/2010/main" val="37369431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End Slide">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8DA656-5A31-1248-9432-60BC99EEBA0B}"/>
              </a:ext>
            </a:extLst>
          </p:cNvPr>
          <p:cNvSpPr/>
          <p:nvPr userDrawn="1"/>
        </p:nvSpPr>
        <p:spPr>
          <a:xfrm>
            <a:off x="0" y="3690551"/>
            <a:ext cx="9144000" cy="145294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Box 10">
            <a:extLst>
              <a:ext uri="{FF2B5EF4-FFF2-40B4-BE49-F238E27FC236}">
                <a16:creationId xmlns:a16="http://schemas.microsoft.com/office/drawing/2014/main" id="{921761D1-C2E4-BE4E-93E7-57CE4AB07CD9}"/>
              </a:ext>
            </a:extLst>
          </p:cNvPr>
          <p:cNvSpPr txBox="1">
            <a:spLocks noChangeArrowheads="1"/>
          </p:cNvSpPr>
          <p:nvPr userDrawn="1"/>
        </p:nvSpPr>
        <p:spPr bwMode="auto">
          <a:xfrm>
            <a:off x="6160733" y="3789811"/>
            <a:ext cx="279525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charset="0"/>
                <a:ea typeface="ＭＳ Ｐゴシック" charset="0"/>
                <a:cs typeface="ＭＳ Ｐゴシック" charset="0"/>
              </a:defRPr>
            </a:lvl1pPr>
            <a:lvl2pPr marL="742950" indent="-285750">
              <a:defRPr>
                <a:solidFill>
                  <a:schemeClr val="tx1"/>
                </a:solidFill>
                <a:latin typeface="Corbel" charset="0"/>
                <a:ea typeface="ＭＳ Ｐゴシック" charset="0"/>
              </a:defRPr>
            </a:lvl2pPr>
            <a:lvl3pPr marL="1143000" indent="-228600">
              <a:defRPr>
                <a:solidFill>
                  <a:schemeClr val="tx1"/>
                </a:solidFill>
                <a:latin typeface="Corbel" charset="0"/>
                <a:ea typeface="ＭＳ Ｐゴシック" charset="0"/>
              </a:defRPr>
            </a:lvl3pPr>
            <a:lvl4pPr marL="1600200" indent="-228600">
              <a:defRPr>
                <a:solidFill>
                  <a:schemeClr val="tx1"/>
                </a:solidFill>
                <a:latin typeface="Corbel" charset="0"/>
                <a:ea typeface="ＭＳ Ｐゴシック" charset="0"/>
              </a:defRPr>
            </a:lvl4pPr>
            <a:lvl5pPr marL="2057400" indent="-228600">
              <a:defRPr>
                <a:solidFill>
                  <a:schemeClr val="tx1"/>
                </a:solidFill>
                <a:latin typeface="Corbel" charset="0"/>
                <a:ea typeface="ＭＳ Ｐゴシック" charset="0"/>
              </a:defRPr>
            </a:lvl5pPr>
            <a:lvl6pPr marL="2514600" indent="-228600" fontAlgn="base">
              <a:spcBef>
                <a:spcPct val="0"/>
              </a:spcBef>
              <a:spcAft>
                <a:spcPct val="0"/>
              </a:spcAft>
              <a:defRPr>
                <a:solidFill>
                  <a:schemeClr val="tx1"/>
                </a:solidFill>
                <a:latin typeface="Corbel" charset="0"/>
                <a:ea typeface="ＭＳ Ｐゴシック" charset="0"/>
              </a:defRPr>
            </a:lvl6pPr>
            <a:lvl7pPr marL="2971800" indent="-228600" fontAlgn="base">
              <a:spcBef>
                <a:spcPct val="0"/>
              </a:spcBef>
              <a:spcAft>
                <a:spcPct val="0"/>
              </a:spcAft>
              <a:defRPr>
                <a:solidFill>
                  <a:schemeClr val="tx1"/>
                </a:solidFill>
                <a:latin typeface="Corbel" charset="0"/>
                <a:ea typeface="ＭＳ Ｐゴシック" charset="0"/>
              </a:defRPr>
            </a:lvl7pPr>
            <a:lvl8pPr marL="3429000" indent="-228600" fontAlgn="base">
              <a:spcBef>
                <a:spcPct val="0"/>
              </a:spcBef>
              <a:spcAft>
                <a:spcPct val="0"/>
              </a:spcAft>
              <a:defRPr>
                <a:solidFill>
                  <a:schemeClr val="tx1"/>
                </a:solidFill>
                <a:latin typeface="Corbel" charset="0"/>
                <a:ea typeface="ＭＳ Ｐゴシック" charset="0"/>
              </a:defRPr>
            </a:lvl8pPr>
            <a:lvl9pPr marL="3886200" indent="-228600" fontAlgn="base">
              <a:spcBef>
                <a:spcPct val="0"/>
              </a:spcBef>
              <a:spcAft>
                <a:spcPct val="0"/>
              </a:spcAft>
              <a:defRPr>
                <a:solidFill>
                  <a:schemeClr val="tx1"/>
                </a:solidFill>
                <a:latin typeface="Corbel" charset="0"/>
                <a:ea typeface="ＭＳ Ｐゴシック" charset="0"/>
              </a:defRPr>
            </a:lvl9pPr>
          </a:lstStyle>
          <a:p>
            <a:pPr algn="l" defTabSz="342900"/>
            <a:r>
              <a:rPr lang="en-US" sz="1000" b="1" dirty="0" err="1">
                <a:solidFill>
                  <a:schemeClr val="tx2"/>
                </a:solidFill>
                <a:cs typeface="Corbel" charset="0"/>
              </a:rPr>
              <a:t>www.Illuminas.com</a:t>
            </a:r>
            <a:endParaRPr lang="en-US" sz="1000" b="1" dirty="0">
              <a:solidFill>
                <a:schemeClr val="tx2"/>
              </a:solidFill>
              <a:cs typeface="Corbel" charset="0"/>
            </a:endParaRPr>
          </a:p>
          <a:p>
            <a:pPr algn="r" defTabSz="342900"/>
            <a:endParaRPr lang="en-US" sz="800" b="1" dirty="0">
              <a:solidFill>
                <a:schemeClr val="tx2"/>
              </a:solidFill>
              <a:cs typeface="Corbel" charset="0"/>
            </a:endParaRPr>
          </a:p>
          <a:p>
            <a:pPr algn="l" defTabSz="342900"/>
            <a:r>
              <a:rPr lang="en-US" sz="1000" b="1" dirty="0">
                <a:solidFill>
                  <a:schemeClr val="tx2"/>
                </a:solidFill>
                <a:cs typeface="Corbel" charset="0"/>
              </a:rPr>
              <a:t>solutions@us.illuminas.com</a:t>
            </a:r>
          </a:p>
          <a:p>
            <a:pPr algn="l" defTabSz="342900"/>
            <a:r>
              <a:rPr lang="en-US" sz="800" b="0" dirty="0">
                <a:solidFill>
                  <a:schemeClr val="tx2"/>
                </a:solidFill>
                <a:latin typeface="Arial" panose="020B0604020202020204" pitchFamily="34" charset="0"/>
                <a:cs typeface="Arial" panose="020B0604020202020204" pitchFamily="34" charset="0"/>
              </a:rPr>
              <a:t>+1 512-652-2700</a:t>
            </a:r>
          </a:p>
          <a:p>
            <a:pPr defTabSz="342900"/>
            <a:endParaRPr lang="en-US" sz="800" b="1" dirty="0">
              <a:solidFill>
                <a:schemeClr val="tx2"/>
              </a:solidFill>
              <a:cs typeface="Corbel" charset="0"/>
            </a:endParaRPr>
          </a:p>
          <a:p>
            <a:pPr defTabSz="342900"/>
            <a:endParaRPr lang="en-US" sz="800" b="1" dirty="0">
              <a:solidFill>
                <a:schemeClr val="tx2"/>
              </a:solidFill>
              <a:cs typeface="Corbel" charset="0"/>
            </a:endParaRPr>
          </a:p>
          <a:p>
            <a:pPr defTabSz="342900"/>
            <a:endParaRPr lang="en-US" sz="800" b="1" dirty="0">
              <a:solidFill>
                <a:schemeClr val="tx2"/>
              </a:solidFill>
              <a:cs typeface="Corbel" charset="0"/>
            </a:endParaRPr>
          </a:p>
        </p:txBody>
      </p:sp>
      <p:cxnSp>
        <p:nvCxnSpPr>
          <p:cNvPr id="12" name="Straight Connector 11">
            <a:extLst>
              <a:ext uri="{FF2B5EF4-FFF2-40B4-BE49-F238E27FC236}">
                <a16:creationId xmlns:a16="http://schemas.microsoft.com/office/drawing/2014/main" id="{9C1F94F1-1C66-FD49-970C-82DEA86AD7A2}"/>
              </a:ext>
            </a:extLst>
          </p:cNvPr>
          <p:cNvCxnSpPr>
            <a:cxnSpLocks/>
          </p:cNvCxnSpPr>
          <p:nvPr userDrawn="1"/>
        </p:nvCxnSpPr>
        <p:spPr>
          <a:xfrm>
            <a:off x="5757332" y="3851001"/>
            <a:ext cx="0" cy="1123486"/>
          </a:xfrm>
          <a:prstGeom prst="line">
            <a:avLst/>
          </a:prstGeom>
          <a:ln w="12700" cap="rnd">
            <a:solidFill>
              <a:schemeClr val="accent6"/>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0ED69E0-E97E-0348-BCAB-6B0C6D81528E}"/>
              </a:ext>
            </a:extLst>
          </p:cNvPr>
          <p:cNvSpPr txBox="1"/>
          <p:nvPr userDrawn="1"/>
        </p:nvSpPr>
        <p:spPr bwMode="auto">
          <a:xfrm>
            <a:off x="6160733" y="4765199"/>
            <a:ext cx="2795255" cy="418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rtlCol="0">
            <a:spAutoFit/>
          </a:body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sz="800" b="1" dirty="0">
                <a:solidFill>
                  <a:schemeClr val="tx2"/>
                </a:solidFill>
                <a:cs typeface="Corbel" charset="0"/>
              </a:rPr>
              <a:t>linkedin.com/company/illuminas                  @Illuminas</a:t>
            </a:r>
          </a:p>
          <a:p>
            <a:pPr defTabSz="457200">
              <a:spcBef>
                <a:spcPct val="20000"/>
              </a:spcBef>
              <a:buFont typeface="Arial" charset="0"/>
              <a:buNone/>
            </a:pPr>
            <a:endParaRPr lang="en-US" sz="1100" b="1" dirty="0">
              <a:solidFill>
                <a:schemeClr val="tx2"/>
              </a:solidFill>
              <a:latin typeface="Corbel"/>
              <a:cs typeface="Corbel"/>
            </a:endParaRPr>
          </a:p>
        </p:txBody>
      </p:sp>
      <p:pic>
        <p:nvPicPr>
          <p:cNvPr id="14" name="Picture 13">
            <a:extLst>
              <a:ext uri="{FF2B5EF4-FFF2-40B4-BE49-F238E27FC236}">
                <a16:creationId xmlns:a16="http://schemas.microsoft.com/office/drawing/2014/main" id="{559CB167-427E-8E41-B70D-20BB7E9E370E}"/>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262337" y="4486479"/>
            <a:ext cx="266893" cy="273456"/>
          </a:xfrm>
          <a:prstGeom prst="rect">
            <a:avLst/>
          </a:prstGeom>
        </p:spPr>
      </p:pic>
      <p:pic>
        <p:nvPicPr>
          <p:cNvPr id="15" name="Picture 14">
            <a:extLst>
              <a:ext uri="{FF2B5EF4-FFF2-40B4-BE49-F238E27FC236}">
                <a16:creationId xmlns:a16="http://schemas.microsoft.com/office/drawing/2014/main" id="{73F7F3A0-2E74-B64D-8366-8483790F97DD}"/>
              </a:ext>
            </a:extLst>
          </p:cNvPr>
          <p:cNvPicPr>
            <a:picLocks noChangeAspect="1"/>
          </p:cNvPicPr>
          <p:nvPr userDrawn="1"/>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8343902" y="4486479"/>
            <a:ext cx="258233" cy="264583"/>
          </a:xfrm>
          <a:prstGeom prst="rect">
            <a:avLst/>
          </a:prstGeom>
        </p:spPr>
      </p:pic>
      <p:pic>
        <p:nvPicPr>
          <p:cNvPr id="9" name="Picture 8">
            <a:extLst>
              <a:ext uri="{FF2B5EF4-FFF2-40B4-BE49-F238E27FC236}">
                <a16:creationId xmlns:a16="http://schemas.microsoft.com/office/drawing/2014/main" id="{C646273B-6344-1946-A13C-A7A493BECE5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851873" y="1527530"/>
            <a:ext cx="3440255" cy="635491"/>
          </a:xfrm>
          <a:prstGeom prst="rect">
            <a:avLst/>
          </a:prstGeom>
        </p:spPr>
      </p:pic>
    </p:spTree>
    <p:extLst>
      <p:ext uri="{BB962C8B-B14F-4D97-AF65-F5344CB8AC3E}">
        <p14:creationId xmlns:p14="http://schemas.microsoft.com/office/powerpoint/2010/main" val="49518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E8E8666-B59B-5446-A271-D6FA3316CDAA}"/>
              </a:ext>
            </a:extLst>
          </p:cNvPr>
          <p:cNvSpPr>
            <a:spLocks noGrp="1"/>
          </p:cNvSpPr>
          <p:nvPr>
            <p:ph type="title" hasCustomPrompt="1"/>
          </p:nvPr>
        </p:nvSpPr>
        <p:spPr>
          <a:xfrm>
            <a:off x="274319" y="271886"/>
            <a:ext cx="7955280" cy="640080"/>
          </a:xfrm>
          <a:prstGeom prst="rect">
            <a:avLst/>
          </a:prstGeom>
        </p:spPr>
        <p:txBody>
          <a:bodyPr/>
          <a:lstStyle>
            <a:lvl1pPr>
              <a:defRPr baseline="0">
                <a:solidFill>
                  <a:schemeClr val="tx2"/>
                </a:solidFill>
              </a:defRPr>
            </a:lvl1pPr>
          </a:lstStyle>
          <a:p>
            <a:r>
              <a:rPr lang="en-US" dirty="0"/>
              <a:t>CLICK TO EDIT CONTENT PAGE TITLE</a:t>
            </a:r>
          </a:p>
        </p:txBody>
      </p:sp>
      <p:sp>
        <p:nvSpPr>
          <p:cNvPr id="4" name="Content Placeholder 2">
            <a:extLst>
              <a:ext uri="{FF2B5EF4-FFF2-40B4-BE49-F238E27FC236}">
                <a16:creationId xmlns:a16="http://schemas.microsoft.com/office/drawing/2014/main" id="{89632373-7C3C-F944-9EE6-95BF94B5E74E}"/>
              </a:ext>
            </a:extLst>
          </p:cNvPr>
          <p:cNvSpPr>
            <a:spLocks noGrp="1"/>
          </p:cNvSpPr>
          <p:nvPr>
            <p:ph sz="half" idx="1" hasCustomPrompt="1"/>
          </p:nvPr>
        </p:nvSpPr>
        <p:spPr>
          <a:xfrm>
            <a:off x="274320" y="1280160"/>
            <a:ext cx="7924386"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lumMod val="50000"/>
                  </a:schemeClr>
                </a:solidFill>
                <a:latin typeface="+mj-lt"/>
              </a:defRPr>
            </a:lvl1pPr>
            <a:lvl2pPr marL="573074" indent="-231770">
              <a:lnSpc>
                <a:spcPct val="100000"/>
              </a:lnSpc>
              <a:spcBef>
                <a:spcPts val="300"/>
              </a:spcBef>
              <a:spcAft>
                <a:spcPts val="0"/>
              </a:spcAft>
              <a:buClr>
                <a:srgbClr val="AAAAAA"/>
              </a:buClr>
              <a:buFont typeface="Museo Sans For Dell" pitchFamily="2" charset="0"/>
              <a:buChar char="–"/>
              <a:defRPr sz="1200">
                <a:solidFill>
                  <a:schemeClr val="bg2">
                    <a:lumMod val="50000"/>
                  </a:schemeClr>
                </a:solidFill>
                <a:latin typeface="+mj-lt"/>
              </a:defRPr>
            </a:lvl2pPr>
            <a:lvl3pPr>
              <a:lnSpc>
                <a:spcPct val="100000"/>
              </a:lnSpc>
              <a:spcBef>
                <a:spcPts val="300"/>
              </a:spcBef>
              <a:spcAft>
                <a:spcPts val="0"/>
              </a:spcAft>
              <a:buClr>
                <a:srgbClr val="AAAAAA"/>
              </a:buClr>
              <a:defRPr sz="1000">
                <a:solidFill>
                  <a:schemeClr val="bg2">
                    <a:lumMod val="50000"/>
                  </a:schemeClr>
                </a:solidFill>
                <a:latin typeface="+mj-lt"/>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22418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D4867BB6-CBE0-F746-8640-0C2D2C075C1F}"/>
              </a:ext>
            </a:extLst>
          </p:cNvPr>
          <p:cNvSpPr>
            <a:spLocks noGrp="1"/>
          </p:cNvSpPr>
          <p:nvPr>
            <p:ph type="body" sz="quarter" idx="10" hasCustomPrompt="1"/>
          </p:nvPr>
        </p:nvSpPr>
        <p:spPr>
          <a:xfrm>
            <a:off x="274319" y="1014412"/>
            <a:ext cx="7955280" cy="378830"/>
          </a:xfrm>
          <a:prstGeom prst="rect">
            <a:avLst/>
          </a:prstGeom>
        </p:spPr>
        <p:txBody>
          <a:bodyPr/>
          <a:lstStyle>
            <a:lvl1pPr marL="0" indent="0">
              <a:buNone/>
              <a:defRPr b="0">
                <a:solidFill>
                  <a:schemeClr val="tx2"/>
                </a:solidFill>
              </a:defRPr>
            </a:lvl1pPr>
          </a:lstStyle>
          <a:p>
            <a:pPr lvl="0"/>
            <a:r>
              <a:rPr lang="en-US" dirty="0"/>
              <a:t>Subhead</a:t>
            </a:r>
          </a:p>
        </p:txBody>
      </p:sp>
      <p:sp>
        <p:nvSpPr>
          <p:cNvPr id="7" name="Title 1">
            <a:extLst>
              <a:ext uri="{FF2B5EF4-FFF2-40B4-BE49-F238E27FC236}">
                <a16:creationId xmlns:a16="http://schemas.microsoft.com/office/drawing/2014/main" id="{3887BE40-DB29-0643-B629-465D93E43860}"/>
              </a:ext>
            </a:extLst>
          </p:cNvPr>
          <p:cNvSpPr>
            <a:spLocks noGrp="1"/>
          </p:cNvSpPr>
          <p:nvPr>
            <p:ph type="title" hasCustomPrompt="1"/>
          </p:nvPr>
        </p:nvSpPr>
        <p:spPr>
          <a:xfrm>
            <a:off x="274319" y="271885"/>
            <a:ext cx="7955280" cy="640080"/>
          </a:xfrm>
          <a:prstGeom prst="rect">
            <a:avLst/>
          </a:prstGeom>
        </p:spPr>
        <p:txBody>
          <a:bodyPr>
            <a:normAutofit/>
          </a:bodyPr>
          <a:lstStyle>
            <a:lvl1pPr>
              <a:defRPr baseline="0">
                <a:solidFill>
                  <a:schemeClr val="tx2"/>
                </a:solidFill>
              </a:defRPr>
            </a:lvl1pPr>
          </a:lstStyle>
          <a:p>
            <a:r>
              <a:rPr lang="en-US" dirty="0"/>
              <a:t>CLICK TO EDIT CONTENT PAGE TITLE </a:t>
            </a:r>
          </a:p>
        </p:txBody>
      </p:sp>
      <p:sp>
        <p:nvSpPr>
          <p:cNvPr id="8" name="Content Placeholder 2">
            <a:extLst>
              <a:ext uri="{FF2B5EF4-FFF2-40B4-BE49-F238E27FC236}">
                <a16:creationId xmlns:a16="http://schemas.microsoft.com/office/drawing/2014/main" id="{29080DDE-C895-F241-BBB9-EF315DB91A19}"/>
              </a:ext>
            </a:extLst>
          </p:cNvPr>
          <p:cNvSpPr>
            <a:spLocks noGrp="1"/>
          </p:cNvSpPr>
          <p:nvPr>
            <p:ph sz="half" idx="1" hasCustomPrompt="1"/>
          </p:nvPr>
        </p:nvSpPr>
        <p:spPr>
          <a:xfrm>
            <a:off x="274319" y="1495689"/>
            <a:ext cx="7955280" cy="3373491"/>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lumMod val="50000"/>
                  </a:schemeClr>
                </a:solidFill>
                <a:latin typeface="+mj-lt"/>
              </a:defRPr>
            </a:lvl1pPr>
            <a:lvl2pPr marL="573074" indent="-231770">
              <a:lnSpc>
                <a:spcPct val="100000"/>
              </a:lnSpc>
              <a:spcBef>
                <a:spcPts val="300"/>
              </a:spcBef>
              <a:spcAft>
                <a:spcPts val="0"/>
              </a:spcAft>
              <a:buClr>
                <a:srgbClr val="AAAAAA"/>
              </a:buClr>
              <a:buFont typeface="Museo Sans For Dell" pitchFamily="2" charset="0"/>
              <a:buChar char="–"/>
              <a:defRPr sz="1200">
                <a:solidFill>
                  <a:schemeClr val="bg2">
                    <a:lumMod val="50000"/>
                  </a:schemeClr>
                </a:solidFill>
                <a:latin typeface="+mj-lt"/>
              </a:defRPr>
            </a:lvl2pPr>
            <a:lvl3pPr>
              <a:lnSpc>
                <a:spcPct val="100000"/>
              </a:lnSpc>
              <a:spcBef>
                <a:spcPts val="300"/>
              </a:spcBef>
              <a:spcAft>
                <a:spcPts val="0"/>
              </a:spcAft>
              <a:buClr>
                <a:srgbClr val="AAAAAA"/>
              </a:buClr>
              <a:defRPr sz="1000">
                <a:solidFill>
                  <a:schemeClr val="bg2">
                    <a:lumMod val="50000"/>
                  </a:schemeClr>
                </a:solidFill>
                <a:latin typeface="+mj-lt"/>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09737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D4867BB6-CBE0-F746-8640-0C2D2C075C1F}"/>
              </a:ext>
            </a:extLst>
          </p:cNvPr>
          <p:cNvSpPr>
            <a:spLocks noGrp="1"/>
          </p:cNvSpPr>
          <p:nvPr>
            <p:ph type="body" sz="quarter" idx="10" hasCustomPrompt="1"/>
          </p:nvPr>
        </p:nvSpPr>
        <p:spPr>
          <a:xfrm>
            <a:off x="274319" y="800100"/>
            <a:ext cx="7955280" cy="378830"/>
          </a:xfrm>
          <a:prstGeom prst="rect">
            <a:avLst/>
          </a:prstGeom>
        </p:spPr>
        <p:txBody>
          <a:bodyPr/>
          <a:lstStyle>
            <a:lvl1pPr marL="0" indent="0">
              <a:buNone/>
              <a:defRPr b="1">
                <a:solidFill>
                  <a:schemeClr val="tx2"/>
                </a:solidFill>
              </a:defRPr>
            </a:lvl1pPr>
          </a:lstStyle>
          <a:p>
            <a:pPr lvl="0"/>
            <a:r>
              <a:rPr lang="en-US" dirty="0"/>
              <a:t>Subhead</a:t>
            </a:r>
          </a:p>
        </p:txBody>
      </p:sp>
      <p:sp>
        <p:nvSpPr>
          <p:cNvPr id="7" name="Title 1">
            <a:extLst>
              <a:ext uri="{FF2B5EF4-FFF2-40B4-BE49-F238E27FC236}">
                <a16:creationId xmlns:a16="http://schemas.microsoft.com/office/drawing/2014/main" id="{3887BE40-DB29-0643-B629-465D93E43860}"/>
              </a:ext>
            </a:extLst>
          </p:cNvPr>
          <p:cNvSpPr>
            <a:spLocks noGrp="1"/>
          </p:cNvSpPr>
          <p:nvPr>
            <p:ph type="title" hasCustomPrompt="1"/>
          </p:nvPr>
        </p:nvSpPr>
        <p:spPr>
          <a:xfrm>
            <a:off x="274319" y="271885"/>
            <a:ext cx="7955280" cy="640080"/>
          </a:xfrm>
          <a:prstGeom prst="rect">
            <a:avLst/>
          </a:prstGeom>
        </p:spPr>
        <p:txBody>
          <a:bodyPr>
            <a:normAutofit/>
          </a:bodyPr>
          <a:lstStyle>
            <a:lvl1pPr>
              <a:defRPr baseline="0">
                <a:solidFill>
                  <a:schemeClr val="tx2"/>
                </a:solidFill>
              </a:defRPr>
            </a:lvl1pPr>
          </a:lstStyle>
          <a:p>
            <a:r>
              <a:rPr lang="en-US" dirty="0"/>
              <a:t>CLICK TO EDIT CONTENT PAGE TITLE </a:t>
            </a:r>
          </a:p>
        </p:txBody>
      </p:sp>
      <p:sp>
        <p:nvSpPr>
          <p:cNvPr id="8" name="Content Placeholder 2">
            <a:extLst>
              <a:ext uri="{FF2B5EF4-FFF2-40B4-BE49-F238E27FC236}">
                <a16:creationId xmlns:a16="http://schemas.microsoft.com/office/drawing/2014/main" id="{29080DDE-C895-F241-BBB9-EF315DB91A19}"/>
              </a:ext>
            </a:extLst>
          </p:cNvPr>
          <p:cNvSpPr>
            <a:spLocks noGrp="1"/>
          </p:cNvSpPr>
          <p:nvPr>
            <p:ph sz="half" idx="1" hasCustomPrompt="1"/>
          </p:nvPr>
        </p:nvSpPr>
        <p:spPr>
          <a:xfrm>
            <a:off x="274319" y="1874520"/>
            <a:ext cx="7955280" cy="299466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lumMod val="50000"/>
                  </a:schemeClr>
                </a:solidFill>
                <a:latin typeface="+mj-lt"/>
              </a:defRPr>
            </a:lvl1pPr>
            <a:lvl2pPr marL="573074" indent="-231770">
              <a:lnSpc>
                <a:spcPct val="100000"/>
              </a:lnSpc>
              <a:spcBef>
                <a:spcPts val="300"/>
              </a:spcBef>
              <a:spcAft>
                <a:spcPts val="0"/>
              </a:spcAft>
              <a:buClr>
                <a:srgbClr val="AAAAAA"/>
              </a:buClr>
              <a:buFont typeface="Museo Sans For Dell" pitchFamily="2" charset="0"/>
              <a:buChar char="–"/>
              <a:defRPr sz="1200">
                <a:solidFill>
                  <a:schemeClr val="bg2">
                    <a:lumMod val="50000"/>
                  </a:schemeClr>
                </a:solidFill>
                <a:latin typeface="+mj-lt"/>
              </a:defRPr>
            </a:lvl2pPr>
            <a:lvl3pPr>
              <a:lnSpc>
                <a:spcPct val="100000"/>
              </a:lnSpc>
              <a:spcBef>
                <a:spcPts val="300"/>
              </a:spcBef>
              <a:spcAft>
                <a:spcPts val="0"/>
              </a:spcAft>
              <a:buClr>
                <a:srgbClr val="AAAAAA"/>
              </a:buClr>
              <a:defRPr sz="1000">
                <a:solidFill>
                  <a:schemeClr val="bg2">
                    <a:lumMod val="50000"/>
                  </a:schemeClr>
                </a:solidFill>
                <a:latin typeface="+mj-lt"/>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2" name="Text Placeholder 7">
            <a:extLst>
              <a:ext uri="{FF2B5EF4-FFF2-40B4-BE49-F238E27FC236}">
                <a16:creationId xmlns:a16="http://schemas.microsoft.com/office/drawing/2014/main" id="{0EC5663F-7F53-2E49-AC4A-73E5F90223BC}"/>
              </a:ext>
            </a:extLst>
          </p:cNvPr>
          <p:cNvSpPr>
            <a:spLocks noGrp="1"/>
          </p:cNvSpPr>
          <p:nvPr>
            <p:ph type="body" sz="quarter" idx="11" hasCustomPrompt="1"/>
          </p:nvPr>
        </p:nvSpPr>
        <p:spPr>
          <a:xfrm>
            <a:off x="274319" y="1303020"/>
            <a:ext cx="7955280" cy="480059"/>
          </a:xfrm>
          <a:prstGeom prst="rect">
            <a:avLst/>
          </a:prstGeom>
        </p:spPr>
        <p:txBody>
          <a:bodyPr>
            <a:normAutofit/>
          </a:bodyPr>
          <a:lstStyle>
            <a:lvl1pPr marL="0" indent="0">
              <a:buNone/>
              <a:defRPr sz="1000" b="0">
                <a:solidFill>
                  <a:schemeClr val="bg2">
                    <a:lumMod val="50000"/>
                  </a:schemeClr>
                </a:solidFill>
              </a:defRPr>
            </a:lvl1pPr>
          </a:lstStyle>
          <a:p>
            <a:pPr lvl="0"/>
            <a:r>
              <a:rPr lang="en-US" dirty="0"/>
              <a:t>Description</a:t>
            </a:r>
          </a:p>
        </p:txBody>
      </p:sp>
    </p:spTree>
    <p:extLst>
      <p:ext uri="{BB962C8B-B14F-4D97-AF65-F5344CB8AC3E}">
        <p14:creationId xmlns:p14="http://schemas.microsoft.com/office/powerpoint/2010/main" val="66776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82595CC-7824-0049-B794-6AC29117E1FB}"/>
              </a:ext>
            </a:extLst>
          </p:cNvPr>
          <p:cNvSpPr>
            <a:spLocks noGrp="1"/>
          </p:cNvSpPr>
          <p:nvPr>
            <p:ph type="title" hasCustomPrompt="1"/>
          </p:nvPr>
        </p:nvSpPr>
        <p:spPr>
          <a:xfrm>
            <a:off x="274319" y="271886"/>
            <a:ext cx="7955280" cy="640080"/>
          </a:xfrm>
          <a:prstGeom prst="rect">
            <a:avLst/>
          </a:prstGeom>
        </p:spPr>
        <p:txBody>
          <a:bodyPr/>
          <a:lstStyle>
            <a:lvl1pPr>
              <a:defRPr/>
            </a:lvl1pPr>
          </a:lstStyle>
          <a:p>
            <a:r>
              <a:rPr lang="en-US" dirty="0"/>
              <a:t>CLICK TO EDIT CONTENT PAGE TITLE</a:t>
            </a:r>
          </a:p>
        </p:txBody>
      </p:sp>
      <p:sp>
        <p:nvSpPr>
          <p:cNvPr id="7" name="Content Placeholder 2">
            <a:extLst>
              <a:ext uri="{FF2B5EF4-FFF2-40B4-BE49-F238E27FC236}">
                <a16:creationId xmlns:a16="http://schemas.microsoft.com/office/drawing/2014/main" id="{81B19B8C-68F3-4C4B-96E9-FFE5297EEDB9}"/>
              </a:ext>
            </a:extLst>
          </p:cNvPr>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A9AC6E4D-9F23-5347-990F-8EC04B45D35D}"/>
              </a:ext>
            </a:extLst>
          </p:cNvPr>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26102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82595CC-7824-0049-B794-6AC29117E1FB}"/>
              </a:ext>
            </a:extLst>
          </p:cNvPr>
          <p:cNvSpPr>
            <a:spLocks noGrp="1"/>
          </p:cNvSpPr>
          <p:nvPr>
            <p:ph type="title" hasCustomPrompt="1"/>
          </p:nvPr>
        </p:nvSpPr>
        <p:spPr>
          <a:xfrm>
            <a:off x="274319" y="271886"/>
            <a:ext cx="7955280" cy="640080"/>
          </a:xfrm>
          <a:prstGeom prst="rect">
            <a:avLst/>
          </a:prstGeom>
        </p:spPr>
        <p:txBody>
          <a:bodyPr/>
          <a:lstStyle>
            <a:lvl1pPr>
              <a:defRPr/>
            </a:lvl1pPr>
          </a:lstStyle>
          <a:p>
            <a:r>
              <a:rPr lang="en-US" dirty="0"/>
              <a:t>CLICK TO EDIT CONTENT PAGE TITLE</a:t>
            </a:r>
          </a:p>
        </p:txBody>
      </p:sp>
      <p:sp>
        <p:nvSpPr>
          <p:cNvPr id="7" name="Content Placeholder 2">
            <a:extLst>
              <a:ext uri="{FF2B5EF4-FFF2-40B4-BE49-F238E27FC236}">
                <a16:creationId xmlns:a16="http://schemas.microsoft.com/office/drawing/2014/main" id="{81B19B8C-68F3-4C4B-96E9-FFE5297EEDB9}"/>
              </a:ext>
            </a:extLst>
          </p:cNvPr>
          <p:cNvSpPr>
            <a:spLocks noGrp="1"/>
          </p:cNvSpPr>
          <p:nvPr>
            <p:ph sz="half" idx="13" hasCustomPrompt="1"/>
          </p:nvPr>
        </p:nvSpPr>
        <p:spPr>
          <a:xfrm>
            <a:off x="274320" y="1907168"/>
            <a:ext cx="3840480" cy="2973441"/>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A9AC6E4D-9F23-5347-990F-8EC04B45D35D}"/>
              </a:ext>
            </a:extLst>
          </p:cNvPr>
          <p:cNvSpPr>
            <a:spLocks noGrp="1"/>
          </p:cNvSpPr>
          <p:nvPr>
            <p:ph sz="half" idx="14" hasCustomPrompt="1"/>
          </p:nvPr>
        </p:nvSpPr>
        <p:spPr>
          <a:xfrm>
            <a:off x="4389120" y="1907168"/>
            <a:ext cx="3840480" cy="2973441"/>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7535A301-2207-0143-A90B-C0D104F4A0BD}"/>
              </a:ext>
            </a:extLst>
          </p:cNvPr>
          <p:cNvSpPr>
            <a:spLocks noGrp="1"/>
          </p:cNvSpPr>
          <p:nvPr>
            <p:ph type="body" sz="quarter" idx="10" hasCustomPrompt="1"/>
          </p:nvPr>
        </p:nvSpPr>
        <p:spPr>
          <a:xfrm>
            <a:off x="274319" y="800100"/>
            <a:ext cx="7955280" cy="378830"/>
          </a:xfrm>
          <a:prstGeom prst="rect">
            <a:avLst/>
          </a:prstGeom>
        </p:spPr>
        <p:txBody>
          <a:bodyPr/>
          <a:lstStyle>
            <a:lvl1pPr marL="0" indent="0">
              <a:buNone/>
              <a:defRPr b="1">
                <a:solidFill>
                  <a:schemeClr val="tx2"/>
                </a:solidFill>
              </a:defRPr>
            </a:lvl1pPr>
          </a:lstStyle>
          <a:p>
            <a:pPr lvl="0"/>
            <a:r>
              <a:rPr lang="en-US" dirty="0"/>
              <a:t>Subhead</a:t>
            </a:r>
          </a:p>
        </p:txBody>
      </p:sp>
      <p:sp>
        <p:nvSpPr>
          <p:cNvPr id="10" name="Text Placeholder 7">
            <a:extLst>
              <a:ext uri="{FF2B5EF4-FFF2-40B4-BE49-F238E27FC236}">
                <a16:creationId xmlns:a16="http://schemas.microsoft.com/office/drawing/2014/main" id="{91266E68-E070-5248-9C4D-57404FECBCC1}"/>
              </a:ext>
            </a:extLst>
          </p:cNvPr>
          <p:cNvSpPr>
            <a:spLocks noGrp="1"/>
          </p:cNvSpPr>
          <p:nvPr>
            <p:ph type="body" sz="quarter" idx="11" hasCustomPrompt="1"/>
          </p:nvPr>
        </p:nvSpPr>
        <p:spPr>
          <a:xfrm>
            <a:off x="274319" y="1303020"/>
            <a:ext cx="7955280" cy="480059"/>
          </a:xfrm>
          <a:prstGeom prst="rect">
            <a:avLst/>
          </a:prstGeom>
        </p:spPr>
        <p:txBody>
          <a:bodyPr>
            <a:normAutofit/>
          </a:bodyPr>
          <a:lstStyle>
            <a:lvl1pPr marL="0" indent="0">
              <a:buNone/>
              <a:defRPr sz="1000" b="0">
                <a:solidFill>
                  <a:schemeClr val="bg2">
                    <a:lumMod val="50000"/>
                  </a:schemeClr>
                </a:solidFill>
              </a:defRPr>
            </a:lvl1pPr>
          </a:lstStyle>
          <a:p>
            <a:pPr lvl="0"/>
            <a:r>
              <a:rPr lang="en-US" dirty="0"/>
              <a:t>Description</a:t>
            </a:r>
          </a:p>
        </p:txBody>
      </p:sp>
    </p:spTree>
    <p:extLst>
      <p:ext uri="{BB962C8B-B14F-4D97-AF65-F5344CB8AC3E}">
        <p14:creationId xmlns:p14="http://schemas.microsoft.com/office/powerpoint/2010/main" val="137097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82595CC-7824-0049-B794-6AC29117E1FB}"/>
              </a:ext>
            </a:extLst>
          </p:cNvPr>
          <p:cNvSpPr>
            <a:spLocks noGrp="1"/>
          </p:cNvSpPr>
          <p:nvPr>
            <p:ph type="title" hasCustomPrompt="1"/>
          </p:nvPr>
        </p:nvSpPr>
        <p:spPr>
          <a:xfrm>
            <a:off x="274319" y="271886"/>
            <a:ext cx="7955280" cy="640080"/>
          </a:xfrm>
          <a:prstGeom prst="rect">
            <a:avLst/>
          </a:prstGeom>
        </p:spPr>
        <p:txBody>
          <a:bodyPr/>
          <a:lstStyle>
            <a:lvl1pPr>
              <a:defRPr/>
            </a:lvl1pPr>
          </a:lstStyle>
          <a:p>
            <a:r>
              <a:rPr lang="en-US" dirty="0"/>
              <a:t>CLICK TO EDIT CONTENT PAGE TITLE</a:t>
            </a:r>
          </a:p>
        </p:txBody>
      </p:sp>
      <p:sp>
        <p:nvSpPr>
          <p:cNvPr id="7" name="Content Placeholder 2">
            <a:extLst>
              <a:ext uri="{FF2B5EF4-FFF2-40B4-BE49-F238E27FC236}">
                <a16:creationId xmlns:a16="http://schemas.microsoft.com/office/drawing/2014/main" id="{81B19B8C-68F3-4C4B-96E9-FFE5297EEDB9}"/>
              </a:ext>
            </a:extLst>
          </p:cNvPr>
          <p:cNvSpPr>
            <a:spLocks noGrp="1"/>
          </p:cNvSpPr>
          <p:nvPr>
            <p:ph sz="half" idx="13" hasCustomPrompt="1"/>
          </p:nvPr>
        </p:nvSpPr>
        <p:spPr>
          <a:xfrm>
            <a:off x="274320" y="1478544"/>
            <a:ext cx="3840480" cy="3402066"/>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A9AC6E4D-9F23-5347-990F-8EC04B45D35D}"/>
              </a:ext>
            </a:extLst>
          </p:cNvPr>
          <p:cNvSpPr>
            <a:spLocks noGrp="1"/>
          </p:cNvSpPr>
          <p:nvPr>
            <p:ph sz="half" idx="14" hasCustomPrompt="1"/>
          </p:nvPr>
        </p:nvSpPr>
        <p:spPr>
          <a:xfrm>
            <a:off x="4389120" y="1478544"/>
            <a:ext cx="3840480" cy="3402066"/>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7535A301-2207-0143-A90B-C0D104F4A0BD}"/>
              </a:ext>
            </a:extLst>
          </p:cNvPr>
          <p:cNvSpPr>
            <a:spLocks noGrp="1"/>
          </p:cNvSpPr>
          <p:nvPr>
            <p:ph type="body" sz="quarter" idx="10" hasCustomPrompt="1"/>
          </p:nvPr>
        </p:nvSpPr>
        <p:spPr>
          <a:xfrm>
            <a:off x="274319" y="1005840"/>
            <a:ext cx="7955280" cy="378830"/>
          </a:xfrm>
          <a:prstGeom prst="rect">
            <a:avLst/>
          </a:prstGeom>
        </p:spPr>
        <p:txBody>
          <a:bodyPr/>
          <a:lstStyle>
            <a:lvl1pPr marL="0" indent="0">
              <a:buNone/>
              <a:defRPr b="0">
                <a:solidFill>
                  <a:schemeClr val="tx2"/>
                </a:solidFill>
              </a:defRPr>
            </a:lvl1pPr>
          </a:lstStyle>
          <a:p>
            <a:pPr lvl="0"/>
            <a:r>
              <a:rPr lang="en-US" dirty="0"/>
              <a:t>Subhead</a:t>
            </a:r>
          </a:p>
        </p:txBody>
      </p:sp>
    </p:spTree>
    <p:extLst>
      <p:ext uri="{BB962C8B-B14F-4D97-AF65-F5344CB8AC3E}">
        <p14:creationId xmlns:p14="http://schemas.microsoft.com/office/powerpoint/2010/main" val="2867654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026BAC-3B2B-6F48-806E-127EA2670965}"/>
              </a:ext>
            </a:extLst>
          </p:cNvPr>
          <p:cNvSpPr>
            <a:spLocks noGrp="1"/>
          </p:cNvSpPr>
          <p:nvPr>
            <p:ph type="title" hasCustomPrompt="1"/>
          </p:nvPr>
        </p:nvSpPr>
        <p:spPr>
          <a:xfrm>
            <a:off x="274319" y="271886"/>
            <a:ext cx="7955280" cy="640080"/>
          </a:xfrm>
          <a:prstGeom prst="rect">
            <a:avLst/>
          </a:prstGeom>
        </p:spPr>
        <p:txBody>
          <a:bodyPr/>
          <a:lstStyle>
            <a:lvl1pPr>
              <a:defRPr/>
            </a:lvl1pPr>
          </a:lstStyle>
          <a:p>
            <a:r>
              <a:rPr lang="en-US" dirty="0"/>
              <a:t>CLICK TO EDIT CONTENT PAGE TITLE</a:t>
            </a:r>
          </a:p>
        </p:txBody>
      </p:sp>
      <p:sp>
        <p:nvSpPr>
          <p:cNvPr id="4" name="Content Placeholder 2">
            <a:extLst>
              <a:ext uri="{FF2B5EF4-FFF2-40B4-BE49-F238E27FC236}">
                <a16:creationId xmlns:a16="http://schemas.microsoft.com/office/drawing/2014/main" id="{34595299-5399-244C-B602-743ABE649CC2}"/>
              </a:ext>
            </a:extLst>
          </p:cNvPr>
          <p:cNvSpPr>
            <a:spLocks noGrp="1"/>
          </p:cNvSpPr>
          <p:nvPr>
            <p:ph sz="half" idx="13" hasCustomPrompt="1"/>
          </p:nvPr>
        </p:nvSpPr>
        <p:spPr>
          <a:xfrm>
            <a:off x="274320" y="1074420"/>
            <a:ext cx="2686050" cy="376047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0" name="Content Placeholder 2">
            <a:extLst>
              <a:ext uri="{FF2B5EF4-FFF2-40B4-BE49-F238E27FC236}">
                <a16:creationId xmlns:a16="http://schemas.microsoft.com/office/drawing/2014/main" id="{049DEDA2-1C93-D74E-84A7-155F450D6C89}"/>
              </a:ext>
            </a:extLst>
          </p:cNvPr>
          <p:cNvSpPr>
            <a:spLocks noGrp="1"/>
          </p:cNvSpPr>
          <p:nvPr>
            <p:ph sz="half" idx="14" hasCustomPrompt="1"/>
          </p:nvPr>
        </p:nvSpPr>
        <p:spPr>
          <a:xfrm>
            <a:off x="3200400" y="1074420"/>
            <a:ext cx="2686050" cy="376047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11" name="Content Placeholder 2">
            <a:extLst>
              <a:ext uri="{FF2B5EF4-FFF2-40B4-BE49-F238E27FC236}">
                <a16:creationId xmlns:a16="http://schemas.microsoft.com/office/drawing/2014/main" id="{B192BE76-4FC8-8947-9932-41967E456162}"/>
              </a:ext>
            </a:extLst>
          </p:cNvPr>
          <p:cNvSpPr>
            <a:spLocks noGrp="1"/>
          </p:cNvSpPr>
          <p:nvPr>
            <p:ph sz="half" idx="15" hasCustomPrompt="1"/>
          </p:nvPr>
        </p:nvSpPr>
        <p:spPr>
          <a:xfrm>
            <a:off x="6126480" y="1074420"/>
            <a:ext cx="2686050" cy="376047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chemeClr val="bg2">
                    <a:lumMod val="50000"/>
                  </a:schemeClr>
                </a:solidFill>
                <a:latin typeface="+mj-lt"/>
              </a:defRPr>
            </a:lvl1pPr>
            <a:lvl2pPr marL="574661" indent="-231770">
              <a:lnSpc>
                <a:spcPct val="100000"/>
              </a:lnSpc>
              <a:spcBef>
                <a:spcPts val="300"/>
              </a:spcBef>
              <a:spcAft>
                <a:spcPts val="0"/>
              </a:spcAft>
              <a:buClr>
                <a:srgbClr val="AAAAAA"/>
              </a:buClr>
              <a:defRPr sz="1200" b="0">
                <a:solidFill>
                  <a:schemeClr val="bg2">
                    <a:lumMod val="50000"/>
                  </a:schemeClr>
                </a:solidFill>
                <a:latin typeface="+mj-lt"/>
              </a:defRPr>
            </a:lvl2pPr>
            <a:lvl3pPr>
              <a:lnSpc>
                <a:spcPct val="100000"/>
              </a:lnSpc>
              <a:spcBef>
                <a:spcPts val="300"/>
              </a:spcBef>
              <a:spcAft>
                <a:spcPts val="0"/>
              </a:spcAft>
              <a:buClr>
                <a:srgbClr val="AAAAAA"/>
              </a:buClr>
              <a:defRPr sz="1000" b="0">
                <a:solidFill>
                  <a:schemeClr val="bg2">
                    <a:lumMod val="50000"/>
                  </a:schemeClr>
                </a:solidFill>
                <a:latin typeface="+mj-lt"/>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030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fl" descr="                                              Internal Use - Confidential &#10;&#10;">
            <a:extLst>
              <a:ext uri="{FF2B5EF4-FFF2-40B4-BE49-F238E27FC236}">
                <a16:creationId xmlns:a16="http://schemas.microsoft.com/office/drawing/2014/main" id="{C2C32719-19D2-AC47-A3D4-B49932CADE05}"/>
              </a:ext>
            </a:extLst>
          </p:cNvPr>
          <p:cNvSpPr txBox="1"/>
          <p:nvPr userDrawn="1"/>
        </p:nvSpPr>
        <p:spPr>
          <a:xfrm>
            <a:off x="0" y="4926921"/>
            <a:ext cx="2049037" cy="207749"/>
          </a:xfrm>
          <a:prstGeom prst="rect">
            <a:avLst/>
          </a:prstGeom>
          <a:noFill/>
        </p:spPr>
        <p:txBody>
          <a:bodyPr vert="horz" wrap="square" rtlCol="0">
            <a:spAutoFit/>
          </a:bodyPr>
          <a:lstStyle/>
          <a:p>
            <a:pPr defTabSz="342900" fontAlgn="auto">
              <a:spcBef>
                <a:spcPct val="50000"/>
              </a:spcBef>
              <a:spcAft>
                <a:spcPts val="0"/>
              </a:spcAft>
              <a:defRPr/>
            </a:pPr>
            <a:r>
              <a:rPr lang="en-US" sz="750" dirty="0">
                <a:solidFill>
                  <a:schemeClr val="tx1"/>
                </a:solidFill>
                <a:latin typeface="+mn-lt"/>
              </a:rPr>
              <a:t>© Illuminas 2017, All Rights Reserved</a:t>
            </a:r>
          </a:p>
        </p:txBody>
      </p:sp>
      <p:sp>
        <p:nvSpPr>
          <p:cNvPr id="16" name="Slide Number Placeholder 1">
            <a:extLst>
              <a:ext uri="{FF2B5EF4-FFF2-40B4-BE49-F238E27FC236}">
                <a16:creationId xmlns:a16="http://schemas.microsoft.com/office/drawing/2014/main" id="{31BBE6D7-0A2C-FB4A-A9D5-989B65EBC24C}"/>
              </a:ext>
            </a:extLst>
          </p:cNvPr>
          <p:cNvSpPr txBox="1">
            <a:spLocks/>
          </p:cNvSpPr>
          <p:nvPr userDrawn="1"/>
        </p:nvSpPr>
        <p:spPr>
          <a:xfrm>
            <a:off x="7543800" y="4906204"/>
            <a:ext cx="1600200" cy="205383"/>
          </a:xfrm>
          <a:prstGeom prst="rect">
            <a:avLst/>
          </a:prstGeom>
        </p:spPr>
        <p:txBody>
          <a:bodyPr vert="horz" lIns="68580" tIns="34290" rIns="68580" bIns="34290" rtlCol="0" anchor="ctr"/>
          <a:lstStyle>
            <a:defPPr>
              <a:defRPr lang="en-US"/>
            </a:defPPr>
            <a:lvl1pPr algn="r" rtl="0" fontAlgn="base">
              <a:spcBef>
                <a:spcPct val="0"/>
              </a:spcBef>
              <a:spcAft>
                <a:spcPct val="0"/>
              </a:spcAft>
              <a:defRPr sz="1000" kern="1200">
                <a:solidFill>
                  <a:schemeClr val="tx1">
                    <a:tint val="75000"/>
                  </a:schemeClr>
                </a:solidFill>
                <a:latin typeface="Corbel"/>
                <a:ea typeface="ＭＳ Ｐゴシック" charset="0"/>
                <a:cs typeface="Corbel"/>
              </a:defRPr>
            </a:lvl1pPr>
            <a:lvl2pPr marL="4572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a:lstStyle>
          <a:p>
            <a:fld id="{1DB12336-2A97-244C-8DFA-2FE234C9A0B2}" type="slidenum">
              <a:rPr lang="en-US" sz="750" smtClean="0">
                <a:solidFill>
                  <a:schemeClr val="tx1"/>
                </a:solidFill>
                <a:latin typeface="+mn-lt"/>
              </a:rPr>
              <a:pPr/>
              <a:t>‹#›</a:t>
            </a:fld>
            <a:endParaRPr lang="en-US" sz="750" dirty="0">
              <a:solidFill>
                <a:schemeClr val="tx1"/>
              </a:solidFill>
              <a:latin typeface="+mn-lt"/>
            </a:endParaRPr>
          </a:p>
        </p:txBody>
      </p:sp>
      <p:sp>
        <p:nvSpPr>
          <p:cNvPr id="18" name="Title Placeholder 21">
            <a:extLst>
              <a:ext uri="{FF2B5EF4-FFF2-40B4-BE49-F238E27FC236}">
                <a16:creationId xmlns:a16="http://schemas.microsoft.com/office/drawing/2014/main" id="{E35A5322-1FD5-FD45-B253-4DCCF86BB47A}"/>
              </a:ext>
            </a:extLst>
          </p:cNvPr>
          <p:cNvSpPr>
            <a:spLocks noGrp="1"/>
          </p:cNvSpPr>
          <p:nvPr>
            <p:ph type="title"/>
          </p:nvPr>
        </p:nvSpPr>
        <p:spPr bwMode="auto">
          <a:xfrm>
            <a:off x="274321" y="271886"/>
            <a:ext cx="7930595" cy="6400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 </a:t>
            </a:r>
          </a:p>
        </p:txBody>
      </p:sp>
      <p:sp>
        <p:nvSpPr>
          <p:cNvPr id="19" name="Text Placeholder 12">
            <a:extLst>
              <a:ext uri="{FF2B5EF4-FFF2-40B4-BE49-F238E27FC236}">
                <a16:creationId xmlns:a16="http://schemas.microsoft.com/office/drawing/2014/main" id="{EFD69F55-582B-734D-9C3E-BFCC1BD28E48}"/>
              </a:ext>
            </a:extLst>
          </p:cNvPr>
          <p:cNvSpPr>
            <a:spLocks noGrp="1"/>
          </p:cNvSpPr>
          <p:nvPr>
            <p:ph type="body" idx="1"/>
          </p:nvPr>
        </p:nvSpPr>
        <p:spPr bwMode="auto">
          <a:xfrm>
            <a:off x="274321" y="1280160"/>
            <a:ext cx="7926969" cy="32004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555513879"/>
      </p:ext>
    </p:extLst>
  </p:cSld>
  <p:clrMap bg1="lt1" tx1="dk1" bg2="lt2" tx2="dk2" accent1="accent1" accent2="accent2" accent3="accent3" accent4="accent4" accent5="accent5" accent6="accent6" hlink="hlink" folHlink="folHlink"/>
  <p:sldLayoutIdLst>
    <p:sldLayoutId id="2147483858" r:id="rId1"/>
    <p:sldLayoutId id="2147483880" r:id="rId2"/>
    <p:sldLayoutId id="2147483836" r:id="rId3"/>
    <p:sldLayoutId id="2147483845" r:id="rId4"/>
    <p:sldLayoutId id="2147483837" r:id="rId5"/>
    <p:sldLayoutId id="2147483838" r:id="rId6"/>
    <p:sldLayoutId id="2147483846" r:id="rId7"/>
    <p:sldLayoutId id="2147483847" r:id="rId8"/>
    <p:sldLayoutId id="2147483848" r:id="rId9"/>
    <p:sldLayoutId id="2147483844" r:id="rId10"/>
    <p:sldLayoutId id="2147483849" r:id="rId11"/>
    <p:sldLayoutId id="2147483840" r:id="rId12"/>
    <p:sldLayoutId id="2147483857" r:id="rId13"/>
    <p:sldLayoutId id="2147483854" r:id="rId14"/>
    <p:sldLayoutId id="2147483842" r:id="rId15"/>
    <p:sldLayoutId id="2147483851" r:id="rId16"/>
  </p:sldLayoutIdLst>
  <p:txStyles>
    <p:titleStyle>
      <a:lvl1pPr algn="l" defTabSz="457200" rtl="0" fontAlgn="base">
        <a:spcBef>
          <a:spcPct val="0"/>
        </a:spcBef>
        <a:spcAft>
          <a:spcPct val="0"/>
        </a:spcAft>
        <a:defRPr sz="3200" b="1" kern="1200">
          <a:solidFill>
            <a:schemeClr val="tx2"/>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fl" descr="                                              Internal Use - Confidential &#10;&#10;">
            <a:extLst>
              <a:ext uri="{FF2B5EF4-FFF2-40B4-BE49-F238E27FC236}">
                <a16:creationId xmlns:a16="http://schemas.microsoft.com/office/drawing/2014/main" id="{C2C32719-19D2-AC47-A3D4-B49932CADE05}"/>
              </a:ext>
            </a:extLst>
          </p:cNvPr>
          <p:cNvSpPr txBox="1"/>
          <p:nvPr userDrawn="1"/>
        </p:nvSpPr>
        <p:spPr>
          <a:xfrm>
            <a:off x="0" y="4926921"/>
            <a:ext cx="2049037" cy="207749"/>
          </a:xfrm>
          <a:prstGeom prst="rect">
            <a:avLst/>
          </a:prstGeom>
          <a:noFill/>
        </p:spPr>
        <p:txBody>
          <a:bodyPr vert="horz" wrap="square" rtlCol="0">
            <a:spAutoFit/>
          </a:bodyPr>
          <a:lstStyle/>
          <a:p>
            <a:pPr defTabSz="342900" fontAlgn="auto">
              <a:spcBef>
                <a:spcPct val="50000"/>
              </a:spcBef>
              <a:spcAft>
                <a:spcPts val="0"/>
              </a:spcAft>
              <a:defRPr/>
            </a:pPr>
            <a:r>
              <a:rPr lang="en-US" sz="750" dirty="0">
                <a:solidFill>
                  <a:schemeClr val="tx1"/>
                </a:solidFill>
                <a:latin typeface="+mn-lt"/>
              </a:rPr>
              <a:t>© Illuminas 2017, All Rights Reserved</a:t>
            </a:r>
          </a:p>
        </p:txBody>
      </p:sp>
      <p:sp>
        <p:nvSpPr>
          <p:cNvPr id="16" name="Slide Number Placeholder 1">
            <a:extLst>
              <a:ext uri="{FF2B5EF4-FFF2-40B4-BE49-F238E27FC236}">
                <a16:creationId xmlns:a16="http://schemas.microsoft.com/office/drawing/2014/main" id="{31BBE6D7-0A2C-FB4A-A9D5-989B65EBC24C}"/>
              </a:ext>
            </a:extLst>
          </p:cNvPr>
          <p:cNvSpPr txBox="1">
            <a:spLocks/>
          </p:cNvSpPr>
          <p:nvPr userDrawn="1"/>
        </p:nvSpPr>
        <p:spPr>
          <a:xfrm>
            <a:off x="7543800" y="4906204"/>
            <a:ext cx="1600200" cy="205383"/>
          </a:xfrm>
          <a:prstGeom prst="rect">
            <a:avLst/>
          </a:prstGeom>
        </p:spPr>
        <p:txBody>
          <a:bodyPr vert="horz" lIns="68580" tIns="34290" rIns="68580" bIns="34290" rtlCol="0" anchor="ctr"/>
          <a:lstStyle>
            <a:defPPr>
              <a:defRPr lang="en-US"/>
            </a:defPPr>
            <a:lvl1pPr algn="r" rtl="0" fontAlgn="base">
              <a:spcBef>
                <a:spcPct val="0"/>
              </a:spcBef>
              <a:spcAft>
                <a:spcPct val="0"/>
              </a:spcAft>
              <a:defRPr sz="1000" kern="1200">
                <a:solidFill>
                  <a:schemeClr val="tx1">
                    <a:tint val="75000"/>
                  </a:schemeClr>
                </a:solidFill>
                <a:latin typeface="Corbel"/>
                <a:ea typeface="ＭＳ Ｐゴシック" charset="0"/>
                <a:cs typeface="Corbel"/>
              </a:defRPr>
            </a:lvl1pPr>
            <a:lvl2pPr marL="4572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a:lstStyle>
          <a:p>
            <a:fld id="{1DB12336-2A97-244C-8DFA-2FE234C9A0B2}" type="slidenum">
              <a:rPr lang="en-US" sz="750" smtClean="0">
                <a:solidFill>
                  <a:schemeClr val="tx1"/>
                </a:solidFill>
                <a:latin typeface="+mn-lt"/>
              </a:rPr>
              <a:pPr/>
              <a:t>‹#›</a:t>
            </a:fld>
            <a:endParaRPr lang="en-US" sz="750" dirty="0">
              <a:solidFill>
                <a:schemeClr val="tx1"/>
              </a:solidFill>
              <a:latin typeface="+mn-lt"/>
            </a:endParaRPr>
          </a:p>
        </p:txBody>
      </p:sp>
      <p:sp>
        <p:nvSpPr>
          <p:cNvPr id="18" name="Title Placeholder 21">
            <a:extLst>
              <a:ext uri="{FF2B5EF4-FFF2-40B4-BE49-F238E27FC236}">
                <a16:creationId xmlns:a16="http://schemas.microsoft.com/office/drawing/2014/main" id="{E35A5322-1FD5-FD45-B253-4DCCF86BB47A}"/>
              </a:ext>
            </a:extLst>
          </p:cNvPr>
          <p:cNvSpPr>
            <a:spLocks noGrp="1"/>
          </p:cNvSpPr>
          <p:nvPr>
            <p:ph type="title"/>
          </p:nvPr>
        </p:nvSpPr>
        <p:spPr bwMode="auto">
          <a:xfrm>
            <a:off x="274321" y="271886"/>
            <a:ext cx="7930595" cy="6400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 </a:t>
            </a:r>
          </a:p>
        </p:txBody>
      </p:sp>
    </p:spTree>
    <p:extLst>
      <p:ext uri="{BB962C8B-B14F-4D97-AF65-F5344CB8AC3E}">
        <p14:creationId xmlns:p14="http://schemas.microsoft.com/office/powerpoint/2010/main" val="203827216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Lst>
  <p:txStyles>
    <p:titleStyle>
      <a:lvl1pPr algn="l" defTabSz="457200" rtl="0" fontAlgn="base">
        <a:spcBef>
          <a:spcPct val="0"/>
        </a:spcBef>
        <a:spcAft>
          <a:spcPct val="0"/>
        </a:spcAft>
        <a:defRPr sz="3200" b="1" kern="1200">
          <a:solidFill>
            <a:schemeClr val="tx2"/>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930111"/>
      </p:ext>
    </p:extLst>
  </p:cSld>
  <p:clrMap bg1="lt1" tx1="dk1" bg2="lt2" tx2="dk2" accent1="accent1" accent2="accent2" accent3="accent3" accent4="accent4" accent5="accent5" accent6="accent6" hlink="hlink" folHlink="folHlink"/>
  <p:sldLayoutIdLst>
    <p:sldLayoutId id="2147483870" r:id="rId1"/>
    <p:sldLayoutId id="2147483869" r:id="rId2"/>
    <p:sldLayoutId id="2147483884" r:id="rId3"/>
    <p:sldLayoutId id="2147483867" r:id="rId4"/>
    <p:sldLayoutId id="2147483866" r:id="rId5"/>
    <p:sldLayoutId id="2147483883" r:id="rId6"/>
  </p:sldLayoutIdLst>
  <p:txStyles>
    <p:titleStyle>
      <a:lvl1pPr algn="l" defTabSz="457200" rtl="0" fontAlgn="base">
        <a:spcBef>
          <a:spcPct val="0"/>
        </a:spcBef>
        <a:spcAft>
          <a:spcPct val="0"/>
        </a:spcAft>
        <a:defRPr sz="3200" b="1" kern="1200">
          <a:solidFill>
            <a:schemeClr val="tx2"/>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orbel"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1600" kern="1200">
          <a:solidFill>
            <a:srgbClr val="828789"/>
          </a:solidFill>
          <a:latin typeface="Corbel"/>
          <a:ea typeface="ＭＳ Ｐゴシック" charset="0"/>
          <a:cs typeface="Corbel"/>
        </a:defRPr>
      </a:lvl1pPr>
      <a:lvl2pPr marL="742950" indent="-285750" algn="l" defTabSz="457200" rtl="0" fontAlgn="base">
        <a:spcBef>
          <a:spcPct val="20000"/>
        </a:spcBef>
        <a:spcAft>
          <a:spcPct val="0"/>
        </a:spcAft>
        <a:buFont typeface="Arial" charset="0"/>
        <a:buChar char="–"/>
        <a:defRPr sz="1300" kern="1200">
          <a:solidFill>
            <a:srgbClr val="828789"/>
          </a:solidFill>
          <a:latin typeface="Corbel"/>
          <a:ea typeface="ＭＳ Ｐゴシック" charset="0"/>
          <a:cs typeface="Corbel"/>
        </a:defRPr>
      </a:lvl2pPr>
      <a:lvl3pPr marL="1143000" indent="-228600" algn="l" defTabSz="457200" rtl="0" fontAlgn="base">
        <a:spcBef>
          <a:spcPct val="20000"/>
        </a:spcBef>
        <a:spcAft>
          <a:spcPct val="0"/>
        </a:spcAft>
        <a:buFont typeface="Arial" charset="0"/>
        <a:buChar char="•"/>
        <a:defRPr sz="1100" kern="1200">
          <a:solidFill>
            <a:srgbClr val="828789"/>
          </a:solidFill>
          <a:latin typeface="Corbel"/>
          <a:ea typeface="ＭＳ Ｐゴシック" charset="0"/>
          <a:cs typeface="Corbel"/>
        </a:defRPr>
      </a:lvl3pPr>
      <a:lvl4pPr marL="16002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4pPr>
      <a:lvl5pPr marL="2057400" indent="-228600" algn="l" defTabSz="457200" rtl="0" fontAlgn="base">
        <a:spcBef>
          <a:spcPct val="20000"/>
        </a:spcBef>
        <a:spcAft>
          <a:spcPct val="0"/>
        </a:spcAft>
        <a:buFont typeface="Arial" charset="0"/>
        <a:buChar char="»"/>
        <a:defRPr sz="2000" kern="1200">
          <a:solidFill>
            <a:srgbClr val="828789"/>
          </a:solidFill>
          <a:latin typeface="Corbel"/>
          <a:ea typeface="ＭＳ Ｐゴシック" charset="0"/>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chart" Target="../charts/chart1.xml"/><Relationship Id="rId7"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chart" Target="../charts/chart3.xml"/><Relationship Id="rId10" Type="http://schemas.openxmlformats.org/officeDocument/2006/relationships/chart" Target="../charts/chart7.xml"/><Relationship Id="rId4" Type="http://schemas.openxmlformats.org/officeDocument/2006/relationships/chart" Target="../charts/chart2.xml"/><Relationship Id="rId9" Type="http://schemas.openxmlformats.org/officeDocument/2006/relationships/chart" Target="../charts/chart6.xml"/></Relationships>
</file>

<file path=ppt/slides/_rels/slide3.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chart" Target="../charts/chart8.xml"/><Relationship Id="rId7" Type="http://schemas.openxmlformats.org/officeDocument/2006/relationships/chart" Target="../charts/chart1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chart" Target="../charts/chart10.xml"/><Relationship Id="rId10" Type="http://schemas.openxmlformats.org/officeDocument/2006/relationships/chart" Target="../charts/chart14.xml"/><Relationship Id="rId4" Type="http://schemas.openxmlformats.org/officeDocument/2006/relationships/chart" Target="../charts/chart9.xml"/><Relationship Id="rId9" Type="http://schemas.openxmlformats.org/officeDocument/2006/relationships/chart" Target="../charts/char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13E1-6CFA-7A41-AAAD-7FFE70180C7C}"/>
              </a:ext>
            </a:extLst>
          </p:cNvPr>
          <p:cNvSpPr>
            <a:spLocks noGrp="1"/>
          </p:cNvSpPr>
          <p:nvPr>
            <p:ph type="ctrTitle"/>
          </p:nvPr>
        </p:nvSpPr>
        <p:spPr>
          <a:xfrm>
            <a:off x="238109" y="2166063"/>
            <a:ext cx="4981164" cy="1661993"/>
          </a:xfrm>
        </p:spPr>
        <p:txBody>
          <a:bodyPr>
            <a:normAutofit fontScale="90000"/>
          </a:bodyPr>
          <a:lstStyle/>
          <a:p>
            <a:r>
              <a:rPr lang="en-US" dirty="0" err="1">
                <a:latin typeface="Corbel" charset="0"/>
                <a:ea typeface="Corbel" charset="0"/>
                <a:cs typeface="Corbel" charset="0"/>
              </a:rPr>
              <a:t>Illuminas.com</a:t>
            </a:r>
            <a:br>
              <a:rPr lang="en-US" dirty="0">
                <a:latin typeface="Corbel" charset="0"/>
                <a:ea typeface="Corbel" charset="0"/>
                <a:cs typeface="Corbel" charset="0"/>
              </a:rPr>
            </a:br>
            <a:r>
              <a:rPr lang="en-US" dirty="0">
                <a:latin typeface="Corbel" charset="0"/>
                <a:ea typeface="Corbel" charset="0"/>
                <a:cs typeface="Corbel" charset="0"/>
              </a:rPr>
              <a:t>Google Analytics </a:t>
            </a:r>
            <a:br>
              <a:rPr lang="en-US" i="1" dirty="0">
                <a:solidFill>
                  <a:schemeClr val="tx1">
                    <a:lumMod val="50000"/>
                  </a:schemeClr>
                </a:solidFill>
                <a:latin typeface="Corbel" charset="0"/>
                <a:ea typeface="Corbel" charset="0"/>
                <a:cs typeface="Corbel" charset="0"/>
              </a:rPr>
            </a:br>
            <a:endParaRPr lang="en-US" dirty="0"/>
          </a:p>
        </p:txBody>
      </p:sp>
      <p:sp>
        <p:nvSpPr>
          <p:cNvPr id="3" name="Subtitle 2">
            <a:extLst>
              <a:ext uri="{FF2B5EF4-FFF2-40B4-BE49-F238E27FC236}">
                <a16:creationId xmlns:a16="http://schemas.microsoft.com/office/drawing/2014/main" id="{F67052DF-3D8E-9546-94B9-8BF3B3421EFB}"/>
              </a:ext>
            </a:extLst>
          </p:cNvPr>
          <p:cNvSpPr>
            <a:spLocks noGrp="1"/>
          </p:cNvSpPr>
          <p:nvPr>
            <p:ph type="subTitle" idx="1"/>
          </p:nvPr>
        </p:nvSpPr>
        <p:spPr>
          <a:xfrm>
            <a:off x="238108" y="3362031"/>
            <a:ext cx="4981165" cy="307777"/>
          </a:xfrm>
        </p:spPr>
        <p:txBody>
          <a:bodyPr/>
          <a:lstStyle/>
          <a:p>
            <a:r>
              <a:rPr lang="en-US" b="0" dirty="0"/>
              <a:t>2018</a:t>
            </a:r>
          </a:p>
        </p:txBody>
      </p:sp>
    </p:spTree>
    <p:extLst>
      <p:ext uri="{BB962C8B-B14F-4D97-AF65-F5344CB8AC3E}">
        <p14:creationId xmlns:p14="http://schemas.microsoft.com/office/powerpoint/2010/main" val="313926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2937AE5-34DF-1D45-A13B-3DD1E6596354}"/>
              </a:ext>
            </a:extLst>
          </p:cNvPr>
          <p:cNvSpPr/>
          <p:nvPr/>
        </p:nvSpPr>
        <p:spPr>
          <a:xfrm>
            <a:off x="4006312" y="2878095"/>
            <a:ext cx="3301139" cy="2060540"/>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F47E4D31-4B74-F641-8E60-10993A5EB355}"/>
              </a:ext>
            </a:extLst>
          </p:cNvPr>
          <p:cNvSpPr/>
          <p:nvPr/>
        </p:nvSpPr>
        <p:spPr>
          <a:xfrm>
            <a:off x="7423687" y="2826250"/>
            <a:ext cx="1594139" cy="2060540"/>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1322552-4832-4745-B727-5F4D370F7F23}"/>
              </a:ext>
            </a:extLst>
          </p:cNvPr>
          <p:cNvSpPr/>
          <p:nvPr/>
        </p:nvSpPr>
        <p:spPr>
          <a:xfrm>
            <a:off x="85729" y="643457"/>
            <a:ext cx="8932098" cy="2110683"/>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8D07A-376E-6F43-8F34-58C002A0DC2C}"/>
              </a:ext>
            </a:extLst>
          </p:cNvPr>
          <p:cNvSpPr>
            <a:spLocks noGrp="1"/>
          </p:cNvSpPr>
          <p:nvPr>
            <p:ph type="title"/>
          </p:nvPr>
        </p:nvSpPr>
        <p:spPr>
          <a:xfrm>
            <a:off x="265476" y="89374"/>
            <a:ext cx="7955280" cy="664797"/>
          </a:xfrm>
        </p:spPr>
        <p:txBody>
          <a:bodyPr>
            <a:normAutofit/>
          </a:bodyPr>
          <a:lstStyle/>
          <a:p>
            <a:r>
              <a:rPr lang="en-US" dirty="0"/>
              <a:t>ILLUMINAS.COM WEBSITE</a:t>
            </a:r>
          </a:p>
        </p:txBody>
      </p:sp>
      <p:graphicFrame>
        <p:nvGraphicFramePr>
          <p:cNvPr id="3" name="Chart 2">
            <a:extLst>
              <a:ext uri="{FF2B5EF4-FFF2-40B4-BE49-F238E27FC236}">
                <a16:creationId xmlns:a16="http://schemas.microsoft.com/office/drawing/2014/main" id="{487EAA80-71CE-3D41-AE4C-E2F4465CCD39}"/>
              </a:ext>
            </a:extLst>
          </p:cNvPr>
          <p:cNvGraphicFramePr/>
          <p:nvPr>
            <p:extLst>
              <p:ext uri="{D42A27DB-BD31-4B8C-83A1-F6EECF244321}">
                <p14:modId xmlns:p14="http://schemas.microsoft.com/office/powerpoint/2010/main" val="3199123597"/>
              </p:ext>
            </p:extLst>
          </p:nvPr>
        </p:nvGraphicFramePr>
        <p:xfrm>
          <a:off x="156612" y="667413"/>
          <a:ext cx="8861214" cy="2062770"/>
        </p:xfrm>
        <a:graphic>
          <a:graphicData uri="http://schemas.openxmlformats.org/drawingml/2006/chart">
            <c:chart xmlns:c="http://schemas.openxmlformats.org/drawingml/2006/chart" xmlns:r="http://schemas.openxmlformats.org/officeDocument/2006/relationships" r:id="rId3"/>
          </a:graphicData>
        </a:graphic>
      </p:graphicFrame>
      <p:cxnSp>
        <p:nvCxnSpPr>
          <p:cNvPr id="47" name="Straight Connector 46">
            <a:extLst>
              <a:ext uri="{FF2B5EF4-FFF2-40B4-BE49-F238E27FC236}">
                <a16:creationId xmlns:a16="http://schemas.microsoft.com/office/drawing/2014/main" id="{2B5C6165-F221-A44A-A810-13EF6CA1954F}"/>
              </a:ext>
            </a:extLst>
          </p:cNvPr>
          <p:cNvCxnSpPr/>
          <p:nvPr/>
        </p:nvCxnSpPr>
        <p:spPr>
          <a:xfrm>
            <a:off x="85729" y="980419"/>
            <a:ext cx="8952614"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77B510B-A315-0544-A981-BD9F1A2AD2FF}"/>
              </a:ext>
            </a:extLst>
          </p:cNvPr>
          <p:cNvSpPr txBox="1"/>
          <p:nvPr/>
        </p:nvSpPr>
        <p:spPr bwMode="auto">
          <a:xfrm>
            <a:off x="65212" y="677722"/>
            <a:ext cx="3824863"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Website Visitors &amp; Sessions</a:t>
            </a:r>
          </a:p>
        </p:txBody>
      </p:sp>
      <p:sp>
        <p:nvSpPr>
          <p:cNvPr id="51" name="Rectangle 50">
            <a:extLst>
              <a:ext uri="{FF2B5EF4-FFF2-40B4-BE49-F238E27FC236}">
                <a16:creationId xmlns:a16="http://schemas.microsoft.com/office/drawing/2014/main" id="{4DFCF962-AB6E-7E4E-A62C-5E1EED8C3CED}"/>
              </a:ext>
            </a:extLst>
          </p:cNvPr>
          <p:cNvSpPr/>
          <p:nvPr/>
        </p:nvSpPr>
        <p:spPr>
          <a:xfrm>
            <a:off x="85730" y="2851702"/>
            <a:ext cx="3804346" cy="2060540"/>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61C2E636-BB3A-6E41-A32F-7CA5644B32A6}"/>
              </a:ext>
            </a:extLst>
          </p:cNvPr>
          <p:cNvCxnSpPr>
            <a:cxnSpLocks/>
          </p:cNvCxnSpPr>
          <p:nvPr/>
        </p:nvCxnSpPr>
        <p:spPr>
          <a:xfrm>
            <a:off x="19805" y="115942"/>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3AF54B0-634F-AF46-A59D-86B786653FED}"/>
              </a:ext>
            </a:extLst>
          </p:cNvPr>
          <p:cNvCxnSpPr>
            <a:cxnSpLocks/>
          </p:cNvCxnSpPr>
          <p:nvPr/>
        </p:nvCxnSpPr>
        <p:spPr>
          <a:xfrm>
            <a:off x="85729" y="3206168"/>
            <a:ext cx="38043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F582A3D-16BD-1E4A-8E4B-B89BB38E74D0}"/>
              </a:ext>
            </a:extLst>
          </p:cNvPr>
          <p:cNvCxnSpPr>
            <a:cxnSpLocks/>
          </p:cNvCxnSpPr>
          <p:nvPr/>
        </p:nvCxnSpPr>
        <p:spPr>
          <a:xfrm>
            <a:off x="4006312" y="3206168"/>
            <a:ext cx="3301139"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65F2914D-3E9A-5546-9A5B-0BB48F740186}"/>
              </a:ext>
            </a:extLst>
          </p:cNvPr>
          <p:cNvSpPr txBox="1"/>
          <p:nvPr/>
        </p:nvSpPr>
        <p:spPr bwMode="auto">
          <a:xfrm>
            <a:off x="115875" y="2878095"/>
            <a:ext cx="4435903"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Pages, sessions &amp; session </a:t>
            </a:r>
            <a:r>
              <a:rPr lang="en-US" sz="1300" dirty="0">
                <a:solidFill>
                  <a:schemeClr val="tx2"/>
                </a:solidFill>
                <a:latin typeface="Corbel"/>
                <a:cs typeface="Corbel"/>
              </a:rPr>
              <a:t>duration</a:t>
            </a:r>
          </a:p>
        </p:txBody>
      </p:sp>
      <p:sp>
        <p:nvSpPr>
          <p:cNvPr id="63" name="TextBox 62">
            <a:extLst>
              <a:ext uri="{FF2B5EF4-FFF2-40B4-BE49-F238E27FC236}">
                <a16:creationId xmlns:a16="http://schemas.microsoft.com/office/drawing/2014/main" id="{782F06E4-13C1-5A4A-A754-50317FCB40C6}"/>
              </a:ext>
            </a:extLst>
          </p:cNvPr>
          <p:cNvSpPr txBox="1"/>
          <p:nvPr/>
        </p:nvSpPr>
        <p:spPr bwMode="auto">
          <a:xfrm>
            <a:off x="4006312" y="2878095"/>
            <a:ext cx="226077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Website Visitors &amp; Sessions</a:t>
            </a:r>
          </a:p>
        </p:txBody>
      </p:sp>
      <p:sp>
        <p:nvSpPr>
          <p:cNvPr id="67" name="TextBox 66">
            <a:extLst>
              <a:ext uri="{FF2B5EF4-FFF2-40B4-BE49-F238E27FC236}">
                <a16:creationId xmlns:a16="http://schemas.microsoft.com/office/drawing/2014/main" id="{F2380811-7C02-7C46-8757-850176E37F17}"/>
              </a:ext>
            </a:extLst>
          </p:cNvPr>
          <p:cNvSpPr txBox="1"/>
          <p:nvPr/>
        </p:nvSpPr>
        <p:spPr bwMode="auto">
          <a:xfrm>
            <a:off x="7423687" y="2878095"/>
            <a:ext cx="1534333"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Bounce Rate</a:t>
            </a:r>
          </a:p>
        </p:txBody>
      </p:sp>
      <p:cxnSp>
        <p:nvCxnSpPr>
          <p:cNvPr id="68" name="Straight Connector 67">
            <a:extLst>
              <a:ext uri="{FF2B5EF4-FFF2-40B4-BE49-F238E27FC236}">
                <a16:creationId xmlns:a16="http://schemas.microsoft.com/office/drawing/2014/main" id="{EF726F5D-DE71-9041-A183-9731F39CC1C1}"/>
              </a:ext>
            </a:extLst>
          </p:cNvPr>
          <p:cNvCxnSpPr>
            <a:cxnSpLocks/>
          </p:cNvCxnSpPr>
          <p:nvPr/>
        </p:nvCxnSpPr>
        <p:spPr>
          <a:xfrm>
            <a:off x="7423687" y="3196438"/>
            <a:ext cx="1594139"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71" name="Group 70">
            <a:extLst>
              <a:ext uri="{FF2B5EF4-FFF2-40B4-BE49-F238E27FC236}">
                <a16:creationId xmlns:a16="http://schemas.microsoft.com/office/drawing/2014/main" id="{955CB21D-386D-6247-91DC-DF594AF819A2}"/>
              </a:ext>
            </a:extLst>
          </p:cNvPr>
          <p:cNvGrpSpPr/>
          <p:nvPr/>
        </p:nvGrpSpPr>
        <p:grpSpPr>
          <a:xfrm>
            <a:off x="35280" y="3344427"/>
            <a:ext cx="3951633" cy="1544463"/>
            <a:chOff x="65044" y="3783611"/>
            <a:chExt cx="7215072" cy="2795114"/>
          </a:xfrm>
          <a:solidFill>
            <a:schemeClr val="bg1"/>
          </a:solidFill>
        </p:grpSpPr>
        <p:sp>
          <p:nvSpPr>
            <p:cNvPr id="72" name="TextBox 71">
              <a:extLst>
                <a:ext uri="{FF2B5EF4-FFF2-40B4-BE49-F238E27FC236}">
                  <a16:creationId xmlns:a16="http://schemas.microsoft.com/office/drawing/2014/main" id="{B91C4852-0EDE-E34A-8FC3-EDAABABDE0D1}"/>
                </a:ext>
              </a:extLst>
            </p:cNvPr>
            <p:cNvSpPr txBox="1"/>
            <p:nvPr/>
          </p:nvSpPr>
          <p:spPr>
            <a:xfrm>
              <a:off x="358864" y="6188822"/>
              <a:ext cx="2286613" cy="389903"/>
            </a:xfrm>
            <a:prstGeom prst="rect">
              <a:avLst/>
            </a:prstGeom>
            <a:grpFill/>
          </p:spPr>
          <p:txBody>
            <a:bodyPr wrap="none" rtlCol="0">
              <a:spAutoFit/>
            </a:bodyPr>
            <a:lstStyle/>
            <a:p>
              <a:pPr algn="ctr"/>
              <a:r>
                <a:rPr lang="en-US" sz="800" dirty="0">
                  <a:solidFill>
                    <a:schemeClr val="tx2"/>
                  </a:solidFill>
                  <a:latin typeface="Roboto" panose="02000000000000000000" pitchFamily="2" charset="0"/>
                  <a:ea typeface="Roboto" panose="02000000000000000000" pitchFamily="2" charset="0"/>
                  <a:cs typeface="Corbel" charset="0"/>
                </a:rPr>
                <a:t>Avg. Pages per Session</a:t>
              </a:r>
            </a:p>
          </p:txBody>
        </p:sp>
        <p:graphicFrame>
          <p:nvGraphicFramePr>
            <p:cNvPr id="73" name="Chart 72">
              <a:extLst>
                <a:ext uri="{FF2B5EF4-FFF2-40B4-BE49-F238E27FC236}">
                  <a16:creationId xmlns:a16="http://schemas.microsoft.com/office/drawing/2014/main" id="{722CAB43-5F67-3044-9AD7-1CF13405C219}"/>
                </a:ext>
              </a:extLst>
            </p:cNvPr>
            <p:cNvGraphicFramePr/>
            <p:nvPr>
              <p:extLst>
                <p:ext uri="{D42A27DB-BD31-4B8C-83A1-F6EECF244321}">
                  <p14:modId xmlns:p14="http://schemas.microsoft.com/office/powerpoint/2010/main" val="3232865302"/>
                </p:ext>
              </p:extLst>
            </p:nvPr>
          </p:nvGraphicFramePr>
          <p:xfrm>
            <a:off x="65044" y="3783611"/>
            <a:ext cx="3226047" cy="26883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4" name="Chart 73">
              <a:extLst>
                <a:ext uri="{FF2B5EF4-FFF2-40B4-BE49-F238E27FC236}">
                  <a16:creationId xmlns:a16="http://schemas.microsoft.com/office/drawing/2014/main" id="{C9316616-E4F6-EF45-9F62-F2B84DA395BC}"/>
                </a:ext>
              </a:extLst>
            </p:cNvPr>
            <p:cNvGraphicFramePr/>
            <p:nvPr>
              <p:extLst>
                <p:ext uri="{D42A27DB-BD31-4B8C-83A1-F6EECF244321}">
                  <p14:modId xmlns:p14="http://schemas.microsoft.com/office/powerpoint/2010/main" val="3962014810"/>
                </p:ext>
              </p:extLst>
            </p:nvPr>
          </p:nvGraphicFramePr>
          <p:xfrm>
            <a:off x="4052777" y="3814907"/>
            <a:ext cx="3227339" cy="2688336"/>
          </p:xfrm>
          <a:graphic>
            <a:graphicData uri="http://schemas.openxmlformats.org/drawingml/2006/chart">
              <c:chart xmlns:c="http://schemas.openxmlformats.org/drawingml/2006/chart" xmlns:r="http://schemas.openxmlformats.org/officeDocument/2006/relationships" r:id="rId5"/>
            </a:graphicData>
          </a:graphic>
        </p:graphicFrame>
      </p:grpSp>
      <p:sp>
        <p:nvSpPr>
          <p:cNvPr id="75" name="TextBox 74">
            <a:extLst>
              <a:ext uri="{FF2B5EF4-FFF2-40B4-BE49-F238E27FC236}">
                <a16:creationId xmlns:a16="http://schemas.microsoft.com/office/drawing/2014/main" id="{3EAB0D21-709F-A845-BCBE-72FBF1186A96}"/>
              </a:ext>
            </a:extLst>
          </p:cNvPr>
          <p:cNvSpPr txBox="1"/>
          <p:nvPr/>
        </p:nvSpPr>
        <p:spPr>
          <a:xfrm>
            <a:off x="2723224" y="4696648"/>
            <a:ext cx="792205" cy="215444"/>
          </a:xfrm>
          <a:prstGeom prst="rect">
            <a:avLst/>
          </a:prstGeom>
          <a:noFill/>
        </p:spPr>
        <p:txBody>
          <a:bodyPr wrap="none" rtlCol="0">
            <a:spAutoFit/>
          </a:bodyPr>
          <a:lstStyle/>
          <a:p>
            <a:pPr algn="ctr"/>
            <a:r>
              <a:rPr lang="en-US" sz="800" dirty="0">
                <a:solidFill>
                  <a:schemeClr val="tx2"/>
                </a:solidFill>
                <a:latin typeface="Corbel" charset="0"/>
                <a:ea typeface="Corbel" charset="0"/>
                <a:cs typeface="Corbel" charset="0"/>
              </a:rPr>
              <a:t>Total Sessions</a:t>
            </a:r>
          </a:p>
        </p:txBody>
      </p:sp>
      <p:pic>
        <p:nvPicPr>
          <p:cNvPr id="89" name="Picture 88">
            <a:extLst>
              <a:ext uri="{FF2B5EF4-FFF2-40B4-BE49-F238E27FC236}">
                <a16:creationId xmlns:a16="http://schemas.microsoft.com/office/drawing/2014/main" id="{9E50377A-3D3D-5A42-AAAA-654A745E04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782541" y="3647251"/>
            <a:ext cx="478021" cy="546309"/>
          </a:xfrm>
          <a:prstGeom prst="rect">
            <a:avLst/>
          </a:prstGeom>
        </p:spPr>
      </p:pic>
      <p:sp>
        <p:nvSpPr>
          <p:cNvPr id="90" name="TextBox 89">
            <a:extLst>
              <a:ext uri="{FF2B5EF4-FFF2-40B4-BE49-F238E27FC236}">
                <a16:creationId xmlns:a16="http://schemas.microsoft.com/office/drawing/2014/main" id="{7D537B98-5ED8-394A-8371-2B435486ED1F}"/>
              </a:ext>
            </a:extLst>
          </p:cNvPr>
          <p:cNvSpPr txBox="1"/>
          <p:nvPr/>
        </p:nvSpPr>
        <p:spPr>
          <a:xfrm>
            <a:off x="1747130" y="3815459"/>
            <a:ext cx="543739" cy="330860"/>
          </a:xfrm>
          <a:prstGeom prst="rect">
            <a:avLst/>
          </a:prstGeom>
          <a:noFill/>
        </p:spPr>
        <p:txBody>
          <a:bodyPr wrap="square" rtlCol="0">
            <a:spAutoFit/>
          </a:bodyPr>
          <a:lstStyle/>
          <a:p>
            <a:pPr algn="ctr"/>
            <a:r>
              <a:rPr lang="en-US" sz="1050" b="1" dirty="0">
                <a:solidFill>
                  <a:schemeClr val="tx2"/>
                </a:solidFill>
                <a:latin typeface="Roboto" panose="02000000000000000000" pitchFamily="2" charset="0"/>
                <a:ea typeface="Roboto" panose="02000000000000000000" pitchFamily="2" charset="0"/>
                <a:cs typeface="Corbel" charset="0"/>
              </a:rPr>
              <a:t>1:32</a:t>
            </a:r>
          </a:p>
          <a:p>
            <a:pPr algn="ctr"/>
            <a:r>
              <a:rPr lang="en-US" sz="500" dirty="0">
                <a:solidFill>
                  <a:schemeClr val="tx2"/>
                </a:solidFill>
                <a:latin typeface="Roboto" panose="02000000000000000000" pitchFamily="2" charset="0"/>
                <a:ea typeface="Roboto" panose="02000000000000000000" pitchFamily="2" charset="0"/>
                <a:cs typeface="Corbel" charset="0"/>
              </a:rPr>
              <a:t>min</a:t>
            </a:r>
          </a:p>
        </p:txBody>
      </p:sp>
      <p:sp>
        <p:nvSpPr>
          <p:cNvPr id="91" name="TextBox 90">
            <a:extLst>
              <a:ext uri="{FF2B5EF4-FFF2-40B4-BE49-F238E27FC236}">
                <a16:creationId xmlns:a16="http://schemas.microsoft.com/office/drawing/2014/main" id="{F1866C01-CCD5-8B47-9376-25EAE8AB86B4}"/>
              </a:ext>
            </a:extLst>
          </p:cNvPr>
          <p:cNvSpPr txBox="1"/>
          <p:nvPr/>
        </p:nvSpPr>
        <p:spPr bwMode="auto">
          <a:xfrm>
            <a:off x="1543095" y="4227251"/>
            <a:ext cx="93880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defTabSz="457200">
              <a:spcBef>
                <a:spcPts val="0"/>
              </a:spcBef>
            </a:pPr>
            <a:r>
              <a:rPr lang="en-US" sz="800" dirty="0">
                <a:solidFill>
                  <a:schemeClr val="tx2"/>
                </a:solidFill>
                <a:latin typeface="Corbel" charset="0"/>
                <a:ea typeface="Corbel" charset="0"/>
                <a:cs typeface="Corbel" charset="0"/>
              </a:rPr>
              <a:t>Avg. Session Duration across </a:t>
            </a:r>
            <a:r>
              <a:rPr lang="en-US" sz="700" dirty="0">
                <a:solidFill>
                  <a:schemeClr val="tx2"/>
                </a:solidFill>
                <a:latin typeface="Corbel" charset="0"/>
                <a:ea typeface="Corbel" charset="0"/>
                <a:cs typeface="Corbel" charset="0"/>
              </a:rPr>
              <a:t>Q</a:t>
            </a:r>
            <a:r>
              <a:rPr lang="en-US" sz="900" dirty="0">
                <a:solidFill>
                  <a:schemeClr val="tx2"/>
                </a:solidFill>
                <a:latin typeface="Corbel" charset="0"/>
                <a:ea typeface="Corbel" charset="0"/>
                <a:cs typeface="Corbel" charset="0"/>
              </a:rPr>
              <a:t>2</a:t>
            </a:r>
            <a:r>
              <a:rPr lang="en-US" sz="700" dirty="0">
                <a:solidFill>
                  <a:schemeClr val="tx2"/>
                </a:solidFill>
                <a:latin typeface="Corbel" charset="0"/>
                <a:ea typeface="Corbel" charset="0"/>
                <a:cs typeface="Corbel" charset="0"/>
              </a:rPr>
              <a:t> &amp; Q</a:t>
            </a:r>
            <a:r>
              <a:rPr lang="en-US" sz="900" dirty="0">
                <a:solidFill>
                  <a:schemeClr val="tx2"/>
                </a:solidFill>
                <a:latin typeface="Corbel" charset="0"/>
                <a:ea typeface="Corbel" charset="0"/>
                <a:cs typeface="Corbel" charset="0"/>
              </a:rPr>
              <a:t>3</a:t>
            </a:r>
            <a:endParaRPr lang="en-US" sz="800" dirty="0">
              <a:solidFill>
                <a:schemeClr val="tx2"/>
              </a:solidFill>
              <a:latin typeface="Corbel" charset="0"/>
              <a:ea typeface="Corbel" charset="0"/>
              <a:cs typeface="Corbel" charset="0"/>
            </a:endParaRPr>
          </a:p>
        </p:txBody>
      </p:sp>
      <p:graphicFrame>
        <p:nvGraphicFramePr>
          <p:cNvPr id="92" name="Chart 91">
            <a:extLst>
              <a:ext uri="{FF2B5EF4-FFF2-40B4-BE49-F238E27FC236}">
                <a16:creationId xmlns:a16="http://schemas.microsoft.com/office/drawing/2014/main" id="{1E6DDE8E-1A9A-1B49-AF8E-958C910D0741}"/>
              </a:ext>
            </a:extLst>
          </p:cNvPr>
          <p:cNvGraphicFramePr/>
          <p:nvPr>
            <p:extLst>
              <p:ext uri="{D42A27DB-BD31-4B8C-83A1-F6EECF244321}">
                <p14:modId xmlns:p14="http://schemas.microsoft.com/office/powerpoint/2010/main" val="844361206"/>
              </p:ext>
            </p:extLst>
          </p:nvPr>
        </p:nvGraphicFramePr>
        <p:xfrm>
          <a:off x="3747978" y="3298805"/>
          <a:ext cx="1473478" cy="1081199"/>
        </p:xfrm>
        <a:graphic>
          <a:graphicData uri="http://schemas.openxmlformats.org/drawingml/2006/chart">
            <c:chart xmlns:c="http://schemas.openxmlformats.org/drawingml/2006/chart" xmlns:r="http://schemas.openxmlformats.org/officeDocument/2006/relationships" r:id="rId7"/>
          </a:graphicData>
        </a:graphic>
      </p:graphicFrame>
      <p:grpSp>
        <p:nvGrpSpPr>
          <p:cNvPr id="8" name="Group 7">
            <a:extLst>
              <a:ext uri="{FF2B5EF4-FFF2-40B4-BE49-F238E27FC236}">
                <a16:creationId xmlns:a16="http://schemas.microsoft.com/office/drawing/2014/main" id="{5117E431-3160-BB4E-B62D-D6F85018837B}"/>
              </a:ext>
            </a:extLst>
          </p:cNvPr>
          <p:cNvGrpSpPr/>
          <p:nvPr/>
        </p:nvGrpSpPr>
        <p:grpSpPr>
          <a:xfrm>
            <a:off x="4876455" y="3192358"/>
            <a:ext cx="2079412" cy="215444"/>
            <a:chOff x="4785054" y="4704305"/>
            <a:chExt cx="2079412" cy="215444"/>
          </a:xfrm>
        </p:grpSpPr>
        <p:sp>
          <p:nvSpPr>
            <p:cNvPr id="96" name="Rectangle 95">
              <a:extLst>
                <a:ext uri="{FF2B5EF4-FFF2-40B4-BE49-F238E27FC236}">
                  <a16:creationId xmlns:a16="http://schemas.microsoft.com/office/drawing/2014/main" id="{4A576C03-4099-164B-80A1-1F49F102DBE8}"/>
                </a:ext>
              </a:extLst>
            </p:cNvPr>
            <p:cNvSpPr/>
            <p:nvPr/>
          </p:nvSpPr>
          <p:spPr>
            <a:xfrm>
              <a:off x="4812721" y="4792380"/>
              <a:ext cx="45719"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E80BE80-FD51-2145-80B1-AA508FB4D427}"/>
                </a:ext>
              </a:extLst>
            </p:cNvPr>
            <p:cNvSpPr/>
            <p:nvPr/>
          </p:nvSpPr>
          <p:spPr>
            <a:xfrm>
              <a:off x="5862356" y="4792380"/>
              <a:ext cx="45719"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E3106C69-76EE-A047-A62A-E323FA261CB8}"/>
                </a:ext>
              </a:extLst>
            </p:cNvPr>
            <p:cNvSpPr txBox="1"/>
            <p:nvPr/>
          </p:nvSpPr>
          <p:spPr bwMode="auto">
            <a:xfrm>
              <a:off x="4785054" y="4704305"/>
              <a:ext cx="1019587"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800" dirty="0">
                  <a:solidFill>
                    <a:srgbClr val="817E7B"/>
                  </a:solidFill>
                  <a:latin typeface="Corbel"/>
                  <a:cs typeface="Corbel"/>
                </a:rPr>
                <a:t>Returning Visitors</a:t>
              </a:r>
            </a:p>
          </p:txBody>
        </p:sp>
        <p:sp>
          <p:nvSpPr>
            <p:cNvPr id="105" name="TextBox 104">
              <a:extLst>
                <a:ext uri="{FF2B5EF4-FFF2-40B4-BE49-F238E27FC236}">
                  <a16:creationId xmlns:a16="http://schemas.microsoft.com/office/drawing/2014/main" id="{90E569A4-7832-1640-B3B7-48C981EE826E}"/>
                </a:ext>
              </a:extLst>
            </p:cNvPr>
            <p:cNvSpPr txBox="1"/>
            <p:nvPr/>
          </p:nvSpPr>
          <p:spPr bwMode="auto">
            <a:xfrm>
              <a:off x="5844879" y="4704305"/>
              <a:ext cx="1019587"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800" dirty="0">
                  <a:solidFill>
                    <a:srgbClr val="817E7B"/>
                  </a:solidFill>
                  <a:latin typeface="Corbel"/>
                  <a:cs typeface="Corbel"/>
                </a:rPr>
                <a:t>New Visitors</a:t>
              </a:r>
            </a:p>
          </p:txBody>
        </p:sp>
      </p:grpSp>
      <p:sp>
        <p:nvSpPr>
          <p:cNvPr id="106" name="TextBox 105">
            <a:extLst>
              <a:ext uri="{FF2B5EF4-FFF2-40B4-BE49-F238E27FC236}">
                <a16:creationId xmlns:a16="http://schemas.microsoft.com/office/drawing/2014/main" id="{1C959383-14F9-F040-A0E6-6E0CFE4E08AD}"/>
              </a:ext>
            </a:extLst>
          </p:cNvPr>
          <p:cNvSpPr txBox="1">
            <a:spLocks noChangeAspect="1"/>
          </p:cNvSpPr>
          <p:nvPr/>
        </p:nvSpPr>
        <p:spPr>
          <a:xfrm>
            <a:off x="249454" y="4093111"/>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1</a:t>
            </a:r>
            <a:endParaRPr lang="en-US" sz="1000" dirty="0">
              <a:solidFill>
                <a:schemeClr val="bg1"/>
              </a:solidFill>
              <a:latin typeface="+mj-lt"/>
            </a:endParaRPr>
          </a:p>
        </p:txBody>
      </p:sp>
      <p:sp>
        <p:nvSpPr>
          <p:cNvPr id="107" name="TextBox 106">
            <a:extLst>
              <a:ext uri="{FF2B5EF4-FFF2-40B4-BE49-F238E27FC236}">
                <a16:creationId xmlns:a16="http://schemas.microsoft.com/office/drawing/2014/main" id="{60279073-F518-764A-BC62-9C37A6E7468A}"/>
              </a:ext>
            </a:extLst>
          </p:cNvPr>
          <p:cNvSpPr txBox="1">
            <a:spLocks noChangeAspect="1"/>
          </p:cNvSpPr>
          <p:nvPr/>
        </p:nvSpPr>
        <p:spPr>
          <a:xfrm>
            <a:off x="541187" y="3993993"/>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2</a:t>
            </a:r>
            <a:endParaRPr lang="en-US" sz="1000" dirty="0">
              <a:solidFill>
                <a:schemeClr val="bg1"/>
              </a:solidFill>
              <a:latin typeface="+mj-lt"/>
            </a:endParaRPr>
          </a:p>
        </p:txBody>
      </p:sp>
      <p:sp>
        <p:nvSpPr>
          <p:cNvPr id="108" name="TextBox 107">
            <a:extLst>
              <a:ext uri="{FF2B5EF4-FFF2-40B4-BE49-F238E27FC236}">
                <a16:creationId xmlns:a16="http://schemas.microsoft.com/office/drawing/2014/main" id="{E6AE2A75-15F5-FC4C-8C97-45DBE9F1E360}"/>
              </a:ext>
            </a:extLst>
          </p:cNvPr>
          <p:cNvSpPr txBox="1">
            <a:spLocks noChangeAspect="1"/>
          </p:cNvSpPr>
          <p:nvPr/>
        </p:nvSpPr>
        <p:spPr>
          <a:xfrm>
            <a:off x="2437675" y="3753839"/>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1</a:t>
            </a:r>
            <a:endParaRPr lang="en-US" sz="1000" dirty="0">
              <a:solidFill>
                <a:schemeClr val="bg1"/>
              </a:solidFill>
              <a:latin typeface="+mj-lt"/>
            </a:endParaRPr>
          </a:p>
        </p:txBody>
      </p:sp>
      <p:sp>
        <p:nvSpPr>
          <p:cNvPr id="109" name="TextBox 108">
            <a:extLst>
              <a:ext uri="{FF2B5EF4-FFF2-40B4-BE49-F238E27FC236}">
                <a16:creationId xmlns:a16="http://schemas.microsoft.com/office/drawing/2014/main" id="{FD8E7C9E-2412-8944-B8DE-E851178AE0AD}"/>
              </a:ext>
            </a:extLst>
          </p:cNvPr>
          <p:cNvSpPr txBox="1">
            <a:spLocks noChangeAspect="1"/>
          </p:cNvSpPr>
          <p:nvPr/>
        </p:nvSpPr>
        <p:spPr>
          <a:xfrm>
            <a:off x="2728903" y="3705881"/>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2</a:t>
            </a:r>
            <a:endParaRPr lang="en-US" sz="1000" dirty="0">
              <a:solidFill>
                <a:schemeClr val="bg1"/>
              </a:solidFill>
              <a:latin typeface="+mj-lt"/>
            </a:endParaRPr>
          </a:p>
        </p:txBody>
      </p:sp>
      <p:sp>
        <p:nvSpPr>
          <p:cNvPr id="112" name="TextBox 111">
            <a:extLst>
              <a:ext uri="{FF2B5EF4-FFF2-40B4-BE49-F238E27FC236}">
                <a16:creationId xmlns:a16="http://schemas.microsoft.com/office/drawing/2014/main" id="{FC1B4660-5F7C-4E42-9F8E-104ACF5EAFC9}"/>
              </a:ext>
            </a:extLst>
          </p:cNvPr>
          <p:cNvSpPr txBox="1">
            <a:spLocks noChangeAspect="1"/>
          </p:cNvSpPr>
          <p:nvPr/>
        </p:nvSpPr>
        <p:spPr>
          <a:xfrm>
            <a:off x="8389938" y="3161664"/>
            <a:ext cx="457200" cy="457200"/>
          </a:xfrm>
          <a:prstGeom prst="ellipse">
            <a:avLst/>
          </a:prstGeom>
          <a:noFill/>
        </p:spPr>
        <p:txBody>
          <a:bodyPr wrap="none" rtlCol="0" anchor="ctr">
            <a:noAutofit/>
          </a:bodyPr>
          <a:lstStyle/>
          <a:p>
            <a:pPr algn="ctr"/>
            <a:r>
              <a:rPr lang="en-US" sz="1200" dirty="0">
                <a:solidFill>
                  <a:schemeClr val="tx2"/>
                </a:solidFill>
                <a:latin typeface="+mj-lt"/>
              </a:rPr>
              <a:t>Q</a:t>
            </a:r>
            <a:r>
              <a:rPr lang="en-US" sz="1600" dirty="0">
                <a:solidFill>
                  <a:schemeClr val="tx2"/>
                </a:solidFill>
                <a:latin typeface="+mj-lt"/>
              </a:rPr>
              <a:t>1</a:t>
            </a:r>
            <a:endParaRPr lang="en-US" sz="1200" dirty="0">
              <a:solidFill>
                <a:schemeClr val="tx2"/>
              </a:solidFill>
              <a:latin typeface="+mj-lt"/>
            </a:endParaRPr>
          </a:p>
        </p:txBody>
      </p:sp>
      <p:sp>
        <p:nvSpPr>
          <p:cNvPr id="113" name="TextBox 112">
            <a:extLst>
              <a:ext uri="{FF2B5EF4-FFF2-40B4-BE49-F238E27FC236}">
                <a16:creationId xmlns:a16="http://schemas.microsoft.com/office/drawing/2014/main" id="{CE0F1486-DAAA-574F-9B2B-467305938ED1}"/>
              </a:ext>
            </a:extLst>
          </p:cNvPr>
          <p:cNvSpPr txBox="1">
            <a:spLocks noChangeAspect="1"/>
          </p:cNvSpPr>
          <p:nvPr/>
        </p:nvSpPr>
        <p:spPr>
          <a:xfrm>
            <a:off x="8389938" y="3540671"/>
            <a:ext cx="457200" cy="457200"/>
          </a:xfrm>
          <a:prstGeom prst="ellipse">
            <a:avLst/>
          </a:prstGeom>
          <a:noFill/>
        </p:spPr>
        <p:txBody>
          <a:bodyPr wrap="none" rtlCol="0" anchor="ctr">
            <a:noAutofit/>
          </a:bodyPr>
          <a:lstStyle/>
          <a:p>
            <a:pPr algn="ctr"/>
            <a:r>
              <a:rPr lang="en-US" sz="1200" dirty="0">
                <a:solidFill>
                  <a:schemeClr val="tx2"/>
                </a:solidFill>
                <a:latin typeface="+mj-lt"/>
              </a:rPr>
              <a:t>Q</a:t>
            </a:r>
            <a:r>
              <a:rPr lang="en-US" sz="1600" dirty="0">
                <a:solidFill>
                  <a:schemeClr val="tx2"/>
                </a:solidFill>
                <a:latin typeface="+mj-lt"/>
              </a:rPr>
              <a:t>2</a:t>
            </a:r>
            <a:endParaRPr lang="en-US" sz="1200" dirty="0">
              <a:solidFill>
                <a:schemeClr val="tx2"/>
              </a:solidFill>
              <a:latin typeface="+mj-lt"/>
            </a:endParaRPr>
          </a:p>
        </p:txBody>
      </p:sp>
      <p:sp>
        <p:nvSpPr>
          <p:cNvPr id="114" name="Rectangle 113">
            <a:extLst>
              <a:ext uri="{FF2B5EF4-FFF2-40B4-BE49-F238E27FC236}">
                <a16:creationId xmlns:a16="http://schemas.microsoft.com/office/drawing/2014/main" id="{BF21FA56-69AE-D446-99CD-9DE6AF41C1C1}"/>
              </a:ext>
            </a:extLst>
          </p:cNvPr>
          <p:cNvSpPr/>
          <p:nvPr/>
        </p:nvSpPr>
        <p:spPr>
          <a:xfrm>
            <a:off x="7742249" y="3193141"/>
            <a:ext cx="612668" cy="369332"/>
          </a:xfrm>
          <a:prstGeom prst="rect">
            <a:avLst/>
          </a:prstGeom>
        </p:spPr>
        <p:txBody>
          <a:bodyPr wrap="none">
            <a:spAutoFit/>
          </a:bodyPr>
          <a:lstStyle/>
          <a:p>
            <a:r>
              <a:rPr lang="en-US" sz="1800" dirty="0">
                <a:solidFill>
                  <a:schemeClr val="accent1"/>
                </a:solidFill>
                <a:latin typeface="Roboto" panose="02000000000000000000" pitchFamily="2" charset="0"/>
                <a:ea typeface="Roboto" panose="02000000000000000000" pitchFamily="2" charset="0"/>
                <a:cs typeface="Corbel" charset="0"/>
              </a:rPr>
              <a:t>61%</a:t>
            </a:r>
          </a:p>
        </p:txBody>
      </p:sp>
      <p:sp>
        <p:nvSpPr>
          <p:cNvPr id="115" name="Right Triangle 114">
            <a:extLst>
              <a:ext uri="{FF2B5EF4-FFF2-40B4-BE49-F238E27FC236}">
                <a16:creationId xmlns:a16="http://schemas.microsoft.com/office/drawing/2014/main" id="{923DE89B-B19A-7542-BA68-8AFD1CE5A83C}"/>
              </a:ext>
            </a:extLst>
          </p:cNvPr>
          <p:cNvSpPr/>
          <p:nvPr/>
        </p:nvSpPr>
        <p:spPr>
          <a:xfrm rot="18900000">
            <a:off x="7626098" y="4172482"/>
            <a:ext cx="67169" cy="67169"/>
          </a:xfrm>
          <a:prstGeom prst="r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Straight Connector 116">
            <a:extLst>
              <a:ext uri="{FF2B5EF4-FFF2-40B4-BE49-F238E27FC236}">
                <a16:creationId xmlns:a16="http://schemas.microsoft.com/office/drawing/2014/main" id="{8CD0108D-FCFF-334C-89BF-0ED689A09F5F}"/>
              </a:ext>
            </a:extLst>
          </p:cNvPr>
          <p:cNvCxnSpPr>
            <a:cxnSpLocks/>
          </p:cNvCxnSpPr>
          <p:nvPr/>
        </p:nvCxnSpPr>
        <p:spPr>
          <a:xfrm>
            <a:off x="7601208" y="3570384"/>
            <a:ext cx="1221398"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20" name="Rectangle 119">
            <a:extLst>
              <a:ext uri="{FF2B5EF4-FFF2-40B4-BE49-F238E27FC236}">
                <a16:creationId xmlns:a16="http://schemas.microsoft.com/office/drawing/2014/main" id="{A344924B-8EE8-1A4B-8E2C-14B60A9347AF}"/>
              </a:ext>
            </a:extLst>
          </p:cNvPr>
          <p:cNvSpPr/>
          <p:nvPr/>
        </p:nvSpPr>
        <p:spPr>
          <a:xfrm>
            <a:off x="7742249" y="3578296"/>
            <a:ext cx="612668" cy="369332"/>
          </a:xfrm>
          <a:prstGeom prst="rect">
            <a:avLst/>
          </a:prstGeom>
        </p:spPr>
        <p:txBody>
          <a:bodyPr wrap="none">
            <a:spAutoFit/>
          </a:bodyPr>
          <a:lstStyle/>
          <a:p>
            <a:r>
              <a:rPr lang="en-US" sz="1800" dirty="0">
                <a:solidFill>
                  <a:schemeClr val="accent2">
                    <a:lumMod val="75000"/>
                  </a:schemeClr>
                </a:solidFill>
                <a:latin typeface="Roboto" panose="02000000000000000000" pitchFamily="2" charset="0"/>
                <a:ea typeface="Roboto" panose="02000000000000000000" pitchFamily="2" charset="0"/>
                <a:cs typeface="Corbel" charset="0"/>
              </a:rPr>
              <a:t>64%</a:t>
            </a:r>
          </a:p>
        </p:txBody>
      </p:sp>
      <p:cxnSp>
        <p:nvCxnSpPr>
          <p:cNvPr id="46" name="Straight Connector 45">
            <a:extLst>
              <a:ext uri="{FF2B5EF4-FFF2-40B4-BE49-F238E27FC236}">
                <a16:creationId xmlns:a16="http://schemas.microsoft.com/office/drawing/2014/main" id="{386FCF4B-D1A3-8047-A7EF-C1D1C8993D33}"/>
              </a:ext>
            </a:extLst>
          </p:cNvPr>
          <p:cNvCxnSpPr>
            <a:cxnSpLocks/>
          </p:cNvCxnSpPr>
          <p:nvPr/>
        </p:nvCxnSpPr>
        <p:spPr>
          <a:xfrm>
            <a:off x="7601208" y="3947628"/>
            <a:ext cx="1221398"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B90F5A79-EB3A-C04D-B4C2-94F7AE4EC9A5}"/>
              </a:ext>
            </a:extLst>
          </p:cNvPr>
          <p:cNvSpPr txBox="1">
            <a:spLocks noChangeAspect="1"/>
          </p:cNvSpPr>
          <p:nvPr/>
        </p:nvSpPr>
        <p:spPr>
          <a:xfrm>
            <a:off x="8389938" y="3977993"/>
            <a:ext cx="457200" cy="457200"/>
          </a:xfrm>
          <a:prstGeom prst="ellipse">
            <a:avLst/>
          </a:prstGeom>
          <a:noFill/>
        </p:spPr>
        <p:txBody>
          <a:bodyPr wrap="none" rtlCol="0" anchor="ctr">
            <a:noAutofit/>
          </a:bodyPr>
          <a:lstStyle/>
          <a:p>
            <a:pPr algn="ctr"/>
            <a:r>
              <a:rPr lang="en-US" sz="1200" dirty="0">
                <a:solidFill>
                  <a:schemeClr val="tx2"/>
                </a:solidFill>
                <a:latin typeface="+mj-lt"/>
              </a:rPr>
              <a:t>Q</a:t>
            </a:r>
            <a:r>
              <a:rPr lang="en-US" sz="1600" dirty="0">
                <a:solidFill>
                  <a:schemeClr val="tx2"/>
                </a:solidFill>
                <a:latin typeface="+mj-lt"/>
              </a:rPr>
              <a:t>3</a:t>
            </a:r>
            <a:endParaRPr lang="en-US" sz="1200" dirty="0">
              <a:solidFill>
                <a:schemeClr val="tx2"/>
              </a:solidFill>
              <a:latin typeface="+mj-lt"/>
            </a:endParaRPr>
          </a:p>
        </p:txBody>
      </p:sp>
      <p:sp>
        <p:nvSpPr>
          <p:cNvPr id="53" name="Rectangle 52">
            <a:extLst>
              <a:ext uri="{FF2B5EF4-FFF2-40B4-BE49-F238E27FC236}">
                <a16:creationId xmlns:a16="http://schemas.microsoft.com/office/drawing/2014/main" id="{0310A207-0A63-2D45-83ED-8CA7C0ADF164}"/>
              </a:ext>
            </a:extLst>
          </p:cNvPr>
          <p:cNvSpPr/>
          <p:nvPr/>
        </p:nvSpPr>
        <p:spPr>
          <a:xfrm>
            <a:off x="7742249" y="4029348"/>
            <a:ext cx="612668" cy="369332"/>
          </a:xfrm>
          <a:prstGeom prst="rect">
            <a:avLst/>
          </a:prstGeom>
        </p:spPr>
        <p:txBody>
          <a:bodyPr wrap="none">
            <a:spAutoFit/>
          </a:bodyPr>
          <a:lstStyle/>
          <a:p>
            <a:r>
              <a:rPr lang="en-US" sz="1800" dirty="0">
                <a:solidFill>
                  <a:schemeClr val="accent3"/>
                </a:solidFill>
                <a:latin typeface="Roboto" panose="02000000000000000000" pitchFamily="2" charset="0"/>
                <a:ea typeface="Roboto" panose="02000000000000000000" pitchFamily="2" charset="0"/>
                <a:cs typeface="Corbel" charset="0"/>
              </a:rPr>
              <a:t>62%</a:t>
            </a:r>
          </a:p>
        </p:txBody>
      </p:sp>
      <p:sp>
        <p:nvSpPr>
          <p:cNvPr id="54" name="Right Triangle 53">
            <a:extLst>
              <a:ext uri="{FF2B5EF4-FFF2-40B4-BE49-F238E27FC236}">
                <a16:creationId xmlns:a16="http://schemas.microsoft.com/office/drawing/2014/main" id="{6B5DDB29-0545-C243-A0BE-E0099C6330B3}"/>
              </a:ext>
            </a:extLst>
          </p:cNvPr>
          <p:cNvSpPr/>
          <p:nvPr/>
        </p:nvSpPr>
        <p:spPr>
          <a:xfrm rot="8100000">
            <a:off x="7626098" y="3750906"/>
            <a:ext cx="67169" cy="67169"/>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cxnSp>
        <p:nvCxnSpPr>
          <p:cNvPr id="55" name="Straight Connector 54">
            <a:extLst>
              <a:ext uri="{FF2B5EF4-FFF2-40B4-BE49-F238E27FC236}">
                <a16:creationId xmlns:a16="http://schemas.microsoft.com/office/drawing/2014/main" id="{FAD9938A-2DC7-E94A-96A4-6217175CE149}"/>
              </a:ext>
            </a:extLst>
          </p:cNvPr>
          <p:cNvCxnSpPr>
            <a:cxnSpLocks/>
          </p:cNvCxnSpPr>
          <p:nvPr/>
        </p:nvCxnSpPr>
        <p:spPr>
          <a:xfrm>
            <a:off x="7601208" y="4406591"/>
            <a:ext cx="1221398"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FDEEB5A3-280D-3D40-9F20-393BCEED7684}"/>
              </a:ext>
            </a:extLst>
          </p:cNvPr>
          <p:cNvSpPr txBox="1">
            <a:spLocks noChangeAspect="1"/>
          </p:cNvSpPr>
          <p:nvPr/>
        </p:nvSpPr>
        <p:spPr>
          <a:xfrm>
            <a:off x="8389938" y="4392835"/>
            <a:ext cx="457200" cy="457200"/>
          </a:xfrm>
          <a:prstGeom prst="ellipse">
            <a:avLst/>
          </a:prstGeom>
          <a:noFill/>
        </p:spPr>
        <p:txBody>
          <a:bodyPr wrap="none" rtlCol="0" anchor="ctr">
            <a:noAutofit/>
          </a:bodyPr>
          <a:lstStyle/>
          <a:p>
            <a:pPr algn="ctr"/>
            <a:r>
              <a:rPr lang="en-US" sz="1200" dirty="0">
                <a:solidFill>
                  <a:schemeClr val="tx2"/>
                </a:solidFill>
                <a:latin typeface="+mj-lt"/>
              </a:rPr>
              <a:t>Q</a:t>
            </a:r>
            <a:r>
              <a:rPr lang="en-US" sz="1600" dirty="0">
                <a:solidFill>
                  <a:schemeClr val="tx2"/>
                </a:solidFill>
                <a:latin typeface="+mj-lt"/>
              </a:rPr>
              <a:t>4</a:t>
            </a:r>
            <a:endParaRPr lang="en-US" sz="1200" dirty="0">
              <a:solidFill>
                <a:schemeClr val="tx2"/>
              </a:solidFill>
              <a:latin typeface="+mj-lt"/>
            </a:endParaRPr>
          </a:p>
        </p:txBody>
      </p:sp>
      <p:sp>
        <p:nvSpPr>
          <p:cNvPr id="65" name="TextBox 64">
            <a:extLst>
              <a:ext uri="{FF2B5EF4-FFF2-40B4-BE49-F238E27FC236}">
                <a16:creationId xmlns:a16="http://schemas.microsoft.com/office/drawing/2014/main" id="{E091C345-5CCE-8F43-B4A2-6D00E3DA5F5C}"/>
              </a:ext>
            </a:extLst>
          </p:cNvPr>
          <p:cNvSpPr txBox="1">
            <a:spLocks noChangeAspect="1"/>
          </p:cNvSpPr>
          <p:nvPr/>
        </p:nvSpPr>
        <p:spPr>
          <a:xfrm>
            <a:off x="3236055" y="3490428"/>
            <a:ext cx="457200" cy="457200"/>
          </a:xfrm>
          <a:prstGeom prst="ellipse">
            <a:avLst/>
          </a:prstGeom>
          <a:noFill/>
        </p:spPr>
        <p:txBody>
          <a:bodyPr wrap="none" rtlCol="0" anchor="ctr">
            <a:noAutofit/>
          </a:bodyPr>
          <a:lstStyle/>
          <a:p>
            <a:pPr algn="ctr"/>
            <a:r>
              <a:rPr lang="en-US" sz="1050" dirty="0">
                <a:solidFill>
                  <a:schemeClr val="bg1"/>
                </a:solidFill>
                <a:latin typeface="+mj-lt"/>
              </a:rPr>
              <a:t>Q</a:t>
            </a:r>
            <a:r>
              <a:rPr lang="en-US" sz="1400" dirty="0">
                <a:solidFill>
                  <a:schemeClr val="bg1"/>
                </a:solidFill>
                <a:latin typeface="+mj-lt"/>
              </a:rPr>
              <a:t>3</a:t>
            </a:r>
            <a:endParaRPr lang="en-US" sz="1050" dirty="0">
              <a:solidFill>
                <a:schemeClr val="bg1"/>
              </a:solidFill>
              <a:latin typeface="+mj-lt"/>
            </a:endParaRPr>
          </a:p>
        </p:txBody>
      </p:sp>
      <p:sp>
        <p:nvSpPr>
          <p:cNvPr id="77" name="TextBox 76">
            <a:extLst>
              <a:ext uri="{FF2B5EF4-FFF2-40B4-BE49-F238E27FC236}">
                <a16:creationId xmlns:a16="http://schemas.microsoft.com/office/drawing/2014/main" id="{9CF4AFF9-4247-DC48-A5DB-F1A63D5F7DBB}"/>
              </a:ext>
            </a:extLst>
          </p:cNvPr>
          <p:cNvSpPr txBox="1">
            <a:spLocks noChangeAspect="1"/>
          </p:cNvSpPr>
          <p:nvPr/>
        </p:nvSpPr>
        <p:spPr>
          <a:xfrm>
            <a:off x="839770" y="3482816"/>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3</a:t>
            </a:r>
            <a:endParaRPr lang="en-US" sz="1000" dirty="0">
              <a:solidFill>
                <a:schemeClr val="bg1"/>
              </a:solidFill>
              <a:latin typeface="+mj-lt"/>
            </a:endParaRPr>
          </a:p>
        </p:txBody>
      </p:sp>
      <p:sp>
        <p:nvSpPr>
          <p:cNvPr id="78" name="TextBox 77">
            <a:extLst>
              <a:ext uri="{FF2B5EF4-FFF2-40B4-BE49-F238E27FC236}">
                <a16:creationId xmlns:a16="http://schemas.microsoft.com/office/drawing/2014/main" id="{EB88434B-86A3-0442-A223-48957830034A}"/>
              </a:ext>
            </a:extLst>
          </p:cNvPr>
          <p:cNvSpPr txBox="1">
            <a:spLocks noChangeAspect="1"/>
          </p:cNvSpPr>
          <p:nvPr/>
        </p:nvSpPr>
        <p:spPr>
          <a:xfrm>
            <a:off x="3024966" y="3998434"/>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3</a:t>
            </a:r>
            <a:endParaRPr lang="en-US" sz="1000" dirty="0">
              <a:solidFill>
                <a:schemeClr val="bg1"/>
              </a:solidFill>
              <a:latin typeface="+mj-lt"/>
            </a:endParaRPr>
          </a:p>
        </p:txBody>
      </p:sp>
      <p:sp>
        <p:nvSpPr>
          <p:cNvPr id="79" name="TextBox 78">
            <a:extLst>
              <a:ext uri="{FF2B5EF4-FFF2-40B4-BE49-F238E27FC236}">
                <a16:creationId xmlns:a16="http://schemas.microsoft.com/office/drawing/2014/main" id="{0BC9F1BC-6F04-0441-97EC-0B30DDE0771D}"/>
              </a:ext>
            </a:extLst>
          </p:cNvPr>
          <p:cNvSpPr txBox="1">
            <a:spLocks noChangeAspect="1"/>
          </p:cNvSpPr>
          <p:nvPr/>
        </p:nvSpPr>
        <p:spPr>
          <a:xfrm>
            <a:off x="3320854" y="4266900"/>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4</a:t>
            </a:r>
            <a:endParaRPr lang="en-US" sz="1000" dirty="0">
              <a:solidFill>
                <a:schemeClr val="bg1"/>
              </a:solidFill>
              <a:latin typeface="+mj-lt"/>
            </a:endParaRPr>
          </a:p>
        </p:txBody>
      </p:sp>
      <p:sp>
        <p:nvSpPr>
          <p:cNvPr id="80" name="TextBox 79">
            <a:extLst>
              <a:ext uri="{FF2B5EF4-FFF2-40B4-BE49-F238E27FC236}">
                <a16:creationId xmlns:a16="http://schemas.microsoft.com/office/drawing/2014/main" id="{C20BE986-A40A-AE42-A310-4DC7AD8FDD36}"/>
              </a:ext>
            </a:extLst>
          </p:cNvPr>
          <p:cNvSpPr txBox="1">
            <a:spLocks noChangeAspect="1"/>
          </p:cNvSpPr>
          <p:nvPr/>
        </p:nvSpPr>
        <p:spPr>
          <a:xfrm>
            <a:off x="1123001" y="3482816"/>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4</a:t>
            </a:r>
            <a:endParaRPr lang="en-US" sz="1000" dirty="0">
              <a:solidFill>
                <a:schemeClr val="bg1"/>
              </a:solidFill>
              <a:latin typeface="+mj-lt"/>
            </a:endParaRPr>
          </a:p>
        </p:txBody>
      </p:sp>
      <p:graphicFrame>
        <p:nvGraphicFramePr>
          <p:cNvPr id="84" name="Chart 83">
            <a:extLst>
              <a:ext uri="{FF2B5EF4-FFF2-40B4-BE49-F238E27FC236}">
                <a16:creationId xmlns:a16="http://schemas.microsoft.com/office/drawing/2014/main" id="{9E903F3A-7735-8A43-A5E1-567EECB75221}"/>
              </a:ext>
            </a:extLst>
          </p:cNvPr>
          <p:cNvGraphicFramePr/>
          <p:nvPr>
            <p:extLst>
              <p:ext uri="{D42A27DB-BD31-4B8C-83A1-F6EECF244321}">
                <p14:modId xmlns:p14="http://schemas.microsoft.com/office/powerpoint/2010/main" val="81844139"/>
              </p:ext>
            </p:extLst>
          </p:nvPr>
        </p:nvGraphicFramePr>
        <p:xfrm>
          <a:off x="5337688" y="3298805"/>
          <a:ext cx="1473478" cy="108119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5" name="Chart 84">
            <a:extLst>
              <a:ext uri="{FF2B5EF4-FFF2-40B4-BE49-F238E27FC236}">
                <a16:creationId xmlns:a16="http://schemas.microsoft.com/office/drawing/2014/main" id="{82528C58-655B-084D-9018-DCA8FADC7DCA}"/>
              </a:ext>
            </a:extLst>
          </p:cNvPr>
          <p:cNvGraphicFramePr/>
          <p:nvPr>
            <p:extLst>
              <p:ext uri="{D42A27DB-BD31-4B8C-83A1-F6EECF244321}">
                <p14:modId xmlns:p14="http://schemas.microsoft.com/office/powerpoint/2010/main" val="2960888937"/>
              </p:ext>
            </p:extLst>
          </p:nvPr>
        </p:nvGraphicFramePr>
        <p:xfrm>
          <a:off x="6095264" y="3651554"/>
          <a:ext cx="1473478" cy="1081199"/>
        </p:xfrm>
        <a:graphic>
          <a:graphicData uri="http://schemas.openxmlformats.org/drawingml/2006/chart">
            <c:chart xmlns:c="http://schemas.openxmlformats.org/drawingml/2006/chart" xmlns:r="http://schemas.openxmlformats.org/officeDocument/2006/relationships" r:id="rId9"/>
          </a:graphicData>
        </a:graphic>
      </p:graphicFrame>
      <p:sp>
        <p:nvSpPr>
          <p:cNvPr id="86" name="TextBox 85">
            <a:extLst>
              <a:ext uri="{FF2B5EF4-FFF2-40B4-BE49-F238E27FC236}">
                <a16:creationId xmlns:a16="http://schemas.microsoft.com/office/drawing/2014/main" id="{93734876-666C-024A-8567-13C4D67D432D}"/>
              </a:ext>
            </a:extLst>
          </p:cNvPr>
          <p:cNvSpPr txBox="1">
            <a:spLocks noChangeAspect="1"/>
          </p:cNvSpPr>
          <p:nvPr/>
        </p:nvSpPr>
        <p:spPr>
          <a:xfrm>
            <a:off x="5087580" y="3924639"/>
            <a:ext cx="457200" cy="457200"/>
          </a:xfrm>
          <a:prstGeom prst="ellipse">
            <a:avLst/>
          </a:prstGeom>
          <a:noFill/>
        </p:spPr>
        <p:txBody>
          <a:bodyPr wrap="none" rtlCol="0" anchor="ctr">
            <a:noAutofit/>
          </a:bodyPr>
          <a:lstStyle/>
          <a:p>
            <a:pPr algn="ctr"/>
            <a:r>
              <a:rPr lang="en-US" sz="2000" dirty="0">
                <a:solidFill>
                  <a:schemeClr val="tx2"/>
                </a:solidFill>
                <a:latin typeface="+mj-lt"/>
              </a:rPr>
              <a:t>Q</a:t>
            </a:r>
            <a:r>
              <a:rPr lang="en-US" sz="2800" dirty="0">
                <a:solidFill>
                  <a:schemeClr val="tx2"/>
                </a:solidFill>
                <a:latin typeface="+mj-lt"/>
              </a:rPr>
              <a:t>2</a:t>
            </a:r>
            <a:endParaRPr lang="en-US" sz="2000" dirty="0">
              <a:solidFill>
                <a:schemeClr val="tx2"/>
              </a:solidFill>
              <a:latin typeface="+mj-lt"/>
            </a:endParaRPr>
          </a:p>
        </p:txBody>
      </p:sp>
      <p:sp>
        <p:nvSpPr>
          <p:cNvPr id="87" name="TextBox 86">
            <a:extLst>
              <a:ext uri="{FF2B5EF4-FFF2-40B4-BE49-F238E27FC236}">
                <a16:creationId xmlns:a16="http://schemas.microsoft.com/office/drawing/2014/main" id="{18838DE2-2EFD-694E-9F0E-C0A85E34950F}"/>
              </a:ext>
            </a:extLst>
          </p:cNvPr>
          <p:cNvSpPr txBox="1">
            <a:spLocks noChangeAspect="1"/>
          </p:cNvSpPr>
          <p:nvPr/>
        </p:nvSpPr>
        <p:spPr>
          <a:xfrm>
            <a:off x="5835303" y="3571378"/>
            <a:ext cx="457200" cy="457200"/>
          </a:xfrm>
          <a:prstGeom prst="ellipse">
            <a:avLst/>
          </a:prstGeom>
          <a:noFill/>
        </p:spPr>
        <p:txBody>
          <a:bodyPr wrap="none" rtlCol="0" anchor="ctr">
            <a:noAutofit/>
          </a:bodyPr>
          <a:lstStyle/>
          <a:p>
            <a:pPr algn="ctr"/>
            <a:r>
              <a:rPr lang="en-US" sz="2000" dirty="0">
                <a:solidFill>
                  <a:schemeClr val="tx2"/>
                </a:solidFill>
                <a:latin typeface="+mj-lt"/>
              </a:rPr>
              <a:t>Q</a:t>
            </a:r>
            <a:r>
              <a:rPr lang="en-US" sz="2800" dirty="0">
                <a:solidFill>
                  <a:schemeClr val="tx2"/>
                </a:solidFill>
                <a:latin typeface="+mj-lt"/>
              </a:rPr>
              <a:t>3</a:t>
            </a:r>
            <a:endParaRPr lang="en-US" sz="2000" dirty="0">
              <a:solidFill>
                <a:schemeClr val="tx2"/>
              </a:solidFill>
              <a:latin typeface="+mj-lt"/>
            </a:endParaRPr>
          </a:p>
        </p:txBody>
      </p:sp>
      <p:sp>
        <p:nvSpPr>
          <p:cNvPr id="88" name="TextBox 87">
            <a:extLst>
              <a:ext uri="{FF2B5EF4-FFF2-40B4-BE49-F238E27FC236}">
                <a16:creationId xmlns:a16="http://schemas.microsoft.com/office/drawing/2014/main" id="{0C82BD57-9896-B742-9BD2-CE46B0E1ADBB}"/>
              </a:ext>
            </a:extLst>
          </p:cNvPr>
          <p:cNvSpPr txBox="1">
            <a:spLocks noChangeAspect="1"/>
          </p:cNvSpPr>
          <p:nvPr/>
        </p:nvSpPr>
        <p:spPr>
          <a:xfrm>
            <a:off x="6603403" y="3909409"/>
            <a:ext cx="457200" cy="457200"/>
          </a:xfrm>
          <a:prstGeom prst="ellipse">
            <a:avLst/>
          </a:prstGeom>
          <a:noFill/>
        </p:spPr>
        <p:txBody>
          <a:bodyPr wrap="none" rtlCol="0" anchor="ctr">
            <a:noAutofit/>
          </a:bodyPr>
          <a:lstStyle/>
          <a:p>
            <a:pPr algn="ctr"/>
            <a:r>
              <a:rPr lang="en-US" sz="2000" dirty="0">
                <a:solidFill>
                  <a:schemeClr val="tx2"/>
                </a:solidFill>
                <a:latin typeface="+mj-lt"/>
              </a:rPr>
              <a:t>Q</a:t>
            </a:r>
            <a:r>
              <a:rPr lang="en-US" sz="2800" dirty="0">
                <a:solidFill>
                  <a:schemeClr val="tx2"/>
                </a:solidFill>
                <a:latin typeface="+mj-lt"/>
              </a:rPr>
              <a:t>4</a:t>
            </a:r>
            <a:endParaRPr lang="en-US" sz="2000" dirty="0">
              <a:solidFill>
                <a:schemeClr val="tx2"/>
              </a:solidFill>
              <a:latin typeface="+mj-lt"/>
            </a:endParaRPr>
          </a:p>
        </p:txBody>
      </p:sp>
      <p:sp>
        <p:nvSpPr>
          <p:cNvPr id="94" name="Rectangle 93">
            <a:extLst>
              <a:ext uri="{FF2B5EF4-FFF2-40B4-BE49-F238E27FC236}">
                <a16:creationId xmlns:a16="http://schemas.microsoft.com/office/drawing/2014/main" id="{2B51FDB7-6B5C-9349-95BC-B413FEE1F384}"/>
              </a:ext>
            </a:extLst>
          </p:cNvPr>
          <p:cNvSpPr/>
          <p:nvPr/>
        </p:nvSpPr>
        <p:spPr>
          <a:xfrm>
            <a:off x="7742249" y="4465282"/>
            <a:ext cx="612668" cy="369332"/>
          </a:xfrm>
          <a:prstGeom prst="rect">
            <a:avLst/>
          </a:prstGeom>
        </p:spPr>
        <p:txBody>
          <a:bodyPr wrap="none">
            <a:spAutoFit/>
          </a:bodyPr>
          <a:lstStyle/>
          <a:p>
            <a:r>
              <a:rPr lang="en-US" sz="1800" dirty="0">
                <a:solidFill>
                  <a:schemeClr val="accent6"/>
                </a:solidFill>
                <a:latin typeface="Roboto" panose="02000000000000000000" pitchFamily="2" charset="0"/>
                <a:ea typeface="Roboto" panose="02000000000000000000" pitchFamily="2" charset="0"/>
                <a:cs typeface="Corbel" charset="0"/>
              </a:rPr>
              <a:t>62%</a:t>
            </a:r>
          </a:p>
        </p:txBody>
      </p:sp>
      <p:graphicFrame>
        <p:nvGraphicFramePr>
          <p:cNvPr id="83" name="Chart 82">
            <a:extLst>
              <a:ext uri="{FF2B5EF4-FFF2-40B4-BE49-F238E27FC236}">
                <a16:creationId xmlns:a16="http://schemas.microsoft.com/office/drawing/2014/main" id="{60652CD7-0AB0-0E44-A02D-D677BA9F2385}"/>
              </a:ext>
            </a:extLst>
          </p:cNvPr>
          <p:cNvGraphicFramePr/>
          <p:nvPr>
            <p:extLst>
              <p:ext uri="{D42A27DB-BD31-4B8C-83A1-F6EECF244321}">
                <p14:modId xmlns:p14="http://schemas.microsoft.com/office/powerpoint/2010/main" val="3089218994"/>
              </p:ext>
            </p:extLst>
          </p:nvPr>
        </p:nvGraphicFramePr>
        <p:xfrm>
          <a:off x="4571470" y="3651554"/>
          <a:ext cx="1473478" cy="1081199"/>
        </p:xfrm>
        <a:graphic>
          <a:graphicData uri="http://schemas.openxmlformats.org/drawingml/2006/chart">
            <c:chart xmlns:c="http://schemas.openxmlformats.org/drawingml/2006/chart" xmlns:r="http://schemas.openxmlformats.org/officeDocument/2006/relationships" r:id="rId10"/>
          </a:graphicData>
        </a:graphic>
      </p:graphicFrame>
      <p:cxnSp>
        <p:nvCxnSpPr>
          <p:cNvPr id="5" name="Straight Connector 4">
            <a:extLst>
              <a:ext uri="{FF2B5EF4-FFF2-40B4-BE49-F238E27FC236}">
                <a16:creationId xmlns:a16="http://schemas.microsoft.com/office/drawing/2014/main" id="{AB04D396-C453-B44A-B15D-78709F64E31A}"/>
              </a:ext>
            </a:extLst>
          </p:cNvPr>
          <p:cNvCxnSpPr>
            <a:cxnSpLocks/>
          </p:cNvCxnSpPr>
          <p:nvPr/>
        </p:nvCxnSpPr>
        <p:spPr>
          <a:xfrm>
            <a:off x="7625156" y="4653991"/>
            <a:ext cx="94993" cy="0"/>
          </a:xfrm>
          <a:prstGeom prst="line">
            <a:avLst/>
          </a:prstGeom>
          <a:ln w="28575">
            <a:solidFill>
              <a:schemeClr val="accent6"/>
            </a:solidFill>
          </a:ln>
        </p:spPr>
        <p:style>
          <a:lnRef idx="1">
            <a:schemeClr val="dk1"/>
          </a:lnRef>
          <a:fillRef idx="0">
            <a:schemeClr val="dk1"/>
          </a:fillRef>
          <a:effectRef idx="0">
            <a:schemeClr val="dk1"/>
          </a:effectRef>
          <a:fontRef idx="minor">
            <a:schemeClr val="tx1"/>
          </a:fontRef>
        </p:style>
      </p:cxnSp>
      <p:sp>
        <p:nvSpPr>
          <p:cNvPr id="98" name="Right Triangle 97">
            <a:extLst>
              <a:ext uri="{FF2B5EF4-FFF2-40B4-BE49-F238E27FC236}">
                <a16:creationId xmlns:a16="http://schemas.microsoft.com/office/drawing/2014/main" id="{70889558-10FB-4248-A344-837284C98DF4}"/>
              </a:ext>
            </a:extLst>
          </p:cNvPr>
          <p:cNvSpPr/>
          <p:nvPr/>
        </p:nvSpPr>
        <p:spPr>
          <a:xfrm rot="18900000">
            <a:off x="7633456" y="3353725"/>
            <a:ext cx="67169" cy="67169"/>
          </a:xfrm>
          <a:prstGeom prst="r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6EB1AF4-68B9-8D4F-A669-6C9AF2E8E69A}"/>
              </a:ext>
            </a:extLst>
          </p:cNvPr>
          <p:cNvSpPr/>
          <p:nvPr/>
        </p:nvSpPr>
        <p:spPr>
          <a:xfrm>
            <a:off x="4121243" y="4337422"/>
            <a:ext cx="711466" cy="156025"/>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b="1" dirty="0">
                <a:solidFill>
                  <a:schemeClr val="accent3"/>
                </a:solidFill>
                <a:latin typeface="Lato" panose="020F0502020204030203" pitchFamily="34" charset="0"/>
                <a:ea typeface="Lato" panose="020F0502020204030203" pitchFamily="34" charset="0"/>
                <a:cs typeface="Lato" panose="020F0502020204030203" pitchFamily="34" charset="0"/>
              </a:rPr>
              <a:t>8743 users</a:t>
            </a:r>
          </a:p>
        </p:txBody>
      </p:sp>
      <p:sp>
        <p:nvSpPr>
          <p:cNvPr id="70" name="Rounded Rectangle 69">
            <a:extLst>
              <a:ext uri="{FF2B5EF4-FFF2-40B4-BE49-F238E27FC236}">
                <a16:creationId xmlns:a16="http://schemas.microsoft.com/office/drawing/2014/main" id="{420F1767-AB26-534C-95C4-B06AA32B66B6}"/>
              </a:ext>
            </a:extLst>
          </p:cNvPr>
          <p:cNvSpPr/>
          <p:nvPr/>
        </p:nvSpPr>
        <p:spPr>
          <a:xfrm>
            <a:off x="4960447" y="4691157"/>
            <a:ext cx="711466" cy="156025"/>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b="1" dirty="0">
                <a:solidFill>
                  <a:schemeClr val="accent3"/>
                </a:solidFill>
                <a:latin typeface="Lato" panose="020F0502020204030203" pitchFamily="34" charset="0"/>
                <a:ea typeface="Lato" panose="020F0502020204030203" pitchFamily="34" charset="0"/>
                <a:cs typeface="Lato" panose="020F0502020204030203" pitchFamily="34" charset="0"/>
              </a:rPr>
              <a:t>8945 users</a:t>
            </a:r>
          </a:p>
        </p:txBody>
      </p:sp>
      <p:sp>
        <p:nvSpPr>
          <p:cNvPr id="110" name="TextBox 109">
            <a:extLst>
              <a:ext uri="{FF2B5EF4-FFF2-40B4-BE49-F238E27FC236}">
                <a16:creationId xmlns:a16="http://schemas.microsoft.com/office/drawing/2014/main" id="{65917E2C-7C77-B54C-95E3-C13C551FDD6F}"/>
              </a:ext>
            </a:extLst>
          </p:cNvPr>
          <p:cNvSpPr txBox="1">
            <a:spLocks noChangeAspect="1"/>
          </p:cNvSpPr>
          <p:nvPr/>
        </p:nvSpPr>
        <p:spPr>
          <a:xfrm>
            <a:off x="4246079" y="3561528"/>
            <a:ext cx="457200" cy="457200"/>
          </a:xfrm>
          <a:prstGeom prst="ellipse">
            <a:avLst/>
          </a:prstGeom>
          <a:noFill/>
        </p:spPr>
        <p:txBody>
          <a:bodyPr wrap="none" rtlCol="0" anchor="ctr">
            <a:noAutofit/>
          </a:bodyPr>
          <a:lstStyle/>
          <a:p>
            <a:pPr algn="ctr"/>
            <a:r>
              <a:rPr lang="en-US" sz="2000" dirty="0">
                <a:solidFill>
                  <a:schemeClr val="tx2"/>
                </a:solidFill>
                <a:latin typeface="+mj-lt"/>
              </a:rPr>
              <a:t>Q</a:t>
            </a:r>
            <a:r>
              <a:rPr lang="en-US" sz="2800" dirty="0">
                <a:solidFill>
                  <a:schemeClr val="tx2"/>
                </a:solidFill>
                <a:latin typeface="+mj-lt"/>
              </a:rPr>
              <a:t>1</a:t>
            </a:r>
            <a:endParaRPr lang="en-US" sz="2000" dirty="0">
              <a:solidFill>
                <a:schemeClr val="tx2"/>
              </a:solidFill>
              <a:latin typeface="+mj-lt"/>
            </a:endParaRPr>
          </a:p>
        </p:txBody>
      </p:sp>
      <p:sp>
        <p:nvSpPr>
          <p:cNvPr id="76" name="Rounded Rectangle 75">
            <a:extLst>
              <a:ext uri="{FF2B5EF4-FFF2-40B4-BE49-F238E27FC236}">
                <a16:creationId xmlns:a16="http://schemas.microsoft.com/office/drawing/2014/main" id="{D14E8D44-F86A-E24F-8E30-1AB6E4B55C62}"/>
              </a:ext>
            </a:extLst>
          </p:cNvPr>
          <p:cNvSpPr/>
          <p:nvPr/>
        </p:nvSpPr>
        <p:spPr>
          <a:xfrm>
            <a:off x="5701481" y="4344050"/>
            <a:ext cx="711466" cy="156025"/>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b="1" dirty="0">
                <a:solidFill>
                  <a:schemeClr val="accent3"/>
                </a:solidFill>
                <a:latin typeface="Lato" panose="020F0502020204030203" pitchFamily="34" charset="0"/>
                <a:ea typeface="Lato" panose="020F0502020204030203" pitchFamily="34" charset="0"/>
                <a:cs typeface="Lato" panose="020F0502020204030203" pitchFamily="34" charset="0"/>
              </a:rPr>
              <a:t>4878 users</a:t>
            </a:r>
          </a:p>
        </p:txBody>
      </p:sp>
      <p:sp>
        <p:nvSpPr>
          <p:cNvPr id="81" name="Rounded Rectangle 80">
            <a:extLst>
              <a:ext uri="{FF2B5EF4-FFF2-40B4-BE49-F238E27FC236}">
                <a16:creationId xmlns:a16="http://schemas.microsoft.com/office/drawing/2014/main" id="{70B90A16-4E57-8A47-A66E-836FB762902C}"/>
              </a:ext>
            </a:extLst>
          </p:cNvPr>
          <p:cNvSpPr/>
          <p:nvPr/>
        </p:nvSpPr>
        <p:spPr>
          <a:xfrm>
            <a:off x="6483588" y="4690022"/>
            <a:ext cx="711466" cy="156025"/>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b="1" dirty="0">
                <a:solidFill>
                  <a:schemeClr val="accent3"/>
                </a:solidFill>
                <a:latin typeface="Lato" panose="020F0502020204030203" pitchFamily="34" charset="0"/>
                <a:ea typeface="Lato" panose="020F0502020204030203" pitchFamily="34" charset="0"/>
                <a:cs typeface="Lato" panose="020F0502020204030203" pitchFamily="34" charset="0"/>
              </a:rPr>
              <a:t>2841 users</a:t>
            </a:r>
          </a:p>
        </p:txBody>
      </p:sp>
    </p:spTree>
    <p:extLst>
      <p:ext uri="{BB962C8B-B14F-4D97-AF65-F5344CB8AC3E}">
        <p14:creationId xmlns:p14="http://schemas.microsoft.com/office/powerpoint/2010/main" val="360483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2937AE5-34DF-1D45-A13B-3DD1E6596354}"/>
              </a:ext>
            </a:extLst>
          </p:cNvPr>
          <p:cNvSpPr/>
          <p:nvPr/>
        </p:nvSpPr>
        <p:spPr>
          <a:xfrm>
            <a:off x="4006312" y="2878095"/>
            <a:ext cx="3301139" cy="2060540"/>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65917E2C-7C77-B54C-95E3-C13C551FDD6F}"/>
              </a:ext>
            </a:extLst>
          </p:cNvPr>
          <p:cNvSpPr txBox="1">
            <a:spLocks noChangeAspect="1"/>
          </p:cNvSpPr>
          <p:nvPr/>
        </p:nvSpPr>
        <p:spPr>
          <a:xfrm>
            <a:off x="4275327" y="3576349"/>
            <a:ext cx="457200" cy="457200"/>
          </a:xfrm>
          <a:prstGeom prst="ellipse">
            <a:avLst/>
          </a:prstGeom>
          <a:noFill/>
        </p:spPr>
        <p:txBody>
          <a:bodyPr wrap="none" rtlCol="0" anchor="ctr">
            <a:noAutofit/>
          </a:bodyPr>
          <a:lstStyle/>
          <a:p>
            <a:pPr algn="ctr"/>
            <a:r>
              <a:rPr lang="en-US" sz="2000" dirty="0">
                <a:solidFill>
                  <a:schemeClr val="tx2"/>
                </a:solidFill>
                <a:latin typeface="+mj-lt"/>
              </a:rPr>
              <a:t>Q</a:t>
            </a:r>
            <a:r>
              <a:rPr lang="en-US" sz="2800" dirty="0">
                <a:solidFill>
                  <a:schemeClr val="tx2"/>
                </a:solidFill>
                <a:latin typeface="+mj-lt"/>
              </a:rPr>
              <a:t>1</a:t>
            </a:r>
            <a:endParaRPr lang="en-US" sz="2000" dirty="0">
              <a:solidFill>
                <a:schemeClr val="tx2"/>
              </a:solidFill>
              <a:latin typeface="+mj-lt"/>
            </a:endParaRPr>
          </a:p>
        </p:txBody>
      </p:sp>
      <p:sp>
        <p:nvSpPr>
          <p:cNvPr id="64" name="Rectangle 63">
            <a:extLst>
              <a:ext uri="{FF2B5EF4-FFF2-40B4-BE49-F238E27FC236}">
                <a16:creationId xmlns:a16="http://schemas.microsoft.com/office/drawing/2014/main" id="{F47E4D31-4B74-F641-8E60-10993A5EB355}"/>
              </a:ext>
            </a:extLst>
          </p:cNvPr>
          <p:cNvSpPr/>
          <p:nvPr/>
        </p:nvSpPr>
        <p:spPr>
          <a:xfrm>
            <a:off x="7423687" y="2826250"/>
            <a:ext cx="1594139" cy="2060540"/>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1322552-4832-4745-B727-5F4D370F7F23}"/>
              </a:ext>
            </a:extLst>
          </p:cNvPr>
          <p:cNvSpPr/>
          <p:nvPr/>
        </p:nvSpPr>
        <p:spPr>
          <a:xfrm>
            <a:off x="85729" y="643457"/>
            <a:ext cx="8932098" cy="2110683"/>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8D07A-376E-6F43-8F34-58C002A0DC2C}"/>
              </a:ext>
            </a:extLst>
          </p:cNvPr>
          <p:cNvSpPr>
            <a:spLocks noGrp="1"/>
          </p:cNvSpPr>
          <p:nvPr>
            <p:ph type="title"/>
          </p:nvPr>
        </p:nvSpPr>
        <p:spPr>
          <a:xfrm>
            <a:off x="265476" y="89374"/>
            <a:ext cx="7955280" cy="664797"/>
          </a:xfrm>
        </p:spPr>
        <p:txBody>
          <a:bodyPr>
            <a:normAutofit/>
          </a:bodyPr>
          <a:lstStyle/>
          <a:p>
            <a:r>
              <a:rPr lang="en-US" dirty="0"/>
              <a:t>INSIGHT EXCHANGE</a:t>
            </a:r>
          </a:p>
        </p:txBody>
      </p:sp>
      <p:graphicFrame>
        <p:nvGraphicFramePr>
          <p:cNvPr id="3" name="Chart 2">
            <a:extLst>
              <a:ext uri="{FF2B5EF4-FFF2-40B4-BE49-F238E27FC236}">
                <a16:creationId xmlns:a16="http://schemas.microsoft.com/office/drawing/2014/main" id="{487EAA80-71CE-3D41-AE4C-E2F4465CCD39}"/>
              </a:ext>
            </a:extLst>
          </p:cNvPr>
          <p:cNvGraphicFramePr/>
          <p:nvPr>
            <p:extLst>
              <p:ext uri="{D42A27DB-BD31-4B8C-83A1-F6EECF244321}">
                <p14:modId xmlns:p14="http://schemas.microsoft.com/office/powerpoint/2010/main" val="3645755058"/>
              </p:ext>
            </p:extLst>
          </p:nvPr>
        </p:nvGraphicFramePr>
        <p:xfrm>
          <a:off x="156612" y="635979"/>
          <a:ext cx="8932098" cy="2062770"/>
        </p:xfrm>
        <a:graphic>
          <a:graphicData uri="http://schemas.openxmlformats.org/drawingml/2006/chart">
            <c:chart xmlns:c="http://schemas.openxmlformats.org/drawingml/2006/chart" xmlns:r="http://schemas.openxmlformats.org/officeDocument/2006/relationships" r:id="rId3"/>
          </a:graphicData>
        </a:graphic>
      </p:graphicFrame>
      <p:cxnSp>
        <p:nvCxnSpPr>
          <p:cNvPr id="47" name="Straight Connector 46">
            <a:extLst>
              <a:ext uri="{FF2B5EF4-FFF2-40B4-BE49-F238E27FC236}">
                <a16:creationId xmlns:a16="http://schemas.microsoft.com/office/drawing/2014/main" id="{2B5C6165-F221-A44A-A810-13EF6CA1954F}"/>
              </a:ext>
            </a:extLst>
          </p:cNvPr>
          <p:cNvCxnSpPr/>
          <p:nvPr/>
        </p:nvCxnSpPr>
        <p:spPr>
          <a:xfrm>
            <a:off x="85729" y="980419"/>
            <a:ext cx="8952614"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77B510B-A315-0544-A981-BD9F1A2AD2FF}"/>
              </a:ext>
            </a:extLst>
          </p:cNvPr>
          <p:cNvSpPr txBox="1"/>
          <p:nvPr/>
        </p:nvSpPr>
        <p:spPr bwMode="auto">
          <a:xfrm>
            <a:off x="65212" y="677722"/>
            <a:ext cx="3824863"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Website Visitors &amp; Sessions</a:t>
            </a:r>
          </a:p>
        </p:txBody>
      </p:sp>
      <p:sp>
        <p:nvSpPr>
          <p:cNvPr id="51" name="Rectangle 50">
            <a:extLst>
              <a:ext uri="{FF2B5EF4-FFF2-40B4-BE49-F238E27FC236}">
                <a16:creationId xmlns:a16="http://schemas.microsoft.com/office/drawing/2014/main" id="{4DFCF962-AB6E-7E4E-A62C-5E1EED8C3CED}"/>
              </a:ext>
            </a:extLst>
          </p:cNvPr>
          <p:cNvSpPr/>
          <p:nvPr/>
        </p:nvSpPr>
        <p:spPr>
          <a:xfrm>
            <a:off x="85730" y="2851702"/>
            <a:ext cx="3804346" cy="2060540"/>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61C2E636-BB3A-6E41-A32F-7CA5644B32A6}"/>
              </a:ext>
            </a:extLst>
          </p:cNvPr>
          <p:cNvCxnSpPr>
            <a:cxnSpLocks/>
          </p:cNvCxnSpPr>
          <p:nvPr/>
        </p:nvCxnSpPr>
        <p:spPr>
          <a:xfrm>
            <a:off x="19805" y="115942"/>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3AF54B0-634F-AF46-A59D-86B786653FED}"/>
              </a:ext>
            </a:extLst>
          </p:cNvPr>
          <p:cNvCxnSpPr>
            <a:cxnSpLocks/>
          </p:cNvCxnSpPr>
          <p:nvPr/>
        </p:nvCxnSpPr>
        <p:spPr>
          <a:xfrm>
            <a:off x="85729" y="3206168"/>
            <a:ext cx="38043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F582A3D-16BD-1E4A-8E4B-B89BB38E74D0}"/>
              </a:ext>
            </a:extLst>
          </p:cNvPr>
          <p:cNvCxnSpPr>
            <a:cxnSpLocks/>
          </p:cNvCxnSpPr>
          <p:nvPr/>
        </p:nvCxnSpPr>
        <p:spPr>
          <a:xfrm>
            <a:off x="4006312" y="3206168"/>
            <a:ext cx="3301139"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65F2914D-3E9A-5546-9A5B-0BB48F740186}"/>
              </a:ext>
            </a:extLst>
          </p:cNvPr>
          <p:cNvSpPr txBox="1"/>
          <p:nvPr/>
        </p:nvSpPr>
        <p:spPr bwMode="auto">
          <a:xfrm>
            <a:off x="115875" y="2878095"/>
            <a:ext cx="4435903"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Insight Exchange Visitors &amp; Sessions</a:t>
            </a:r>
          </a:p>
        </p:txBody>
      </p:sp>
      <p:sp>
        <p:nvSpPr>
          <p:cNvPr id="63" name="TextBox 62">
            <a:extLst>
              <a:ext uri="{FF2B5EF4-FFF2-40B4-BE49-F238E27FC236}">
                <a16:creationId xmlns:a16="http://schemas.microsoft.com/office/drawing/2014/main" id="{782F06E4-13C1-5A4A-A754-50317FCB40C6}"/>
              </a:ext>
            </a:extLst>
          </p:cNvPr>
          <p:cNvSpPr txBox="1"/>
          <p:nvPr/>
        </p:nvSpPr>
        <p:spPr bwMode="auto">
          <a:xfrm>
            <a:off x="4006312" y="2878095"/>
            <a:ext cx="226077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Website Visitors &amp; Sessions</a:t>
            </a:r>
          </a:p>
        </p:txBody>
      </p:sp>
      <p:sp>
        <p:nvSpPr>
          <p:cNvPr id="67" name="TextBox 66">
            <a:extLst>
              <a:ext uri="{FF2B5EF4-FFF2-40B4-BE49-F238E27FC236}">
                <a16:creationId xmlns:a16="http://schemas.microsoft.com/office/drawing/2014/main" id="{F2380811-7C02-7C46-8757-850176E37F17}"/>
              </a:ext>
            </a:extLst>
          </p:cNvPr>
          <p:cNvSpPr txBox="1"/>
          <p:nvPr/>
        </p:nvSpPr>
        <p:spPr bwMode="auto">
          <a:xfrm>
            <a:off x="7423687" y="2878095"/>
            <a:ext cx="1534333"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Bounce Rate</a:t>
            </a:r>
          </a:p>
        </p:txBody>
      </p:sp>
      <p:cxnSp>
        <p:nvCxnSpPr>
          <p:cNvPr id="68" name="Straight Connector 67">
            <a:extLst>
              <a:ext uri="{FF2B5EF4-FFF2-40B4-BE49-F238E27FC236}">
                <a16:creationId xmlns:a16="http://schemas.microsoft.com/office/drawing/2014/main" id="{EF726F5D-DE71-9041-A183-9731F39CC1C1}"/>
              </a:ext>
            </a:extLst>
          </p:cNvPr>
          <p:cNvCxnSpPr>
            <a:cxnSpLocks/>
          </p:cNvCxnSpPr>
          <p:nvPr/>
        </p:nvCxnSpPr>
        <p:spPr>
          <a:xfrm>
            <a:off x="7423687" y="3196438"/>
            <a:ext cx="1594139"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71" name="Group 70">
            <a:extLst>
              <a:ext uri="{FF2B5EF4-FFF2-40B4-BE49-F238E27FC236}">
                <a16:creationId xmlns:a16="http://schemas.microsoft.com/office/drawing/2014/main" id="{955CB21D-386D-6247-91DC-DF594AF819A2}"/>
              </a:ext>
            </a:extLst>
          </p:cNvPr>
          <p:cNvGrpSpPr/>
          <p:nvPr/>
        </p:nvGrpSpPr>
        <p:grpSpPr>
          <a:xfrm>
            <a:off x="35280" y="3344427"/>
            <a:ext cx="3951633" cy="1544463"/>
            <a:chOff x="65044" y="3783611"/>
            <a:chExt cx="7215072" cy="2795114"/>
          </a:xfrm>
          <a:solidFill>
            <a:schemeClr val="bg1"/>
          </a:solidFill>
        </p:grpSpPr>
        <p:sp>
          <p:nvSpPr>
            <p:cNvPr id="72" name="TextBox 71">
              <a:extLst>
                <a:ext uri="{FF2B5EF4-FFF2-40B4-BE49-F238E27FC236}">
                  <a16:creationId xmlns:a16="http://schemas.microsoft.com/office/drawing/2014/main" id="{B91C4852-0EDE-E34A-8FC3-EDAABABDE0D1}"/>
                </a:ext>
              </a:extLst>
            </p:cNvPr>
            <p:cNvSpPr txBox="1"/>
            <p:nvPr/>
          </p:nvSpPr>
          <p:spPr>
            <a:xfrm>
              <a:off x="358864" y="6188822"/>
              <a:ext cx="2286613" cy="389903"/>
            </a:xfrm>
            <a:prstGeom prst="rect">
              <a:avLst/>
            </a:prstGeom>
            <a:grpFill/>
          </p:spPr>
          <p:txBody>
            <a:bodyPr wrap="none" rtlCol="0">
              <a:spAutoFit/>
            </a:bodyPr>
            <a:lstStyle/>
            <a:p>
              <a:pPr algn="ctr"/>
              <a:r>
                <a:rPr lang="en-US" sz="800" dirty="0">
                  <a:solidFill>
                    <a:schemeClr val="tx2"/>
                  </a:solidFill>
                  <a:latin typeface="Roboto" panose="02000000000000000000" pitchFamily="2" charset="0"/>
                  <a:ea typeface="Roboto" panose="02000000000000000000" pitchFamily="2" charset="0"/>
                  <a:cs typeface="Corbel" charset="0"/>
                </a:rPr>
                <a:t>Avg. Pages per Session</a:t>
              </a:r>
            </a:p>
          </p:txBody>
        </p:sp>
        <p:graphicFrame>
          <p:nvGraphicFramePr>
            <p:cNvPr id="73" name="Chart 72">
              <a:extLst>
                <a:ext uri="{FF2B5EF4-FFF2-40B4-BE49-F238E27FC236}">
                  <a16:creationId xmlns:a16="http://schemas.microsoft.com/office/drawing/2014/main" id="{722CAB43-5F67-3044-9AD7-1CF13405C219}"/>
                </a:ext>
              </a:extLst>
            </p:cNvPr>
            <p:cNvGraphicFramePr/>
            <p:nvPr>
              <p:extLst>
                <p:ext uri="{D42A27DB-BD31-4B8C-83A1-F6EECF244321}">
                  <p14:modId xmlns:p14="http://schemas.microsoft.com/office/powerpoint/2010/main" val="879054968"/>
                </p:ext>
              </p:extLst>
            </p:nvPr>
          </p:nvGraphicFramePr>
          <p:xfrm>
            <a:off x="65044" y="3783611"/>
            <a:ext cx="3226047" cy="26883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4" name="Chart 73">
              <a:extLst>
                <a:ext uri="{FF2B5EF4-FFF2-40B4-BE49-F238E27FC236}">
                  <a16:creationId xmlns:a16="http://schemas.microsoft.com/office/drawing/2014/main" id="{C9316616-E4F6-EF45-9F62-F2B84DA395BC}"/>
                </a:ext>
              </a:extLst>
            </p:cNvPr>
            <p:cNvGraphicFramePr/>
            <p:nvPr>
              <p:extLst>
                <p:ext uri="{D42A27DB-BD31-4B8C-83A1-F6EECF244321}">
                  <p14:modId xmlns:p14="http://schemas.microsoft.com/office/powerpoint/2010/main" val="2325574076"/>
                </p:ext>
              </p:extLst>
            </p:nvPr>
          </p:nvGraphicFramePr>
          <p:xfrm>
            <a:off x="4052777" y="3814907"/>
            <a:ext cx="3227339" cy="2688336"/>
          </p:xfrm>
          <a:graphic>
            <a:graphicData uri="http://schemas.openxmlformats.org/drawingml/2006/chart">
              <c:chart xmlns:c="http://schemas.openxmlformats.org/drawingml/2006/chart" xmlns:r="http://schemas.openxmlformats.org/officeDocument/2006/relationships" r:id="rId5"/>
            </a:graphicData>
          </a:graphic>
        </p:graphicFrame>
      </p:grpSp>
      <p:sp>
        <p:nvSpPr>
          <p:cNvPr id="75" name="TextBox 74">
            <a:extLst>
              <a:ext uri="{FF2B5EF4-FFF2-40B4-BE49-F238E27FC236}">
                <a16:creationId xmlns:a16="http://schemas.microsoft.com/office/drawing/2014/main" id="{3EAB0D21-709F-A845-BCBE-72FBF1186A96}"/>
              </a:ext>
            </a:extLst>
          </p:cNvPr>
          <p:cNvSpPr txBox="1"/>
          <p:nvPr/>
        </p:nvSpPr>
        <p:spPr>
          <a:xfrm>
            <a:off x="2723224" y="4696648"/>
            <a:ext cx="792205" cy="215444"/>
          </a:xfrm>
          <a:prstGeom prst="rect">
            <a:avLst/>
          </a:prstGeom>
          <a:noFill/>
        </p:spPr>
        <p:txBody>
          <a:bodyPr wrap="none" rtlCol="0">
            <a:spAutoFit/>
          </a:bodyPr>
          <a:lstStyle/>
          <a:p>
            <a:pPr algn="ctr"/>
            <a:r>
              <a:rPr lang="en-US" sz="800" dirty="0">
                <a:solidFill>
                  <a:schemeClr val="tx2"/>
                </a:solidFill>
                <a:latin typeface="Corbel" charset="0"/>
                <a:ea typeface="Corbel" charset="0"/>
                <a:cs typeface="Corbel" charset="0"/>
              </a:rPr>
              <a:t>Total Sessions</a:t>
            </a:r>
          </a:p>
        </p:txBody>
      </p:sp>
      <p:pic>
        <p:nvPicPr>
          <p:cNvPr id="89" name="Picture 88">
            <a:extLst>
              <a:ext uri="{FF2B5EF4-FFF2-40B4-BE49-F238E27FC236}">
                <a16:creationId xmlns:a16="http://schemas.microsoft.com/office/drawing/2014/main" id="{9E50377A-3D3D-5A42-AAAA-654A745E04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782541" y="3647251"/>
            <a:ext cx="478021" cy="546309"/>
          </a:xfrm>
          <a:prstGeom prst="rect">
            <a:avLst/>
          </a:prstGeom>
        </p:spPr>
      </p:pic>
      <p:sp>
        <p:nvSpPr>
          <p:cNvPr id="90" name="TextBox 89">
            <a:extLst>
              <a:ext uri="{FF2B5EF4-FFF2-40B4-BE49-F238E27FC236}">
                <a16:creationId xmlns:a16="http://schemas.microsoft.com/office/drawing/2014/main" id="{7D537B98-5ED8-394A-8371-2B435486ED1F}"/>
              </a:ext>
            </a:extLst>
          </p:cNvPr>
          <p:cNvSpPr txBox="1"/>
          <p:nvPr/>
        </p:nvSpPr>
        <p:spPr>
          <a:xfrm>
            <a:off x="1747130" y="3815459"/>
            <a:ext cx="543739" cy="330860"/>
          </a:xfrm>
          <a:prstGeom prst="rect">
            <a:avLst/>
          </a:prstGeom>
          <a:noFill/>
        </p:spPr>
        <p:txBody>
          <a:bodyPr wrap="square" rtlCol="0">
            <a:spAutoFit/>
          </a:bodyPr>
          <a:lstStyle/>
          <a:p>
            <a:pPr algn="ctr"/>
            <a:r>
              <a:rPr lang="en-US" sz="1050" b="1" dirty="0">
                <a:solidFill>
                  <a:schemeClr val="tx2"/>
                </a:solidFill>
                <a:latin typeface="Roboto" panose="02000000000000000000" pitchFamily="2" charset="0"/>
                <a:ea typeface="Roboto" panose="02000000000000000000" pitchFamily="2" charset="0"/>
                <a:cs typeface="Corbel" charset="0"/>
              </a:rPr>
              <a:t>0:37</a:t>
            </a:r>
          </a:p>
          <a:p>
            <a:pPr algn="ctr"/>
            <a:r>
              <a:rPr lang="en-US" sz="500" dirty="0">
                <a:solidFill>
                  <a:schemeClr val="tx2"/>
                </a:solidFill>
                <a:latin typeface="Roboto" panose="02000000000000000000" pitchFamily="2" charset="0"/>
                <a:ea typeface="Roboto" panose="02000000000000000000" pitchFamily="2" charset="0"/>
                <a:cs typeface="Corbel" charset="0"/>
              </a:rPr>
              <a:t>min</a:t>
            </a:r>
          </a:p>
        </p:txBody>
      </p:sp>
      <p:sp>
        <p:nvSpPr>
          <p:cNvPr id="91" name="TextBox 90">
            <a:extLst>
              <a:ext uri="{FF2B5EF4-FFF2-40B4-BE49-F238E27FC236}">
                <a16:creationId xmlns:a16="http://schemas.microsoft.com/office/drawing/2014/main" id="{F1866C01-CCD5-8B47-9376-25EAE8AB86B4}"/>
              </a:ext>
            </a:extLst>
          </p:cNvPr>
          <p:cNvSpPr txBox="1"/>
          <p:nvPr/>
        </p:nvSpPr>
        <p:spPr bwMode="auto">
          <a:xfrm>
            <a:off x="1543095" y="4227251"/>
            <a:ext cx="938801" cy="477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defTabSz="457200">
              <a:spcBef>
                <a:spcPts val="0"/>
              </a:spcBef>
            </a:pPr>
            <a:r>
              <a:rPr lang="en-US" sz="800" dirty="0">
                <a:solidFill>
                  <a:schemeClr val="tx2"/>
                </a:solidFill>
                <a:latin typeface="Corbel" charset="0"/>
                <a:ea typeface="Corbel" charset="0"/>
                <a:cs typeface="Corbel" charset="0"/>
              </a:rPr>
              <a:t>Avg. Session Duration across </a:t>
            </a:r>
            <a:r>
              <a:rPr lang="en-US" sz="700" dirty="0">
                <a:solidFill>
                  <a:schemeClr val="tx2"/>
                </a:solidFill>
                <a:latin typeface="Corbel" charset="0"/>
                <a:ea typeface="Corbel" charset="0"/>
                <a:cs typeface="Corbel" charset="0"/>
              </a:rPr>
              <a:t>Q</a:t>
            </a:r>
            <a:r>
              <a:rPr lang="en-US" sz="900" dirty="0">
                <a:solidFill>
                  <a:schemeClr val="tx2"/>
                </a:solidFill>
                <a:latin typeface="Corbel" charset="0"/>
                <a:ea typeface="Corbel" charset="0"/>
                <a:cs typeface="Corbel" charset="0"/>
              </a:rPr>
              <a:t>2</a:t>
            </a:r>
            <a:r>
              <a:rPr lang="en-US" sz="700" dirty="0">
                <a:solidFill>
                  <a:schemeClr val="tx2"/>
                </a:solidFill>
                <a:latin typeface="Corbel" charset="0"/>
                <a:ea typeface="Corbel" charset="0"/>
                <a:cs typeface="Corbel" charset="0"/>
              </a:rPr>
              <a:t> &amp; Q</a:t>
            </a:r>
            <a:r>
              <a:rPr lang="en-US" sz="900" dirty="0">
                <a:solidFill>
                  <a:schemeClr val="tx2"/>
                </a:solidFill>
                <a:latin typeface="Corbel" charset="0"/>
                <a:ea typeface="Corbel" charset="0"/>
                <a:cs typeface="Corbel" charset="0"/>
              </a:rPr>
              <a:t>3</a:t>
            </a:r>
            <a:endParaRPr lang="en-US" sz="800" dirty="0">
              <a:solidFill>
                <a:schemeClr val="tx2"/>
              </a:solidFill>
              <a:latin typeface="Corbel" charset="0"/>
              <a:ea typeface="Corbel" charset="0"/>
              <a:cs typeface="Corbel" charset="0"/>
            </a:endParaRPr>
          </a:p>
        </p:txBody>
      </p:sp>
      <p:graphicFrame>
        <p:nvGraphicFramePr>
          <p:cNvPr id="92" name="Chart 91">
            <a:extLst>
              <a:ext uri="{FF2B5EF4-FFF2-40B4-BE49-F238E27FC236}">
                <a16:creationId xmlns:a16="http://schemas.microsoft.com/office/drawing/2014/main" id="{1E6DDE8E-1A9A-1B49-AF8E-958C910D0741}"/>
              </a:ext>
            </a:extLst>
          </p:cNvPr>
          <p:cNvGraphicFramePr/>
          <p:nvPr>
            <p:extLst>
              <p:ext uri="{D42A27DB-BD31-4B8C-83A1-F6EECF244321}">
                <p14:modId xmlns:p14="http://schemas.microsoft.com/office/powerpoint/2010/main" val="2289927645"/>
              </p:ext>
            </p:extLst>
          </p:nvPr>
        </p:nvGraphicFramePr>
        <p:xfrm>
          <a:off x="3775535" y="3313311"/>
          <a:ext cx="1473478" cy="1081199"/>
        </p:xfrm>
        <a:graphic>
          <a:graphicData uri="http://schemas.openxmlformats.org/drawingml/2006/chart">
            <c:chart xmlns:c="http://schemas.openxmlformats.org/drawingml/2006/chart" xmlns:r="http://schemas.openxmlformats.org/officeDocument/2006/relationships" r:id="rId7"/>
          </a:graphicData>
        </a:graphic>
      </p:graphicFrame>
      <p:sp>
        <p:nvSpPr>
          <p:cNvPr id="106" name="TextBox 105">
            <a:extLst>
              <a:ext uri="{FF2B5EF4-FFF2-40B4-BE49-F238E27FC236}">
                <a16:creationId xmlns:a16="http://schemas.microsoft.com/office/drawing/2014/main" id="{1C959383-14F9-F040-A0E6-6E0CFE4E08AD}"/>
              </a:ext>
            </a:extLst>
          </p:cNvPr>
          <p:cNvSpPr txBox="1">
            <a:spLocks noChangeAspect="1"/>
          </p:cNvSpPr>
          <p:nvPr/>
        </p:nvSpPr>
        <p:spPr>
          <a:xfrm>
            <a:off x="249959" y="3882091"/>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1</a:t>
            </a:r>
            <a:endParaRPr lang="en-US" sz="1000" dirty="0">
              <a:solidFill>
                <a:schemeClr val="bg1"/>
              </a:solidFill>
              <a:latin typeface="+mj-lt"/>
            </a:endParaRPr>
          </a:p>
        </p:txBody>
      </p:sp>
      <p:sp>
        <p:nvSpPr>
          <p:cNvPr id="107" name="TextBox 106">
            <a:extLst>
              <a:ext uri="{FF2B5EF4-FFF2-40B4-BE49-F238E27FC236}">
                <a16:creationId xmlns:a16="http://schemas.microsoft.com/office/drawing/2014/main" id="{60279073-F518-764A-BC62-9C37A6E7468A}"/>
              </a:ext>
            </a:extLst>
          </p:cNvPr>
          <p:cNvSpPr txBox="1">
            <a:spLocks noChangeAspect="1"/>
          </p:cNvSpPr>
          <p:nvPr/>
        </p:nvSpPr>
        <p:spPr>
          <a:xfrm>
            <a:off x="541187" y="3860876"/>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2</a:t>
            </a:r>
            <a:endParaRPr lang="en-US" sz="1000" dirty="0">
              <a:solidFill>
                <a:schemeClr val="bg1"/>
              </a:solidFill>
              <a:latin typeface="+mj-lt"/>
            </a:endParaRPr>
          </a:p>
        </p:txBody>
      </p:sp>
      <p:sp>
        <p:nvSpPr>
          <p:cNvPr id="108" name="TextBox 107">
            <a:extLst>
              <a:ext uri="{FF2B5EF4-FFF2-40B4-BE49-F238E27FC236}">
                <a16:creationId xmlns:a16="http://schemas.microsoft.com/office/drawing/2014/main" id="{E6AE2A75-15F5-FC4C-8C97-45DBE9F1E360}"/>
              </a:ext>
            </a:extLst>
          </p:cNvPr>
          <p:cNvSpPr txBox="1">
            <a:spLocks noChangeAspect="1"/>
          </p:cNvSpPr>
          <p:nvPr/>
        </p:nvSpPr>
        <p:spPr>
          <a:xfrm>
            <a:off x="2437675" y="3790714"/>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1</a:t>
            </a:r>
            <a:endParaRPr lang="en-US" sz="1000" dirty="0">
              <a:solidFill>
                <a:schemeClr val="bg1"/>
              </a:solidFill>
              <a:latin typeface="+mj-lt"/>
            </a:endParaRPr>
          </a:p>
        </p:txBody>
      </p:sp>
      <p:sp>
        <p:nvSpPr>
          <p:cNvPr id="109" name="TextBox 108">
            <a:extLst>
              <a:ext uri="{FF2B5EF4-FFF2-40B4-BE49-F238E27FC236}">
                <a16:creationId xmlns:a16="http://schemas.microsoft.com/office/drawing/2014/main" id="{FD8E7C9E-2412-8944-B8DE-E851178AE0AD}"/>
              </a:ext>
            </a:extLst>
          </p:cNvPr>
          <p:cNvSpPr txBox="1">
            <a:spLocks noChangeAspect="1"/>
          </p:cNvSpPr>
          <p:nvPr/>
        </p:nvSpPr>
        <p:spPr>
          <a:xfrm>
            <a:off x="2728903" y="3773940"/>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2</a:t>
            </a:r>
            <a:endParaRPr lang="en-US" sz="1000" dirty="0">
              <a:solidFill>
                <a:schemeClr val="bg1"/>
              </a:solidFill>
              <a:latin typeface="+mj-lt"/>
            </a:endParaRPr>
          </a:p>
        </p:txBody>
      </p:sp>
      <p:sp>
        <p:nvSpPr>
          <p:cNvPr id="112" name="TextBox 111">
            <a:extLst>
              <a:ext uri="{FF2B5EF4-FFF2-40B4-BE49-F238E27FC236}">
                <a16:creationId xmlns:a16="http://schemas.microsoft.com/office/drawing/2014/main" id="{FC1B4660-5F7C-4E42-9F8E-104ACF5EAFC9}"/>
              </a:ext>
            </a:extLst>
          </p:cNvPr>
          <p:cNvSpPr txBox="1">
            <a:spLocks noChangeAspect="1"/>
          </p:cNvSpPr>
          <p:nvPr/>
        </p:nvSpPr>
        <p:spPr>
          <a:xfrm>
            <a:off x="8389938" y="3161664"/>
            <a:ext cx="457200" cy="457200"/>
          </a:xfrm>
          <a:prstGeom prst="ellipse">
            <a:avLst/>
          </a:prstGeom>
          <a:noFill/>
        </p:spPr>
        <p:txBody>
          <a:bodyPr wrap="none" rtlCol="0" anchor="ctr">
            <a:noAutofit/>
          </a:bodyPr>
          <a:lstStyle/>
          <a:p>
            <a:pPr algn="ctr"/>
            <a:r>
              <a:rPr lang="en-US" sz="1200" dirty="0">
                <a:solidFill>
                  <a:schemeClr val="tx2"/>
                </a:solidFill>
                <a:latin typeface="+mj-lt"/>
              </a:rPr>
              <a:t>Q</a:t>
            </a:r>
            <a:r>
              <a:rPr lang="en-US" sz="1600" dirty="0">
                <a:solidFill>
                  <a:schemeClr val="tx2"/>
                </a:solidFill>
                <a:latin typeface="+mj-lt"/>
              </a:rPr>
              <a:t>1</a:t>
            </a:r>
            <a:endParaRPr lang="en-US" sz="1200" dirty="0">
              <a:solidFill>
                <a:schemeClr val="tx2"/>
              </a:solidFill>
              <a:latin typeface="+mj-lt"/>
            </a:endParaRPr>
          </a:p>
        </p:txBody>
      </p:sp>
      <p:sp>
        <p:nvSpPr>
          <p:cNvPr id="113" name="TextBox 112">
            <a:extLst>
              <a:ext uri="{FF2B5EF4-FFF2-40B4-BE49-F238E27FC236}">
                <a16:creationId xmlns:a16="http://schemas.microsoft.com/office/drawing/2014/main" id="{CE0F1486-DAAA-574F-9B2B-467305938ED1}"/>
              </a:ext>
            </a:extLst>
          </p:cNvPr>
          <p:cNvSpPr txBox="1">
            <a:spLocks noChangeAspect="1"/>
          </p:cNvSpPr>
          <p:nvPr/>
        </p:nvSpPr>
        <p:spPr>
          <a:xfrm>
            <a:off x="8389938" y="3540671"/>
            <a:ext cx="457200" cy="457200"/>
          </a:xfrm>
          <a:prstGeom prst="ellipse">
            <a:avLst/>
          </a:prstGeom>
          <a:noFill/>
        </p:spPr>
        <p:txBody>
          <a:bodyPr wrap="none" rtlCol="0" anchor="ctr">
            <a:noAutofit/>
          </a:bodyPr>
          <a:lstStyle/>
          <a:p>
            <a:pPr algn="ctr"/>
            <a:r>
              <a:rPr lang="en-US" sz="1200" dirty="0">
                <a:solidFill>
                  <a:schemeClr val="tx2"/>
                </a:solidFill>
                <a:latin typeface="+mj-lt"/>
              </a:rPr>
              <a:t>Q</a:t>
            </a:r>
            <a:r>
              <a:rPr lang="en-US" sz="1600" dirty="0">
                <a:solidFill>
                  <a:schemeClr val="tx2"/>
                </a:solidFill>
                <a:latin typeface="+mj-lt"/>
              </a:rPr>
              <a:t>2</a:t>
            </a:r>
            <a:endParaRPr lang="en-US" sz="1200" dirty="0">
              <a:solidFill>
                <a:schemeClr val="tx2"/>
              </a:solidFill>
              <a:latin typeface="+mj-lt"/>
            </a:endParaRPr>
          </a:p>
        </p:txBody>
      </p:sp>
      <p:sp>
        <p:nvSpPr>
          <p:cNvPr id="114" name="Rectangle 113">
            <a:extLst>
              <a:ext uri="{FF2B5EF4-FFF2-40B4-BE49-F238E27FC236}">
                <a16:creationId xmlns:a16="http://schemas.microsoft.com/office/drawing/2014/main" id="{BF21FA56-69AE-D446-99CD-9DE6AF41C1C1}"/>
              </a:ext>
            </a:extLst>
          </p:cNvPr>
          <p:cNvSpPr/>
          <p:nvPr/>
        </p:nvSpPr>
        <p:spPr>
          <a:xfrm>
            <a:off x="7742249" y="3193141"/>
            <a:ext cx="612668" cy="369332"/>
          </a:xfrm>
          <a:prstGeom prst="rect">
            <a:avLst/>
          </a:prstGeom>
        </p:spPr>
        <p:txBody>
          <a:bodyPr wrap="none">
            <a:spAutoFit/>
          </a:bodyPr>
          <a:lstStyle/>
          <a:p>
            <a:r>
              <a:rPr lang="en-US" sz="1800" dirty="0">
                <a:solidFill>
                  <a:schemeClr val="accent1"/>
                </a:solidFill>
                <a:latin typeface="Roboto" panose="02000000000000000000" pitchFamily="2" charset="0"/>
                <a:ea typeface="Roboto" panose="02000000000000000000" pitchFamily="2" charset="0"/>
                <a:cs typeface="Corbel" charset="0"/>
              </a:rPr>
              <a:t>67%</a:t>
            </a:r>
          </a:p>
        </p:txBody>
      </p:sp>
      <p:sp>
        <p:nvSpPr>
          <p:cNvPr id="115" name="Right Triangle 114">
            <a:extLst>
              <a:ext uri="{FF2B5EF4-FFF2-40B4-BE49-F238E27FC236}">
                <a16:creationId xmlns:a16="http://schemas.microsoft.com/office/drawing/2014/main" id="{923DE89B-B19A-7542-BA68-8AFD1CE5A83C}"/>
              </a:ext>
            </a:extLst>
          </p:cNvPr>
          <p:cNvSpPr/>
          <p:nvPr/>
        </p:nvSpPr>
        <p:spPr>
          <a:xfrm rot="8100000">
            <a:off x="7626098" y="4197706"/>
            <a:ext cx="67169" cy="67169"/>
          </a:xfrm>
          <a:prstGeom prst="r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Straight Connector 116">
            <a:extLst>
              <a:ext uri="{FF2B5EF4-FFF2-40B4-BE49-F238E27FC236}">
                <a16:creationId xmlns:a16="http://schemas.microsoft.com/office/drawing/2014/main" id="{8CD0108D-FCFF-334C-89BF-0ED689A09F5F}"/>
              </a:ext>
            </a:extLst>
          </p:cNvPr>
          <p:cNvCxnSpPr>
            <a:cxnSpLocks/>
          </p:cNvCxnSpPr>
          <p:nvPr/>
        </p:nvCxnSpPr>
        <p:spPr>
          <a:xfrm>
            <a:off x="7601208" y="3570384"/>
            <a:ext cx="1221398"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20" name="Rectangle 119">
            <a:extLst>
              <a:ext uri="{FF2B5EF4-FFF2-40B4-BE49-F238E27FC236}">
                <a16:creationId xmlns:a16="http://schemas.microsoft.com/office/drawing/2014/main" id="{A344924B-8EE8-1A4B-8E2C-14B60A9347AF}"/>
              </a:ext>
            </a:extLst>
          </p:cNvPr>
          <p:cNvSpPr/>
          <p:nvPr/>
        </p:nvSpPr>
        <p:spPr>
          <a:xfrm>
            <a:off x="7742249" y="3578296"/>
            <a:ext cx="612668" cy="369332"/>
          </a:xfrm>
          <a:prstGeom prst="rect">
            <a:avLst/>
          </a:prstGeom>
        </p:spPr>
        <p:txBody>
          <a:bodyPr wrap="none">
            <a:spAutoFit/>
          </a:bodyPr>
          <a:lstStyle/>
          <a:p>
            <a:r>
              <a:rPr lang="en-US" sz="1800" dirty="0">
                <a:solidFill>
                  <a:schemeClr val="accent2">
                    <a:lumMod val="75000"/>
                  </a:schemeClr>
                </a:solidFill>
                <a:latin typeface="Roboto" panose="02000000000000000000" pitchFamily="2" charset="0"/>
                <a:ea typeface="Roboto" panose="02000000000000000000" pitchFamily="2" charset="0"/>
                <a:cs typeface="Corbel" charset="0"/>
              </a:rPr>
              <a:t>71%</a:t>
            </a:r>
          </a:p>
        </p:txBody>
      </p:sp>
      <p:cxnSp>
        <p:nvCxnSpPr>
          <p:cNvPr id="46" name="Straight Connector 45">
            <a:extLst>
              <a:ext uri="{FF2B5EF4-FFF2-40B4-BE49-F238E27FC236}">
                <a16:creationId xmlns:a16="http://schemas.microsoft.com/office/drawing/2014/main" id="{386FCF4B-D1A3-8047-A7EF-C1D1C8993D33}"/>
              </a:ext>
            </a:extLst>
          </p:cNvPr>
          <p:cNvCxnSpPr>
            <a:cxnSpLocks/>
          </p:cNvCxnSpPr>
          <p:nvPr/>
        </p:nvCxnSpPr>
        <p:spPr>
          <a:xfrm>
            <a:off x="7601208" y="3947628"/>
            <a:ext cx="1221398"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B90F5A79-EB3A-C04D-B4C2-94F7AE4EC9A5}"/>
              </a:ext>
            </a:extLst>
          </p:cNvPr>
          <p:cNvSpPr txBox="1">
            <a:spLocks noChangeAspect="1"/>
          </p:cNvSpPr>
          <p:nvPr/>
        </p:nvSpPr>
        <p:spPr>
          <a:xfrm>
            <a:off x="8389938" y="3977993"/>
            <a:ext cx="457200" cy="457200"/>
          </a:xfrm>
          <a:prstGeom prst="ellipse">
            <a:avLst/>
          </a:prstGeom>
          <a:noFill/>
        </p:spPr>
        <p:txBody>
          <a:bodyPr wrap="none" rtlCol="0" anchor="ctr">
            <a:noAutofit/>
          </a:bodyPr>
          <a:lstStyle/>
          <a:p>
            <a:pPr algn="ctr"/>
            <a:r>
              <a:rPr lang="en-US" sz="1200" dirty="0">
                <a:solidFill>
                  <a:schemeClr val="tx2"/>
                </a:solidFill>
                <a:latin typeface="+mj-lt"/>
              </a:rPr>
              <a:t>Q</a:t>
            </a:r>
            <a:r>
              <a:rPr lang="en-US" sz="1600" dirty="0">
                <a:solidFill>
                  <a:schemeClr val="tx2"/>
                </a:solidFill>
                <a:latin typeface="+mj-lt"/>
              </a:rPr>
              <a:t>3</a:t>
            </a:r>
            <a:endParaRPr lang="en-US" sz="1200" dirty="0">
              <a:solidFill>
                <a:schemeClr val="tx2"/>
              </a:solidFill>
              <a:latin typeface="+mj-lt"/>
            </a:endParaRPr>
          </a:p>
        </p:txBody>
      </p:sp>
      <p:sp>
        <p:nvSpPr>
          <p:cNvPr id="53" name="Rectangle 52">
            <a:extLst>
              <a:ext uri="{FF2B5EF4-FFF2-40B4-BE49-F238E27FC236}">
                <a16:creationId xmlns:a16="http://schemas.microsoft.com/office/drawing/2014/main" id="{0310A207-0A63-2D45-83ED-8CA7C0ADF164}"/>
              </a:ext>
            </a:extLst>
          </p:cNvPr>
          <p:cNvSpPr/>
          <p:nvPr/>
        </p:nvSpPr>
        <p:spPr>
          <a:xfrm>
            <a:off x="7742249" y="4029348"/>
            <a:ext cx="612668" cy="369332"/>
          </a:xfrm>
          <a:prstGeom prst="rect">
            <a:avLst/>
          </a:prstGeom>
        </p:spPr>
        <p:txBody>
          <a:bodyPr wrap="none">
            <a:spAutoFit/>
          </a:bodyPr>
          <a:lstStyle/>
          <a:p>
            <a:r>
              <a:rPr lang="en-US" sz="1800" dirty="0">
                <a:solidFill>
                  <a:schemeClr val="accent3"/>
                </a:solidFill>
                <a:latin typeface="Roboto" panose="02000000000000000000" pitchFamily="2" charset="0"/>
                <a:ea typeface="Roboto" panose="02000000000000000000" pitchFamily="2" charset="0"/>
                <a:cs typeface="Corbel" charset="0"/>
              </a:rPr>
              <a:t>82%</a:t>
            </a:r>
          </a:p>
        </p:txBody>
      </p:sp>
      <p:sp>
        <p:nvSpPr>
          <p:cNvPr id="54" name="Right Triangle 53">
            <a:extLst>
              <a:ext uri="{FF2B5EF4-FFF2-40B4-BE49-F238E27FC236}">
                <a16:creationId xmlns:a16="http://schemas.microsoft.com/office/drawing/2014/main" id="{6B5DDB29-0545-C243-A0BE-E0099C6330B3}"/>
              </a:ext>
            </a:extLst>
          </p:cNvPr>
          <p:cNvSpPr/>
          <p:nvPr/>
        </p:nvSpPr>
        <p:spPr>
          <a:xfrm rot="8100000">
            <a:off x="7626098" y="3750906"/>
            <a:ext cx="67169" cy="67169"/>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cxnSp>
        <p:nvCxnSpPr>
          <p:cNvPr id="55" name="Straight Connector 54">
            <a:extLst>
              <a:ext uri="{FF2B5EF4-FFF2-40B4-BE49-F238E27FC236}">
                <a16:creationId xmlns:a16="http://schemas.microsoft.com/office/drawing/2014/main" id="{FAD9938A-2DC7-E94A-96A4-6217175CE149}"/>
              </a:ext>
            </a:extLst>
          </p:cNvPr>
          <p:cNvCxnSpPr>
            <a:cxnSpLocks/>
          </p:cNvCxnSpPr>
          <p:nvPr/>
        </p:nvCxnSpPr>
        <p:spPr>
          <a:xfrm>
            <a:off x="7601208" y="4406591"/>
            <a:ext cx="1221398"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FDEEB5A3-280D-3D40-9F20-393BCEED7684}"/>
              </a:ext>
            </a:extLst>
          </p:cNvPr>
          <p:cNvSpPr txBox="1">
            <a:spLocks noChangeAspect="1"/>
          </p:cNvSpPr>
          <p:nvPr/>
        </p:nvSpPr>
        <p:spPr>
          <a:xfrm>
            <a:off x="8389938" y="4392835"/>
            <a:ext cx="457200" cy="457200"/>
          </a:xfrm>
          <a:prstGeom prst="ellipse">
            <a:avLst/>
          </a:prstGeom>
          <a:noFill/>
        </p:spPr>
        <p:txBody>
          <a:bodyPr wrap="none" rtlCol="0" anchor="ctr">
            <a:noAutofit/>
          </a:bodyPr>
          <a:lstStyle/>
          <a:p>
            <a:pPr algn="ctr"/>
            <a:r>
              <a:rPr lang="en-US" sz="1200" dirty="0">
                <a:solidFill>
                  <a:schemeClr val="tx2"/>
                </a:solidFill>
                <a:latin typeface="+mj-lt"/>
              </a:rPr>
              <a:t>Q</a:t>
            </a:r>
            <a:r>
              <a:rPr lang="en-US" sz="1600" dirty="0">
                <a:solidFill>
                  <a:schemeClr val="tx2"/>
                </a:solidFill>
                <a:latin typeface="+mj-lt"/>
              </a:rPr>
              <a:t>4</a:t>
            </a:r>
            <a:endParaRPr lang="en-US" sz="1200" dirty="0">
              <a:solidFill>
                <a:schemeClr val="tx2"/>
              </a:solidFill>
              <a:latin typeface="+mj-lt"/>
            </a:endParaRPr>
          </a:p>
        </p:txBody>
      </p:sp>
      <p:sp>
        <p:nvSpPr>
          <p:cNvPr id="65" name="TextBox 64">
            <a:extLst>
              <a:ext uri="{FF2B5EF4-FFF2-40B4-BE49-F238E27FC236}">
                <a16:creationId xmlns:a16="http://schemas.microsoft.com/office/drawing/2014/main" id="{E091C345-5CCE-8F43-B4A2-6D00E3DA5F5C}"/>
              </a:ext>
            </a:extLst>
          </p:cNvPr>
          <p:cNvSpPr txBox="1">
            <a:spLocks noChangeAspect="1"/>
          </p:cNvSpPr>
          <p:nvPr/>
        </p:nvSpPr>
        <p:spPr>
          <a:xfrm>
            <a:off x="3236055" y="3490428"/>
            <a:ext cx="457200" cy="457200"/>
          </a:xfrm>
          <a:prstGeom prst="ellipse">
            <a:avLst/>
          </a:prstGeom>
          <a:noFill/>
        </p:spPr>
        <p:txBody>
          <a:bodyPr wrap="none" rtlCol="0" anchor="ctr">
            <a:noAutofit/>
          </a:bodyPr>
          <a:lstStyle/>
          <a:p>
            <a:pPr algn="ctr"/>
            <a:r>
              <a:rPr lang="en-US" sz="1050" dirty="0">
                <a:solidFill>
                  <a:schemeClr val="bg1"/>
                </a:solidFill>
                <a:latin typeface="+mj-lt"/>
              </a:rPr>
              <a:t>Q</a:t>
            </a:r>
            <a:r>
              <a:rPr lang="en-US" sz="1400" dirty="0">
                <a:solidFill>
                  <a:schemeClr val="bg1"/>
                </a:solidFill>
                <a:latin typeface="+mj-lt"/>
              </a:rPr>
              <a:t>3</a:t>
            </a:r>
            <a:endParaRPr lang="en-US" sz="1050" dirty="0">
              <a:solidFill>
                <a:schemeClr val="bg1"/>
              </a:solidFill>
              <a:latin typeface="+mj-lt"/>
            </a:endParaRPr>
          </a:p>
        </p:txBody>
      </p:sp>
      <p:sp>
        <p:nvSpPr>
          <p:cNvPr id="77" name="TextBox 76">
            <a:extLst>
              <a:ext uri="{FF2B5EF4-FFF2-40B4-BE49-F238E27FC236}">
                <a16:creationId xmlns:a16="http://schemas.microsoft.com/office/drawing/2014/main" id="{9CF4AFF9-4247-DC48-A5DB-F1A63D5F7DBB}"/>
              </a:ext>
            </a:extLst>
          </p:cNvPr>
          <p:cNvSpPr txBox="1">
            <a:spLocks noChangeAspect="1"/>
          </p:cNvSpPr>
          <p:nvPr/>
        </p:nvSpPr>
        <p:spPr>
          <a:xfrm>
            <a:off x="841802" y="4104451"/>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3</a:t>
            </a:r>
            <a:endParaRPr lang="en-US" sz="1000" dirty="0">
              <a:solidFill>
                <a:schemeClr val="bg1"/>
              </a:solidFill>
              <a:latin typeface="+mj-lt"/>
            </a:endParaRPr>
          </a:p>
        </p:txBody>
      </p:sp>
      <p:sp>
        <p:nvSpPr>
          <p:cNvPr id="78" name="TextBox 77">
            <a:extLst>
              <a:ext uri="{FF2B5EF4-FFF2-40B4-BE49-F238E27FC236}">
                <a16:creationId xmlns:a16="http://schemas.microsoft.com/office/drawing/2014/main" id="{EB88434B-86A3-0442-A223-48957830034A}"/>
              </a:ext>
            </a:extLst>
          </p:cNvPr>
          <p:cNvSpPr txBox="1">
            <a:spLocks noChangeAspect="1"/>
          </p:cNvSpPr>
          <p:nvPr/>
        </p:nvSpPr>
        <p:spPr>
          <a:xfrm>
            <a:off x="3024966" y="4178384"/>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3</a:t>
            </a:r>
            <a:endParaRPr lang="en-US" sz="1000" dirty="0">
              <a:solidFill>
                <a:schemeClr val="bg1"/>
              </a:solidFill>
              <a:latin typeface="+mj-lt"/>
            </a:endParaRPr>
          </a:p>
        </p:txBody>
      </p:sp>
      <p:sp>
        <p:nvSpPr>
          <p:cNvPr id="79" name="TextBox 78">
            <a:extLst>
              <a:ext uri="{FF2B5EF4-FFF2-40B4-BE49-F238E27FC236}">
                <a16:creationId xmlns:a16="http://schemas.microsoft.com/office/drawing/2014/main" id="{0BC9F1BC-6F04-0441-97EC-0B30DDE0771D}"/>
              </a:ext>
            </a:extLst>
          </p:cNvPr>
          <p:cNvSpPr txBox="1">
            <a:spLocks noChangeAspect="1"/>
          </p:cNvSpPr>
          <p:nvPr/>
        </p:nvSpPr>
        <p:spPr>
          <a:xfrm>
            <a:off x="3320854" y="4329510"/>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4</a:t>
            </a:r>
            <a:endParaRPr lang="en-US" sz="1000" dirty="0">
              <a:solidFill>
                <a:schemeClr val="bg1"/>
              </a:solidFill>
              <a:latin typeface="+mj-lt"/>
            </a:endParaRPr>
          </a:p>
        </p:txBody>
      </p:sp>
      <p:sp>
        <p:nvSpPr>
          <p:cNvPr id="80" name="TextBox 79">
            <a:extLst>
              <a:ext uri="{FF2B5EF4-FFF2-40B4-BE49-F238E27FC236}">
                <a16:creationId xmlns:a16="http://schemas.microsoft.com/office/drawing/2014/main" id="{C20BE986-A40A-AE42-A310-4DC7AD8FDD36}"/>
              </a:ext>
            </a:extLst>
          </p:cNvPr>
          <p:cNvSpPr txBox="1">
            <a:spLocks noChangeAspect="1"/>
          </p:cNvSpPr>
          <p:nvPr/>
        </p:nvSpPr>
        <p:spPr>
          <a:xfrm>
            <a:off x="1128520" y="3587771"/>
            <a:ext cx="457200" cy="457200"/>
          </a:xfrm>
          <a:prstGeom prst="ellipse">
            <a:avLst/>
          </a:prstGeom>
          <a:noFill/>
        </p:spPr>
        <p:txBody>
          <a:bodyPr wrap="none" rtlCol="0" anchor="ctr">
            <a:noAutofit/>
          </a:bodyPr>
          <a:lstStyle/>
          <a:p>
            <a:pPr algn="ctr"/>
            <a:r>
              <a:rPr lang="en-US" sz="1000" dirty="0">
                <a:solidFill>
                  <a:schemeClr val="bg1"/>
                </a:solidFill>
                <a:latin typeface="+mj-lt"/>
              </a:rPr>
              <a:t>Q</a:t>
            </a:r>
            <a:r>
              <a:rPr lang="en-US" sz="1200" dirty="0">
                <a:solidFill>
                  <a:schemeClr val="bg1"/>
                </a:solidFill>
                <a:latin typeface="+mj-lt"/>
              </a:rPr>
              <a:t>4</a:t>
            </a:r>
            <a:endParaRPr lang="en-US" sz="1000" dirty="0">
              <a:solidFill>
                <a:schemeClr val="bg1"/>
              </a:solidFill>
              <a:latin typeface="+mj-lt"/>
            </a:endParaRPr>
          </a:p>
        </p:txBody>
      </p:sp>
      <p:graphicFrame>
        <p:nvGraphicFramePr>
          <p:cNvPr id="84" name="Chart 83">
            <a:extLst>
              <a:ext uri="{FF2B5EF4-FFF2-40B4-BE49-F238E27FC236}">
                <a16:creationId xmlns:a16="http://schemas.microsoft.com/office/drawing/2014/main" id="{9E903F3A-7735-8A43-A5E1-567EECB75221}"/>
              </a:ext>
            </a:extLst>
          </p:cNvPr>
          <p:cNvGraphicFramePr/>
          <p:nvPr>
            <p:extLst>
              <p:ext uri="{D42A27DB-BD31-4B8C-83A1-F6EECF244321}">
                <p14:modId xmlns:p14="http://schemas.microsoft.com/office/powerpoint/2010/main" val="1628501190"/>
              </p:ext>
            </p:extLst>
          </p:nvPr>
        </p:nvGraphicFramePr>
        <p:xfrm>
          <a:off x="5337688" y="3306159"/>
          <a:ext cx="1473478" cy="108119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5" name="Chart 84">
            <a:extLst>
              <a:ext uri="{FF2B5EF4-FFF2-40B4-BE49-F238E27FC236}">
                <a16:creationId xmlns:a16="http://schemas.microsoft.com/office/drawing/2014/main" id="{82528C58-655B-084D-9018-DCA8FADC7DCA}"/>
              </a:ext>
            </a:extLst>
          </p:cNvPr>
          <p:cNvGraphicFramePr/>
          <p:nvPr>
            <p:extLst>
              <p:ext uri="{D42A27DB-BD31-4B8C-83A1-F6EECF244321}">
                <p14:modId xmlns:p14="http://schemas.microsoft.com/office/powerpoint/2010/main" val="1648490666"/>
              </p:ext>
            </p:extLst>
          </p:nvPr>
        </p:nvGraphicFramePr>
        <p:xfrm>
          <a:off x="6103905" y="3690408"/>
          <a:ext cx="1473478" cy="1081199"/>
        </p:xfrm>
        <a:graphic>
          <a:graphicData uri="http://schemas.openxmlformats.org/drawingml/2006/chart">
            <c:chart xmlns:c="http://schemas.openxmlformats.org/drawingml/2006/chart" xmlns:r="http://schemas.openxmlformats.org/officeDocument/2006/relationships" r:id="rId9"/>
          </a:graphicData>
        </a:graphic>
      </p:graphicFrame>
      <p:sp>
        <p:nvSpPr>
          <p:cNvPr id="86" name="TextBox 85">
            <a:extLst>
              <a:ext uri="{FF2B5EF4-FFF2-40B4-BE49-F238E27FC236}">
                <a16:creationId xmlns:a16="http://schemas.microsoft.com/office/drawing/2014/main" id="{93734876-666C-024A-8567-13C4D67D432D}"/>
              </a:ext>
            </a:extLst>
          </p:cNvPr>
          <p:cNvSpPr txBox="1">
            <a:spLocks noChangeAspect="1"/>
          </p:cNvSpPr>
          <p:nvPr/>
        </p:nvSpPr>
        <p:spPr>
          <a:xfrm>
            <a:off x="5087580" y="3952839"/>
            <a:ext cx="457200" cy="457200"/>
          </a:xfrm>
          <a:prstGeom prst="ellipse">
            <a:avLst/>
          </a:prstGeom>
          <a:noFill/>
        </p:spPr>
        <p:txBody>
          <a:bodyPr wrap="none" rtlCol="0" anchor="ctr">
            <a:noAutofit/>
          </a:bodyPr>
          <a:lstStyle/>
          <a:p>
            <a:pPr algn="ctr"/>
            <a:r>
              <a:rPr lang="en-US" sz="2000" dirty="0">
                <a:solidFill>
                  <a:schemeClr val="tx2"/>
                </a:solidFill>
                <a:latin typeface="+mj-lt"/>
              </a:rPr>
              <a:t>Q</a:t>
            </a:r>
            <a:r>
              <a:rPr lang="en-US" sz="2800" dirty="0">
                <a:solidFill>
                  <a:schemeClr val="tx2"/>
                </a:solidFill>
                <a:latin typeface="+mj-lt"/>
              </a:rPr>
              <a:t>2</a:t>
            </a:r>
            <a:endParaRPr lang="en-US" sz="2000" dirty="0">
              <a:solidFill>
                <a:schemeClr val="tx2"/>
              </a:solidFill>
              <a:latin typeface="+mj-lt"/>
            </a:endParaRPr>
          </a:p>
        </p:txBody>
      </p:sp>
      <p:sp>
        <p:nvSpPr>
          <p:cNvPr id="87" name="TextBox 86">
            <a:extLst>
              <a:ext uri="{FF2B5EF4-FFF2-40B4-BE49-F238E27FC236}">
                <a16:creationId xmlns:a16="http://schemas.microsoft.com/office/drawing/2014/main" id="{18838DE2-2EFD-694E-9F0E-C0A85E34950F}"/>
              </a:ext>
            </a:extLst>
          </p:cNvPr>
          <p:cNvSpPr txBox="1">
            <a:spLocks noChangeAspect="1"/>
          </p:cNvSpPr>
          <p:nvPr/>
        </p:nvSpPr>
        <p:spPr>
          <a:xfrm>
            <a:off x="5835303" y="3568349"/>
            <a:ext cx="457200" cy="457200"/>
          </a:xfrm>
          <a:prstGeom prst="ellipse">
            <a:avLst/>
          </a:prstGeom>
          <a:noFill/>
        </p:spPr>
        <p:txBody>
          <a:bodyPr wrap="none" rtlCol="0" anchor="ctr">
            <a:noAutofit/>
          </a:bodyPr>
          <a:lstStyle/>
          <a:p>
            <a:pPr algn="ctr"/>
            <a:r>
              <a:rPr lang="en-US" sz="2000" dirty="0">
                <a:solidFill>
                  <a:schemeClr val="tx2"/>
                </a:solidFill>
                <a:latin typeface="+mj-lt"/>
              </a:rPr>
              <a:t>Q</a:t>
            </a:r>
            <a:r>
              <a:rPr lang="en-US" sz="2800" dirty="0">
                <a:solidFill>
                  <a:schemeClr val="tx2"/>
                </a:solidFill>
                <a:latin typeface="+mj-lt"/>
              </a:rPr>
              <a:t>3</a:t>
            </a:r>
            <a:endParaRPr lang="en-US" sz="2000" dirty="0">
              <a:solidFill>
                <a:schemeClr val="tx2"/>
              </a:solidFill>
              <a:latin typeface="+mj-lt"/>
            </a:endParaRPr>
          </a:p>
        </p:txBody>
      </p:sp>
      <p:sp>
        <p:nvSpPr>
          <p:cNvPr id="88" name="TextBox 87">
            <a:extLst>
              <a:ext uri="{FF2B5EF4-FFF2-40B4-BE49-F238E27FC236}">
                <a16:creationId xmlns:a16="http://schemas.microsoft.com/office/drawing/2014/main" id="{0C82BD57-9896-B742-9BD2-CE46B0E1ADBB}"/>
              </a:ext>
            </a:extLst>
          </p:cNvPr>
          <p:cNvSpPr txBox="1">
            <a:spLocks noChangeAspect="1"/>
          </p:cNvSpPr>
          <p:nvPr/>
        </p:nvSpPr>
        <p:spPr>
          <a:xfrm>
            <a:off x="6612044" y="3948263"/>
            <a:ext cx="457200" cy="457200"/>
          </a:xfrm>
          <a:prstGeom prst="ellipse">
            <a:avLst/>
          </a:prstGeom>
          <a:noFill/>
        </p:spPr>
        <p:txBody>
          <a:bodyPr wrap="none" rtlCol="0" anchor="ctr">
            <a:noAutofit/>
          </a:bodyPr>
          <a:lstStyle/>
          <a:p>
            <a:pPr algn="ctr"/>
            <a:r>
              <a:rPr lang="en-US" sz="2000" dirty="0">
                <a:solidFill>
                  <a:schemeClr val="tx2"/>
                </a:solidFill>
                <a:latin typeface="+mj-lt"/>
              </a:rPr>
              <a:t>Q</a:t>
            </a:r>
            <a:r>
              <a:rPr lang="en-US" sz="2800" dirty="0">
                <a:solidFill>
                  <a:schemeClr val="tx2"/>
                </a:solidFill>
                <a:latin typeface="+mj-lt"/>
              </a:rPr>
              <a:t>4</a:t>
            </a:r>
            <a:endParaRPr lang="en-US" sz="2000" dirty="0">
              <a:solidFill>
                <a:schemeClr val="tx2"/>
              </a:solidFill>
              <a:latin typeface="+mj-lt"/>
            </a:endParaRPr>
          </a:p>
        </p:txBody>
      </p:sp>
      <p:sp>
        <p:nvSpPr>
          <p:cNvPr id="94" name="Rectangle 93">
            <a:extLst>
              <a:ext uri="{FF2B5EF4-FFF2-40B4-BE49-F238E27FC236}">
                <a16:creationId xmlns:a16="http://schemas.microsoft.com/office/drawing/2014/main" id="{2B51FDB7-6B5C-9349-95BC-B413FEE1F384}"/>
              </a:ext>
            </a:extLst>
          </p:cNvPr>
          <p:cNvSpPr/>
          <p:nvPr/>
        </p:nvSpPr>
        <p:spPr>
          <a:xfrm>
            <a:off x="7742249" y="4465282"/>
            <a:ext cx="612668" cy="369332"/>
          </a:xfrm>
          <a:prstGeom prst="rect">
            <a:avLst/>
          </a:prstGeom>
        </p:spPr>
        <p:txBody>
          <a:bodyPr wrap="none">
            <a:spAutoFit/>
          </a:bodyPr>
          <a:lstStyle/>
          <a:p>
            <a:r>
              <a:rPr lang="en-US" sz="1800" dirty="0">
                <a:solidFill>
                  <a:schemeClr val="accent6"/>
                </a:solidFill>
                <a:latin typeface="Roboto" panose="02000000000000000000" pitchFamily="2" charset="0"/>
                <a:ea typeface="Roboto" panose="02000000000000000000" pitchFamily="2" charset="0"/>
                <a:cs typeface="Corbel" charset="0"/>
              </a:rPr>
              <a:t>65%</a:t>
            </a:r>
          </a:p>
        </p:txBody>
      </p:sp>
      <p:graphicFrame>
        <p:nvGraphicFramePr>
          <p:cNvPr id="83" name="Chart 82">
            <a:extLst>
              <a:ext uri="{FF2B5EF4-FFF2-40B4-BE49-F238E27FC236}">
                <a16:creationId xmlns:a16="http://schemas.microsoft.com/office/drawing/2014/main" id="{60652CD7-0AB0-0E44-A02D-D677BA9F2385}"/>
              </a:ext>
            </a:extLst>
          </p:cNvPr>
          <p:cNvGraphicFramePr/>
          <p:nvPr>
            <p:extLst>
              <p:ext uri="{D42A27DB-BD31-4B8C-83A1-F6EECF244321}">
                <p14:modId xmlns:p14="http://schemas.microsoft.com/office/powerpoint/2010/main" val="1723852029"/>
              </p:ext>
            </p:extLst>
          </p:nvPr>
        </p:nvGraphicFramePr>
        <p:xfrm>
          <a:off x="4571470" y="3679754"/>
          <a:ext cx="1473478" cy="1081199"/>
        </p:xfrm>
        <a:graphic>
          <a:graphicData uri="http://schemas.openxmlformats.org/drawingml/2006/chart">
            <c:chart xmlns:c="http://schemas.openxmlformats.org/drawingml/2006/chart" xmlns:r="http://schemas.openxmlformats.org/officeDocument/2006/relationships" r:id="rId10"/>
          </a:graphicData>
        </a:graphic>
      </p:graphicFrame>
      <p:sp>
        <p:nvSpPr>
          <p:cNvPr id="98" name="Right Triangle 97">
            <a:extLst>
              <a:ext uri="{FF2B5EF4-FFF2-40B4-BE49-F238E27FC236}">
                <a16:creationId xmlns:a16="http://schemas.microsoft.com/office/drawing/2014/main" id="{70889558-10FB-4248-A344-837284C98DF4}"/>
              </a:ext>
            </a:extLst>
          </p:cNvPr>
          <p:cNvSpPr/>
          <p:nvPr/>
        </p:nvSpPr>
        <p:spPr>
          <a:xfrm rot="8100000">
            <a:off x="7633456" y="3353725"/>
            <a:ext cx="67169" cy="67169"/>
          </a:xfrm>
          <a:prstGeom prst="r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ight Triangle 65">
            <a:extLst>
              <a:ext uri="{FF2B5EF4-FFF2-40B4-BE49-F238E27FC236}">
                <a16:creationId xmlns:a16="http://schemas.microsoft.com/office/drawing/2014/main" id="{3B070427-73E7-E24A-92BF-825331A5B9D5}"/>
              </a:ext>
            </a:extLst>
          </p:cNvPr>
          <p:cNvSpPr/>
          <p:nvPr/>
        </p:nvSpPr>
        <p:spPr>
          <a:xfrm rot="18900000">
            <a:off x="7639923" y="4604913"/>
            <a:ext cx="67169" cy="67169"/>
          </a:xfrm>
          <a:prstGeom prst="rtTriangl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0006548E-FF24-1147-AC48-A057A151B238}"/>
              </a:ext>
            </a:extLst>
          </p:cNvPr>
          <p:cNvGrpSpPr/>
          <p:nvPr/>
        </p:nvGrpSpPr>
        <p:grpSpPr>
          <a:xfrm>
            <a:off x="4876455" y="3192358"/>
            <a:ext cx="2079412" cy="215444"/>
            <a:chOff x="4785054" y="4704305"/>
            <a:chExt cx="2079412" cy="215444"/>
          </a:xfrm>
        </p:grpSpPr>
        <p:sp>
          <p:nvSpPr>
            <p:cNvPr id="103" name="Rectangle 102">
              <a:extLst>
                <a:ext uri="{FF2B5EF4-FFF2-40B4-BE49-F238E27FC236}">
                  <a16:creationId xmlns:a16="http://schemas.microsoft.com/office/drawing/2014/main" id="{BB72811E-A4DB-E440-AC3C-6BDB1EFF83EC}"/>
                </a:ext>
              </a:extLst>
            </p:cNvPr>
            <p:cNvSpPr/>
            <p:nvPr/>
          </p:nvSpPr>
          <p:spPr>
            <a:xfrm>
              <a:off x="4812721" y="4792380"/>
              <a:ext cx="45719"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D9104091-FEB0-6048-9A77-3ED206DC52C4}"/>
                </a:ext>
              </a:extLst>
            </p:cNvPr>
            <p:cNvSpPr/>
            <p:nvPr/>
          </p:nvSpPr>
          <p:spPr>
            <a:xfrm>
              <a:off x="5862356" y="4792380"/>
              <a:ext cx="45719"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8767A41A-031A-7645-92F6-119BAFDFC222}"/>
                </a:ext>
              </a:extLst>
            </p:cNvPr>
            <p:cNvSpPr txBox="1"/>
            <p:nvPr/>
          </p:nvSpPr>
          <p:spPr bwMode="auto">
            <a:xfrm>
              <a:off x="4785054" y="4704305"/>
              <a:ext cx="1019587"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800" dirty="0">
                  <a:solidFill>
                    <a:srgbClr val="817E7B"/>
                  </a:solidFill>
                  <a:latin typeface="Corbel"/>
                  <a:cs typeface="Corbel"/>
                </a:rPr>
                <a:t>Returning Visitors</a:t>
              </a:r>
            </a:p>
          </p:txBody>
        </p:sp>
        <p:sp>
          <p:nvSpPr>
            <p:cNvPr id="118" name="TextBox 117">
              <a:extLst>
                <a:ext uri="{FF2B5EF4-FFF2-40B4-BE49-F238E27FC236}">
                  <a16:creationId xmlns:a16="http://schemas.microsoft.com/office/drawing/2014/main" id="{C219FAB8-C296-6A4B-943C-BAB4795B1E7C}"/>
                </a:ext>
              </a:extLst>
            </p:cNvPr>
            <p:cNvSpPr txBox="1"/>
            <p:nvPr/>
          </p:nvSpPr>
          <p:spPr bwMode="auto">
            <a:xfrm>
              <a:off x="5844879" y="4704305"/>
              <a:ext cx="1019587"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800" dirty="0">
                  <a:solidFill>
                    <a:srgbClr val="817E7B"/>
                  </a:solidFill>
                  <a:latin typeface="Corbel"/>
                  <a:cs typeface="Corbel"/>
                </a:rPr>
                <a:t>New Visitors</a:t>
              </a:r>
            </a:p>
          </p:txBody>
        </p:sp>
      </p:grpSp>
      <p:sp>
        <p:nvSpPr>
          <p:cNvPr id="119" name="Rounded Rectangle 118">
            <a:extLst>
              <a:ext uri="{FF2B5EF4-FFF2-40B4-BE49-F238E27FC236}">
                <a16:creationId xmlns:a16="http://schemas.microsoft.com/office/drawing/2014/main" id="{B65613FA-E193-6042-B4A8-62008EAF5995}"/>
              </a:ext>
            </a:extLst>
          </p:cNvPr>
          <p:cNvSpPr/>
          <p:nvPr/>
        </p:nvSpPr>
        <p:spPr>
          <a:xfrm>
            <a:off x="4156541" y="4322238"/>
            <a:ext cx="711466" cy="156025"/>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b="1" dirty="0">
                <a:solidFill>
                  <a:schemeClr val="accent3"/>
                </a:solidFill>
                <a:latin typeface="Lato" panose="020F0502020204030203" pitchFamily="34" charset="0"/>
                <a:ea typeface="Lato" panose="020F0502020204030203" pitchFamily="34" charset="0"/>
                <a:cs typeface="Lato" panose="020F0502020204030203" pitchFamily="34" charset="0"/>
              </a:rPr>
              <a:t>88 users</a:t>
            </a:r>
          </a:p>
        </p:txBody>
      </p:sp>
      <p:sp>
        <p:nvSpPr>
          <p:cNvPr id="121" name="Rounded Rectangle 120">
            <a:extLst>
              <a:ext uri="{FF2B5EF4-FFF2-40B4-BE49-F238E27FC236}">
                <a16:creationId xmlns:a16="http://schemas.microsoft.com/office/drawing/2014/main" id="{83BA36BC-CB78-0143-A656-F6C345211FD2}"/>
              </a:ext>
            </a:extLst>
          </p:cNvPr>
          <p:cNvSpPr/>
          <p:nvPr/>
        </p:nvSpPr>
        <p:spPr>
          <a:xfrm>
            <a:off x="4959290" y="4690981"/>
            <a:ext cx="711466" cy="156025"/>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b="1" dirty="0">
                <a:solidFill>
                  <a:schemeClr val="accent3"/>
                </a:solidFill>
                <a:latin typeface="Lato" panose="020F0502020204030203" pitchFamily="34" charset="0"/>
                <a:ea typeface="Lato" panose="020F0502020204030203" pitchFamily="34" charset="0"/>
                <a:cs typeface="Lato" panose="020F0502020204030203" pitchFamily="34" charset="0"/>
              </a:rPr>
              <a:t>92 users</a:t>
            </a:r>
          </a:p>
        </p:txBody>
      </p:sp>
      <p:sp>
        <p:nvSpPr>
          <p:cNvPr id="122" name="Rounded Rectangle 121">
            <a:extLst>
              <a:ext uri="{FF2B5EF4-FFF2-40B4-BE49-F238E27FC236}">
                <a16:creationId xmlns:a16="http://schemas.microsoft.com/office/drawing/2014/main" id="{5DC2A0EF-7041-1643-9CA5-37636342C747}"/>
              </a:ext>
            </a:extLst>
          </p:cNvPr>
          <p:cNvSpPr/>
          <p:nvPr/>
        </p:nvSpPr>
        <p:spPr>
          <a:xfrm>
            <a:off x="5713040" y="4331323"/>
            <a:ext cx="711466" cy="156025"/>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b="1" dirty="0">
                <a:solidFill>
                  <a:schemeClr val="accent3"/>
                </a:solidFill>
                <a:latin typeface="Lato" panose="020F0502020204030203" pitchFamily="34" charset="0"/>
                <a:ea typeface="Lato" panose="020F0502020204030203" pitchFamily="34" charset="0"/>
                <a:cs typeface="Lato" panose="020F0502020204030203" pitchFamily="34" charset="0"/>
              </a:rPr>
              <a:t>47 users</a:t>
            </a:r>
          </a:p>
        </p:txBody>
      </p:sp>
      <p:sp>
        <p:nvSpPr>
          <p:cNvPr id="123" name="Rounded Rectangle 122">
            <a:extLst>
              <a:ext uri="{FF2B5EF4-FFF2-40B4-BE49-F238E27FC236}">
                <a16:creationId xmlns:a16="http://schemas.microsoft.com/office/drawing/2014/main" id="{A1CAFEFB-DF83-A642-A373-6EA5CBAC0343}"/>
              </a:ext>
            </a:extLst>
          </p:cNvPr>
          <p:cNvSpPr/>
          <p:nvPr/>
        </p:nvSpPr>
        <p:spPr>
          <a:xfrm>
            <a:off x="6477099" y="4690982"/>
            <a:ext cx="711466" cy="156025"/>
          </a:xfrm>
          <a:prstGeom prst="round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b="1" dirty="0">
                <a:solidFill>
                  <a:schemeClr val="accent3"/>
                </a:solidFill>
                <a:latin typeface="Lato" panose="020F0502020204030203" pitchFamily="34" charset="0"/>
                <a:ea typeface="Lato" panose="020F0502020204030203" pitchFamily="34" charset="0"/>
                <a:cs typeface="Lato" panose="020F0502020204030203" pitchFamily="34" charset="0"/>
              </a:rPr>
              <a:t>21 users</a:t>
            </a:r>
          </a:p>
        </p:txBody>
      </p:sp>
    </p:spTree>
    <p:extLst>
      <p:ext uri="{BB962C8B-B14F-4D97-AF65-F5344CB8AC3E}">
        <p14:creationId xmlns:p14="http://schemas.microsoft.com/office/powerpoint/2010/main" val="40204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72A747E-8694-DE44-8499-5069B310C3A8}"/>
              </a:ext>
            </a:extLst>
          </p:cNvPr>
          <p:cNvSpPr/>
          <p:nvPr/>
        </p:nvSpPr>
        <p:spPr>
          <a:xfrm>
            <a:off x="85729" y="3129289"/>
            <a:ext cx="4926785" cy="1795322"/>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00" name="Table 99">
            <a:extLst>
              <a:ext uri="{FF2B5EF4-FFF2-40B4-BE49-F238E27FC236}">
                <a16:creationId xmlns:a16="http://schemas.microsoft.com/office/drawing/2014/main" id="{501072E8-ADD6-B745-A4EB-16BE85A9851D}"/>
              </a:ext>
            </a:extLst>
          </p:cNvPr>
          <p:cNvGraphicFramePr>
            <a:graphicFrameLocks noGrp="1"/>
          </p:cNvGraphicFramePr>
          <p:nvPr>
            <p:extLst>
              <p:ext uri="{D42A27DB-BD31-4B8C-83A1-F6EECF244321}">
                <p14:modId xmlns:p14="http://schemas.microsoft.com/office/powerpoint/2010/main" val="3545898818"/>
              </p:ext>
            </p:extLst>
          </p:nvPr>
        </p:nvGraphicFramePr>
        <p:xfrm>
          <a:off x="85729" y="3413375"/>
          <a:ext cx="4898980" cy="1414272"/>
        </p:xfrm>
        <a:graphic>
          <a:graphicData uri="http://schemas.openxmlformats.org/drawingml/2006/table">
            <a:tbl>
              <a:tblPr firstRow="1" bandRow="1">
                <a:tableStyleId>{5C22544A-7EE6-4342-B048-85BDC9FD1C3A}</a:tableStyleId>
              </a:tblPr>
              <a:tblGrid>
                <a:gridCol w="336409">
                  <a:extLst>
                    <a:ext uri="{9D8B030D-6E8A-4147-A177-3AD203B41FA5}">
                      <a16:colId xmlns:a16="http://schemas.microsoft.com/office/drawing/2014/main" val="3923957126"/>
                    </a:ext>
                  </a:extLst>
                </a:gridCol>
                <a:gridCol w="2162628">
                  <a:extLst>
                    <a:ext uri="{9D8B030D-6E8A-4147-A177-3AD203B41FA5}">
                      <a16:colId xmlns:a16="http://schemas.microsoft.com/office/drawing/2014/main" val="3442204512"/>
                    </a:ext>
                  </a:extLst>
                </a:gridCol>
                <a:gridCol w="391886">
                  <a:extLst>
                    <a:ext uri="{9D8B030D-6E8A-4147-A177-3AD203B41FA5}">
                      <a16:colId xmlns:a16="http://schemas.microsoft.com/office/drawing/2014/main" val="2770621669"/>
                    </a:ext>
                  </a:extLst>
                </a:gridCol>
                <a:gridCol w="2008057">
                  <a:extLst>
                    <a:ext uri="{9D8B030D-6E8A-4147-A177-3AD203B41FA5}">
                      <a16:colId xmlns:a16="http://schemas.microsoft.com/office/drawing/2014/main" val="1344043591"/>
                    </a:ext>
                  </a:extLst>
                </a:gridCol>
              </a:tblGrid>
              <a:tr h="316664">
                <a:tc>
                  <a:txBody>
                    <a:bodyPr/>
                    <a:lstStyle/>
                    <a:p>
                      <a:pPr algn="ctr"/>
                      <a:r>
                        <a:rPr lang="en-US" sz="900" b="0" dirty="0">
                          <a:solidFill>
                            <a:schemeClr val="tx2"/>
                          </a:solidFill>
                          <a:latin typeface="Lato" panose="020F0502020204030203" pitchFamily="34" charset="0"/>
                          <a:ea typeface="Lato" panose="020F0502020204030203" pitchFamily="34" charset="0"/>
                          <a:cs typeface="Lato" panose="020F0502020204030203" pitchFamily="34" charset="0"/>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Privacy Policy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2"/>
                          </a:solidFill>
                          <a:latin typeface="Lato" panose="020F0502020204030203" pitchFamily="34" charset="0"/>
                          <a:ea typeface="Lato" panose="020F0502020204030203" pitchFamily="34" charset="0"/>
                          <a:cs typeface="Lato" panose="020F0502020204030203" pitchFamily="34" charset="0"/>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Contact 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891887"/>
                  </a:ext>
                </a:extLst>
              </a:tr>
              <a:tr h="316664">
                <a:tc>
                  <a:txBody>
                    <a:bodyPr/>
                    <a:lstStyle/>
                    <a:p>
                      <a:pPr algn="ctr"/>
                      <a:r>
                        <a:rPr lang="en-US" sz="900" dirty="0">
                          <a:solidFill>
                            <a:schemeClr val="tx2"/>
                          </a:solidFill>
                          <a:latin typeface="Lato" panose="020F0502020204030203" pitchFamily="34" charset="0"/>
                          <a:ea typeface="Lato" panose="020F0502020204030203" pitchFamily="34" charset="0"/>
                          <a:cs typeface="Lato" panose="020F0502020204030203" pitchFamily="34" charset="0"/>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Privacy Policy – Chinese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2"/>
                          </a:solidFill>
                          <a:latin typeface="Lato" panose="020F0502020204030203" pitchFamily="34" charset="0"/>
                          <a:ea typeface="Lato" panose="020F0502020204030203" pitchFamily="34" charset="0"/>
                          <a:cs typeface="Lato" panose="020F0502020204030203"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rgbClr val="6E6E6E"/>
                          </a:solidFill>
                          <a:latin typeface="+mn-lt"/>
                          <a:ea typeface="+mn-ea"/>
                          <a:cs typeface="+mn-cs"/>
                        </a:rPr>
                        <a:t>About 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5984088"/>
                  </a:ext>
                </a:extLst>
              </a:tr>
              <a:tr h="316664">
                <a:tc>
                  <a:txBody>
                    <a:bodyPr/>
                    <a:lstStyle/>
                    <a:p>
                      <a:pPr algn="ctr"/>
                      <a:r>
                        <a:rPr lang="en-US" sz="900" dirty="0">
                          <a:solidFill>
                            <a:schemeClr val="tx2"/>
                          </a:solidFill>
                          <a:latin typeface="Lato" panose="020F0502020204030203" pitchFamily="34" charset="0"/>
                          <a:ea typeface="Lato" panose="020F0502020204030203" pitchFamily="34" charset="0"/>
                          <a:cs typeface="Lato" panose="020F0502020204030203" pitchFamily="34" charset="0"/>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Privacy Policy – Japanese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2"/>
                          </a:solidFill>
                          <a:latin typeface="Lato" panose="020F0502020204030203" pitchFamily="34" charset="0"/>
                          <a:ea typeface="Lato" panose="020F0502020204030203" pitchFamily="34" charset="0"/>
                          <a:cs typeface="Lato" panose="020F0502020204030203"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rgbClr val="6E6E6E"/>
                          </a:solidFill>
                          <a:latin typeface="+mn-lt"/>
                          <a:ea typeface="+mn-ea"/>
                          <a:cs typeface="+mn-cs"/>
                        </a:rPr>
                        <a:t>Solutions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2873735"/>
                  </a:ext>
                </a:extLst>
              </a:tr>
              <a:tr h="316664">
                <a:tc>
                  <a:txBody>
                    <a:bodyPr/>
                    <a:lstStyle/>
                    <a:p>
                      <a:pPr algn="ctr"/>
                      <a:r>
                        <a:rPr lang="en-US" sz="900" dirty="0">
                          <a:solidFill>
                            <a:schemeClr val="tx2"/>
                          </a:solidFill>
                          <a:latin typeface="Lato" panose="020F0502020204030203" pitchFamily="34" charset="0"/>
                          <a:ea typeface="Lato" panose="020F0502020204030203" pitchFamily="34" charset="0"/>
                          <a:cs typeface="Lato" panose="020F0502020204030203" pitchFamily="34" charset="0"/>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Careers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2"/>
                          </a:solidFill>
                          <a:latin typeface="Lato" panose="020F0502020204030203" pitchFamily="34" charset="0"/>
                          <a:ea typeface="Lato" panose="020F0502020204030203" pitchFamily="34" charset="0"/>
                          <a:cs typeface="Lato" panose="020F0502020204030203"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rgbClr val="6E6E6E"/>
                          </a:solidFill>
                          <a:latin typeface="+mn-lt"/>
                          <a:ea typeface="+mn-ea"/>
                          <a:cs typeface="+mn-cs"/>
                        </a:rPr>
                        <a:t>Case Studies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3187385"/>
                  </a:ext>
                </a:extLst>
              </a:tr>
            </a:tbl>
          </a:graphicData>
        </a:graphic>
      </p:graphicFrame>
      <p:sp>
        <p:nvSpPr>
          <p:cNvPr id="47" name="Rectangle 46">
            <a:extLst>
              <a:ext uri="{FF2B5EF4-FFF2-40B4-BE49-F238E27FC236}">
                <a16:creationId xmlns:a16="http://schemas.microsoft.com/office/drawing/2014/main" id="{EE43784D-2388-5946-AEEA-C28BF254ED0C}"/>
              </a:ext>
            </a:extLst>
          </p:cNvPr>
          <p:cNvSpPr/>
          <p:nvPr/>
        </p:nvSpPr>
        <p:spPr>
          <a:xfrm>
            <a:off x="5115491" y="688944"/>
            <a:ext cx="3931489" cy="4235187"/>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FA745B-4D07-DE4F-9341-50EA1F8F1B77}"/>
              </a:ext>
            </a:extLst>
          </p:cNvPr>
          <p:cNvSpPr>
            <a:spLocks noGrp="1"/>
          </p:cNvSpPr>
          <p:nvPr>
            <p:ph type="title"/>
          </p:nvPr>
        </p:nvSpPr>
        <p:spPr>
          <a:xfrm>
            <a:off x="266298" y="181187"/>
            <a:ext cx="7955280" cy="664797"/>
          </a:xfrm>
        </p:spPr>
        <p:txBody>
          <a:bodyPr>
            <a:normAutofit fontScale="90000"/>
          </a:bodyPr>
          <a:lstStyle/>
          <a:p>
            <a:r>
              <a:rPr lang="en-US" dirty="0"/>
              <a:t>OVERVIEW OF SITE VISITS - ILLUMINAS.COM </a:t>
            </a:r>
            <a:endParaRPr lang="en-US" dirty="0">
              <a:latin typeface="Lato" panose="020F0502020204030203" pitchFamily="34" charset="0"/>
              <a:ea typeface="Lato" panose="020F0502020204030203" pitchFamily="34" charset="0"/>
              <a:cs typeface="Lato" panose="020F0502020204030203" pitchFamily="34" charset="0"/>
            </a:endParaRPr>
          </a:p>
        </p:txBody>
      </p:sp>
      <p:cxnSp>
        <p:nvCxnSpPr>
          <p:cNvPr id="4" name="Straight Connector 3">
            <a:extLst>
              <a:ext uri="{FF2B5EF4-FFF2-40B4-BE49-F238E27FC236}">
                <a16:creationId xmlns:a16="http://schemas.microsoft.com/office/drawing/2014/main" id="{62FD90E2-79F1-4747-8486-B5EBEE62DD5E}"/>
              </a:ext>
            </a:extLst>
          </p:cNvPr>
          <p:cNvCxnSpPr>
            <a:cxnSpLocks/>
          </p:cNvCxnSpPr>
          <p:nvPr/>
        </p:nvCxnSpPr>
        <p:spPr>
          <a:xfrm>
            <a:off x="19805" y="115942"/>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73F45CD7-EEAC-3A45-BCE8-943225336271}"/>
              </a:ext>
            </a:extLst>
          </p:cNvPr>
          <p:cNvSpPr/>
          <p:nvPr/>
        </p:nvSpPr>
        <p:spPr>
          <a:xfrm>
            <a:off x="85729" y="688944"/>
            <a:ext cx="4926785" cy="2331997"/>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CF42F16-C73E-764E-9ED0-57E6276CEF59}"/>
              </a:ext>
            </a:extLst>
          </p:cNvPr>
          <p:cNvSpPr txBox="1"/>
          <p:nvPr/>
        </p:nvSpPr>
        <p:spPr bwMode="auto">
          <a:xfrm>
            <a:off x="97020" y="719745"/>
            <a:ext cx="524277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Top Countries</a:t>
            </a:r>
          </a:p>
        </p:txBody>
      </p:sp>
      <p:cxnSp>
        <p:nvCxnSpPr>
          <p:cNvPr id="8" name="Straight Connector 7">
            <a:extLst>
              <a:ext uri="{FF2B5EF4-FFF2-40B4-BE49-F238E27FC236}">
                <a16:creationId xmlns:a16="http://schemas.microsoft.com/office/drawing/2014/main" id="{9B8DCFDA-A0DC-3348-96D2-418E29389327}"/>
              </a:ext>
            </a:extLst>
          </p:cNvPr>
          <p:cNvCxnSpPr>
            <a:cxnSpLocks/>
          </p:cNvCxnSpPr>
          <p:nvPr/>
        </p:nvCxnSpPr>
        <p:spPr>
          <a:xfrm>
            <a:off x="85729" y="1015598"/>
            <a:ext cx="4926785" cy="12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04E8941-C3DB-B943-BA33-1AF3269CB191}"/>
              </a:ext>
            </a:extLst>
          </p:cNvPr>
          <p:cNvSpPr txBox="1"/>
          <p:nvPr/>
        </p:nvSpPr>
        <p:spPr>
          <a:xfrm>
            <a:off x="266298" y="1066349"/>
            <a:ext cx="492443" cy="1588127"/>
          </a:xfrm>
          <a:prstGeom prst="rect">
            <a:avLst/>
          </a:prstGeom>
          <a:noFill/>
        </p:spPr>
        <p:txBody>
          <a:bodyPr wrap="none" rtlCol="0">
            <a:spAutoFit/>
          </a:bodyPr>
          <a:lstStyle/>
          <a:p>
            <a:pPr>
              <a:lnSpc>
                <a:spcPct val="200000"/>
              </a:lnSpc>
            </a:pPr>
            <a:r>
              <a:rPr lang="en-US" sz="1000" dirty="0">
                <a:solidFill>
                  <a:schemeClr val="tx2"/>
                </a:solidFill>
                <a:latin typeface="+mj-lt"/>
              </a:rPr>
              <a:t>USA</a:t>
            </a:r>
          </a:p>
          <a:p>
            <a:pPr>
              <a:lnSpc>
                <a:spcPct val="200000"/>
              </a:lnSpc>
            </a:pPr>
            <a:r>
              <a:rPr lang="en-US" sz="1000" dirty="0">
                <a:solidFill>
                  <a:schemeClr val="tx2"/>
                </a:solidFill>
                <a:latin typeface="+mj-lt"/>
              </a:rPr>
              <a:t>UK</a:t>
            </a:r>
          </a:p>
          <a:p>
            <a:pPr>
              <a:lnSpc>
                <a:spcPct val="200000"/>
              </a:lnSpc>
            </a:pPr>
            <a:r>
              <a:rPr lang="en-US" sz="1000" dirty="0">
                <a:solidFill>
                  <a:schemeClr val="tx2"/>
                </a:solidFill>
                <a:latin typeface="+mj-lt"/>
              </a:rPr>
              <a:t>Japan</a:t>
            </a:r>
          </a:p>
          <a:p>
            <a:pPr>
              <a:lnSpc>
                <a:spcPct val="200000"/>
              </a:lnSpc>
            </a:pPr>
            <a:r>
              <a:rPr lang="en-US" sz="1000" dirty="0">
                <a:solidFill>
                  <a:schemeClr val="tx2"/>
                </a:solidFill>
                <a:latin typeface="+mj-lt"/>
              </a:rPr>
              <a:t>India</a:t>
            </a:r>
          </a:p>
          <a:p>
            <a:pPr>
              <a:lnSpc>
                <a:spcPct val="200000"/>
              </a:lnSpc>
            </a:pPr>
            <a:r>
              <a:rPr lang="en-US" sz="1000" dirty="0">
                <a:solidFill>
                  <a:schemeClr val="tx2"/>
                </a:solidFill>
                <a:latin typeface="+mj-lt"/>
              </a:rPr>
              <a:t>China</a:t>
            </a:r>
          </a:p>
        </p:txBody>
      </p:sp>
      <p:sp>
        <p:nvSpPr>
          <p:cNvPr id="27" name="TextBox 26">
            <a:extLst>
              <a:ext uri="{FF2B5EF4-FFF2-40B4-BE49-F238E27FC236}">
                <a16:creationId xmlns:a16="http://schemas.microsoft.com/office/drawing/2014/main" id="{4E386D7F-43FE-A04B-8CF2-738588C8F51C}"/>
              </a:ext>
            </a:extLst>
          </p:cNvPr>
          <p:cNvSpPr txBox="1"/>
          <p:nvPr/>
        </p:nvSpPr>
        <p:spPr bwMode="auto">
          <a:xfrm>
            <a:off x="113534" y="3164466"/>
            <a:ext cx="3235367"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Top Pages Visited</a:t>
            </a:r>
          </a:p>
        </p:txBody>
      </p:sp>
      <p:cxnSp>
        <p:nvCxnSpPr>
          <p:cNvPr id="28" name="Straight Connector 27">
            <a:extLst>
              <a:ext uri="{FF2B5EF4-FFF2-40B4-BE49-F238E27FC236}">
                <a16:creationId xmlns:a16="http://schemas.microsoft.com/office/drawing/2014/main" id="{547D6EE1-29CB-6B41-9B3D-EECD670EE405}"/>
              </a:ext>
            </a:extLst>
          </p:cNvPr>
          <p:cNvCxnSpPr>
            <a:cxnSpLocks/>
          </p:cNvCxnSpPr>
          <p:nvPr/>
        </p:nvCxnSpPr>
        <p:spPr>
          <a:xfrm>
            <a:off x="174882" y="3815213"/>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E1C6970-8F75-0643-8C00-4A1E44399802}"/>
              </a:ext>
            </a:extLst>
          </p:cNvPr>
          <p:cNvCxnSpPr>
            <a:cxnSpLocks/>
          </p:cNvCxnSpPr>
          <p:nvPr/>
        </p:nvCxnSpPr>
        <p:spPr>
          <a:xfrm>
            <a:off x="266298" y="1720893"/>
            <a:ext cx="116771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66CC1FF-B778-D942-8199-6235F416F50F}"/>
              </a:ext>
            </a:extLst>
          </p:cNvPr>
          <p:cNvCxnSpPr>
            <a:cxnSpLocks/>
          </p:cNvCxnSpPr>
          <p:nvPr/>
        </p:nvCxnSpPr>
        <p:spPr>
          <a:xfrm>
            <a:off x="266298" y="2021430"/>
            <a:ext cx="116771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D719709-21DF-6440-89B1-586834395D08}"/>
              </a:ext>
            </a:extLst>
          </p:cNvPr>
          <p:cNvCxnSpPr>
            <a:cxnSpLocks/>
          </p:cNvCxnSpPr>
          <p:nvPr/>
        </p:nvCxnSpPr>
        <p:spPr>
          <a:xfrm>
            <a:off x="266298" y="2341150"/>
            <a:ext cx="116771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1B8472D-2CC2-8248-95F5-A86644604671}"/>
              </a:ext>
            </a:extLst>
          </p:cNvPr>
          <p:cNvCxnSpPr>
            <a:cxnSpLocks/>
          </p:cNvCxnSpPr>
          <p:nvPr/>
        </p:nvCxnSpPr>
        <p:spPr>
          <a:xfrm>
            <a:off x="266298" y="2654476"/>
            <a:ext cx="116771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D329812F-3B1C-4F46-A36A-59541FA76E30}"/>
              </a:ext>
            </a:extLst>
          </p:cNvPr>
          <p:cNvCxnSpPr>
            <a:cxnSpLocks/>
          </p:cNvCxnSpPr>
          <p:nvPr/>
        </p:nvCxnSpPr>
        <p:spPr>
          <a:xfrm>
            <a:off x="199997" y="5800175"/>
            <a:ext cx="2892655"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822A01E-37CF-1748-9FB4-1D4C20A27E65}"/>
              </a:ext>
            </a:extLst>
          </p:cNvPr>
          <p:cNvCxnSpPr>
            <a:cxnSpLocks/>
          </p:cNvCxnSpPr>
          <p:nvPr/>
        </p:nvCxnSpPr>
        <p:spPr>
          <a:xfrm>
            <a:off x="85729" y="3448023"/>
            <a:ext cx="4926785"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FA3B7FC9-4ADB-A44B-A5B9-7241B0B26E70}"/>
              </a:ext>
            </a:extLst>
          </p:cNvPr>
          <p:cNvCxnSpPr>
            <a:cxnSpLocks/>
          </p:cNvCxnSpPr>
          <p:nvPr/>
        </p:nvCxnSpPr>
        <p:spPr>
          <a:xfrm>
            <a:off x="174882" y="4178070"/>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5350B7EA-AADD-EC4A-815F-51CF67741B4B}"/>
              </a:ext>
            </a:extLst>
          </p:cNvPr>
          <p:cNvCxnSpPr>
            <a:cxnSpLocks/>
          </p:cNvCxnSpPr>
          <p:nvPr/>
        </p:nvCxnSpPr>
        <p:spPr>
          <a:xfrm>
            <a:off x="174882" y="4526413"/>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7791B584-9A32-324A-82EA-616C82E4528B}"/>
              </a:ext>
            </a:extLst>
          </p:cNvPr>
          <p:cNvCxnSpPr>
            <a:cxnSpLocks/>
          </p:cNvCxnSpPr>
          <p:nvPr/>
        </p:nvCxnSpPr>
        <p:spPr>
          <a:xfrm>
            <a:off x="2716609" y="4112093"/>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ADC2F5C9-1054-5C48-9CB1-3D226C5B8CB4}"/>
              </a:ext>
            </a:extLst>
          </p:cNvPr>
          <p:cNvCxnSpPr>
            <a:cxnSpLocks/>
          </p:cNvCxnSpPr>
          <p:nvPr/>
        </p:nvCxnSpPr>
        <p:spPr>
          <a:xfrm>
            <a:off x="2716609" y="3786185"/>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949D917E-8DD0-E446-B6E4-E2AF337448FC}"/>
              </a:ext>
            </a:extLst>
          </p:cNvPr>
          <p:cNvSpPr txBox="1"/>
          <p:nvPr/>
        </p:nvSpPr>
        <p:spPr bwMode="auto">
          <a:xfrm>
            <a:off x="5126781" y="709277"/>
            <a:ext cx="3931490"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Google Search Queries</a:t>
            </a:r>
          </a:p>
        </p:txBody>
      </p:sp>
      <p:cxnSp>
        <p:nvCxnSpPr>
          <p:cNvPr id="107" name="Straight Connector 106">
            <a:extLst>
              <a:ext uri="{FF2B5EF4-FFF2-40B4-BE49-F238E27FC236}">
                <a16:creationId xmlns:a16="http://schemas.microsoft.com/office/drawing/2014/main" id="{7684302E-B316-814C-8F7B-FC8E1CF6DF82}"/>
              </a:ext>
            </a:extLst>
          </p:cNvPr>
          <p:cNvCxnSpPr>
            <a:cxnSpLocks/>
          </p:cNvCxnSpPr>
          <p:nvPr/>
        </p:nvCxnSpPr>
        <p:spPr>
          <a:xfrm>
            <a:off x="5126781" y="1013348"/>
            <a:ext cx="3931490"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aphicFrame>
        <p:nvGraphicFramePr>
          <p:cNvPr id="113" name="Table 112">
            <a:extLst>
              <a:ext uri="{FF2B5EF4-FFF2-40B4-BE49-F238E27FC236}">
                <a16:creationId xmlns:a16="http://schemas.microsoft.com/office/drawing/2014/main" id="{D75E4C20-A1F7-2D45-9DAC-6D04374C0BCC}"/>
              </a:ext>
            </a:extLst>
          </p:cNvPr>
          <p:cNvGraphicFramePr>
            <a:graphicFrameLocks noGrp="1"/>
          </p:cNvGraphicFramePr>
          <p:nvPr>
            <p:extLst>
              <p:ext uri="{D42A27DB-BD31-4B8C-83A1-F6EECF244321}">
                <p14:modId xmlns:p14="http://schemas.microsoft.com/office/powerpoint/2010/main" val="495196094"/>
              </p:ext>
            </p:extLst>
          </p:nvPr>
        </p:nvGraphicFramePr>
        <p:xfrm>
          <a:off x="5119747" y="1042913"/>
          <a:ext cx="3892252" cy="3891690"/>
        </p:xfrm>
        <a:graphic>
          <a:graphicData uri="http://schemas.openxmlformats.org/drawingml/2006/table">
            <a:tbl>
              <a:tblPr firstRow="1" bandRow="1">
                <a:tableStyleId>{5C22544A-7EE6-4342-B048-85BDC9FD1C3A}</a:tableStyleId>
              </a:tblPr>
              <a:tblGrid>
                <a:gridCol w="2443476">
                  <a:extLst>
                    <a:ext uri="{9D8B030D-6E8A-4147-A177-3AD203B41FA5}">
                      <a16:colId xmlns:a16="http://schemas.microsoft.com/office/drawing/2014/main" val="2597960497"/>
                    </a:ext>
                  </a:extLst>
                </a:gridCol>
                <a:gridCol w="724388">
                  <a:extLst>
                    <a:ext uri="{9D8B030D-6E8A-4147-A177-3AD203B41FA5}">
                      <a16:colId xmlns:a16="http://schemas.microsoft.com/office/drawing/2014/main" val="793699832"/>
                    </a:ext>
                  </a:extLst>
                </a:gridCol>
                <a:gridCol w="724388">
                  <a:extLst>
                    <a:ext uri="{9D8B030D-6E8A-4147-A177-3AD203B41FA5}">
                      <a16:colId xmlns:a16="http://schemas.microsoft.com/office/drawing/2014/main" val="1637661821"/>
                    </a:ext>
                  </a:extLst>
                </a:gridCol>
              </a:tblGrid>
              <a:tr h="262134">
                <a:tc>
                  <a:txBody>
                    <a:bodyPr/>
                    <a:lstStyle/>
                    <a:p>
                      <a:r>
                        <a:rPr lang="en-US" sz="700" b="0" dirty="0">
                          <a:solidFill>
                            <a:schemeClr val="tx2"/>
                          </a:solidFill>
                        </a:rPr>
                        <a:t>Query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700" b="0" dirty="0">
                          <a:solidFill>
                            <a:schemeClr val="tx2"/>
                          </a:solidFill>
                        </a:rPr>
                        <a:t>Clicks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700" b="0" dirty="0">
                          <a:solidFill>
                            <a:schemeClr val="tx2"/>
                          </a:solidFill>
                        </a:rPr>
                        <a:t>Impressions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3948132"/>
                  </a:ext>
                </a:extLst>
              </a:tr>
              <a:tr h="302463">
                <a:tc>
                  <a:txBody>
                    <a:bodyPr/>
                    <a:lstStyle/>
                    <a:p>
                      <a:r>
                        <a:rPr lang="en-US" sz="900" b="0" dirty="0" err="1">
                          <a:solidFill>
                            <a:schemeClr val="tx2"/>
                          </a:solidFill>
                        </a:rPr>
                        <a:t>illuminas</a:t>
                      </a:r>
                      <a:endParaRPr lang="en-US" sz="900" b="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679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1437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06544"/>
                  </a:ext>
                </a:extLst>
              </a:tr>
              <a:tr h="3024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err="1">
                          <a:ln>
                            <a:noFill/>
                          </a:ln>
                          <a:solidFill>
                            <a:schemeClr val="tx2"/>
                          </a:solidFill>
                          <a:effectLst/>
                          <a:uLnTx/>
                          <a:uFillTx/>
                          <a:latin typeface="+mn-lt"/>
                          <a:ea typeface="+mn-ea"/>
                          <a:cs typeface="+mn-cs"/>
                        </a:rPr>
                        <a:t>Illuminas</a:t>
                      </a:r>
                      <a:r>
                        <a:rPr kumimoji="0" lang="en-US" sz="900" b="0" i="0" u="none" strike="noStrike" kern="1200" cap="none" spc="0" normalizeH="0" baseline="0" noProof="0" dirty="0">
                          <a:ln>
                            <a:noFill/>
                          </a:ln>
                          <a:solidFill>
                            <a:schemeClr val="tx2"/>
                          </a:solidFill>
                          <a:effectLst/>
                          <a:uLnTx/>
                          <a:uFillTx/>
                          <a:latin typeface="+mn-lt"/>
                          <a:ea typeface="+mn-ea"/>
                          <a:cs typeface="+mn-cs"/>
                        </a:rPr>
                        <a:t> </a:t>
                      </a:r>
                      <a:r>
                        <a:rPr lang="en-US" sz="900" b="0" dirty="0">
                          <a:solidFill>
                            <a:schemeClr val="tx2"/>
                          </a:solidFill>
                        </a:rPr>
                        <a:t>research</a:t>
                      </a:r>
                      <a:endParaRPr kumimoji="0" lang="en-US" sz="900" b="0" i="0" u="none" strike="noStrike" kern="1200" cap="none" spc="0" normalizeH="0" baseline="0" noProof="0" dirty="0">
                        <a:ln>
                          <a:noFill/>
                        </a:ln>
                        <a:solidFill>
                          <a:schemeClr val="tx2"/>
                        </a:solidFill>
                        <a:effectLst/>
                        <a:uLnTx/>
                        <a:uFillTx/>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53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77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5929907"/>
                  </a:ext>
                </a:extLst>
              </a:tr>
              <a:tr h="302463">
                <a:tc>
                  <a:txBody>
                    <a:bodyPr/>
                    <a:lstStyle/>
                    <a:p>
                      <a:r>
                        <a:rPr lang="en-US" sz="900" dirty="0" err="1">
                          <a:solidFill>
                            <a:schemeClr val="tx2"/>
                          </a:solidFill>
                        </a:rPr>
                        <a:t>Illuminas</a:t>
                      </a:r>
                      <a:r>
                        <a:rPr lang="en-US" sz="900" dirty="0">
                          <a:solidFill>
                            <a:schemeClr val="tx2"/>
                          </a:solidFill>
                        </a:rPr>
                        <a:t> </a:t>
                      </a:r>
                      <a:r>
                        <a:rPr lang="en-US" sz="900" dirty="0" err="1">
                          <a:solidFill>
                            <a:schemeClr val="tx2"/>
                          </a:solidFill>
                        </a:rPr>
                        <a:t>austin</a:t>
                      </a:r>
                      <a:endParaRPr lang="en-US" sz="90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93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6423543"/>
                  </a:ext>
                </a:extLst>
              </a:tr>
              <a:tr h="3024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err="1">
                          <a:ln>
                            <a:noFill/>
                          </a:ln>
                          <a:solidFill>
                            <a:schemeClr val="tx2"/>
                          </a:solidFill>
                          <a:effectLst/>
                          <a:uLnTx/>
                          <a:uFillTx/>
                          <a:latin typeface="+mn-lt"/>
                          <a:ea typeface="+mn-ea"/>
                          <a:cs typeface="+mn-cs"/>
                        </a:rPr>
                        <a:t>Illuminas</a:t>
                      </a:r>
                      <a:r>
                        <a:rPr kumimoji="0" lang="en-US" sz="900" b="0" i="0" u="none" strike="noStrike" kern="1200" cap="none" spc="0" normalizeH="0" baseline="0" noProof="0" dirty="0">
                          <a:ln>
                            <a:noFill/>
                          </a:ln>
                          <a:solidFill>
                            <a:schemeClr val="tx2"/>
                          </a:solidFill>
                          <a:effectLst/>
                          <a:uLnTx/>
                          <a:uFillTx/>
                          <a:latin typeface="+mn-lt"/>
                          <a:ea typeface="+mn-ea"/>
                          <a:cs typeface="+mn-cs"/>
                        </a:rPr>
                        <a:t> market research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26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42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407222"/>
                  </a:ext>
                </a:extLst>
              </a:tr>
              <a:tr h="302463">
                <a:tc>
                  <a:txBody>
                    <a:bodyPr/>
                    <a:lstStyle/>
                    <a:p>
                      <a:r>
                        <a:rPr lang="en-US" sz="900" dirty="0" err="1">
                          <a:solidFill>
                            <a:schemeClr val="tx2"/>
                          </a:solidFill>
                        </a:rPr>
                        <a:t>Illuminas</a:t>
                      </a:r>
                      <a:r>
                        <a:rPr lang="en-US" sz="900" dirty="0">
                          <a:solidFill>
                            <a:schemeClr val="tx2"/>
                          </a:solidFill>
                        </a:rPr>
                        <a:t> global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21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34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7786467"/>
                  </a:ext>
                </a:extLst>
              </a:tr>
              <a:tr h="302463">
                <a:tc>
                  <a:txBody>
                    <a:bodyPr/>
                    <a:lstStyle/>
                    <a:p>
                      <a:r>
                        <a:rPr lang="en-US" sz="900" b="0" i="0" kern="1200" dirty="0" err="1">
                          <a:solidFill>
                            <a:schemeClr val="tx2"/>
                          </a:solidFill>
                          <a:effectLst/>
                          <a:latin typeface="+mn-lt"/>
                          <a:ea typeface="+mn-ea"/>
                          <a:cs typeface="+mn-cs"/>
                        </a:rPr>
                        <a:t>Illuminas</a:t>
                      </a:r>
                      <a:r>
                        <a:rPr lang="en-US" sz="900" b="0" i="0" kern="1200" dirty="0">
                          <a:solidFill>
                            <a:schemeClr val="tx2"/>
                          </a:solidFill>
                          <a:effectLst/>
                          <a:latin typeface="+mn-lt"/>
                          <a:ea typeface="+mn-ea"/>
                          <a:cs typeface="+mn-cs"/>
                        </a:rPr>
                        <a:t> partners </a:t>
                      </a:r>
                      <a:r>
                        <a:rPr lang="en-US" sz="900" b="0" i="0" kern="1200" dirty="0" err="1">
                          <a:solidFill>
                            <a:schemeClr val="tx2"/>
                          </a:solidFill>
                          <a:effectLst/>
                          <a:latin typeface="+mn-lt"/>
                          <a:ea typeface="+mn-ea"/>
                          <a:cs typeface="+mn-cs"/>
                        </a:rPr>
                        <a:t>llp</a:t>
                      </a:r>
                      <a:endParaRPr lang="en-US" sz="900" kern="1200" dirty="0">
                        <a:solidFill>
                          <a:schemeClr val="tx2"/>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14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3830762"/>
                  </a:ext>
                </a:extLst>
              </a:tr>
              <a:tr h="3024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solidFill>
                            <a:schemeClr val="tx2"/>
                          </a:solidFill>
                        </a:rPr>
                        <a:t>consumer behavior towards financial services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21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8697801"/>
                  </a:ext>
                </a:extLst>
              </a:tr>
              <a:tr h="3024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solidFill>
                            <a:schemeClr val="tx2"/>
                          </a:solidFill>
                        </a:rPr>
                        <a:t>martin </a:t>
                      </a:r>
                      <a:r>
                        <a:rPr lang="en-US" sz="900" dirty="0" err="1">
                          <a:solidFill>
                            <a:schemeClr val="tx2"/>
                          </a:solidFill>
                        </a:rPr>
                        <a:t>cary</a:t>
                      </a:r>
                      <a:endParaRPr lang="en-US" sz="90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4850142"/>
                  </a:ext>
                </a:extLst>
              </a:tr>
              <a:tr h="302463">
                <a:tc>
                  <a:txBody>
                    <a:bodyPr/>
                    <a:lstStyle/>
                    <a:p>
                      <a:r>
                        <a:rPr lang="en-US" sz="900" dirty="0">
                          <a:solidFill>
                            <a:schemeClr val="tx2"/>
                          </a:solidFill>
                        </a:rPr>
                        <a:t>technology positioning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102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2838321"/>
                  </a:ext>
                </a:extLst>
              </a:tr>
              <a:tr h="302463">
                <a:tc>
                  <a:txBody>
                    <a:bodyPr/>
                    <a:lstStyle/>
                    <a:p>
                      <a:r>
                        <a:rPr lang="en-US" sz="900" dirty="0">
                          <a:solidFill>
                            <a:schemeClr val="tx2"/>
                          </a:solidFill>
                          <a:latin typeface="+mj-lt"/>
                        </a:rPr>
                        <a:t>research glossary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50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4591446"/>
                  </a:ext>
                </a:extLst>
              </a:tr>
              <a:tr h="302463">
                <a:tc>
                  <a:txBody>
                    <a:bodyPr/>
                    <a:lstStyle/>
                    <a:p>
                      <a:r>
                        <a:rPr lang="en-US" sz="900" dirty="0">
                          <a:solidFill>
                            <a:schemeClr val="tx2"/>
                          </a:solidFill>
                          <a:latin typeface="+mj-lt"/>
                        </a:rPr>
                        <a:t>global sampling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a:solidFill>
                            <a:schemeClr val="accent3"/>
                          </a:solidFill>
                          <a:latin typeface="Lato" panose="020F0502020204030203" pitchFamily="34" charset="0"/>
                          <a:ea typeface="Lato" panose="020F0502020204030203" pitchFamily="34" charset="0"/>
                          <a:cs typeface="Lato" panose="020F0502020204030203" pitchFamily="34" charset="0"/>
                        </a:rPr>
                        <a:t>1</a:t>
                      </a: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3947839"/>
                  </a:ext>
                </a:extLst>
              </a:tr>
              <a:tr h="302463">
                <a:tc>
                  <a:txBody>
                    <a:bodyPr/>
                    <a:lstStyle/>
                    <a:p>
                      <a:r>
                        <a:rPr lang="en-US" sz="900" b="0" i="0" kern="1200" dirty="0">
                          <a:solidFill>
                            <a:schemeClr val="tx2"/>
                          </a:solidFill>
                          <a:effectLst/>
                          <a:latin typeface="+mj-lt"/>
                          <a:ea typeface="+mn-ea"/>
                          <a:cs typeface="+mn-cs"/>
                        </a:rPr>
                        <a:t>celebrating 15 years</a:t>
                      </a:r>
                      <a:endParaRPr lang="en-US" sz="900" dirty="0">
                        <a:solidFill>
                          <a:schemeClr val="tx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317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6132133"/>
                  </a:ext>
                </a:extLst>
              </a:tr>
            </a:tbl>
          </a:graphicData>
        </a:graphic>
      </p:graphicFrame>
      <p:cxnSp>
        <p:nvCxnSpPr>
          <p:cNvPr id="114" name="Straight Connector 113">
            <a:extLst>
              <a:ext uri="{FF2B5EF4-FFF2-40B4-BE49-F238E27FC236}">
                <a16:creationId xmlns:a16="http://schemas.microsoft.com/office/drawing/2014/main" id="{20EE680D-7982-AB47-B624-8F771BA9BDCA}"/>
              </a:ext>
            </a:extLst>
          </p:cNvPr>
          <p:cNvCxnSpPr>
            <a:cxnSpLocks/>
          </p:cNvCxnSpPr>
          <p:nvPr/>
        </p:nvCxnSpPr>
        <p:spPr>
          <a:xfrm>
            <a:off x="266298" y="1432135"/>
            <a:ext cx="116771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F6F2E1D6-BB77-984F-BBB3-B9CCB619B1A0}"/>
              </a:ext>
            </a:extLst>
          </p:cNvPr>
          <p:cNvCxnSpPr>
            <a:cxnSpLocks/>
          </p:cNvCxnSpPr>
          <p:nvPr/>
        </p:nvCxnSpPr>
        <p:spPr>
          <a:xfrm>
            <a:off x="2716609" y="4470819"/>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98047D85-670B-8141-B4D9-9B328F1429AF}"/>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376867" y="1029980"/>
            <a:ext cx="3538877" cy="1920370"/>
          </a:xfrm>
          <a:prstGeom prst="rect">
            <a:avLst/>
          </a:prstGeom>
        </p:spPr>
      </p:pic>
    </p:spTree>
    <p:extLst>
      <p:ext uri="{BB962C8B-B14F-4D97-AF65-F5344CB8AC3E}">
        <p14:creationId xmlns:p14="http://schemas.microsoft.com/office/powerpoint/2010/main" val="219014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72A747E-8694-DE44-8499-5069B310C3A8}"/>
              </a:ext>
            </a:extLst>
          </p:cNvPr>
          <p:cNvSpPr/>
          <p:nvPr/>
        </p:nvSpPr>
        <p:spPr>
          <a:xfrm>
            <a:off x="85729" y="3129289"/>
            <a:ext cx="4926785" cy="1795322"/>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00" name="Table 99">
            <a:extLst>
              <a:ext uri="{FF2B5EF4-FFF2-40B4-BE49-F238E27FC236}">
                <a16:creationId xmlns:a16="http://schemas.microsoft.com/office/drawing/2014/main" id="{501072E8-ADD6-B745-A4EB-16BE85A9851D}"/>
              </a:ext>
            </a:extLst>
          </p:cNvPr>
          <p:cNvGraphicFramePr>
            <a:graphicFrameLocks noGrp="1"/>
          </p:cNvGraphicFramePr>
          <p:nvPr>
            <p:extLst>
              <p:ext uri="{D42A27DB-BD31-4B8C-83A1-F6EECF244321}">
                <p14:modId xmlns:p14="http://schemas.microsoft.com/office/powerpoint/2010/main" val="2690954105"/>
              </p:ext>
            </p:extLst>
          </p:nvPr>
        </p:nvGraphicFramePr>
        <p:xfrm>
          <a:off x="85729" y="3413375"/>
          <a:ext cx="4898980" cy="1414272"/>
        </p:xfrm>
        <a:graphic>
          <a:graphicData uri="http://schemas.openxmlformats.org/drawingml/2006/table">
            <a:tbl>
              <a:tblPr firstRow="1" bandRow="1">
                <a:tableStyleId>{5C22544A-7EE6-4342-B048-85BDC9FD1C3A}</a:tableStyleId>
              </a:tblPr>
              <a:tblGrid>
                <a:gridCol w="336409">
                  <a:extLst>
                    <a:ext uri="{9D8B030D-6E8A-4147-A177-3AD203B41FA5}">
                      <a16:colId xmlns:a16="http://schemas.microsoft.com/office/drawing/2014/main" val="3923957126"/>
                    </a:ext>
                  </a:extLst>
                </a:gridCol>
                <a:gridCol w="2162628">
                  <a:extLst>
                    <a:ext uri="{9D8B030D-6E8A-4147-A177-3AD203B41FA5}">
                      <a16:colId xmlns:a16="http://schemas.microsoft.com/office/drawing/2014/main" val="3442204512"/>
                    </a:ext>
                  </a:extLst>
                </a:gridCol>
                <a:gridCol w="391886">
                  <a:extLst>
                    <a:ext uri="{9D8B030D-6E8A-4147-A177-3AD203B41FA5}">
                      <a16:colId xmlns:a16="http://schemas.microsoft.com/office/drawing/2014/main" val="2770621669"/>
                    </a:ext>
                  </a:extLst>
                </a:gridCol>
                <a:gridCol w="2008057">
                  <a:extLst>
                    <a:ext uri="{9D8B030D-6E8A-4147-A177-3AD203B41FA5}">
                      <a16:colId xmlns:a16="http://schemas.microsoft.com/office/drawing/2014/main" val="1344043591"/>
                    </a:ext>
                  </a:extLst>
                </a:gridCol>
              </a:tblGrid>
              <a:tr h="316664">
                <a:tc>
                  <a:txBody>
                    <a:bodyPr/>
                    <a:lstStyle/>
                    <a:p>
                      <a:pPr algn="ctr"/>
                      <a:r>
                        <a:rPr lang="en-US" sz="900" b="0" dirty="0">
                          <a:solidFill>
                            <a:schemeClr val="tx2"/>
                          </a:solidFill>
                          <a:latin typeface="Lato" panose="020F0502020204030203" pitchFamily="34" charset="0"/>
                          <a:ea typeface="Lato" panose="020F0502020204030203" pitchFamily="34" charset="0"/>
                          <a:cs typeface="Lato" panose="020F0502020204030203" pitchFamily="34" charset="0"/>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About Our Community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2"/>
                          </a:solidFill>
                          <a:latin typeface="Lato" panose="020F0502020204030203" pitchFamily="34" charset="0"/>
                          <a:ea typeface="Lato" panose="020F0502020204030203" pitchFamily="34" charset="0"/>
                          <a:cs typeface="Lato" panose="020F0502020204030203" pitchFamily="34" charset="0"/>
                        </a:rPr>
                        <a:t>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Blog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891887"/>
                  </a:ext>
                </a:extLst>
              </a:tr>
              <a:tr h="316664">
                <a:tc>
                  <a:txBody>
                    <a:bodyPr/>
                    <a:lstStyle/>
                    <a:p>
                      <a:pPr algn="ctr"/>
                      <a:r>
                        <a:rPr lang="en-US" sz="900" dirty="0">
                          <a:solidFill>
                            <a:schemeClr val="tx2"/>
                          </a:solidFill>
                          <a:latin typeface="Lato" panose="020F0502020204030203" pitchFamily="34" charset="0"/>
                          <a:ea typeface="Lato" panose="020F0502020204030203" pitchFamily="34" charset="0"/>
                          <a:cs typeface="Lato" panose="020F0502020204030203" pitchFamily="34" charset="0"/>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2"/>
                          </a:solidFill>
                          <a:latin typeface="Lato" panose="020F0502020204030203" pitchFamily="34" charset="0"/>
                          <a:ea typeface="Lato" panose="020F0502020204030203" pitchFamily="34" charset="0"/>
                          <a:cs typeface="Lato" panose="020F0502020204030203"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rgbClr val="6E6E6E"/>
                          </a:solidFill>
                          <a:latin typeface="+mn-lt"/>
                          <a:ea typeface="+mn-ea"/>
                          <a:cs typeface="+mn-cs"/>
                        </a:rPr>
                        <a:t>Virtual Focus Group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5984088"/>
                  </a:ext>
                </a:extLst>
              </a:tr>
              <a:tr h="316664">
                <a:tc>
                  <a:txBody>
                    <a:bodyPr/>
                    <a:lstStyle/>
                    <a:p>
                      <a:pPr algn="ctr"/>
                      <a:r>
                        <a:rPr lang="en-US" sz="900" dirty="0">
                          <a:solidFill>
                            <a:schemeClr val="tx2"/>
                          </a:solidFill>
                          <a:latin typeface="Lato" panose="020F0502020204030203" pitchFamily="34" charset="0"/>
                          <a:ea typeface="Lato" panose="020F0502020204030203" pitchFamily="34" charset="0"/>
                          <a:cs typeface="Lato" panose="020F0502020204030203" pitchFamily="34" charset="0"/>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Capabilities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2"/>
                          </a:solidFill>
                          <a:latin typeface="Lato" panose="020F0502020204030203" pitchFamily="34" charset="0"/>
                          <a:ea typeface="Lato" panose="020F0502020204030203" pitchFamily="34" charset="0"/>
                          <a:cs typeface="Lato" panose="020F0502020204030203"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rgbClr val="6E6E6E"/>
                          </a:solidFill>
                          <a:latin typeface="+mn-lt"/>
                          <a:ea typeface="+mn-ea"/>
                          <a:cs typeface="+mn-cs"/>
                        </a:rPr>
                        <a:t>Tech Marketing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2873735"/>
                  </a:ext>
                </a:extLst>
              </a:tr>
              <a:tr h="316664">
                <a:tc>
                  <a:txBody>
                    <a:bodyPr/>
                    <a:lstStyle/>
                    <a:p>
                      <a:pPr algn="ctr"/>
                      <a:r>
                        <a:rPr lang="en-US" sz="900" dirty="0">
                          <a:solidFill>
                            <a:schemeClr val="tx2"/>
                          </a:solidFill>
                          <a:latin typeface="Lato" panose="020F0502020204030203" pitchFamily="34" charset="0"/>
                          <a:ea typeface="Lato" panose="020F0502020204030203" pitchFamily="34" charset="0"/>
                          <a:cs typeface="Lato" panose="020F0502020204030203" pitchFamily="34" charset="0"/>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6E6E6E"/>
                          </a:solidFill>
                          <a:effectLst/>
                          <a:uLnTx/>
                          <a:uFillTx/>
                          <a:latin typeface="+mn-lt"/>
                          <a:ea typeface="ＭＳ Ｐゴシック" charset="0"/>
                        </a:rPr>
                        <a:t>Community Profile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0" dirty="0">
                        <a:solidFill>
                          <a:schemeClr val="tx2"/>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rgbClr val="6E6E6E"/>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3187385"/>
                  </a:ext>
                </a:extLst>
              </a:tr>
            </a:tbl>
          </a:graphicData>
        </a:graphic>
      </p:graphicFrame>
      <p:sp>
        <p:nvSpPr>
          <p:cNvPr id="47" name="Rectangle 46">
            <a:extLst>
              <a:ext uri="{FF2B5EF4-FFF2-40B4-BE49-F238E27FC236}">
                <a16:creationId xmlns:a16="http://schemas.microsoft.com/office/drawing/2014/main" id="{EE43784D-2388-5946-AEEA-C28BF254ED0C}"/>
              </a:ext>
            </a:extLst>
          </p:cNvPr>
          <p:cNvSpPr/>
          <p:nvPr/>
        </p:nvSpPr>
        <p:spPr>
          <a:xfrm>
            <a:off x="5115491" y="688944"/>
            <a:ext cx="3931489" cy="4235187"/>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FA745B-4D07-DE4F-9341-50EA1F8F1B77}"/>
              </a:ext>
            </a:extLst>
          </p:cNvPr>
          <p:cNvSpPr>
            <a:spLocks noGrp="1"/>
          </p:cNvSpPr>
          <p:nvPr>
            <p:ph type="title"/>
          </p:nvPr>
        </p:nvSpPr>
        <p:spPr>
          <a:xfrm>
            <a:off x="266298" y="181187"/>
            <a:ext cx="7955280" cy="664797"/>
          </a:xfrm>
        </p:spPr>
        <p:txBody>
          <a:bodyPr>
            <a:normAutofit/>
          </a:bodyPr>
          <a:lstStyle/>
          <a:p>
            <a:r>
              <a:rPr lang="en-US" sz="2900" dirty="0"/>
              <a:t>OVERVIEW OF SITE VISITS – INSIGHT EXCHANGE</a:t>
            </a:r>
            <a:endParaRPr lang="en-US" sz="2900" dirty="0">
              <a:latin typeface="Lato" panose="020F0502020204030203" pitchFamily="34" charset="0"/>
              <a:ea typeface="Lato" panose="020F0502020204030203" pitchFamily="34" charset="0"/>
              <a:cs typeface="Lato" panose="020F0502020204030203" pitchFamily="34" charset="0"/>
            </a:endParaRPr>
          </a:p>
        </p:txBody>
      </p:sp>
      <p:cxnSp>
        <p:nvCxnSpPr>
          <p:cNvPr id="4" name="Straight Connector 3">
            <a:extLst>
              <a:ext uri="{FF2B5EF4-FFF2-40B4-BE49-F238E27FC236}">
                <a16:creationId xmlns:a16="http://schemas.microsoft.com/office/drawing/2014/main" id="{62FD90E2-79F1-4747-8486-B5EBEE62DD5E}"/>
              </a:ext>
            </a:extLst>
          </p:cNvPr>
          <p:cNvCxnSpPr>
            <a:cxnSpLocks/>
          </p:cNvCxnSpPr>
          <p:nvPr/>
        </p:nvCxnSpPr>
        <p:spPr>
          <a:xfrm>
            <a:off x="19805" y="115942"/>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73F45CD7-EEAC-3A45-BCE8-943225336271}"/>
              </a:ext>
            </a:extLst>
          </p:cNvPr>
          <p:cNvSpPr/>
          <p:nvPr/>
        </p:nvSpPr>
        <p:spPr>
          <a:xfrm>
            <a:off x="85729" y="688944"/>
            <a:ext cx="4926785" cy="2331997"/>
          </a:xfrm>
          <a:prstGeom prst="rect">
            <a:avLst/>
          </a:prstGeom>
          <a:solidFill>
            <a:schemeClr val="bg1"/>
          </a:solidFill>
          <a:ln w="3175">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CF42F16-C73E-764E-9ED0-57E6276CEF59}"/>
              </a:ext>
            </a:extLst>
          </p:cNvPr>
          <p:cNvSpPr txBox="1"/>
          <p:nvPr/>
        </p:nvSpPr>
        <p:spPr bwMode="auto">
          <a:xfrm>
            <a:off x="97020" y="719745"/>
            <a:ext cx="524277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Top Countries</a:t>
            </a:r>
          </a:p>
        </p:txBody>
      </p:sp>
      <p:cxnSp>
        <p:nvCxnSpPr>
          <p:cNvPr id="8" name="Straight Connector 7">
            <a:extLst>
              <a:ext uri="{FF2B5EF4-FFF2-40B4-BE49-F238E27FC236}">
                <a16:creationId xmlns:a16="http://schemas.microsoft.com/office/drawing/2014/main" id="{9B8DCFDA-A0DC-3348-96D2-418E29389327}"/>
              </a:ext>
            </a:extLst>
          </p:cNvPr>
          <p:cNvCxnSpPr>
            <a:cxnSpLocks/>
          </p:cNvCxnSpPr>
          <p:nvPr/>
        </p:nvCxnSpPr>
        <p:spPr>
          <a:xfrm>
            <a:off x="85729" y="1015598"/>
            <a:ext cx="4926785" cy="12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04E8941-C3DB-B943-BA33-1AF3269CB191}"/>
              </a:ext>
            </a:extLst>
          </p:cNvPr>
          <p:cNvSpPr txBox="1"/>
          <p:nvPr/>
        </p:nvSpPr>
        <p:spPr>
          <a:xfrm>
            <a:off x="266298" y="1066349"/>
            <a:ext cx="542136" cy="1588127"/>
          </a:xfrm>
          <a:prstGeom prst="rect">
            <a:avLst/>
          </a:prstGeom>
          <a:noFill/>
        </p:spPr>
        <p:txBody>
          <a:bodyPr wrap="none" rtlCol="0">
            <a:spAutoFit/>
          </a:bodyPr>
          <a:lstStyle/>
          <a:p>
            <a:pPr>
              <a:lnSpc>
                <a:spcPct val="200000"/>
              </a:lnSpc>
            </a:pPr>
            <a:r>
              <a:rPr lang="en-US" sz="1000" dirty="0">
                <a:solidFill>
                  <a:schemeClr val="tx2"/>
                </a:solidFill>
                <a:latin typeface="+mj-lt"/>
              </a:rPr>
              <a:t>USA</a:t>
            </a:r>
          </a:p>
          <a:p>
            <a:pPr>
              <a:lnSpc>
                <a:spcPct val="200000"/>
              </a:lnSpc>
            </a:pPr>
            <a:r>
              <a:rPr lang="en-US" sz="1000" dirty="0">
                <a:solidFill>
                  <a:schemeClr val="tx2"/>
                </a:solidFill>
                <a:latin typeface="+mj-lt"/>
              </a:rPr>
              <a:t>UK</a:t>
            </a:r>
          </a:p>
          <a:p>
            <a:pPr>
              <a:lnSpc>
                <a:spcPct val="200000"/>
              </a:lnSpc>
            </a:pPr>
            <a:r>
              <a:rPr lang="en-US" sz="1000" dirty="0">
                <a:solidFill>
                  <a:schemeClr val="tx2"/>
                </a:solidFill>
                <a:latin typeface="+mj-lt"/>
              </a:rPr>
              <a:t>India</a:t>
            </a:r>
          </a:p>
          <a:p>
            <a:pPr>
              <a:lnSpc>
                <a:spcPct val="200000"/>
              </a:lnSpc>
            </a:pPr>
            <a:r>
              <a:rPr lang="en-US" sz="1000" dirty="0">
                <a:solidFill>
                  <a:schemeClr val="tx2"/>
                </a:solidFill>
                <a:latin typeface="+mj-lt"/>
              </a:rPr>
              <a:t>Japan</a:t>
            </a:r>
          </a:p>
          <a:p>
            <a:pPr>
              <a:lnSpc>
                <a:spcPct val="200000"/>
              </a:lnSpc>
            </a:pPr>
            <a:r>
              <a:rPr lang="en-US" sz="1000" dirty="0">
                <a:solidFill>
                  <a:schemeClr val="tx2"/>
                </a:solidFill>
                <a:latin typeface="+mj-lt"/>
              </a:rPr>
              <a:t>France</a:t>
            </a:r>
          </a:p>
        </p:txBody>
      </p:sp>
      <p:pic>
        <p:nvPicPr>
          <p:cNvPr id="20" name="Picture 19">
            <a:extLst>
              <a:ext uri="{FF2B5EF4-FFF2-40B4-BE49-F238E27FC236}">
                <a16:creationId xmlns:a16="http://schemas.microsoft.com/office/drawing/2014/main" id="{5B2348C1-2A92-974B-BBF5-E58160F5922A}"/>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86159" y="1019183"/>
            <a:ext cx="3806713" cy="1932244"/>
          </a:xfrm>
          <a:prstGeom prst="rect">
            <a:avLst/>
          </a:prstGeom>
        </p:spPr>
      </p:pic>
      <p:sp>
        <p:nvSpPr>
          <p:cNvPr id="27" name="TextBox 26">
            <a:extLst>
              <a:ext uri="{FF2B5EF4-FFF2-40B4-BE49-F238E27FC236}">
                <a16:creationId xmlns:a16="http://schemas.microsoft.com/office/drawing/2014/main" id="{4E386D7F-43FE-A04B-8CF2-738588C8F51C}"/>
              </a:ext>
            </a:extLst>
          </p:cNvPr>
          <p:cNvSpPr txBox="1"/>
          <p:nvPr/>
        </p:nvSpPr>
        <p:spPr bwMode="auto">
          <a:xfrm>
            <a:off x="113534" y="3164466"/>
            <a:ext cx="3235367"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Top Pages Visited</a:t>
            </a:r>
          </a:p>
        </p:txBody>
      </p:sp>
      <p:cxnSp>
        <p:nvCxnSpPr>
          <p:cNvPr id="28" name="Straight Connector 27">
            <a:extLst>
              <a:ext uri="{FF2B5EF4-FFF2-40B4-BE49-F238E27FC236}">
                <a16:creationId xmlns:a16="http://schemas.microsoft.com/office/drawing/2014/main" id="{547D6EE1-29CB-6B41-9B3D-EECD670EE405}"/>
              </a:ext>
            </a:extLst>
          </p:cNvPr>
          <p:cNvCxnSpPr>
            <a:cxnSpLocks/>
          </p:cNvCxnSpPr>
          <p:nvPr/>
        </p:nvCxnSpPr>
        <p:spPr>
          <a:xfrm>
            <a:off x="174882" y="3815213"/>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E1C6970-8F75-0643-8C00-4A1E44399802}"/>
              </a:ext>
            </a:extLst>
          </p:cNvPr>
          <p:cNvCxnSpPr>
            <a:cxnSpLocks/>
          </p:cNvCxnSpPr>
          <p:nvPr/>
        </p:nvCxnSpPr>
        <p:spPr>
          <a:xfrm>
            <a:off x="266298" y="1720893"/>
            <a:ext cx="116771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66CC1FF-B778-D942-8199-6235F416F50F}"/>
              </a:ext>
            </a:extLst>
          </p:cNvPr>
          <p:cNvCxnSpPr>
            <a:cxnSpLocks/>
          </p:cNvCxnSpPr>
          <p:nvPr/>
        </p:nvCxnSpPr>
        <p:spPr>
          <a:xfrm>
            <a:off x="266298" y="2021430"/>
            <a:ext cx="116771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D719709-21DF-6440-89B1-586834395D08}"/>
              </a:ext>
            </a:extLst>
          </p:cNvPr>
          <p:cNvCxnSpPr>
            <a:cxnSpLocks/>
          </p:cNvCxnSpPr>
          <p:nvPr/>
        </p:nvCxnSpPr>
        <p:spPr>
          <a:xfrm>
            <a:off x="266298" y="2341150"/>
            <a:ext cx="116771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D329812F-3B1C-4F46-A36A-59541FA76E30}"/>
              </a:ext>
            </a:extLst>
          </p:cNvPr>
          <p:cNvCxnSpPr>
            <a:cxnSpLocks/>
          </p:cNvCxnSpPr>
          <p:nvPr/>
        </p:nvCxnSpPr>
        <p:spPr>
          <a:xfrm>
            <a:off x="199997" y="5800175"/>
            <a:ext cx="2892655"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822A01E-37CF-1748-9FB4-1D4C20A27E65}"/>
              </a:ext>
            </a:extLst>
          </p:cNvPr>
          <p:cNvCxnSpPr>
            <a:cxnSpLocks/>
          </p:cNvCxnSpPr>
          <p:nvPr/>
        </p:nvCxnSpPr>
        <p:spPr>
          <a:xfrm>
            <a:off x="85729" y="3448023"/>
            <a:ext cx="4926785"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FA3B7FC9-4ADB-A44B-A5B9-7241B0B26E70}"/>
              </a:ext>
            </a:extLst>
          </p:cNvPr>
          <p:cNvCxnSpPr>
            <a:cxnSpLocks/>
          </p:cNvCxnSpPr>
          <p:nvPr/>
        </p:nvCxnSpPr>
        <p:spPr>
          <a:xfrm>
            <a:off x="174882" y="4178070"/>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5350B7EA-AADD-EC4A-815F-51CF67741B4B}"/>
              </a:ext>
            </a:extLst>
          </p:cNvPr>
          <p:cNvCxnSpPr>
            <a:cxnSpLocks/>
          </p:cNvCxnSpPr>
          <p:nvPr/>
        </p:nvCxnSpPr>
        <p:spPr>
          <a:xfrm>
            <a:off x="174882" y="4526413"/>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7791B584-9A32-324A-82EA-616C82E4528B}"/>
              </a:ext>
            </a:extLst>
          </p:cNvPr>
          <p:cNvCxnSpPr>
            <a:cxnSpLocks/>
          </p:cNvCxnSpPr>
          <p:nvPr/>
        </p:nvCxnSpPr>
        <p:spPr>
          <a:xfrm>
            <a:off x="2716609" y="4112093"/>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ADC2F5C9-1054-5C48-9CB1-3D226C5B8CB4}"/>
              </a:ext>
            </a:extLst>
          </p:cNvPr>
          <p:cNvCxnSpPr>
            <a:cxnSpLocks/>
          </p:cNvCxnSpPr>
          <p:nvPr/>
        </p:nvCxnSpPr>
        <p:spPr>
          <a:xfrm>
            <a:off x="2716609" y="3786185"/>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949D917E-8DD0-E446-B6E4-E2AF337448FC}"/>
              </a:ext>
            </a:extLst>
          </p:cNvPr>
          <p:cNvSpPr txBox="1"/>
          <p:nvPr/>
        </p:nvSpPr>
        <p:spPr bwMode="auto">
          <a:xfrm>
            <a:off x="5126781" y="709277"/>
            <a:ext cx="3931490"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defTabSz="457200">
              <a:spcBef>
                <a:spcPct val="20000"/>
              </a:spcBef>
              <a:buFont typeface="Arial" charset="0"/>
              <a:buNone/>
            </a:pPr>
            <a:r>
              <a:rPr lang="en-US" sz="1300" dirty="0">
                <a:solidFill>
                  <a:srgbClr val="817E7B"/>
                </a:solidFill>
                <a:latin typeface="Corbel"/>
                <a:cs typeface="Corbel"/>
              </a:rPr>
              <a:t>Google Search Queries</a:t>
            </a:r>
          </a:p>
        </p:txBody>
      </p:sp>
      <p:cxnSp>
        <p:nvCxnSpPr>
          <p:cNvPr id="107" name="Straight Connector 106">
            <a:extLst>
              <a:ext uri="{FF2B5EF4-FFF2-40B4-BE49-F238E27FC236}">
                <a16:creationId xmlns:a16="http://schemas.microsoft.com/office/drawing/2014/main" id="{7684302E-B316-814C-8F7B-FC8E1CF6DF82}"/>
              </a:ext>
            </a:extLst>
          </p:cNvPr>
          <p:cNvCxnSpPr>
            <a:cxnSpLocks/>
          </p:cNvCxnSpPr>
          <p:nvPr/>
        </p:nvCxnSpPr>
        <p:spPr>
          <a:xfrm>
            <a:off x="5126781" y="1013348"/>
            <a:ext cx="3931490"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aphicFrame>
        <p:nvGraphicFramePr>
          <p:cNvPr id="113" name="Table 112">
            <a:extLst>
              <a:ext uri="{FF2B5EF4-FFF2-40B4-BE49-F238E27FC236}">
                <a16:creationId xmlns:a16="http://schemas.microsoft.com/office/drawing/2014/main" id="{D75E4C20-A1F7-2D45-9DAC-6D04374C0BCC}"/>
              </a:ext>
            </a:extLst>
          </p:cNvPr>
          <p:cNvGraphicFramePr>
            <a:graphicFrameLocks noGrp="1"/>
          </p:cNvGraphicFramePr>
          <p:nvPr>
            <p:extLst>
              <p:ext uri="{D42A27DB-BD31-4B8C-83A1-F6EECF244321}">
                <p14:modId xmlns:p14="http://schemas.microsoft.com/office/powerpoint/2010/main" val="3538665703"/>
              </p:ext>
            </p:extLst>
          </p:nvPr>
        </p:nvGraphicFramePr>
        <p:xfrm>
          <a:off x="5119747" y="1042913"/>
          <a:ext cx="3892252" cy="3891690"/>
        </p:xfrm>
        <a:graphic>
          <a:graphicData uri="http://schemas.openxmlformats.org/drawingml/2006/table">
            <a:tbl>
              <a:tblPr firstRow="1" bandRow="1">
                <a:tableStyleId>{5C22544A-7EE6-4342-B048-85BDC9FD1C3A}</a:tableStyleId>
              </a:tblPr>
              <a:tblGrid>
                <a:gridCol w="2443476">
                  <a:extLst>
                    <a:ext uri="{9D8B030D-6E8A-4147-A177-3AD203B41FA5}">
                      <a16:colId xmlns:a16="http://schemas.microsoft.com/office/drawing/2014/main" val="2597960497"/>
                    </a:ext>
                  </a:extLst>
                </a:gridCol>
                <a:gridCol w="724388">
                  <a:extLst>
                    <a:ext uri="{9D8B030D-6E8A-4147-A177-3AD203B41FA5}">
                      <a16:colId xmlns:a16="http://schemas.microsoft.com/office/drawing/2014/main" val="793699832"/>
                    </a:ext>
                  </a:extLst>
                </a:gridCol>
                <a:gridCol w="724388">
                  <a:extLst>
                    <a:ext uri="{9D8B030D-6E8A-4147-A177-3AD203B41FA5}">
                      <a16:colId xmlns:a16="http://schemas.microsoft.com/office/drawing/2014/main" val="1637661821"/>
                    </a:ext>
                  </a:extLst>
                </a:gridCol>
              </a:tblGrid>
              <a:tr h="262134">
                <a:tc>
                  <a:txBody>
                    <a:bodyPr/>
                    <a:lstStyle/>
                    <a:p>
                      <a:r>
                        <a:rPr lang="en-US" sz="700" b="0" dirty="0">
                          <a:solidFill>
                            <a:schemeClr val="tx2"/>
                          </a:solidFill>
                        </a:rPr>
                        <a:t>Query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700" b="0" dirty="0">
                          <a:solidFill>
                            <a:schemeClr val="tx2"/>
                          </a:solidFill>
                        </a:rPr>
                        <a:t>Clicks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700" b="0" dirty="0">
                          <a:solidFill>
                            <a:schemeClr val="tx2"/>
                          </a:solidFill>
                        </a:rPr>
                        <a:t>Impressions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3948132"/>
                  </a:ext>
                </a:extLst>
              </a:tr>
              <a:tr h="302463">
                <a:tc>
                  <a:txBody>
                    <a:bodyPr/>
                    <a:lstStyle/>
                    <a:p>
                      <a:pPr algn="l"/>
                      <a:r>
                        <a:rPr lang="en-US" sz="900" b="0" dirty="0">
                          <a:solidFill>
                            <a:schemeClr val="tx2"/>
                          </a:solidFill>
                        </a:rPr>
                        <a:t>Insight exchange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6423543"/>
                  </a:ext>
                </a:extLst>
              </a:tr>
              <a:tr h="3024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2"/>
                          </a:solidFill>
                          <a:effectLst/>
                          <a:uLnTx/>
                          <a:uFillTx/>
                          <a:latin typeface="+mn-lt"/>
                          <a:ea typeface="+mn-ea"/>
                          <a:cs typeface="+mn-cs"/>
                        </a:rPr>
                        <a:t>amazon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accent3"/>
                          </a:solidFill>
                          <a:latin typeface="Lato" panose="020F0502020204030203" pitchFamily="34" charset="0"/>
                          <a:ea typeface="Lato" panose="020F0502020204030203" pitchFamily="34" charset="0"/>
                          <a:cs typeface="Lato" panose="020F0502020204030203"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3830762"/>
                  </a:ext>
                </a:extLst>
              </a:tr>
              <a:tr h="3024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8697801"/>
                  </a:ext>
                </a:extLst>
              </a:tr>
              <a:tr h="3024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4850142"/>
                  </a:ext>
                </a:extLst>
              </a:tr>
              <a:tr h="302463">
                <a:tc>
                  <a:txBody>
                    <a:bodyPr/>
                    <a:lstStyle/>
                    <a:p>
                      <a:endParaRPr lang="en-US" sz="900" dirty="0">
                        <a:solidFill>
                          <a:schemeClr val="tx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2838321"/>
                  </a:ext>
                </a:extLst>
              </a:tr>
              <a:tr h="302463">
                <a:tc>
                  <a:txBody>
                    <a:bodyPr/>
                    <a:lstStyle/>
                    <a:p>
                      <a:endParaRPr lang="en-US" sz="900" dirty="0">
                        <a:solidFill>
                          <a:schemeClr val="tx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4591446"/>
                  </a:ext>
                </a:extLst>
              </a:tr>
              <a:tr h="302463">
                <a:tc>
                  <a:txBody>
                    <a:bodyPr/>
                    <a:lstStyle/>
                    <a:p>
                      <a:endParaRPr lang="en-US" sz="900" dirty="0">
                        <a:solidFill>
                          <a:schemeClr val="tx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3947839"/>
                  </a:ext>
                </a:extLst>
              </a:tr>
              <a:tr h="302463">
                <a:tc>
                  <a:txBody>
                    <a:bodyPr/>
                    <a:lstStyle/>
                    <a:p>
                      <a:endParaRPr lang="en-US" sz="900" dirty="0">
                        <a:solidFill>
                          <a:schemeClr val="tx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6132133"/>
                  </a:ext>
                </a:extLst>
              </a:tr>
              <a:tr h="302463">
                <a:tc>
                  <a:txBody>
                    <a:bodyPr/>
                    <a:lstStyle/>
                    <a:p>
                      <a:endParaRPr lang="en-US" sz="900" dirty="0">
                        <a:solidFill>
                          <a:schemeClr val="tx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6485736"/>
                  </a:ext>
                </a:extLst>
              </a:tr>
              <a:tr h="302463">
                <a:tc>
                  <a:txBody>
                    <a:bodyPr/>
                    <a:lstStyle/>
                    <a:p>
                      <a:endParaRPr lang="en-US" sz="900" dirty="0">
                        <a:solidFill>
                          <a:schemeClr val="tx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278441"/>
                  </a:ext>
                </a:extLst>
              </a:tr>
              <a:tr h="302463">
                <a:tc>
                  <a:txBody>
                    <a:bodyPr/>
                    <a:lstStyle/>
                    <a:p>
                      <a:endParaRPr lang="en-US" sz="900" dirty="0">
                        <a:solidFill>
                          <a:schemeClr val="tx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938627"/>
                  </a:ext>
                </a:extLst>
              </a:tr>
              <a:tr h="302463">
                <a:tc>
                  <a:txBody>
                    <a:bodyPr/>
                    <a:lstStyle/>
                    <a:p>
                      <a:endParaRPr lang="en-US" sz="900" dirty="0">
                        <a:solidFill>
                          <a:schemeClr val="tx2"/>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2">
                            <a:lumMod val="75000"/>
                          </a:schemeClr>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3"/>
                        </a:solidFill>
                        <a:latin typeface="Lato" panose="020F0502020204030203" pitchFamily="34" charset="0"/>
                        <a:ea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7712931"/>
                  </a:ext>
                </a:extLst>
              </a:tr>
            </a:tbl>
          </a:graphicData>
        </a:graphic>
      </p:graphicFrame>
      <p:cxnSp>
        <p:nvCxnSpPr>
          <p:cNvPr id="114" name="Straight Connector 113">
            <a:extLst>
              <a:ext uri="{FF2B5EF4-FFF2-40B4-BE49-F238E27FC236}">
                <a16:creationId xmlns:a16="http://schemas.microsoft.com/office/drawing/2014/main" id="{20EE680D-7982-AB47-B624-8F771BA9BDCA}"/>
              </a:ext>
            </a:extLst>
          </p:cNvPr>
          <p:cNvCxnSpPr>
            <a:cxnSpLocks/>
          </p:cNvCxnSpPr>
          <p:nvPr/>
        </p:nvCxnSpPr>
        <p:spPr>
          <a:xfrm>
            <a:off x="266298" y="1432135"/>
            <a:ext cx="116771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F6F2E1D6-BB77-984F-BBB3-B9CCB619B1A0}"/>
              </a:ext>
            </a:extLst>
          </p:cNvPr>
          <p:cNvCxnSpPr>
            <a:cxnSpLocks/>
          </p:cNvCxnSpPr>
          <p:nvPr/>
        </p:nvCxnSpPr>
        <p:spPr>
          <a:xfrm>
            <a:off x="2716609" y="4470819"/>
            <a:ext cx="1733747" cy="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620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43A60BD-8D1D-0A48-8B37-E782079D2621}"/>
              </a:ext>
            </a:extLst>
          </p:cNvPr>
          <p:cNvGraphicFramePr>
            <a:graphicFrameLocks noGrp="1"/>
          </p:cNvGraphicFramePr>
          <p:nvPr>
            <p:extLst>
              <p:ext uri="{D42A27DB-BD31-4B8C-83A1-F6EECF244321}">
                <p14:modId xmlns:p14="http://schemas.microsoft.com/office/powerpoint/2010/main" val="3294484914"/>
              </p:ext>
            </p:extLst>
          </p:nvPr>
        </p:nvGraphicFramePr>
        <p:xfrm>
          <a:off x="266298" y="755548"/>
          <a:ext cx="8485816" cy="4115472"/>
        </p:xfrm>
        <a:graphic>
          <a:graphicData uri="http://schemas.openxmlformats.org/drawingml/2006/table">
            <a:tbl>
              <a:tblPr firstRow="1" bandRow="1">
                <a:tableStyleId>{5C22544A-7EE6-4342-B048-85BDC9FD1C3A}</a:tableStyleId>
              </a:tblPr>
              <a:tblGrid>
                <a:gridCol w="794369">
                  <a:extLst>
                    <a:ext uri="{9D8B030D-6E8A-4147-A177-3AD203B41FA5}">
                      <a16:colId xmlns:a16="http://schemas.microsoft.com/office/drawing/2014/main" val="151195597"/>
                    </a:ext>
                  </a:extLst>
                </a:gridCol>
                <a:gridCol w="7691447">
                  <a:extLst>
                    <a:ext uri="{9D8B030D-6E8A-4147-A177-3AD203B41FA5}">
                      <a16:colId xmlns:a16="http://schemas.microsoft.com/office/drawing/2014/main" val="1271335475"/>
                    </a:ext>
                  </a:extLst>
                </a:gridCol>
              </a:tblGrid>
              <a:tr h="659298">
                <a:tc>
                  <a:txBody>
                    <a:bodyPr/>
                    <a:lstStyle/>
                    <a:p>
                      <a:pPr algn="ctr"/>
                      <a:r>
                        <a:rPr lang="en-US" sz="1600" b="1" dirty="0">
                          <a:solidFill>
                            <a:schemeClr val="bg1"/>
                          </a:solidFill>
                          <a:latin typeface="Roboto" panose="02000000000000000000" pitchFamily="2" charset="0"/>
                          <a:ea typeface="Roboto" panose="02000000000000000000" pitchFamily="2" charset="0"/>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r>
                        <a:rPr lang="en-US" sz="1100" b="1" dirty="0">
                          <a:solidFill>
                            <a:schemeClr val="accent2">
                              <a:lumMod val="75000"/>
                            </a:schemeClr>
                          </a:solidFill>
                        </a:rPr>
                        <a:t>Number of new &amp; returning visitors: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i="0" dirty="0">
                          <a:solidFill>
                            <a:schemeClr val="tx2"/>
                          </a:solidFill>
                        </a:rPr>
                        <a:t>60-70% is generally perceived as a good number for new visitors.  </a:t>
                      </a:r>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09302685"/>
                  </a:ext>
                </a:extLst>
              </a:tr>
              <a:tr h="659298">
                <a:tc>
                  <a:txBody>
                    <a:bodyPr/>
                    <a:lstStyle/>
                    <a:p>
                      <a:pPr algn="ctr"/>
                      <a:r>
                        <a:rPr lang="en-US" sz="1800" dirty="0">
                          <a:solidFill>
                            <a:schemeClr val="bg1"/>
                          </a:solidFill>
                          <a:latin typeface="Roboto" panose="02000000000000000000" pitchFamily="2" charset="0"/>
                          <a:ea typeface="Roboto" panose="02000000000000000000" pitchFamily="2" charset="0"/>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60DDD6">
                              <a:lumMod val="75000"/>
                            </a:srgbClr>
                          </a:solidFill>
                          <a:effectLst/>
                          <a:uLnTx/>
                          <a:uFillTx/>
                          <a:latin typeface="+mn-lt"/>
                          <a:ea typeface="+mn-ea"/>
                          <a:cs typeface="+mn-cs"/>
                        </a:rPr>
                        <a:t>Website visitors &amp; sessions: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50" i="1" dirty="0">
                          <a:solidFill>
                            <a:schemeClr val="tx2"/>
                          </a:solidFill>
                        </a:rPr>
                        <a:t>One user may scroll through many pages in a session. For example, on March 31, 2018 visitors had 206 sessions, and recorded 343 pages total, with an average of 1.03 pages viewed per session.</a:t>
                      </a:r>
                      <a:endParaRPr kumimoji="0" lang="en-US" sz="1050" b="0" i="0" u="none" strike="noStrike" kern="1200" cap="none" spc="0" normalizeH="0" baseline="0" noProof="0" dirty="0">
                        <a:ln>
                          <a:noFill/>
                        </a:ln>
                        <a:solidFill>
                          <a:srgbClr val="6E6E6E"/>
                        </a:solidFill>
                        <a:effectLst/>
                        <a:uLnTx/>
                        <a:uFillTx/>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4684884"/>
                  </a:ext>
                </a:extLst>
              </a:tr>
              <a:tr h="659298">
                <a:tc>
                  <a:txBody>
                    <a:bodyPr/>
                    <a:lstStyle/>
                    <a:p>
                      <a:pPr algn="ctr"/>
                      <a:r>
                        <a:rPr lang="en-US" sz="1800" dirty="0">
                          <a:solidFill>
                            <a:schemeClr val="bg1"/>
                          </a:solidFill>
                          <a:latin typeface="Roboto" panose="02000000000000000000" pitchFamily="2" charset="0"/>
                          <a:ea typeface="Roboto" panose="02000000000000000000" pitchFamily="2" charset="0"/>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60DDD6">
                              <a:lumMod val="75000"/>
                            </a:srgbClr>
                          </a:solidFill>
                          <a:effectLst/>
                          <a:uLnTx/>
                          <a:uFillTx/>
                          <a:latin typeface="+mn-lt"/>
                          <a:ea typeface="+mn-ea"/>
                          <a:cs typeface="+mn-cs"/>
                        </a:rPr>
                        <a:t>Avg. pages per session: </a:t>
                      </a:r>
                      <a:br>
                        <a:rPr kumimoji="0" lang="en-US" sz="1100" b="1" i="0" u="none" strike="noStrike" kern="1200" cap="none" spc="0" normalizeH="0" baseline="0" noProof="0" dirty="0">
                          <a:ln>
                            <a:noFill/>
                          </a:ln>
                          <a:solidFill>
                            <a:srgbClr val="60DDD6">
                              <a:lumMod val="75000"/>
                            </a:srgbClr>
                          </a:solidFill>
                          <a:effectLst/>
                          <a:uLnTx/>
                          <a:uFillTx/>
                          <a:latin typeface="+mn-lt"/>
                          <a:ea typeface="+mn-ea"/>
                          <a:cs typeface="+mn-cs"/>
                        </a:rPr>
                      </a:br>
                      <a:r>
                        <a:rPr lang="en-US" sz="1050" i="1" dirty="0">
                          <a:solidFill>
                            <a:schemeClr val="tx2"/>
                          </a:solidFill>
                        </a:rPr>
                        <a:t>The metric shows how many pages people are viewing in their session. This number can be seen as successful if people immediately got the information they needed (ex: our address or email), but would be considered a failure if our goal was for visitors to view many pages of our content)</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2423644"/>
                  </a:ext>
                </a:extLst>
              </a:tr>
              <a:tr h="659298">
                <a:tc>
                  <a:txBody>
                    <a:bodyPr/>
                    <a:lstStyle/>
                    <a:p>
                      <a:pPr algn="ctr"/>
                      <a:r>
                        <a:rPr lang="en-US" sz="1800" dirty="0">
                          <a:solidFill>
                            <a:schemeClr val="bg1"/>
                          </a:solidFill>
                          <a:latin typeface="Roboto" panose="02000000000000000000" pitchFamily="2" charset="0"/>
                          <a:ea typeface="Roboto" panose="02000000000000000000" pitchFamily="2" charset="0"/>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60DDD6">
                              <a:lumMod val="75000"/>
                            </a:srgbClr>
                          </a:solidFill>
                          <a:effectLst/>
                          <a:uLnTx/>
                          <a:uFillTx/>
                          <a:latin typeface="+mn-lt"/>
                          <a:ea typeface="+mn-ea"/>
                          <a:cs typeface="+mn-cs"/>
                        </a:rPr>
                        <a:t>Avg. session duration: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50" i="1" dirty="0">
                          <a:solidFill>
                            <a:schemeClr val="tx2"/>
                          </a:solidFill>
                        </a:rPr>
                        <a:t>2-3 minutes is considered to be a "good" amount of time for a session duration. A low number means our visitors may not be spending tons of time browsing news stories, and just gleaning info from the top or getting contact information (unlikely since those would come to solutions email).</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8390409"/>
                  </a:ext>
                </a:extLst>
              </a:tr>
              <a:tr h="659298">
                <a:tc>
                  <a:txBody>
                    <a:bodyPr/>
                    <a:lstStyle/>
                    <a:p>
                      <a:pPr algn="ctr"/>
                      <a:r>
                        <a:rPr lang="en-US" sz="1800" dirty="0">
                          <a:solidFill>
                            <a:schemeClr val="bg1"/>
                          </a:solidFill>
                          <a:latin typeface="Roboto" panose="02000000000000000000" pitchFamily="2" charset="0"/>
                          <a:ea typeface="Roboto" panose="02000000000000000000" pitchFamily="2" charset="0"/>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60DDD6">
                              <a:lumMod val="75000"/>
                            </a:srgbClr>
                          </a:solidFill>
                          <a:effectLst/>
                          <a:uLnTx/>
                          <a:uFillTx/>
                          <a:latin typeface="+mn-lt"/>
                          <a:ea typeface="+mn-ea"/>
                          <a:cs typeface="+mn-cs"/>
                        </a:rPr>
                        <a:t>Bounce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50" i="1" dirty="0">
                          <a:solidFill>
                            <a:schemeClr val="tx2"/>
                          </a:solidFill>
                        </a:rPr>
                        <a:t>30% is ideal and could be attributed to poor searchability, or drawing visitors who are not staying for our content, just surface info.</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20165807"/>
                  </a:ext>
                </a:extLst>
              </a:tr>
              <a:tr h="659298">
                <a:tc>
                  <a:txBody>
                    <a:bodyPr/>
                    <a:lstStyle/>
                    <a:p>
                      <a:pPr algn="ctr"/>
                      <a:r>
                        <a:rPr lang="en-US" sz="1800" dirty="0">
                          <a:solidFill>
                            <a:schemeClr val="bg1"/>
                          </a:solidFill>
                          <a:latin typeface="Roboto" panose="02000000000000000000" pitchFamily="2" charset="0"/>
                          <a:ea typeface="Roboto" panose="02000000000000000000" pitchFamily="2" charset="0"/>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1" i="1" dirty="0">
                          <a:solidFill>
                            <a:schemeClr val="accent2">
                              <a:lumMod val="75000"/>
                            </a:schemeClr>
                          </a:solidFill>
                        </a:rPr>
                        <a:t>Impressions &amp; Clicks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i="0" dirty="0">
                          <a:solidFill>
                            <a:schemeClr val="tx2"/>
                          </a:solidFill>
                        </a:rPr>
                        <a:t>An impression is counted each time your website is shown on a search result page or other site on the Google Network. When someone clicks your website link, Google counts that as a click.</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6397002"/>
                  </a:ext>
                </a:extLst>
              </a:tr>
            </a:tbl>
          </a:graphicData>
        </a:graphic>
      </p:graphicFrame>
      <p:sp>
        <p:nvSpPr>
          <p:cNvPr id="2" name="Title 1">
            <a:extLst>
              <a:ext uri="{FF2B5EF4-FFF2-40B4-BE49-F238E27FC236}">
                <a16:creationId xmlns:a16="http://schemas.microsoft.com/office/drawing/2014/main" id="{D3FA745B-4D07-DE4F-9341-50EA1F8F1B77}"/>
              </a:ext>
            </a:extLst>
          </p:cNvPr>
          <p:cNvSpPr>
            <a:spLocks noGrp="1"/>
          </p:cNvSpPr>
          <p:nvPr>
            <p:ph type="title"/>
          </p:nvPr>
        </p:nvSpPr>
        <p:spPr>
          <a:xfrm>
            <a:off x="266298" y="181187"/>
            <a:ext cx="7955280" cy="664797"/>
          </a:xfrm>
        </p:spPr>
        <p:txBody>
          <a:bodyPr/>
          <a:lstStyle/>
          <a:p>
            <a:r>
              <a:rPr lang="en-US" dirty="0"/>
              <a:t>EXPLAINING THE METRICS</a:t>
            </a:r>
          </a:p>
        </p:txBody>
      </p:sp>
      <p:cxnSp>
        <p:nvCxnSpPr>
          <p:cNvPr id="4" name="Straight Connector 3">
            <a:extLst>
              <a:ext uri="{FF2B5EF4-FFF2-40B4-BE49-F238E27FC236}">
                <a16:creationId xmlns:a16="http://schemas.microsoft.com/office/drawing/2014/main" id="{62FD90E2-79F1-4747-8486-B5EBEE62DD5E}"/>
              </a:ext>
            </a:extLst>
          </p:cNvPr>
          <p:cNvCxnSpPr>
            <a:cxnSpLocks/>
          </p:cNvCxnSpPr>
          <p:nvPr/>
        </p:nvCxnSpPr>
        <p:spPr>
          <a:xfrm>
            <a:off x="19805" y="115942"/>
            <a:ext cx="0" cy="445869"/>
          </a:xfrm>
          <a:prstGeom prst="line">
            <a:avLst/>
          </a:prstGeom>
          <a:ln w="60325" cmpd="sng">
            <a:solidFill>
              <a:schemeClr val="accent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013976"/>
      </p:ext>
    </p:extLst>
  </p:cSld>
  <p:clrMapOvr>
    <a:masterClrMapping/>
  </p:clrMapOvr>
</p:sld>
</file>

<file path=ppt/theme/theme1.xml><?xml version="1.0" encoding="utf-8"?>
<a:theme xmlns:a="http://schemas.openxmlformats.org/drawingml/2006/main" name="Custom Design">
  <a:themeElements>
    <a:clrScheme name="Illuminas new">
      <a:dk1>
        <a:srgbClr val="444444"/>
      </a:dk1>
      <a:lt1>
        <a:srgbClr val="FFFFFF"/>
      </a:lt1>
      <a:dk2>
        <a:srgbClr val="6E6E6E"/>
      </a:dk2>
      <a:lt2>
        <a:srgbClr val="FFFFFF"/>
      </a:lt2>
      <a:accent1>
        <a:srgbClr val="0A374C"/>
      </a:accent1>
      <a:accent2>
        <a:srgbClr val="60DDD6"/>
      </a:accent2>
      <a:accent3>
        <a:srgbClr val="30897D"/>
      </a:accent3>
      <a:accent4>
        <a:srgbClr val="F5A749"/>
      </a:accent4>
      <a:accent5>
        <a:srgbClr val="FA9849"/>
      </a:accent5>
      <a:accent6>
        <a:srgbClr val="BFBFBF"/>
      </a:accent6>
      <a:hlink>
        <a:srgbClr val="2A8986"/>
      </a:hlink>
      <a:folHlink>
        <a:srgbClr val="2A8986"/>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prstDash val="dot"/>
        </a:ln>
        <a:effectLst/>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a:spPr>
      <a:bodyPr wrap="square" rtlCol="0">
        <a:spAutoFit/>
      </a:bodyPr>
      <a:lstStyle>
        <a:defPPr defTabSz="457200">
          <a:spcBef>
            <a:spcPct val="20000"/>
          </a:spcBef>
          <a:buFont typeface="Arial" charset="0"/>
          <a:buNone/>
          <a:defRPr sz="1300" b="1" dirty="0" smtClean="0">
            <a:solidFill>
              <a:srgbClr val="817E7B"/>
            </a:solidFill>
            <a:latin typeface="Corbel"/>
            <a:cs typeface="Corbel"/>
          </a:defRPr>
        </a:defPPr>
      </a:lstStyle>
    </a:txDef>
  </a:objectDefaults>
  <a:extraClrSchemeLst/>
</a:theme>
</file>

<file path=ppt/theme/theme2.xml><?xml version="1.0" encoding="utf-8"?>
<a:theme xmlns:a="http://schemas.openxmlformats.org/drawingml/2006/main" name="1_Custom Design">
  <a:themeElements>
    <a:clrScheme name="Illuminas new">
      <a:dk1>
        <a:srgbClr val="444444"/>
      </a:dk1>
      <a:lt1>
        <a:srgbClr val="FFFFFF"/>
      </a:lt1>
      <a:dk2>
        <a:srgbClr val="6E6E6E"/>
      </a:dk2>
      <a:lt2>
        <a:srgbClr val="FFFFFF"/>
      </a:lt2>
      <a:accent1>
        <a:srgbClr val="0A374C"/>
      </a:accent1>
      <a:accent2>
        <a:srgbClr val="60DDD6"/>
      </a:accent2>
      <a:accent3>
        <a:srgbClr val="30897D"/>
      </a:accent3>
      <a:accent4>
        <a:srgbClr val="F5A749"/>
      </a:accent4>
      <a:accent5>
        <a:srgbClr val="FA9849"/>
      </a:accent5>
      <a:accent6>
        <a:srgbClr val="BFBFBF"/>
      </a:accent6>
      <a:hlink>
        <a:srgbClr val="2A8986"/>
      </a:hlink>
      <a:folHlink>
        <a:srgbClr val="2A8986"/>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prstDash val="dot"/>
        </a:ln>
        <a:effectLst/>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a:spPr>
      <a:bodyPr wrap="square" rtlCol="0">
        <a:spAutoFit/>
      </a:bodyPr>
      <a:lstStyle>
        <a:defPPr defTabSz="457200">
          <a:spcBef>
            <a:spcPct val="20000"/>
          </a:spcBef>
          <a:buFont typeface="Arial" charset="0"/>
          <a:buNone/>
          <a:defRPr sz="1300" b="1" dirty="0" smtClean="0">
            <a:solidFill>
              <a:srgbClr val="817E7B"/>
            </a:solidFill>
            <a:latin typeface="Corbel"/>
            <a:cs typeface="Corbel"/>
          </a:defRPr>
        </a:defPPr>
      </a:lstStyle>
    </a:txDef>
  </a:objectDefaults>
  <a:extraClrSchemeLst/>
</a:theme>
</file>

<file path=ppt/theme/theme3.xml><?xml version="1.0" encoding="utf-8"?>
<a:theme xmlns:a="http://schemas.openxmlformats.org/drawingml/2006/main" name="2_Custom Design">
  <a:themeElements>
    <a:clrScheme name="Illuminas new">
      <a:dk1>
        <a:srgbClr val="444444"/>
      </a:dk1>
      <a:lt1>
        <a:srgbClr val="FFFFFF"/>
      </a:lt1>
      <a:dk2>
        <a:srgbClr val="6E6E6E"/>
      </a:dk2>
      <a:lt2>
        <a:srgbClr val="FFFFFF"/>
      </a:lt2>
      <a:accent1>
        <a:srgbClr val="0A374C"/>
      </a:accent1>
      <a:accent2>
        <a:srgbClr val="60DDD6"/>
      </a:accent2>
      <a:accent3>
        <a:srgbClr val="30897D"/>
      </a:accent3>
      <a:accent4>
        <a:srgbClr val="F5A749"/>
      </a:accent4>
      <a:accent5>
        <a:srgbClr val="FA9849"/>
      </a:accent5>
      <a:accent6>
        <a:srgbClr val="BFBFBF"/>
      </a:accent6>
      <a:hlink>
        <a:srgbClr val="2A8986"/>
      </a:hlink>
      <a:folHlink>
        <a:srgbClr val="2A8986"/>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prstDash val="dot"/>
        </a:ln>
        <a:effectLst/>
      </a:spPr>
      <a:bodyPr/>
      <a:lstStyle/>
      <a:style>
        <a:lnRef idx="2">
          <a:schemeClr val="accent1"/>
        </a:lnRef>
        <a:fillRef idx="0">
          <a:schemeClr val="accent1"/>
        </a:fillRef>
        <a:effectRef idx="1">
          <a:schemeClr val="accent1"/>
        </a:effectRef>
        <a:fontRef idx="minor">
          <a:schemeClr val="tx1"/>
        </a:fontRef>
      </a:style>
    </a:lnDef>
    <a:txDef>
      <a:spPr bwMode="auto">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a:spPr>
      <a:bodyPr wrap="square" rtlCol="0">
        <a:spAutoFit/>
      </a:bodyPr>
      <a:lstStyle>
        <a:defPPr defTabSz="457200">
          <a:spcBef>
            <a:spcPct val="20000"/>
          </a:spcBef>
          <a:buFont typeface="Arial" charset="0"/>
          <a:buNone/>
          <a:defRPr sz="1300" b="1" dirty="0" smtClean="0">
            <a:solidFill>
              <a:srgbClr val="817E7B"/>
            </a:solidFill>
            <a:latin typeface="Corbel"/>
            <a:cs typeface="Corbe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5155</TotalTime>
  <Words>533</Words>
  <Application>Microsoft Macintosh PowerPoint</Application>
  <PresentationFormat>On-screen Show (16:9)</PresentationFormat>
  <Paragraphs>195</Paragraphs>
  <Slides>6</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vt:i4>
      </vt:variant>
    </vt:vector>
  </HeadingPairs>
  <TitlesOfParts>
    <vt:vector size="16" baseType="lpstr">
      <vt:lpstr>Arial</vt:lpstr>
      <vt:lpstr>Corbel</vt:lpstr>
      <vt:lpstr>Lato</vt:lpstr>
      <vt:lpstr>Museo Sans For Dell</vt:lpstr>
      <vt:lpstr>Roboto</vt:lpstr>
      <vt:lpstr>Trebuchet MS</vt:lpstr>
      <vt:lpstr>Wingdings</vt:lpstr>
      <vt:lpstr>Custom Design</vt:lpstr>
      <vt:lpstr>1_Custom Design</vt:lpstr>
      <vt:lpstr>2_Custom Design</vt:lpstr>
      <vt:lpstr>Illuminas.com Google Analytics  </vt:lpstr>
      <vt:lpstr>ILLUMINAS.COM WEBSITE</vt:lpstr>
      <vt:lpstr>INSIGHT EXCHANGE</vt:lpstr>
      <vt:lpstr>OVERVIEW OF SITE VISITS - ILLUMINAS.COM </vt:lpstr>
      <vt:lpstr>OVERVIEW OF SITE VISITS – INSIGHT EXCHANGE</vt:lpstr>
      <vt:lpstr>EXPLAINING THE METRICS</vt:lpstr>
    </vt:vector>
  </TitlesOfParts>
  <Manager/>
  <Company>Illuminas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Illuminas Proposal</dc:title>
  <dc:subject/>
  <dc:creator>Sarah Graham</dc:creator>
  <cp:keywords/>
  <dc:description/>
  <cp:lastModifiedBy>Zach Fedell</cp:lastModifiedBy>
  <cp:revision>517</cp:revision>
  <cp:lastPrinted>2015-03-05T20:48:43Z</cp:lastPrinted>
  <dcterms:created xsi:type="dcterms:W3CDTF">2014-06-24T15:52:46Z</dcterms:created>
  <dcterms:modified xsi:type="dcterms:W3CDTF">2018-11-27T19:27:25Z</dcterms:modified>
  <cp:category/>
</cp:coreProperties>
</file>