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97" r:id="rId5"/>
    <p:sldMasterId id="2147483710" r:id="rId6"/>
    <p:sldMasterId id="2147483745" r:id="rId7"/>
  </p:sldMasterIdLst>
  <p:notesMasterIdLst>
    <p:notesMasterId r:id="rId18"/>
  </p:notesMasterIdLst>
  <p:sldIdLst>
    <p:sldId id="279" r:id="rId8"/>
    <p:sldId id="280" r:id="rId9"/>
    <p:sldId id="288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Adrienne" initials="MA" lastIdx="2" clrIdx="0">
    <p:extLst/>
  </p:cmAuthor>
  <p:cmAuthor id="2" name="Connor, Linda" initials="CL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6EF"/>
    <a:srgbClr val="F2AF00"/>
    <a:srgbClr val="000000"/>
    <a:srgbClr val="6EA204"/>
    <a:srgbClr val="EEEEEE"/>
    <a:srgbClr val="808080"/>
    <a:srgbClr val="444444"/>
    <a:srgbClr val="AAAAAA"/>
    <a:srgbClr val="EE6411"/>
    <a:srgbClr val="004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411" autoAdjust="0"/>
  </p:normalViewPr>
  <p:slideViewPr>
    <p:cSldViewPr snapToGrid="0">
      <p:cViewPr varScale="1">
        <p:scale>
          <a:sx n="75" d="100"/>
          <a:sy n="75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2D9C-6952-4232-9A70-9C70F378300C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73FFB-B3D8-4B4E-B4FC-B81C09D1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9195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5760" y="3048001"/>
            <a:ext cx="9194800" cy="41036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2" y="6362701"/>
            <a:ext cx="1333500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73" y="6451805"/>
            <a:ext cx="898652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59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0257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ll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</p:spPr>
        <p:txBody>
          <a:bodyPr anchor="ctr" anchorCtr="0">
            <a:normAutofit/>
          </a:bodyPr>
          <a:lstStyle>
            <a:lvl1pPr>
              <a:defRPr sz="7200" baseline="0">
                <a:solidFill>
                  <a:srgbClr val="AAAAAA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050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6910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9195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5760" y="3048001"/>
            <a:ext cx="9194800" cy="41036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2" y="6362701"/>
            <a:ext cx="1333500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73" y="6451805"/>
            <a:ext cx="898652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444444"/>
              </a:solidFill>
            </a:endParaRPr>
          </a:p>
        </p:txBody>
      </p:sp>
      <p:sp>
        <p:nvSpPr>
          <p:cNvPr id="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14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10565848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580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1463040"/>
            <a:ext cx="1060704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93700" y="2072640"/>
            <a:ext cx="1060704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3053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01275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9042" y="365759"/>
            <a:ext cx="571370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711813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199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5761"/>
            <a:ext cx="672366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573024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092200"/>
            <a:ext cx="573024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11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1"/>
            <a:ext cx="573024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573024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484464"/>
            <a:ext cx="573024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88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06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8957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ll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</p:spPr>
        <p:txBody>
          <a:bodyPr anchor="ctr" anchorCtr="0">
            <a:normAutofit/>
          </a:bodyPr>
          <a:lstStyle>
            <a:lvl1pPr>
              <a:defRPr sz="7200" baseline="0">
                <a:solidFill>
                  <a:srgbClr val="AAAAAA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71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70595"/>
            <a:ext cx="1060704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66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7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630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72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91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4153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572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89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16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10565848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7038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4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7" y="352839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490909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42393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1463040"/>
            <a:ext cx="106070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5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1060704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5655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7241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0222" y="356940"/>
            <a:ext cx="5713705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0222" y="1706880"/>
            <a:ext cx="5711813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33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6572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56941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57302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092200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22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56942"/>
            <a:ext cx="5730240" cy="886396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573024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546195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4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8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481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1463040"/>
            <a:ext cx="1060704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93700" y="2072640"/>
            <a:ext cx="1060704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4876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040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64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6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7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46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22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6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7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4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313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9297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65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7" y="352839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351681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867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4962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86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7" y="352839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344069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03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41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05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630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72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9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9042" y="365759"/>
            <a:ext cx="571370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711813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9805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4153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637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572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1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68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 err="1">
              <a:solidFill>
                <a:srgbClr val="000000"/>
              </a:solidFill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6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7" y="352839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205809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6254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1463040"/>
            <a:ext cx="106070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5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1060704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8452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37849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0222" y="356940"/>
            <a:ext cx="5713705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0222" y="1706880"/>
            <a:ext cx="5711813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33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958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56941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57302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092200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115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5761"/>
            <a:ext cx="672366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573024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092200"/>
            <a:ext cx="573024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974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56942"/>
            <a:ext cx="5730240" cy="886396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573024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546195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27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708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514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040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98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31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255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40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9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54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1"/>
            <a:ext cx="573024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573024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867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484464"/>
            <a:ext cx="573024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94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5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37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3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87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7" y="352839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68627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3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10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1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7" y="352839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931882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79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62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9816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C5ADD5-EE76-463D-A829-5816A821126A}" type="datetimeFigureOut">
              <a:rPr lang="en-US" sz="3200">
                <a:solidFill>
                  <a:srgbClr val="444444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4/13/2017</a:t>
            </a:fld>
            <a:endParaRPr lang="en-US" sz="3200">
              <a:solidFill>
                <a:srgbClr val="44444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44444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4AA48A-5AF5-4BF6-8EEF-A85CD8B19E99}" type="slidenum">
              <a:rPr lang="en-US" sz="3200">
                <a:solidFill>
                  <a:srgbClr val="444444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320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91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5761" y="362515"/>
            <a:ext cx="10574127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1" y="1706880"/>
            <a:ext cx="1056929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699" y="6409972"/>
            <a:ext cx="353568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1200">
                <a:solidFill>
                  <a:srgbClr val="444444">
                    <a:lumMod val="50000"/>
                    <a:lumOff val="50000"/>
                  </a:srgbClr>
                </a:solidFill>
                <a:latin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1200" dirty="0" err="1">
              <a:solidFill>
                <a:srgbClr val="444444">
                  <a:lumMod val="50000"/>
                  <a:lumOff val="5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fld id="{E00CF047-7350-4707-AA1A-E56FA69586CC}" type="datetime1">
              <a:rPr lang="en-US" sz="1200">
                <a:solidFill>
                  <a:srgbClr val="444444">
                    <a:lumMod val="50000"/>
                    <a:lumOff val="50000"/>
                  </a:srgbClr>
                </a:solidFill>
                <a:latin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85C3"/>
                </a:buClr>
              </a:pPr>
              <a:t>4/13/2017</a:t>
            </a:fld>
            <a:endParaRPr lang="en-US" sz="1200" dirty="0">
              <a:solidFill>
                <a:srgbClr val="444444">
                  <a:lumMod val="50000"/>
                  <a:lumOff val="5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fld id="{E00CF047-7350-4707-AA1A-E56FA69586CC}" type="datetime1">
              <a:rPr lang="en-US" sz="1200">
                <a:solidFill>
                  <a:srgbClr val="444444">
                    <a:lumMod val="50000"/>
                    <a:lumOff val="50000"/>
                  </a:srgbClr>
                </a:solidFill>
                <a:latin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85C3"/>
                </a:buClr>
              </a:pPr>
              <a:t>4/13/2017</a:t>
            </a:fld>
            <a:endParaRPr lang="en-US" sz="1200" dirty="0">
              <a:solidFill>
                <a:srgbClr val="444444">
                  <a:lumMod val="50000"/>
                  <a:lumOff val="50000"/>
                </a:srgbClr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26" name="fl" descr="                                              Internal Use - Confidential &#10;&#10;"/>
          <p:cNvSpPr txBox="1"/>
          <p:nvPr/>
        </p:nvSpPr>
        <p:spPr>
          <a:xfrm>
            <a:off x="0" y="6179820"/>
            <a:ext cx="12192000" cy="7130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r>
              <a:rPr lang="en-US" sz="1000" b="0" i="0" u="none" baseline="0" smtClean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endParaRPr lang="en-US" sz="1000" b="0" i="0" u="none" baseline="0" smtClean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05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81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333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867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5761" y="362515"/>
            <a:ext cx="10574127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1" y="1706880"/>
            <a:ext cx="1056929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699" y="6409972"/>
            <a:ext cx="353568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1200">
                <a:solidFill>
                  <a:srgbClr val="444444">
                    <a:lumMod val="50000"/>
                    <a:lumOff val="50000"/>
                  </a:srgbClr>
                </a:solidFill>
                <a:latin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1200" dirty="0" err="1">
              <a:solidFill>
                <a:srgbClr val="444444">
                  <a:lumMod val="50000"/>
                  <a:lumOff val="5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fld id="{E00CF047-7350-4707-AA1A-E56FA69586CC}" type="datetime1">
              <a:rPr lang="en-US" sz="1200">
                <a:solidFill>
                  <a:srgbClr val="444444">
                    <a:lumMod val="50000"/>
                    <a:lumOff val="50000"/>
                  </a:srgbClr>
                </a:solidFill>
                <a:latin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85C3"/>
                </a:buClr>
              </a:pPr>
              <a:t>4/13/2017</a:t>
            </a:fld>
            <a:endParaRPr lang="en-US" sz="1200" dirty="0">
              <a:solidFill>
                <a:srgbClr val="444444">
                  <a:lumMod val="50000"/>
                  <a:lumOff val="5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fld id="{E00CF047-7350-4707-AA1A-E56FA69586CC}" type="datetime1">
              <a:rPr lang="en-US" sz="1200">
                <a:solidFill>
                  <a:srgbClr val="444444">
                    <a:lumMod val="50000"/>
                    <a:lumOff val="50000"/>
                  </a:srgbClr>
                </a:solidFill>
                <a:latin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85C3"/>
                </a:buClr>
              </a:pPr>
              <a:t>4/13/2017</a:t>
            </a:fld>
            <a:endParaRPr lang="en-US" sz="1200" dirty="0">
              <a:solidFill>
                <a:srgbClr val="444444">
                  <a:lumMod val="50000"/>
                  <a:lumOff val="50000"/>
                </a:srgbClr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26" name="fl" descr="                                              Internal Use - Confidential &#10;&#10;"/>
          <p:cNvSpPr txBox="1"/>
          <p:nvPr/>
        </p:nvSpPr>
        <p:spPr>
          <a:xfrm>
            <a:off x="0" y="6179820"/>
            <a:ext cx="12192000" cy="7130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r>
              <a:rPr lang="en-US" sz="1000" b="0" i="0" u="none" baseline="0" smtClean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endParaRPr lang="en-US" sz="1000" b="0" i="0" u="none" baseline="0" smtClean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90000"/>
              </a:lnSpc>
              <a:spcBef>
                <a:spcPts val="800"/>
              </a:spcBef>
              <a:buClr>
                <a:srgbClr val="0085C3"/>
              </a:buClr>
            </a:pPr>
            <a:endParaRPr lang="en-US" sz="1000" b="0" i="0" u="none" baseline="0" dirty="0" err="1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61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333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867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4/13/2017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4/13/2017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1133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</a:rPr>
              <a:t>of Y</a:t>
            </a:r>
          </a:p>
        </p:txBody>
      </p:sp>
      <p:sp>
        <p:nvSpPr>
          <p:cNvPr id="15" name="fl" descr="                                              Internal Use - Confidential &#10;&#10;"/>
          <p:cNvSpPr txBox="1"/>
          <p:nvPr/>
        </p:nvSpPr>
        <p:spPr>
          <a:xfrm>
            <a:off x="0" y="6332220"/>
            <a:ext cx="12192000" cy="4667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1000" b="0" i="0" u="none" baseline="0" smtClean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000" b="0" i="0" u="none" baseline="0" smtClean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19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4/13/2017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4/13/2017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1133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</a:rPr>
              <a:t>of Y</a:t>
            </a:r>
          </a:p>
        </p:txBody>
      </p:sp>
      <p:sp>
        <p:nvSpPr>
          <p:cNvPr id="15" name="fl" descr="                                              Internal Use - Confidential &#10;&#10;"/>
          <p:cNvSpPr txBox="1"/>
          <p:nvPr/>
        </p:nvSpPr>
        <p:spPr>
          <a:xfrm>
            <a:off x="0" y="6332220"/>
            <a:ext cx="12192000" cy="4667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1000" b="0" i="0" u="none" baseline="0" smtClean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000" b="0" i="0" u="none" baseline="0" smtClean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781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779" r:id="rId3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DEW 2016 Video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1" y="3002845"/>
            <a:ext cx="6934388" cy="820866"/>
          </a:xfrm>
        </p:spPr>
        <p:txBody>
          <a:bodyPr/>
          <a:lstStyle/>
          <a:p>
            <a:r>
              <a:rPr lang="en-US" dirty="0" smtClean="0"/>
              <a:t>Current video graphics and messaging embedded in background.</a:t>
            </a:r>
            <a:endParaRPr lang="en-US" dirty="0"/>
          </a:p>
        </p:txBody>
      </p:sp>
      <p:sp>
        <p:nvSpPr>
          <p:cNvPr id="3" name="flFirstPage" descr="                                              Internal Use - Confidential &#10;&#10;"/>
          <p:cNvSpPr txBox="1"/>
          <p:nvPr/>
        </p:nvSpPr>
        <p:spPr>
          <a:xfrm>
            <a:off x="0" y="6337300"/>
            <a:ext cx="3316934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smtClean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smtClean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00" dirty="0" err="1" smtClean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00293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97965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084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34975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134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84826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407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032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95445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63939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16_DellEMC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4.xml><?xml version="1.0" encoding="utf-8"?>
<a:theme xmlns:a="http://schemas.openxmlformats.org/drawingml/2006/main" name="1_2016_DellEMC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A40DF1E0D2D47A272C788EFBD1F9F" ma:contentTypeVersion="3" ma:contentTypeDescription="Create a new document." ma:contentTypeScope="" ma:versionID="4d45e246e23fa9a243287bb6c0a895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cf24e562da6693c9ce5cc061685d4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1245F-B581-4513-9791-D924F8678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6240BB-E1A9-43E5-84BE-23C7DF6A1E4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038A80-63FB-49AC-9462-BD827C79B0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9136</TotalTime>
  <Words>12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</vt:lpstr>
      <vt:lpstr>Arial Black</vt:lpstr>
      <vt:lpstr>Calibri</vt:lpstr>
      <vt:lpstr>Courier New</vt:lpstr>
      <vt:lpstr>Museo For Dell 300</vt:lpstr>
      <vt:lpstr>Museo Sans For Dell</vt:lpstr>
      <vt:lpstr>Trebuchet MS</vt:lpstr>
      <vt:lpstr>Wingdings</vt:lpstr>
      <vt:lpstr>1_Dell Template 16x9_final</vt:lpstr>
      <vt:lpstr>Dell Template 16x9_final</vt:lpstr>
      <vt:lpstr>2016_DellEMC_ppt_template</vt:lpstr>
      <vt:lpstr>1_2016_DellEMC_ppt_template</vt:lpstr>
      <vt:lpstr>DEW 2016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Slides Templates for Linda's org</dc:title>
  <dc:creator>Holt, Jeremiah</dc:creator>
  <cp:keywords>Internal Use</cp:keywords>
  <cp:lastModifiedBy>Gordon, Justin - Dell Team</cp:lastModifiedBy>
  <cp:revision>55</cp:revision>
  <dcterms:created xsi:type="dcterms:W3CDTF">2017-02-13T16:27:08Z</dcterms:created>
  <dcterms:modified xsi:type="dcterms:W3CDTF">2017-04-13T20:27:30Z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62966df2-8370-4116-b106-9ee3f8e5a142</vt:lpwstr>
  </property>
  <property fmtid="{D5CDD505-2E9C-101B-9397-08002B2CF9AE}" pid="3" name="Document Creator">
    <vt:lpwstr>Jeremiah_Holt</vt:lpwstr>
  </property>
  <property fmtid="{D5CDD505-2E9C-101B-9397-08002B2CF9AE}" pid="4" name="titusconfig">
    <vt:lpwstr>0.6CorpGlobal</vt:lpwstr>
  </property>
  <property fmtid="{D5CDD505-2E9C-101B-9397-08002B2CF9AE}" pid="5" name="Document Editor">
    <vt:lpwstr>Justin_Gordon</vt:lpwstr>
  </property>
  <property fmtid="{D5CDD505-2E9C-101B-9397-08002B2CF9AE}" pid="6" name="ContentTypeId">
    <vt:lpwstr>0x01010092AA40DF1E0D2D47A272C788EFBD1F9F</vt:lpwstr>
  </property>
  <property fmtid="{D5CDD505-2E9C-101B-9397-08002B2CF9AE}" pid="7" name="DellClassification">
    <vt:lpwstr>No Restrictions</vt:lpwstr>
  </property>
  <property fmtid="{D5CDD505-2E9C-101B-9397-08002B2CF9AE}" pid="8" name="DellSubLabels">
    <vt:lpwstr/>
  </property>
  <property fmtid="{D5CDD505-2E9C-101B-9397-08002B2CF9AE}" pid="9" name="Classification">
    <vt:lpwstr>Internal Use</vt:lpwstr>
  </property>
  <property fmtid="{D5CDD505-2E9C-101B-9397-08002B2CF9AE}" pid="10" name="Sublabels">
    <vt:lpwstr/>
  </property>
  <property fmtid="{D5CDD505-2E9C-101B-9397-08002B2CF9AE}" pid="11" name="VisualMarkingsPPT">
    <vt:lpwstr>Classification Footer</vt:lpwstr>
  </property>
</Properties>
</file>