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 id="2147483902" r:id="rId2"/>
    <p:sldMasterId id="2147483906" r:id="rId3"/>
  </p:sldMasterIdLst>
  <p:notesMasterIdLst>
    <p:notesMasterId r:id="rId28"/>
  </p:notesMasterIdLst>
  <p:handoutMasterIdLst>
    <p:handoutMasterId r:id="rId29"/>
  </p:handoutMasterIdLst>
  <p:sldIdLst>
    <p:sldId id="260" r:id="rId4"/>
    <p:sldId id="303" r:id="rId5"/>
    <p:sldId id="302" r:id="rId6"/>
    <p:sldId id="277" r:id="rId7"/>
    <p:sldId id="278" r:id="rId8"/>
    <p:sldId id="304" r:id="rId9"/>
    <p:sldId id="305" r:id="rId10"/>
    <p:sldId id="314" r:id="rId11"/>
    <p:sldId id="276" r:id="rId12"/>
    <p:sldId id="315" r:id="rId13"/>
    <p:sldId id="279" r:id="rId14"/>
    <p:sldId id="280" r:id="rId15"/>
    <p:sldId id="281" r:id="rId16"/>
    <p:sldId id="503" r:id="rId17"/>
    <p:sldId id="313" r:id="rId18"/>
    <p:sldId id="310" r:id="rId19"/>
    <p:sldId id="312" r:id="rId20"/>
    <p:sldId id="524" r:id="rId21"/>
    <p:sldId id="309" r:id="rId22"/>
    <p:sldId id="282" r:id="rId23"/>
    <p:sldId id="264" r:id="rId24"/>
    <p:sldId id="265" r:id="rId25"/>
    <p:sldId id="271" r:id="rId26"/>
    <p:sldId id="272" r:id="rId27"/>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rie Angiolet" initials="" lastIdx="29" clrIdx="0"/>
  <p:cmAuthor id="1" name="Sarah Graham" initials="" lastIdx="2" clrIdx="1"/>
  <p:cmAuthor id="2" name="Max Kerwick" initials="" lastIdx="18" clrIdx="2"/>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7BF2C1"/>
    <a:srgbClr val="30897D"/>
    <a:srgbClr val="4DC4BA"/>
    <a:srgbClr val="6E6E6E"/>
    <a:srgbClr val="817E7B"/>
    <a:srgbClr val="585858"/>
    <a:srgbClr val="AAA8A6"/>
    <a:srgbClr val="F2F2F2"/>
    <a:srgbClr val="5B5A62"/>
    <a:srgbClr val="169C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autoAdjust="0"/>
    <p:restoredTop sz="93539" autoAdjust="0"/>
  </p:normalViewPr>
  <p:slideViewPr>
    <p:cSldViewPr snapToGrid="0" snapToObjects="1">
      <p:cViewPr varScale="1">
        <p:scale>
          <a:sx n="154" d="100"/>
          <a:sy n="154" d="100"/>
        </p:scale>
        <p:origin x="664" y="19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7" d="100"/>
          <a:sy n="117" d="100"/>
        </p:scale>
        <p:origin x="4416"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5"/>
              </a:solidFill>
              <a:ln w="19050">
                <a:solidFill>
                  <a:schemeClr val="lt1"/>
                </a:solidFill>
              </a:ln>
              <a:effectLst/>
            </c:spPr>
            <c:extLst>
              <c:ext xmlns:c16="http://schemas.microsoft.com/office/drawing/2014/chart" uri="{C3380CC4-5D6E-409C-BE32-E72D297353CC}">
                <c16:uniqueId val="{00000001-EEA5-CD49-9831-AA2370759F79}"/>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EEA5-CD49-9831-AA2370759F79}"/>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EEA5-CD49-9831-AA2370759F79}"/>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EEA5-CD49-9831-AA2370759F7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EEA5-CD49-9831-AA2370759F79}"/>
            </c:ext>
          </c:extLst>
        </c:ser>
        <c:dLbls>
          <c:showLegendKey val="0"/>
          <c:showVal val="0"/>
          <c:showCatName val="0"/>
          <c:showSerName val="0"/>
          <c:showPercent val="0"/>
          <c:showBubbleSize val="0"/>
          <c:showLeaderLines val="1"/>
        </c:dLbls>
        <c:firstSliceAng val="0"/>
        <c:holeSize val="75"/>
      </c:doughnutChart>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Lato" panose="020F0502020204030203" pitchFamily="34" charset="0"/>
              <a:ea typeface="Lato" panose="020F0502020204030203" pitchFamily="34" charset="0"/>
              <a:cs typeface="Lato" panose="020F050202020403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overflow" horzOverflow="overflow"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E7C6-A84F-A53E-EB02859CD2B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E7C6-A84F-A53E-EB02859CD2BC}"/>
            </c:ext>
          </c:extLst>
        </c:ser>
        <c:ser>
          <c:idx val="2"/>
          <c:order val="2"/>
          <c:tx>
            <c:strRef>
              <c:f>Sheet1!$D$1</c:f>
              <c:strCache>
                <c:ptCount val="1"/>
                <c:pt idx="0">
                  <c:v>Series 3</c:v>
                </c:pt>
              </c:strCache>
            </c:strRef>
          </c:tx>
          <c:spPr>
            <a:solidFill>
              <a:srgbClr val="AAA8A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E7C6-A84F-A53E-EB02859CD2BC}"/>
            </c:ext>
          </c:extLst>
        </c:ser>
        <c:dLbls>
          <c:showLegendKey val="0"/>
          <c:showVal val="0"/>
          <c:showCatName val="0"/>
          <c:showSerName val="0"/>
          <c:showPercent val="0"/>
          <c:showBubbleSize val="0"/>
        </c:dLbls>
        <c:gapWidth val="249"/>
        <c:overlap val="-11"/>
        <c:axId val="1969466240"/>
        <c:axId val="274539311"/>
      </c:barChart>
      <c:catAx>
        <c:axId val="19694662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2"/>
                </a:solidFill>
                <a:latin typeface="Lato" panose="020F0502020204030203" pitchFamily="34" charset="0"/>
                <a:ea typeface="Lato" panose="020F0502020204030203" pitchFamily="34" charset="0"/>
                <a:cs typeface="Lato" panose="020F0502020204030203" pitchFamily="34" charset="0"/>
              </a:defRPr>
            </a:pPr>
            <a:endParaRPr lang="en-US"/>
          </a:p>
        </c:txPr>
        <c:crossAx val="274539311"/>
        <c:crosses val="autoZero"/>
        <c:auto val="1"/>
        <c:lblAlgn val="ctr"/>
        <c:lblOffset val="100"/>
        <c:noMultiLvlLbl val="0"/>
      </c:catAx>
      <c:valAx>
        <c:axId val="2745393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2"/>
                </a:solidFill>
                <a:latin typeface="Lato" panose="020F0502020204030203" pitchFamily="34" charset="0"/>
                <a:ea typeface="Lato" panose="020F0502020204030203" pitchFamily="34" charset="0"/>
                <a:cs typeface="Lato" panose="020F0502020204030203" pitchFamily="34" charset="0"/>
              </a:defRPr>
            </a:pPr>
            <a:endParaRPr lang="en-US"/>
          </a:p>
        </c:txPr>
        <c:crossAx val="196946624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8D658-D040-ED42-BE14-0272F39F1B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C51FE4B2-8248-F64D-A430-3D3A6FA7F7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D1422C-F788-F542-A24B-764B6A3433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3D8B8C-3E40-5043-8CCA-CB71C1BC2A97}" type="slidenum">
              <a:rPr lang="en-US" smtClean="0"/>
              <a:t>‹#›</a:t>
            </a:fld>
            <a:endParaRPr lang="en-US"/>
          </a:p>
        </p:txBody>
      </p:sp>
    </p:spTree>
    <p:extLst>
      <p:ext uri="{BB962C8B-B14F-4D97-AF65-F5344CB8AC3E}">
        <p14:creationId xmlns:p14="http://schemas.microsoft.com/office/powerpoint/2010/main" val="2793530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orbe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orbel"/>
              </a:defRPr>
            </a:lvl1pPr>
          </a:lstStyle>
          <a:p>
            <a:fld id="{B414B2CA-C5A4-8C40-ABA4-3D82776CE189}" type="datetimeFigureOut">
              <a:rPr lang="en-US" smtClean="0"/>
              <a:pPr/>
              <a:t>3/12/19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orbe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orbel"/>
              </a:defRPr>
            </a:lvl1pPr>
          </a:lstStyle>
          <a:p>
            <a:fld id="{8D16F749-B3DC-254C-A8F6-D5AC8CBB72E6}" type="slidenum">
              <a:rPr lang="en-US" smtClean="0"/>
              <a:pPr/>
              <a:t>‹#›</a:t>
            </a:fld>
            <a:endParaRPr lang="en-US" dirty="0"/>
          </a:p>
        </p:txBody>
      </p:sp>
    </p:spTree>
    <p:extLst>
      <p:ext uri="{BB962C8B-B14F-4D97-AF65-F5344CB8AC3E}">
        <p14:creationId xmlns:p14="http://schemas.microsoft.com/office/powerpoint/2010/main" val="4422474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Corbel"/>
        <a:ea typeface="+mn-ea"/>
        <a:cs typeface="+mn-cs"/>
      </a:defRPr>
    </a:lvl1pPr>
    <a:lvl2pPr marL="457200" algn="l" defTabSz="457200" rtl="0" eaLnBrk="1" latinLnBrk="0" hangingPunct="1">
      <a:defRPr sz="1200" kern="1200">
        <a:solidFill>
          <a:schemeClr val="tx1"/>
        </a:solidFill>
        <a:latin typeface="Corbel"/>
        <a:ea typeface="+mn-ea"/>
        <a:cs typeface="+mn-cs"/>
      </a:defRPr>
    </a:lvl2pPr>
    <a:lvl3pPr marL="914400" algn="l" defTabSz="457200" rtl="0" eaLnBrk="1" latinLnBrk="0" hangingPunct="1">
      <a:defRPr sz="1200" kern="1200">
        <a:solidFill>
          <a:schemeClr val="tx1"/>
        </a:solidFill>
        <a:latin typeface="Corbel"/>
        <a:ea typeface="+mn-ea"/>
        <a:cs typeface="+mn-cs"/>
      </a:defRPr>
    </a:lvl3pPr>
    <a:lvl4pPr marL="1371600" algn="l" defTabSz="457200" rtl="0" eaLnBrk="1" latinLnBrk="0" hangingPunct="1">
      <a:defRPr sz="1200" kern="1200">
        <a:solidFill>
          <a:schemeClr val="tx1"/>
        </a:solidFill>
        <a:latin typeface="Corbel"/>
        <a:ea typeface="+mn-ea"/>
        <a:cs typeface="+mn-cs"/>
      </a:defRPr>
    </a:lvl4pPr>
    <a:lvl5pPr marL="1828800" algn="l" defTabSz="457200" rtl="0" eaLnBrk="1" latinLnBrk="0" hangingPunct="1">
      <a:defRPr sz="1200" kern="1200">
        <a:solidFill>
          <a:schemeClr val="tx1"/>
        </a:solidFill>
        <a:latin typeface="Corbe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6F749-B3DC-254C-A8F6-D5AC8CBB72E6}" type="slidenum">
              <a:rPr lang="en-US" smtClean="0"/>
              <a:pPr/>
              <a:t>1</a:t>
            </a:fld>
            <a:endParaRPr lang="en-US" dirty="0"/>
          </a:p>
        </p:txBody>
      </p:sp>
    </p:spTree>
    <p:extLst>
      <p:ext uri="{BB962C8B-B14F-4D97-AF65-F5344CB8AC3E}">
        <p14:creationId xmlns:p14="http://schemas.microsoft.com/office/powerpoint/2010/main" val="316155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6F749-B3DC-254C-A8F6-D5AC8CBB72E6}" type="slidenum">
              <a:rPr lang="en-US" smtClean="0"/>
              <a:pPr/>
              <a:t>14</a:t>
            </a:fld>
            <a:endParaRPr lang="en-US" dirty="0"/>
          </a:p>
        </p:txBody>
      </p:sp>
    </p:spTree>
    <p:extLst>
      <p:ext uri="{BB962C8B-B14F-4D97-AF65-F5344CB8AC3E}">
        <p14:creationId xmlns:p14="http://schemas.microsoft.com/office/powerpoint/2010/main" val="1983404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D16F749-B3DC-254C-A8F6-D5AC8CBB72E6}" type="slidenum">
              <a:rPr kumimoji="0" lang="en-US" sz="1200" b="0" i="0" u="none" strike="noStrike" kern="1200" cap="none" spc="0" normalizeH="0" baseline="0" noProof="0" smtClean="0">
                <a:ln>
                  <a:noFill/>
                </a:ln>
                <a:solidFill>
                  <a:prstClr val="black"/>
                </a:solidFill>
                <a:effectLst/>
                <a:uLnTx/>
                <a:uFillTx/>
                <a:latin typeface="Corbel"/>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orbel"/>
              <a:ea typeface="ＭＳ Ｐゴシック" charset="0"/>
            </a:endParaRPr>
          </a:p>
        </p:txBody>
      </p:sp>
    </p:spTree>
    <p:extLst>
      <p:ext uri="{BB962C8B-B14F-4D97-AF65-F5344CB8AC3E}">
        <p14:creationId xmlns:p14="http://schemas.microsoft.com/office/powerpoint/2010/main" val="3432960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6F749-B3DC-254C-A8F6-D5AC8CBB72E6}" type="slidenum">
              <a:rPr lang="en-US" smtClean="0"/>
              <a:pPr/>
              <a:t>19</a:t>
            </a:fld>
            <a:endParaRPr lang="en-US" dirty="0"/>
          </a:p>
        </p:txBody>
      </p:sp>
    </p:spTree>
    <p:extLst>
      <p:ext uri="{BB962C8B-B14F-4D97-AF65-F5344CB8AC3E}">
        <p14:creationId xmlns:p14="http://schemas.microsoft.com/office/powerpoint/2010/main" val="1507631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End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914BA91-CAE5-E147-88BF-0FF54C6D8F3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sp>
        <p:nvSpPr>
          <p:cNvPr id="5" name="Rectangle 4">
            <a:extLst>
              <a:ext uri="{FF2B5EF4-FFF2-40B4-BE49-F238E27FC236}">
                <a16:creationId xmlns:a16="http://schemas.microsoft.com/office/drawing/2014/main" id="{B365EC9E-E580-9844-852B-33A9A801B37F}"/>
              </a:ext>
            </a:extLst>
          </p:cNvPr>
          <p:cNvSpPr/>
          <p:nvPr/>
        </p:nvSpPr>
        <p:spPr>
          <a:xfrm>
            <a:off x="1" y="1430304"/>
            <a:ext cx="5365630" cy="2547991"/>
          </a:xfrm>
          <a:prstGeom prst="rect">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dirty="0">
              <a:solidFill>
                <a:schemeClr val="tx2"/>
              </a:solidFill>
              <a:latin typeface="+mn-lt"/>
            </a:endParaRPr>
          </a:p>
        </p:txBody>
      </p:sp>
      <p:sp>
        <p:nvSpPr>
          <p:cNvPr id="8" name="Title Placeholder 21">
            <a:extLst>
              <a:ext uri="{FF2B5EF4-FFF2-40B4-BE49-F238E27FC236}">
                <a16:creationId xmlns:a16="http://schemas.microsoft.com/office/drawing/2014/main" id="{2A06DCB5-0AC5-0145-AD19-28A13E6255AA}"/>
              </a:ext>
            </a:extLst>
          </p:cNvPr>
          <p:cNvSpPr>
            <a:spLocks noGrp="1"/>
          </p:cNvSpPr>
          <p:nvPr>
            <p:ph type="ctrTitle" hasCustomPrompt="1"/>
          </p:nvPr>
        </p:nvSpPr>
        <p:spPr>
          <a:xfrm>
            <a:off x="238109" y="1633751"/>
            <a:ext cx="5750008" cy="1661993"/>
          </a:xfrm>
          <a:prstGeom prst="rect">
            <a:avLst/>
          </a:prstGeom>
        </p:spPr>
        <p:txBody>
          <a:bodyPr wrap="square" lIns="0" rIns="0" anchor="b" anchorCtr="0">
            <a:noAutofit/>
          </a:bodyPr>
          <a:lstStyle>
            <a:lvl1pPr algn="l">
              <a:lnSpc>
                <a:spcPct val="100000"/>
              </a:lnSpc>
              <a:spcAft>
                <a:spcPts val="0"/>
              </a:spcAft>
              <a:defRPr sz="5400" b="0" i="0" smtClean="0">
                <a:solidFill>
                  <a:schemeClr val="bg1"/>
                </a:solidFill>
                <a:latin typeface="+mj-lt"/>
                <a:ea typeface="Tahoma" panose="020B0604030504040204" pitchFamily="34" charset="0"/>
                <a:cs typeface="Tahoma" panose="020B0604030504040204" pitchFamily="34" charset="0"/>
              </a:defRPr>
            </a:lvl1pPr>
          </a:lstStyle>
          <a:p>
            <a:r>
              <a:rPr lang="en-US" dirty="0"/>
              <a:t>Click to edit</a:t>
            </a:r>
            <a:br>
              <a:rPr lang="en-US" dirty="0"/>
            </a:br>
            <a:r>
              <a:rPr lang="en-US" dirty="0"/>
              <a:t>title slide</a:t>
            </a:r>
          </a:p>
        </p:txBody>
      </p:sp>
      <p:sp>
        <p:nvSpPr>
          <p:cNvPr id="9" name="Text Placeholder 12">
            <a:extLst>
              <a:ext uri="{FF2B5EF4-FFF2-40B4-BE49-F238E27FC236}">
                <a16:creationId xmlns:a16="http://schemas.microsoft.com/office/drawing/2014/main" id="{3CF68791-B4C4-B34D-8A79-83DA45F39552}"/>
              </a:ext>
            </a:extLst>
          </p:cNvPr>
          <p:cNvSpPr>
            <a:spLocks noGrp="1"/>
          </p:cNvSpPr>
          <p:nvPr>
            <p:ph type="subTitle" idx="1" hasCustomPrompt="1"/>
          </p:nvPr>
        </p:nvSpPr>
        <p:spPr>
          <a:xfrm>
            <a:off x="238108" y="3430611"/>
            <a:ext cx="5750009" cy="307777"/>
          </a:xfrm>
          <a:prstGeom prst="rect">
            <a:avLst/>
          </a:prstGeom>
        </p:spPr>
        <p:txBody>
          <a:bodyPr wrap="square" lIns="0" tIns="0" rIns="0" bIns="0" anchor="t" anchorCtr="0">
            <a:noAutofit/>
          </a:bodyPr>
          <a:lstStyle>
            <a:lvl1pPr marL="0" indent="0" algn="l">
              <a:buFont typeface="Wingdings" pitchFamily="2" charset="2"/>
              <a:buNone/>
              <a:defRPr sz="2000" b="0" i="0" smtClean="0">
                <a:solidFill>
                  <a:schemeClr val="bg1"/>
                </a:solidFill>
                <a:latin typeface="+mn-lt"/>
                <a:ea typeface="Tahoma" panose="020B0604030504040204" pitchFamily="34" charset="0"/>
                <a:cs typeface="Tahoma" panose="020B0604030504040204" pitchFamily="34" charset="0"/>
              </a:defRPr>
            </a:lvl1pPr>
          </a:lstStyle>
          <a:p>
            <a:r>
              <a:rPr lang="en-US" dirty="0"/>
              <a:t>Click to edit master subtitle style</a:t>
            </a:r>
          </a:p>
        </p:txBody>
      </p:sp>
      <p:sp>
        <p:nvSpPr>
          <p:cNvPr id="11" name="Rectangle 10">
            <a:extLst>
              <a:ext uri="{FF2B5EF4-FFF2-40B4-BE49-F238E27FC236}">
                <a16:creationId xmlns:a16="http://schemas.microsoft.com/office/drawing/2014/main" id="{2E96CA57-12D4-FD4E-9365-E75FF8AFB55B}"/>
              </a:ext>
            </a:extLst>
          </p:cNvPr>
          <p:cNvSpPr/>
          <p:nvPr/>
        </p:nvSpPr>
        <p:spPr>
          <a:xfrm>
            <a:off x="4726112" y="154723"/>
            <a:ext cx="4408263" cy="526256"/>
          </a:xfrm>
          <a:prstGeom prst="rect">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dirty="0">
              <a:latin typeface="+mn-lt"/>
            </a:endParaRPr>
          </a:p>
        </p:txBody>
      </p:sp>
      <p:sp>
        <p:nvSpPr>
          <p:cNvPr id="10" name="Rectangle 9">
            <a:extLst>
              <a:ext uri="{FF2B5EF4-FFF2-40B4-BE49-F238E27FC236}">
                <a16:creationId xmlns:a16="http://schemas.microsoft.com/office/drawing/2014/main" id="{01045AC9-459F-0849-AC2E-439C9643072F}"/>
              </a:ext>
            </a:extLst>
          </p:cNvPr>
          <p:cNvSpPr/>
          <p:nvPr/>
        </p:nvSpPr>
        <p:spPr>
          <a:xfrm>
            <a:off x="4726112" y="154723"/>
            <a:ext cx="3221548" cy="5262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bIns="90000" anchor="b">
            <a:noAutofit/>
          </a:bodyPr>
          <a:lstStyle/>
          <a:p>
            <a:pPr algn="l" defTabSz="457200" fontAlgn="auto">
              <a:spcBef>
                <a:spcPts val="0"/>
              </a:spcBef>
              <a:spcAft>
                <a:spcPts val="0"/>
              </a:spcAft>
              <a:defRPr/>
            </a:pPr>
            <a:r>
              <a:rPr lang="en-US" sz="1200" b="1" dirty="0">
                <a:solidFill>
                  <a:prstClr val="white"/>
                </a:solidFill>
                <a:latin typeface="+mn-lt"/>
                <a:ea typeface="Tahoma" panose="020B0604030504040204" pitchFamily="34" charset="0"/>
                <a:cs typeface="Tahoma" panose="020B0604030504040204" pitchFamily="34" charset="0"/>
              </a:rPr>
              <a:t>PREPARED BY ILLUMINAS</a:t>
            </a:r>
          </a:p>
          <a:p>
            <a:pPr algn="l" defTabSz="457200" fontAlgn="auto">
              <a:spcBef>
                <a:spcPts val="0"/>
              </a:spcBef>
              <a:spcAft>
                <a:spcPts val="0"/>
              </a:spcAft>
              <a:defRPr/>
            </a:pPr>
            <a:r>
              <a:rPr lang="en-US" sz="1200" b="0" dirty="0">
                <a:solidFill>
                  <a:prstClr val="white"/>
                </a:solidFill>
                <a:latin typeface="+mn-lt"/>
                <a:ea typeface="Tahoma" panose="020B0604030504040204" pitchFamily="34" charset="0"/>
                <a:cs typeface="Tahoma" panose="020B0604030504040204" pitchFamily="34" charset="0"/>
              </a:rPr>
              <a:t>a global team based in Austin &amp; London</a:t>
            </a:r>
          </a:p>
        </p:txBody>
      </p:sp>
      <p:pic>
        <p:nvPicPr>
          <p:cNvPr id="13" name="Picture 12">
            <a:extLst>
              <a:ext uri="{FF2B5EF4-FFF2-40B4-BE49-F238E27FC236}">
                <a16:creationId xmlns:a16="http://schemas.microsoft.com/office/drawing/2014/main" id="{C0572D4D-AA50-654C-A939-03C21C7B63C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97930" y="4727620"/>
            <a:ext cx="1300294" cy="240193"/>
          </a:xfrm>
          <a:prstGeom prst="rect">
            <a:avLst/>
          </a:prstGeom>
        </p:spPr>
      </p:pic>
      <p:pic>
        <p:nvPicPr>
          <p:cNvPr id="12" name="Picture 11">
            <a:extLst>
              <a:ext uri="{FF2B5EF4-FFF2-40B4-BE49-F238E27FC236}">
                <a16:creationId xmlns:a16="http://schemas.microsoft.com/office/drawing/2014/main" id="{92DEB544-E793-C747-940A-658A2582B9B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1"/>
            <a:ext cx="9144000" cy="5223641"/>
          </a:xfrm>
          <a:prstGeom prst="rect">
            <a:avLst/>
          </a:prstGeom>
        </p:spPr>
      </p:pic>
      <p:sp>
        <p:nvSpPr>
          <p:cNvPr id="14" name="Rectangle 13">
            <a:extLst>
              <a:ext uri="{FF2B5EF4-FFF2-40B4-BE49-F238E27FC236}">
                <a16:creationId xmlns:a16="http://schemas.microsoft.com/office/drawing/2014/main" id="{D2E4D9F2-02F6-824B-87A9-F4F817153236}"/>
              </a:ext>
            </a:extLst>
          </p:cNvPr>
          <p:cNvSpPr/>
          <p:nvPr userDrawn="1"/>
        </p:nvSpPr>
        <p:spPr>
          <a:xfrm>
            <a:off x="0" y="1325366"/>
            <a:ext cx="5438899" cy="2547991"/>
          </a:xfrm>
          <a:prstGeom prst="rect">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16" name="Rectangle 15">
            <a:extLst>
              <a:ext uri="{FF2B5EF4-FFF2-40B4-BE49-F238E27FC236}">
                <a16:creationId xmlns:a16="http://schemas.microsoft.com/office/drawing/2014/main" id="{427E0204-0BAB-164C-BF96-16B464B65571}"/>
              </a:ext>
            </a:extLst>
          </p:cNvPr>
          <p:cNvSpPr/>
          <p:nvPr userDrawn="1"/>
        </p:nvSpPr>
        <p:spPr>
          <a:xfrm>
            <a:off x="4726112" y="154723"/>
            <a:ext cx="4408263" cy="526256"/>
          </a:xfrm>
          <a:prstGeom prst="rect">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375E3F7-890A-134C-8F55-3C02C64816A8}"/>
              </a:ext>
            </a:extLst>
          </p:cNvPr>
          <p:cNvSpPr/>
          <p:nvPr userDrawn="1"/>
        </p:nvSpPr>
        <p:spPr>
          <a:xfrm>
            <a:off x="4726112" y="154723"/>
            <a:ext cx="2790789" cy="5262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bIns="90000" anchor="b"/>
          <a:lstStyle/>
          <a:p>
            <a:pPr algn="l" defTabSz="457200" fontAlgn="auto">
              <a:spcBef>
                <a:spcPts val="0"/>
              </a:spcBef>
              <a:spcAft>
                <a:spcPts val="0"/>
              </a:spcAft>
              <a:defRPr/>
            </a:pPr>
            <a:r>
              <a:rPr lang="en-US" sz="1200" b="1" dirty="0">
                <a:solidFill>
                  <a:prstClr val="white"/>
                </a:solidFill>
                <a:latin typeface="Corbel"/>
                <a:cs typeface="Corbel"/>
              </a:rPr>
              <a:t>PREPARED BY ILLUMINAS</a:t>
            </a:r>
          </a:p>
          <a:p>
            <a:pPr algn="l" defTabSz="457200" fontAlgn="auto">
              <a:spcBef>
                <a:spcPts val="0"/>
              </a:spcBef>
              <a:spcAft>
                <a:spcPts val="0"/>
              </a:spcAft>
              <a:defRPr/>
            </a:pPr>
            <a:r>
              <a:rPr lang="en-US" sz="1200" b="1" dirty="0">
                <a:solidFill>
                  <a:prstClr val="white"/>
                </a:solidFill>
                <a:latin typeface="Corbel"/>
                <a:cs typeface="Corbel"/>
              </a:rPr>
              <a:t>a global team based in Austin &amp; London</a:t>
            </a:r>
          </a:p>
        </p:txBody>
      </p:sp>
      <p:pic>
        <p:nvPicPr>
          <p:cNvPr id="19" name="Picture 18">
            <a:extLst>
              <a:ext uri="{FF2B5EF4-FFF2-40B4-BE49-F238E27FC236}">
                <a16:creationId xmlns:a16="http://schemas.microsoft.com/office/drawing/2014/main" id="{A3F46D9F-DD38-B347-822C-98679C5683F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97930" y="4727620"/>
            <a:ext cx="1300294" cy="240193"/>
          </a:xfrm>
          <a:prstGeom prst="rect">
            <a:avLst/>
          </a:prstGeom>
        </p:spPr>
      </p:pic>
    </p:spTree>
    <p:extLst>
      <p:ext uri="{BB962C8B-B14F-4D97-AF65-F5344CB8AC3E}">
        <p14:creationId xmlns:p14="http://schemas.microsoft.com/office/powerpoint/2010/main" val="107647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026BAC-3B2B-6F48-806E-127EA2670965}"/>
              </a:ext>
            </a:extLst>
          </p:cNvPr>
          <p:cNvSpPr>
            <a:spLocks noGrp="1"/>
          </p:cNvSpPr>
          <p:nvPr>
            <p:ph type="title" hasCustomPrompt="1"/>
          </p:nvPr>
        </p:nvSpPr>
        <p:spPr>
          <a:xfrm>
            <a:off x="274319" y="271886"/>
            <a:ext cx="7955280" cy="640080"/>
          </a:xfrm>
          <a:prstGeom prst="rect">
            <a:avLst/>
          </a:prstGeom>
        </p:spPr>
        <p:txBody>
          <a:bodyPr>
            <a:noAutofit/>
          </a:bodyPr>
          <a:lstStyle>
            <a:lvl1pPr>
              <a:defRPr>
                <a:solidFill>
                  <a:schemeClr val="tx2"/>
                </a:solidFill>
                <a:latin typeface="+mn-lt"/>
                <a:ea typeface="Tahoma" panose="020B0604030504040204" pitchFamily="34" charset="0"/>
                <a:cs typeface="Tahoma" panose="020B0604030504040204" pitchFamily="34" charset="0"/>
              </a:defRPr>
            </a:lvl1pPr>
          </a:lstStyle>
          <a:p>
            <a:r>
              <a:rPr lang="en-US" dirty="0"/>
              <a:t>CLICK TO EDIT CONTENT PAGE TITLE</a:t>
            </a:r>
          </a:p>
        </p:txBody>
      </p:sp>
      <p:sp>
        <p:nvSpPr>
          <p:cNvPr id="4" name="Content Placeholder 2">
            <a:extLst>
              <a:ext uri="{FF2B5EF4-FFF2-40B4-BE49-F238E27FC236}">
                <a16:creationId xmlns:a16="http://schemas.microsoft.com/office/drawing/2014/main" id="{34595299-5399-244C-B602-743ABE649CC2}"/>
              </a:ext>
            </a:extLst>
          </p:cNvPr>
          <p:cNvSpPr>
            <a:spLocks noGrp="1"/>
          </p:cNvSpPr>
          <p:nvPr>
            <p:ph sz="half" idx="13" hasCustomPrompt="1"/>
          </p:nvPr>
        </p:nvSpPr>
        <p:spPr>
          <a:xfrm>
            <a:off x="274320" y="1531620"/>
            <a:ext cx="2686050" cy="3200400"/>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text</a:t>
            </a:r>
          </a:p>
          <a:p>
            <a:pPr lvl="1"/>
            <a:r>
              <a:rPr lang="en-US"/>
              <a:t>Second level</a:t>
            </a:r>
          </a:p>
          <a:p>
            <a:pPr lvl="2"/>
            <a:r>
              <a:rPr lang="en-US"/>
              <a:t>Third level</a:t>
            </a:r>
            <a:endParaRPr lang="en-US" dirty="0"/>
          </a:p>
        </p:txBody>
      </p:sp>
      <p:sp>
        <p:nvSpPr>
          <p:cNvPr id="10" name="Content Placeholder 2">
            <a:extLst>
              <a:ext uri="{FF2B5EF4-FFF2-40B4-BE49-F238E27FC236}">
                <a16:creationId xmlns:a16="http://schemas.microsoft.com/office/drawing/2014/main" id="{049DEDA2-1C93-D74E-84A7-155F450D6C89}"/>
              </a:ext>
            </a:extLst>
          </p:cNvPr>
          <p:cNvSpPr>
            <a:spLocks noGrp="1"/>
          </p:cNvSpPr>
          <p:nvPr>
            <p:ph sz="half" idx="14" hasCustomPrompt="1"/>
          </p:nvPr>
        </p:nvSpPr>
        <p:spPr>
          <a:xfrm>
            <a:off x="3200400" y="1531620"/>
            <a:ext cx="2686050" cy="3200400"/>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text</a:t>
            </a:r>
          </a:p>
          <a:p>
            <a:pPr lvl="1"/>
            <a:r>
              <a:rPr lang="en-US"/>
              <a:t>Second level</a:t>
            </a:r>
          </a:p>
          <a:p>
            <a:pPr lvl="2"/>
            <a:r>
              <a:rPr lang="en-US"/>
              <a:t>Third level</a:t>
            </a:r>
            <a:endParaRPr lang="en-US" dirty="0"/>
          </a:p>
        </p:txBody>
      </p:sp>
      <p:sp>
        <p:nvSpPr>
          <p:cNvPr id="11" name="Content Placeholder 2">
            <a:extLst>
              <a:ext uri="{FF2B5EF4-FFF2-40B4-BE49-F238E27FC236}">
                <a16:creationId xmlns:a16="http://schemas.microsoft.com/office/drawing/2014/main" id="{B192BE76-4FC8-8947-9932-41967E456162}"/>
              </a:ext>
            </a:extLst>
          </p:cNvPr>
          <p:cNvSpPr>
            <a:spLocks noGrp="1"/>
          </p:cNvSpPr>
          <p:nvPr>
            <p:ph sz="half" idx="15" hasCustomPrompt="1"/>
          </p:nvPr>
        </p:nvSpPr>
        <p:spPr>
          <a:xfrm>
            <a:off x="6126480" y="1531620"/>
            <a:ext cx="2686050" cy="3200400"/>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text</a:t>
            </a:r>
          </a:p>
          <a:p>
            <a:pPr lvl="1"/>
            <a:r>
              <a:rPr lang="en-US"/>
              <a:t>Second level</a:t>
            </a:r>
          </a:p>
          <a:p>
            <a:pPr lvl="2"/>
            <a:r>
              <a:rPr lang="en-US"/>
              <a:t>Third level</a:t>
            </a:r>
            <a:endParaRPr lang="en-US" dirty="0"/>
          </a:p>
        </p:txBody>
      </p:sp>
      <p:sp>
        <p:nvSpPr>
          <p:cNvPr id="7" name="Text Placeholder 7">
            <a:extLst>
              <a:ext uri="{FF2B5EF4-FFF2-40B4-BE49-F238E27FC236}">
                <a16:creationId xmlns:a16="http://schemas.microsoft.com/office/drawing/2014/main" id="{0A361D28-F759-4447-84C7-92075130F831}"/>
              </a:ext>
            </a:extLst>
          </p:cNvPr>
          <p:cNvSpPr>
            <a:spLocks noGrp="1"/>
          </p:cNvSpPr>
          <p:nvPr>
            <p:ph type="body" sz="quarter" idx="10" hasCustomPrompt="1"/>
          </p:nvPr>
        </p:nvSpPr>
        <p:spPr>
          <a:xfrm>
            <a:off x="274319" y="722550"/>
            <a:ext cx="7955280" cy="378830"/>
          </a:xfrm>
          <a:prstGeom prst="rect">
            <a:avLst/>
          </a:prstGeom>
        </p:spPr>
        <p:txBody>
          <a:bodyPr>
            <a:noAutofit/>
          </a:bodyPr>
          <a:lstStyle>
            <a:lvl1pPr marL="0" indent="0">
              <a:buNone/>
              <a:defRPr b="0">
                <a:solidFill>
                  <a:schemeClr val="tx2"/>
                </a:solidFill>
                <a:latin typeface="+mn-lt"/>
                <a:ea typeface="Tahoma" panose="020B0604030504040204" pitchFamily="34" charset="0"/>
                <a:cs typeface="Tahoma" panose="020B0604030504040204" pitchFamily="34" charset="0"/>
              </a:defRPr>
            </a:lvl1pPr>
          </a:lstStyle>
          <a:p>
            <a:pPr lvl="0"/>
            <a:r>
              <a:rPr lang="en-US" dirty="0"/>
              <a:t>Subhead</a:t>
            </a:r>
          </a:p>
        </p:txBody>
      </p:sp>
    </p:spTree>
    <p:extLst>
      <p:ext uri="{BB962C8B-B14F-4D97-AF65-F5344CB8AC3E}">
        <p14:creationId xmlns:p14="http://schemas.microsoft.com/office/powerpoint/2010/main" val="3573237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026BAC-3B2B-6F48-806E-127EA2670965}"/>
              </a:ext>
            </a:extLst>
          </p:cNvPr>
          <p:cNvSpPr>
            <a:spLocks noGrp="1"/>
          </p:cNvSpPr>
          <p:nvPr>
            <p:ph type="title" hasCustomPrompt="1"/>
          </p:nvPr>
        </p:nvSpPr>
        <p:spPr>
          <a:xfrm>
            <a:off x="274319" y="271886"/>
            <a:ext cx="7955280" cy="640080"/>
          </a:xfrm>
          <a:prstGeom prst="rect">
            <a:avLst/>
          </a:prstGeom>
        </p:spPr>
        <p:txBody>
          <a:bodyPr>
            <a:noAutofit/>
          </a:bodyPr>
          <a:lstStyle>
            <a:lvl1pPr>
              <a:defRPr>
                <a:solidFill>
                  <a:schemeClr val="tx2"/>
                </a:solidFill>
                <a:latin typeface="+mn-lt"/>
                <a:ea typeface="Tahoma" panose="020B0604030504040204" pitchFamily="34" charset="0"/>
                <a:cs typeface="Tahoma" panose="020B0604030504040204" pitchFamily="34" charset="0"/>
              </a:defRPr>
            </a:lvl1pPr>
          </a:lstStyle>
          <a:p>
            <a:r>
              <a:rPr lang="en-US" dirty="0"/>
              <a:t>CLICK TO EDIT CONTENT PAGE TITLE</a:t>
            </a:r>
          </a:p>
        </p:txBody>
      </p:sp>
      <p:sp>
        <p:nvSpPr>
          <p:cNvPr id="4" name="Content Placeholder 2">
            <a:extLst>
              <a:ext uri="{FF2B5EF4-FFF2-40B4-BE49-F238E27FC236}">
                <a16:creationId xmlns:a16="http://schemas.microsoft.com/office/drawing/2014/main" id="{34595299-5399-244C-B602-743ABE649CC2}"/>
              </a:ext>
            </a:extLst>
          </p:cNvPr>
          <p:cNvSpPr>
            <a:spLocks noGrp="1"/>
          </p:cNvSpPr>
          <p:nvPr>
            <p:ph sz="half" idx="13" hasCustomPrompt="1"/>
          </p:nvPr>
        </p:nvSpPr>
        <p:spPr>
          <a:xfrm>
            <a:off x="274320" y="1790635"/>
            <a:ext cx="2686050" cy="3060805"/>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0" name="Content Placeholder 2">
            <a:extLst>
              <a:ext uri="{FF2B5EF4-FFF2-40B4-BE49-F238E27FC236}">
                <a16:creationId xmlns:a16="http://schemas.microsoft.com/office/drawing/2014/main" id="{049DEDA2-1C93-D74E-84A7-155F450D6C89}"/>
              </a:ext>
            </a:extLst>
          </p:cNvPr>
          <p:cNvSpPr>
            <a:spLocks noGrp="1"/>
          </p:cNvSpPr>
          <p:nvPr>
            <p:ph sz="half" idx="14" hasCustomPrompt="1"/>
          </p:nvPr>
        </p:nvSpPr>
        <p:spPr>
          <a:xfrm>
            <a:off x="3200400" y="1790635"/>
            <a:ext cx="2686050" cy="3060805"/>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1" name="Content Placeholder 2">
            <a:extLst>
              <a:ext uri="{FF2B5EF4-FFF2-40B4-BE49-F238E27FC236}">
                <a16:creationId xmlns:a16="http://schemas.microsoft.com/office/drawing/2014/main" id="{B192BE76-4FC8-8947-9932-41967E456162}"/>
              </a:ext>
            </a:extLst>
          </p:cNvPr>
          <p:cNvSpPr>
            <a:spLocks noGrp="1"/>
          </p:cNvSpPr>
          <p:nvPr>
            <p:ph sz="half" idx="15" hasCustomPrompt="1"/>
          </p:nvPr>
        </p:nvSpPr>
        <p:spPr>
          <a:xfrm>
            <a:off x="6126480" y="1790635"/>
            <a:ext cx="2686050" cy="3060805"/>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71D0C918-C8F3-AD40-B7AC-DF37CD34301D}"/>
              </a:ext>
            </a:extLst>
          </p:cNvPr>
          <p:cNvSpPr>
            <a:spLocks noGrp="1"/>
          </p:cNvSpPr>
          <p:nvPr>
            <p:ph type="body" sz="quarter" idx="11" hasCustomPrompt="1"/>
          </p:nvPr>
        </p:nvSpPr>
        <p:spPr>
          <a:xfrm>
            <a:off x="274319" y="1170982"/>
            <a:ext cx="7955280" cy="480059"/>
          </a:xfrm>
          <a:prstGeom prst="rect">
            <a:avLst/>
          </a:prstGeom>
        </p:spPr>
        <p:txBody>
          <a:bodyPr>
            <a:noAutofit/>
          </a:bodyPr>
          <a:lstStyle>
            <a:lvl1pPr marL="0" indent="0">
              <a:buNone/>
              <a:defRPr sz="1000" b="0">
                <a:solidFill>
                  <a:schemeClr val="tx2"/>
                </a:solidFill>
                <a:latin typeface="+mn-lt"/>
                <a:ea typeface="Tahoma" panose="020B0604030504040204" pitchFamily="34" charset="0"/>
                <a:cs typeface="Tahoma" panose="020B0604030504040204" pitchFamily="34" charset="0"/>
              </a:defRPr>
            </a:lvl1pPr>
          </a:lstStyle>
          <a:p>
            <a:pPr lvl="0"/>
            <a:r>
              <a:rPr lang="en-US" dirty="0"/>
              <a:t>Description</a:t>
            </a:r>
          </a:p>
        </p:txBody>
      </p:sp>
      <p:sp>
        <p:nvSpPr>
          <p:cNvPr id="9" name="Text Placeholder 7">
            <a:extLst>
              <a:ext uri="{FF2B5EF4-FFF2-40B4-BE49-F238E27FC236}">
                <a16:creationId xmlns:a16="http://schemas.microsoft.com/office/drawing/2014/main" id="{BA49D590-DCBC-054B-989F-3BB750442882}"/>
              </a:ext>
            </a:extLst>
          </p:cNvPr>
          <p:cNvSpPr>
            <a:spLocks noGrp="1"/>
          </p:cNvSpPr>
          <p:nvPr>
            <p:ph type="body" sz="quarter" idx="10" hasCustomPrompt="1"/>
          </p:nvPr>
        </p:nvSpPr>
        <p:spPr>
          <a:xfrm>
            <a:off x="274319" y="722550"/>
            <a:ext cx="7955280" cy="378830"/>
          </a:xfrm>
          <a:prstGeom prst="rect">
            <a:avLst/>
          </a:prstGeom>
        </p:spPr>
        <p:txBody>
          <a:bodyPr>
            <a:noAutofit/>
          </a:bodyPr>
          <a:lstStyle>
            <a:lvl1pPr marL="0" indent="0">
              <a:buNone/>
              <a:defRPr b="0">
                <a:solidFill>
                  <a:schemeClr val="tx2"/>
                </a:solidFill>
                <a:latin typeface="+mn-lt"/>
                <a:ea typeface="Tahoma" panose="020B0604030504040204" pitchFamily="34" charset="0"/>
                <a:cs typeface="Tahoma" panose="020B0604030504040204" pitchFamily="34" charset="0"/>
              </a:defRPr>
            </a:lvl1pPr>
          </a:lstStyle>
          <a:p>
            <a:pPr lvl="0"/>
            <a:r>
              <a:rPr lang="en-US" dirty="0"/>
              <a:t>Subhead</a:t>
            </a:r>
          </a:p>
        </p:txBody>
      </p:sp>
      <p:cxnSp>
        <p:nvCxnSpPr>
          <p:cNvPr id="12" name="Straight Connector 11">
            <a:extLst>
              <a:ext uri="{FF2B5EF4-FFF2-40B4-BE49-F238E27FC236}">
                <a16:creationId xmlns:a16="http://schemas.microsoft.com/office/drawing/2014/main" id="{1C9AD511-1610-DC4F-A88A-F0F5F2F16779}"/>
              </a:ext>
            </a:extLst>
          </p:cNvPr>
          <p:cNvCxnSpPr>
            <a:cxnSpLocks/>
          </p:cNvCxnSpPr>
          <p:nvPr userDrawn="1"/>
        </p:nvCxnSpPr>
        <p:spPr>
          <a:xfrm>
            <a:off x="31094"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529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BC48-72C4-D64E-92D8-0341EF5D4946}"/>
              </a:ext>
            </a:extLst>
          </p:cNvPr>
          <p:cNvSpPr>
            <a:spLocks noGrp="1"/>
          </p:cNvSpPr>
          <p:nvPr>
            <p:ph type="title" hasCustomPrompt="1"/>
          </p:nvPr>
        </p:nvSpPr>
        <p:spPr>
          <a:xfrm>
            <a:off x="274321" y="271886"/>
            <a:ext cx="7930595" cy="640080"/>
          </a:xfrm>
          <a:prstGeom prst="rect">
            <a:avLst/>
          </a:prstGeom>
        </p:spPr>
        <p:txBody>
          <a:bodyPr>
            <a:noAutofit/>
          </a:bodyPr>
          <a:lstStyle>
            <a:lvl1pPr>
              <a:defRPr>
                <a:solidFill>
                  <a:schemeClr val="tx2"/>
                </a:solidFill>
                <a:latin typeface="+mn-lt"/>
                <a:ea typeface="Tahoma" panose="020B0604030504040204" pitchFamily="34" charset="0"/>
                <a:cs typeface="Tahoma" panose="020B0604030504040204" pitchFamily="34" charset="0"/>
              </a:defRPr>
            </a:lvl1pPr>
          </a:lstStyle>
          <a:p>
            <a:r>
              <a:rPr lang="en-US" dirty="0"/>
              <a:t>CLICK TO EDIT MASTER TITLE STYLE</a:t>
            </a:r>
          </a:p>
        </p:txBody>
      </p:sp>
      <p:sp>
        <p:nvSpPr>
          <p:cNvPr id="26" name="Text Placeholder 7">
            <a:extLst>
              <a:ext uri="{FF2B5EF4-FFF2-40B4-BE49-F238E27FC236}">
                <a16:creationId xmlns:a16="http://schemas.microsoft.com/office/drawing/2014/main" id="{A1F7C05B-4664-924B-AD70-C60FC16906A5}"/>
              </a:ext>
            </a:extLst>
          </p:cNvPr>
          <p:cNvSpPr>
            <a:spLocks noGrp="1"/>
          </p:cNvSpPr>
          <p:nvPr>
            <p:ph type="body" sz="quarter" idx="15" hasCustomPrompt="1"/>
          </p:nvPr>
        </p:nvSpPr>
        <p:spPr>
          <a:xfrm>
            <a:off x="274321" y="1022392"/>
            <a:ext cx="7955280" cy="480059"/>
          </a:xfrm>
          <a:prstGeom prst="rect">
            <a:avLst/>
          </a:prstGeom>
        </p:spPr>
        <p:txBody>
          <a:bodyPr>
            <a:noAutofit/>
          </a:bodyPr>
          <a:lstStyle>
            <a:lvl1pPr marL="0" indent="0">
              <a:buNone/>
              <a:defRPr sz="1000" b="0">
                <a:solidFill>
                  <a:schemeClr val="tx2"/>
                </a:solidFill>
                <a:latin typeface="+mn-lt"/>
                <a:ea typeface="Tahoma" panose="020B0604030504040204" pitchFamily="34" charset="0"/>
                <a:cs typeface="Tahoma" panose="020B0604030504040204" pitchFamily="34" charset="0"/>
              </a:defRPr>
            </a:lvl1pPr>
          </a:lstStyle>
          <a:p>
            <a:pPr lvl="0"/>
            <a:r>
              <a:rPr lang="en-US" dirty="0"/>
              <a:t>Description</a:t>
            </a:r>
          </a:p>
        </p:txBody>
      </p:sp>
      <p:sp>
        <p:nvSpPr>
          <p:cNvPr id="12" name="Picture Placeholder 2">
            <a:extLst>
              <a:ext uri="{FF2B5EF4-FFF2-40B4-BE49-F238E27FC236}">
                <a16:creationId xmlns:a16="http://schemas.microsoft.com/office/drawing/2014/main" id="{A30CF2C3-7D24-A649-A11C-A2D4D12069AA}"/>
              </a:ext>
            </a:extLst>
          </p:cNvPr>
          <p:cNvSpPr>
            <a:spLocks noGrp="1"/>
          </p:cNvSpPr>
          <p:nvPr>
            <p:ph type="pic" idx="16" hasCustomPrompt="1"/>
          </p:nvPr>
        </p:nvSpPr>
        <p:spPr>
          <a:xfrm>
            <a:off x="0" y="1793134"/>
            <a:ext cx="1511277" cy="1506532"/>
          </a:xfrm>
          <a:prstGeom prst="rect">
            <a:avLst/>
          </a:prstGeom>
          <a:noFill/>
          <a:ln w="19050">
            <a:noFill/>
          </a:ln>
        </p:spPr>
        <p:txBody>
          <a:bodyPr anchor="ctr">
            <a:noAutofit/>
          </a:bodyPr>
          <a:lstStyle>
            <a:lvl1pPr marL="0" indent="0" algn="ctr">
              <a:buNone/>
              <a:defRPr sz="1200" baseline="0">
                <a:solidFill>
                  <a:schemeClr val="tx2"/>
                </a:solidFill>
                <a:latin typeface="+mn-lt"/>
                <a:ea typeface="Tahoma" panose="020B0604030504040204" pitchFamily="34" charset="0"/>
                <a:cs typeface="Tahom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a:extLst>
              <a:ext uri="{FF2B5EF4-FFF2-40B4-BE49-F238E27FC236}">
                <a16:creationId xmlns:a16="http://schemas.microsoft.com/office/drawing/2014/main" id="{C286C3E1-17BF-C549-AF89-469FE200865A}"/>
              </a:ext>
            </a:extLst>
          </p:cNvPr>
          <p:cNvSpPr>
            <a:spLocks noGrp="1"/>
          </p:cNvSpPr>
          <p:nvPr>
            <p:ph type="pic" idx="17" hasCustomPrompt="1"/>
          </p:nvPr>
        </p:nvSpPr>
        <p:spPr>
          <a:xfrm>
            <a:off x="1519666" y="3310848"/>
            <a:ext cx="1511277" cy="1506532"/>
          </a:xfrm>
          <a:prstGeom prst="rect">
            <a:avLst/>
          </a:prstGeom>
          <a:noFill/>
          <a:ln w="19050">
            <a:noFill/>
          </a:ln>
        </p:spPr>
        <p:txBody>
          <a:bodyPr anchor="ctr">
            <a:noAutofit/>
          </a:bodyPr>
          <a:lstStyle>
            <a:lvl1pPr marL="0" indent="0" algn="ctr">
              <a:buNone/>
              <a:defRPr sz="1200" baseline="0">
                <a:solidFill>
                  <a:schemeClr val="tx2"/>
                </a:solidFill>
                <a:latin typeface="+mn-lt"/>
                <a:ea typeface="Tahoma" panose="020B0604030504040204" pitchFamily="34" charset="0"/>
                <a:cs typeface="Tahom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7" name="Picture Placeholder 2">
            <a:extLst>
              <a:ext uri="{FF2B5EF4-FFF2-40B4-BE49-F238E27FC236}">
                <a16:creationId xmlns:a16="http://schemas.microsoft.com/office/drawing/2014/main" id="{51CFA862-4084-5848-AC48-D8DA06A0E0ED}"/>
              </a:ext>
            </a:extLst>
          </p:cNvPr>
          <p:cNvSpPr>
            <a:spLocks noGrp="1"/>
          </p:cNvSpPr>
          <p:nvPr>
            <p:ph type="pic" idx="18" hasCustomPrompt="1"/>
          </p:nvPr>
        </p:nvSpPr>
        <p:spPr>
          <a:xfrm>
            <a:off x="3046462" y="1793134"/>
            <a:ext cx="1511277" cy="1506532"/>
          </a:xfrm>
          <a:prstGeom prst="rect">
            <a:avLst/>
          </a:prstGeom>
          <a:noFill/>
          <a:ln w="19050">
            <a:noFill/>
          </a:ln>
        </p:spPr>
        <p:txBody>
          <a:bodyPr anchor="ctr">
            <a:noAutofit/>
          </a:bodyPr>
          <a:lstStyle>
            <a:lvl1pPr marL="0" indent="0" algn="ctr">
              <a:buNone/>
              <a:defRPr sz="1200" baseline="0">
                <a:solidFill>
                  <a:schemeClr val="tx2"/>
                </a:solidFill>
                <a:latin typeface="+mn-lt"/>
                <a:ea typeface="Tahoma" panose="020B0604030504040204" pitchFamily="34" charset="0"/>
                <a:cs typeface="Tahom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8" name="Picture Placeholder 2">
            <a:extLst>
              <a:ext uri="{FF2B5EF4-FFF2-40B4-BE49-F238E27FC236}">
                <a16:creationId xmlns:a16="http://schemas.microsoft.com/office/drawing/2014/main" id="{A51A879B-794C-2047-92D0-9864E805787E}"/>
              </a:ext>
            </a:extLst>
          </p:cNvPr>
          <p:cNvSpPr>
            <a:spLocks noGrp="1"/>
          </p:cNvSpPr>
          <p:nvPr>
            <p:ph type="pic" idx="19" hasCustomPrompt="1"/>
          </p:nvPr>
        </p:nvSpPr>
        <p:spPr>
          <a:xfrm>
            <a:off x="4574517" y="3310848"/>
            <a:ext cx="1511277" cy="1506532"/>
          </a:xfrm>
          <a:prstGeom prst="rect">
            <a:avLst/>
          </a:prstGeom>
          <a:noFill/>
          <a:ln w="19050">
            <a:noFill/>
          </a:ln>
        </p:spPr>
        <p:txBody>
          <a:bodyPr anchor="ctr">
            <a:noAutofit/>
          </a:bodyPr>
          <a:lstStyle>
            <a:lvl1pPr marL="0" indent="0" algn="ctr">
              <a:buNone/>
              <a:defRPr sz="1200" baseline="0">
                <a:solidFill>
                  <a:schemeClr val="tx2"/>
                </a:solidFill>
                <a:latin typeface="+mn-lt"/>
                <a:ea typeface="Tahoma" panose="020B0604030504040204" pitchFamily="34" charset="0"/>
                <a:cs typeface="Tahom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9" name="Picture Placeholder 2">
            <a:extLst>
              <a:ext uri="{FF2B5EF4-FFF2-40B4-BE49-F238E27FC236}">
                <a16:creationId xmlns:a16="http://schemas.microsoft.com/office/drawing/2014/main" id="{190E6446-1920-0742-81E5-F9B555FEDB71}"/>
              </a:ext>
            </a:extLst>
          </p:cNvPr>
          <p:cNvSpPr>
            <a:spLocks noGrp="1"/>
          </p:cNvSpPr>
          <p:nvPr>
            <p:ph type="pic" idx="20" hasCustomPrompt="1"/>
          </p:nvPr>
        </p:nvSpPr>
        <p:spPr>
          <a:xfrm>
            <a:off x="6101313" y="1793134"/>
            <a:ext cx="1511277" cy="1506532"/>
          </a:xfrm>
          <a:prstGeom prst="rect">
            <a:avLst/>
          </a:prstGeom>
          <a:noFill/>
          <a:ln w="19050">
            <a:noFill/>
          </a:ln>
        </p:spPr>
        <p:txBody>
          <a:bodyPr anchor="ctr">
            <a:noAutofit/>
          </a:bodyPr>
          <a:lstStyle>
            <a:lvl1pPr marL="0" indent="0" algn="ctr">
              <a:buNone/>
              <a:defRPr sz="1200" baseline="0">
                <a:solidFill>
                  <a:schemeClr val="tx2"/>
                </a:solidFill>
                <a:latin typeface="+mn-lt"/>
                <a:ea typeface="Tahoma" panose="020B0604030504040204" pitchFamily="34" charset="0"/>
                <a:cs typeface="Tahom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0" name="Picture Placeholder 2">
            <a:extLst>
              <a:ext uri="{FF2B5EF4-FFF2-40B4-BE49-F238E27FC236}">
                <a16:creationId xmlns:a16="http://schemas.microsoft.com/office/drawing/2014/main" id="{1A2606EA-46CB-8F41-AD4A-D8037147A8CD}"/>
              </a:ext>
            </a:extLst>
          </p:cNvPr>
          <p:cNvSpPr>
            <a:spLocks noGrp="1"/>
          </p:cNvSpPr>
          <p:nvPr>
            <p:ph type="pic" idx="21" hasCustomPrompt="1"/>
          </p:nvPr>
        </p:nvSpPr>
        <p:spPr>
          <a:xfrm>
            <a:off x="7624334" y="3310848"/>
            <a:ext cx="1511277" cy="1506532"/>
          </a:xfrm>
          <a:prstGeom prst="rect">
            <a:avLst/>
          </a:prstGeom>
          <a:noFill/>
          <a:ln w="19050">
            <a:noFill/>
          </a:ln>
        </p:spPr>
        <p:txBody>
          <a:bodyPr anchor="ctr">
            <a:noAutofit/>
          </a:bodyPr>
          <a:lstStyle>
            <a:lvl1pPr marL="0" indent="0" algn="ctr">
              <a:buNone/>
              <a:defRPr sz="1200" baseline="0">
                <a:solidFill>
                  <a:schemeClr val="tx2"/>
                </a:solidFill>
                <a:latin typeface="+mn-lt"/>
                <a:ea typeface="Tahoma" panose="020B0604030504040204" pitchFamily="34" charset="0"/>
                <a:cs typeface="Tahom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10" name="Straight Connector 9">
            <a:extLst>
              <a:ext uri="{FF2B5EF4-FFF2-40B4-BE49-F238E27FC236}">
                <a16:creationId xmlns:a16="http://schemas.microsoft.com/office/drawing/2014/main" id="{7978ED09-8B1C-EC47-9640-F5401EF4D549}"/>
              </a:ext>
            </a:extLst>
          </p:cNvPr>
          <p:cNvCxnSpPr>
            <a:cxnSpLocks/>
          </p:cNvCxnSpPr>
          <p:nvPr userDrawn="1"/>
        </p:nvCxnSpPr>
        <p:spPr>
          <a:xfrm>
            <a:off x="31094"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6273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E21600-EED5-2F45-BFD2-7C80F7AC4DE0}"/>
              </a:ext>
            </a:extLst>
          </p:cNvPr>
          <p:cNvSpPr>
            <a:spLocks noGrp="1"/>
          </p:cNvSpPr>
          <p:nvPr>
            <p:ph type="title" hasCustomPrompt="1"/>
          </p:nvPr>
        </p:nvSpPr>
        <p:spPr>
          <a:xfrm>
            <a:off x="274319" y="271886"/>
            <a:ext cx="7955280" cy="664797"/>
          </a:xfrm>
          <a:prstGeom prst="rect">
            <a:avLst/>
          </a:prstGeom>
        </p:spPr>
        <p:txBody>
          <a:bodyPr/>
          <a:lstStyle>
            <a:lvl1pPr>
              <a:defRPr>
                <a:solidFill>
                  <a:schemeClr val="tx2"/>
                </a:solidFill>
              </a:defRPr>
            </a:lvl1pPr>
          </a:lstStyle>
          <a:p>
            <a:r>
              <a:rPr lang="en-US" dirty="0"/>
              <a:t>CLICK TO EDIT CONTENT PAGE TITLE</a:t>
            </a:r>
          </a:p>
        </p:txBody>
      </p:sp>
      <p:cxnSp>
        <p:nvCxnSpPr>
          <p:cNvPr id="4" name="Straight Connector 3">
            <a:extLst>
              <a:ext uri="{FF2B5EF4-FFF2-40B4-BE49-F238E27FC236}">
                <a16:creationId xmlns:a16="http://schemas.microsoft.com/office/drawing/2014/main" id="{3718E65F-C8DD-1442-9816-9FA9D802FCDE}"/>
              </a:ext>
            </a:extLst>
          </p:cNvPr>
          <p:cNvCxnSpPr>
            <a:cxnSpLocks/>
          </p:cNvCxnSpPr>
          <p:nvPr userDrawn="1"/>
        </p:nvCxnSpPr>
        <p:spPr>
          <a:xfrm>
            <a:off x="31094"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1926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E21600-EED5-2F45-BFD2-7C80F7AC4DE0}"/>
              </a:ext>
            </a:extLst>
          </p:cNvPr>
          <p:cNvSpPr>
            <a:spLocks noGrp="1"/>
          </p:cNvSpPr>
          <p:nvPr>
            <p:ph type="title" hasCustomPrompt="1"/>
          </p:nvPr>
        </p:nvSpPr>
        <p:spPr>
          <a:xfrm>
            <a:off x="274319" y="271886"/>
            <a:ext cx="7955280" cy="664797"/>
          </a:xfrm>
          <a:prstGeom prst="rect">
            <a:avLst/>
          </a:prstGeom>
        </p:spPr>
        <p:txBody>
          <a:bodyPr/>
          <a:lstStyle>
            <a:lvl1pPr>
              <a:defRPr>
                <a:solidFill>
                  <a:schemeClr val="tx2"/>
                </a:solidFill>
              </a:defRPr>
            </a:lvl1pPr>
          </a:lstStyle>
          <a:p>
            <a:r>
              <a:rPr lang="en-US" dirty="0"/>
              <a:t>CLICK TO EDIT CONTENT PAGE TITLE</a:t>
            </a:r>
          </a:p>
        </p:txBody>
      </p:sp>
      <p:sp>
        <p:nvSpPr>
          <p:cNvPr id="4" name="Text Placeholder 7">
            <a:extLst>
              <a:ext uri="{FF2B5EF4-FFF2-40B4-BE49-F238E27FC236}">
                <a16:creationId xmlns:a16="http://schemas.microsoft.com/office/drawing/2014/main" id="{B6E723AD-93ED-6944-BC73-29FB95327418}"/>
              </a:ext>
            </a:extLst>
          </p:cNvPr>
          <p:cNvSpPr>
            <a:spLocks noGrp="1"/>
          </p:cNvSpPr>
          <p:nvPr>
            <p:ph type="body" sz="quarter" idx="10" hasCustomPrompt="1"/>
          </p:nvPr>
        </p:nvSpPr>
        <p:spPr>
          <a:xfrm>
            <a:off x="274319" y="722551"/>
            <a:ext cx="7955280" cy="378830"/>
          </a:xfrm>
          <a:prstGeom prst="rect">
            <a:avLst/>
          </a:prstGeom>
        </p:spPr>
        <p:txBody>
          <a:bodyPr>
            <a:noAutofit/>
          </a:bodyPr>
          <a:lstStyle>
            <a:lvl1pPr marL="0" indent="0">
              <a:buNone/>
              <a:defRPr b="0">
                <a:solidFill>
                  <a:schemeClr val="tx2"/>
                </a:solidFill>
                <a:latin typeface="+mn-lt"/>
                <a:ea typeface="Tahoma" panose="020B0604030504040204" pitchFamily="34" charset="0"/>
                <a:cs typeface="Tahoma" panose="020B0604030504040204" pitchFamily="34" charset="0"/>
              </a:defRPr>
            </a:lvl1pPr>
          </a:lstStyle>
          <a:p>
            <a:pPr lvl="0"/>
            <a:r>
              <a:rPr lang="en-US" dirty="0"/>
              <a:t>Subhead</a:t>
            </a:r>
          </a:p>
        </p:txBody>
      </p:sp>
    </p:spTree>
    <p:extLst>
      <p:ext uri="{BB962C8B-B14F-4D97-AF65-F5344CB8AC3E}">
        <p14:creationId xmlns:p14="http://schemas.microsoft.com/office/powerpoint/2010/main" val="181121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4688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796C36-E084-A643-9FE8-F7773FBAB039}"/>
              </a:ext>
            </a:extLst>
          </p:cNvPr>
          <p:cNvSpPr>
            <a:spLocks noGrp="1"/>
          </p:cNvSpPr>
          <p:nvPr>
            <p:ph type="title" hasCustomPrompt="1"/>
          </p:nvPr>
        </p:nvSpPr>
        <p:spPr>
          <a:xfrm>
            <a:off x="274319" y="271886"/>
            <a:ext cx="7955280" cy="664797"/>
          </a:xfrm>
        </p:spPr>
        <p:txBody>
          <a:bodyPr/>
          <a:lstStyle>
            <a:lvl1pPr>
              <a:defRPr/>
            </a:lvl1pPr>
          </a:lstStyle>
          <a:p>
            <a:r>
              <a:rPr lang="en-US" dirty="0"/>
              <a:t>CLICK TO EDIT CONTENT PAGE TITLE</a:t>
            </a:r>
          </a:p>
        </p:txBody>
      </p:sp>
      <p:sp>
        <p:nvSpPr>
          <p:cNvPr id="6" name="Content Placeholder 2">
            <a:extLst>
              <a:ext uri="{FF2B5EF4-FFF2-40B4-BE49-F238E27FC236}">
                <a16:creationId xmlns:a16="http://schemas.microsoft.com/office/drawing/2014/main" id="{7FB470AC-643B-0048-9E0C-B92C3B46FCE9}"/>
              </a:ext>
            </a:extLst>
          </p:cNvPr>
          <p:cNvSpPr>
            <a:spLocks noGrp="1"/>
          </p:cNvSpPr>
          <p:nvPr>
            <p:ph sz="half" idx="13"/>
          </p:nvPr>
        </p:nvSpPr>
        <p:spPr>
          <a:xfrm>
            <a:off x="274320" y="1280160"/>
            <a:ext cx="3840480" cy="3200400"/>
          </a:xfrm>
          <a:solidFill>
            <a:schemeClr val="bg1"/>
          </a:solidFill>
        </p:spPr>
        <p:txBody>
          <a:bodyPr wrap="square" lIns="0" tIns="0" rIns="0" bIns="0">
            <a:normAutofit/>
          </a:bodyPr>
          <a:lstStyle>
            <a:lvl1pPr marL="0" indent="0">
              <a:lnSpc>
                <a:spcPct val="100000"/>
              </a:lnSpc>
              <a:spcBef>
                <a:spcPts val="1200"/>
              </a:spcBef>
              <a:spcAft>
                <a:spcPts val="0"/>
              </a:spcAft>
              <a:buClr>
                <a:srgbClr val="AAAAAA"/>
              </a:buClr>
              <a:buNone/>
              <a:defRPr sz="1400" b="0">
                <a:solidFill>
                  <a:schemeClr val="bg2">
                    <a:lumMod val="50000"/>
                  </a:schemeClr>
                </a:solidFill>
                <a:latin typeface="Arial" panose="020B0604020202020204" pitchFamily="34" charset="0"/>
              </a:defRPr>
            </a:lvl1pPr>
            <a:lvl2pPr marL="574661" indent="-231770">
              <a:lnSpc>
                <a:spcPct val="100000"/>
              </a:lnSpc>
              <a:spcBef>
                <a:spcPts val="300"/>
              </a:spcBef>
              <a:spcAft>
                <a:spcPts val="0"/>
              </a:spcAft>
              <a:buClr>
                <a:srgbClr val="AAAAAA"/>
              </a:buClr>
              <a:defRPr sz="1200" b="0">
                <a:solidFill>
                  <a:schemeClr val="bg2">
                    <a:lumMod val="50000"/>
                  </a:schemeClr>
                </a:solidFill>
                <a:latin typeface="Arial" panose="020B0604020202020204" pitchFamily="34" charset="0"/>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endParaRPr lang="en-US" dirty="0"/>
          </a:p>
        </p:txBody>
      </p:sp>
      <p:sp>
        <p:nvSpPr>
          <p:cNvPr id="7" name="Content Placeholder 2">
            <a:extLst>
              <a:ext uri="{FF2B5EF4-FFF2-40B4-BE49-F238E27FC236}">
                <a16:creationId xmlns:a16="http://schemas.microsoft.com/office/drawing/2014/main" id="{17B8A441-BA7F-7E45-B006-42F85C452156}"/>
              </a:ext>
            </a:extLst>
          </p:cNvPr>
          <p:cNvSpPr>
            <a:spLocks noGrp="1"/>
          </p:cNvSpPr>
          <p:nvPr>
            <p:ph sz="half" idx="14"/>
          </p:nvPr>
        </p:nvSpPr>
        <p:spPr>
          <a:xfrm>
            <a:off x="4389120" y="1280160"/>
            <a:ext cx="3840480" cy="3200400"/>
          </a:xfrm>
          <a:solidFill>
            <a:schemeClr val="bg1"/>
          </a:solidFill>
        </p:spPr>
        <p:txBody>
          <a:bodyPr wrap="square" lIns="0" tIns="0" rIns="0" bIns="0">
            <a:normAutofit/>
          </a:bodyPr>
          <a:lstStyle>
            <a:lvl1pPr marL="0" indent="0">
              <a:lnSpc>
                <a:spcPct val="100000"/>
              </a:lnSpc>
              <a:spcBef>
                <a:spcPts val="1200"/>
              </a:spcBef>
              <a:spcAft>
                <a:spcPts val="0"/>
              </a:spcAft>
              <a:buClr>
                <a:srgbClr val="AAAAAA"/>
              </a:buClr>
              <a:buNone/>
              <a:defRPr sz="1400" b="0">
                <a:solidFill>
                  <a:schemeClr val="bg2">
                    <a:lumMod val="50000"/>
                  </a:schemeClr>
                </a:solidFill>
                <a:latin typeface="Arial" panose="020B0604020202020204" pitchFamily="34" charset="0"/>
              </a:defRPr>
            </a:lvl1pPr>
            <a:lvl2pPr marL="574661" indent="-231770">
              <a:lnSpc>
                <a:spcPct val="100000"/>
              </a:lnSpc>
              <a:spcBef>
                <a:spcPts val="300"/>
              </a:spcBef>
              <a:spcAft>
                <a:spcPts val="0"/>
              </a:spcAft>
              <a:buClr>
                <a:srgbClr val="AAAAAA"/>
              </a:buClr>
              <a:defRPr sz="1200" b="0">
                <a:solidFill>
                  <a:schemeClr val="bg2">
                    <a:lumMod val="50000"/>
                  </a:schemeClr>
                </a:solidFill>
                <a:latin typeface="Arial" panose="020B0604020202020204" pitchFamily="34" charset="0"/>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3606052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End Slide">
    <p:bg>
      <p:bgPr>
        <a:gradFill>
          <a:gsLst>
            <a:gs pos="0">
              <a:schemeClr val="accent4"/>
            </a:gs>
            <a:gs pos="100000">
              <a:srgbClr val="E42707"/>
            </a:gs>
            <a:gs pos="49000">
              <a:schemeClr val="accent5"/>
            </a:gs>
          </a:gsLst>
          <a:lin ang="1440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0443EC-F519-204A-A0CB-9A6E1278E498}"/>
              </a:ext>
            </a:extLst>
          </p:cNvPr>
          <p:cNvSpPr>
            <a:spLocks noGrp="1"/>
          </p:cNvSpPr>
          <p:nvPr>
            <p:ph type="title" hasCustomPrompt="1"/>
          </p:nvPr>
        </p:nvSpPr>
        <p:spPr>
          <a:xfrm>
            <a:off x="274321" y="1748271"/>
            <a:ext cx="6850901" cy="1495794"/>
          </a:xfrm>
          <a:prstGeom prst="rect">
            <a:avLst/>
          </a:prstGeom>
        </p:spPr>
        <p:txBody>
          <a:bodyPr anchor="ctr" anchorCtr="0">
            <a:normAutofit/>
          </a:bodyPr>
          <a:lstStyle>
            <a:lvl1pPr>
              <a:defRPr sz="5400" b="0" baseline="0">
                <a:solidFill>
                  <a:schemeClr val="bg1"/>
                </a:solidFill>
              </a:defRPr>
            </a:lvl1pPr>
          </a:lstStyle>
          <a:p>
            <a:r>
              <a:rPr lang="en-US" dirty="0"/>
              <a:t>Click to edit divider slide title  </a:t>
            </a:r>
          </a:p>
        </p:txBody>
      </p:sp>
    </p:spTree>
    <p:extLst>
      <p:ext uri="{BB962C8B-B14F-4D97-AF65-F5344CB8AC3E}">
        <p14:creationId xmlns:p14="http://schemas.microsoft.com/office/powerpoint/2010/main" val="1594377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7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796C36-E084-A643-9FE8-F7773FBAB039}"/>
              </a:ext>
            </a:extLst>
          </p:cNvPr>
          <p:cNvSpPr>
            <a:spLocks noGrp="1"/>
          </p:cNvSpPr>
          <p:nvPr>
            <p:ph type="title" hasCustomPrompt="1"/>
          </p:nvPr>
        </p:nvSpPr>
        <p:spPr>
          <a:xfrm>
            <a:off x="274319" y="271886"/>
            <a:ext cx="7955280" cy="664797"/>
          </a:xfrm>
          <a:prstGeom prst="rect">
            <a:avLst/>
          </a:prstGeom>
        </p:spPr>
        <p:txBody>
          <a:bodyPr>
            <a:noAutofit/>
          </a:bodyPr>
          <a:lstStyle>
            <a:lvl1pPr>
              <a:defRPr>
                <a:solidFill>
                  <a:schemeClr val="tx2"/>
                </a:solidFill>
              </a:defRPr>
            </a:lvl1pPr>
          </a:lstStyle>
          <a:p>
            <a:r>
              <a:rPr lang="en-US" dirty="0"/>
              <a:t>CLICK TO EDIT CONTENT PAGE TITLE</a:t>
            </a:r>
          </a:p>
        </p:txBody>
      </p:sp>
      <p:sp>
        <p:nvSpPr>
          <p:cNvPr id="6" name="Content Placeholder 2">
            <a:extLst>
              <a:ext uri="{FF2B5EF4-FFF2-40B4-BE49-F238E27FC236}">
                <a16:creationId xmlns:a16="http://schemas.microsoft.com/office/drawing/2014/main" id="{7FB470AC-643B-0048-9E0C-B92C3B46FCE9}"/>
              </a:ext>
            </a:extLst>
          </p:cNvPr>
          <p:cNvSpPr>
            <a:spLocks noGrp="1"/>
          </p:cNvSpPr>
          <p:nvPr>
            <p:ph sz="half" idx="13"/>
          </p:nvPr>
        </p:nvSpPr>
        <p:spPr>
          <a:xfrm>
            <a:off x="274319" y="1296937"/>
            <a:ext cx="7955279" cy="3200400"/>
          </a:xfrm>
          <a:prstGeom prst="rect">
            <a:avLst/>
          </a:prstGeom>
          <a:solidFill>
            <a:schemeClr val="bg1"/>
          </a:solidFill>
        </p:spPr>
        <p:txBody>
          <a:bodyPr wrap="square" lIns="0" tIns="0" rIns="0" bIns="0">
            <a:noAutofit/>
          </a:bodyPr>
          <a:lstStyle>
            <a:lvl1pPr marL="0" indent="0">
              <a:lnSpc>
                <a:spcPct val="100000"/>
              </a:lnSpc>
              <a:spcBef>
                <a:spcPts val="1200"/>
              </a:spcBef>
              <a:spcAft>
                <a:spcPts val="0"/>
              </a:spcAft>
              <a:buClr>
                <a:srgbClr val="AAAAAA"/>
              </a:buClr>
              <a:buNone/>
              <a:defRPr sz="1400" b="0">
                <a:solidFill>
                  <a:schemeClr val="tx2"/>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solidFill>
                  <a:schemeClr val="tx2"/>
                </a:solidFill>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1" indent="0">
              <a:buNone/>
            </a:pPr>
            <a:endParaRPr lang="en-US" b="1" dirty="0">
              <a:latin typeface="+mj-lt"/>
            </a:endParaRPr>
          </a:p>
          <a:p>
            <a:pPr marL="251451" lvl="1" indent="0">
              <a:spcBef>
                <a:spcPts val="0"/>
              </a:spcBef>
              <a:buNone/>
            </a:pPr>
            <a:r>
              <a:rPr lang="en-US" sz="1400" b="1" dirty="0">
                <a:latin typeface="+mj-lt"/>
              </a:rPr>
              <a:t>Title</a:t>
            </a:r>
          </a:p>
          <a:p>
            <a:pPr lvl="0"/>
            <a:endParaRPr lang="en-US" dirty="0"/>
          </a:p>
        </p:txBody>
      </p:sp>
      <p:sp>
        <p:nvSpPr>
          <p:cNvPr id="5" name="Text Placeholder 7">
            <a:extLst>
              <a:ext uri="{FF2B5EF4-FFF2-40B4-BE49-F238E27FC236}">
                <a16:creationId xmlns:a16="http://schemas.microsoft.com/office/drawing/2014/main" id="{4FCC2988-05B1-E24B-A4B0-AD6EB4C8ED17}"/>
              </a:ext>
            </a:extLst>
          </p:cNvPr>
          <p:cNvSpPr>
            <a:spLocks noGrp="1"/>
          </p:cNvSpPr>
          <p:nvPr>
            <p:ph type="body" sz="quarter" idx="10" hasCustomPrompt="1"/>
          </p:nvPr>
        </p:nvSpPr>
        <p:spPr>
          <a:xfrm>
            <a:off x="274319" y="776168"/>
            <a:ext cx="7955280" cy="378830"/>
          </a:xfrm>
          <a:prstGeom prst="rect">
            <a:avLst/>
          </a:prstGeom>
        </p:spPr>
        <p:txBody>
          <a:bodyPr lIns="0" tIns="0" rIns="0" bIns="0">
            <a:noAutofit/>
          </a:bodyPr>
          <a:lstStyle>
            <a:lvl1pPr marL="0" indent="0">
              <a:buNone/>
              <a:defRPr sz="1400" b="0">
                <a:solidFill>
                  <a:schemeClr val="tx2"/>
                </a:solidFill>
                <a:latin typeface="+mn-lt"/>
                <a:ea typeface="Tahoma" panose="020B0604030504040204" pitchFamily="34" charset="0"/>
                <a:cs typeface="Tahoma" panose="020B0604030504040204" pitchFamily="34" charset="0"/>
              </a:defRPr>
            </a:lvl1pPr>
          </a:lstStyle>
          <a:p>
            <a:pPr lvl="0"/>
            <a:r>
              <a:rPr lang="en-US" dirty="0"/>
              <a:t>Subhead</a:t>
            </a:r>
          </a:p>
        </p:txBody>
      </p:sp>
    </p:spTree>
    <p:extLst>
      <p:ext uri="{BB962C8B-B14F-4D97-AF65-F5344CB8AC3E}">
        <p14:creationId xmlns:p14="http://schemas.microsoft.com/office/powerpoint/2010/main" val="989933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796C36-E084-A643-9FE8-F7773FBAB039}"/>
              </a:ext>
            </a:extLst>
          </p:cNvPr>
          <p:cNvSpPr>
            <a:spLocks noGrp="1"/>
          </p:cNvSpPr>
          <p:nvPr>
            <p:ph type="title" hasCustomPrompt="1"/>
          </p:nvPr>
        </p:nvSpPr>
        <p:spPr>
          <a:xfrm>
            <a:off x="274319" y="271886"/>
            <a:ext cx="7955280" cy="664797"/>
          </a:xfrm>
          <a:prstGeom prst="rect">
            <a:avLst/>
          </a:prstGeom>
        </p:spPr>
        <p:txBody>
          <a:bodyPr>
            <a:noAutofit/>
          </a:bodyPr>
          <a:lstStyle>
            <a:lvl1pPr>
              <a:defRPr>
                <a:solidFill>
                  <a:schemeClr val="tx2"/>
                </a:solidFill>
              </a:defRPr>
            </a:lvl1pPr>
          </a:lstStyle>
          <a:p>
            <a:r>
              <a:rPr lang="en-US" dirty="0"/>
              <a:t>CLICK TO EDIT CONTENT PAGE TITLE</a:t>
            </a:r>
          </a:p>
        </p:txBody>
      </p:sp>
      <p:sp>
        <p:nvSpPr>
          <p:cNvPr id="6" name="Content Placeholder 2">
            <a:extLst>
              <a:ext uri="{FF2B5EF4-FFF2-40B4-BE49-F238E27FC236}">
                <a16:creationId xmlns:a16="http://schemas.microsoft.com/office/drawing/2014/main" id="{7FB470AC-643B-0048-9E0C-B92C3B46FCE9}"/>
              </a:ext>
            </a:extLst>
          </p:cNvPr>
          <p:cNvSpPr>
            <a:spLocks noGrp="1"/>
          </p:cNvSpPr>
          <p:nvPr>
            <p:ph sz="half" idx="13"/>
          </p:nvPr>
        </p:nvSpPr>
        <p:spPr>
          <a:xfrm>
            <a:off x="567934" y="1280160"/>
            <a:ext cx="3840480" cy="3200400"/>
          </a:xfrm>
          <a:prstGeom prst="rect">
            <a:avLst/>
          </a:prstGeom>
          <a:solidFill>
            <a:schemeClr val="bg1"/>
          </a:solidFill>
        </p:spPr>
        <p:txBody>
          <a:bodyPr wrap="square" lIns="0" tIns="0" rIns="0" bIns="0">
            <a:noAutofit/>
          </a:bodyPr>
          <a:lstStyle>
            <a:lvl1pPr marL="0" indent="0">
              <a:lnSpc>
                <a:spcPct val="100000"/>
              </a:lnSpc>
              <a:spcBef>
                <a:spcPts val="1200"/>
              </a:spcBef>
              <a:spcAft>
                <a:spcPts val="0"/>
              </a:spcAft>
              <a:buClr>
                <a:srgbClr val="AAAAAA"/>
              </a:buClr>
              <a:buNone/>
              <a:defRPr sz="1400" b="0">
                <a:solidFill>
                  <a:schemeClr val="tx2"/>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solidFill>
                  <a:schemeClr val="tx2"/>
                </a:solidFill>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1" indent="0">
              <a:buNone/>
            </a:pPr>
            <a:endParaRPr lang="en-US" b="1" dirty="0">
              <a:latin typeface="+mj-lt"/>
            </a:endParaRPr>
          </a:p>
          <a:p>
            <a:pPr marL="251451" lvl="1" indent="0">
              <a:spcBef>
                <a:spcPts val="0"/>
              </a:spcBef>
              <a:buNone/>
            </a:pPr>
            <a:r>
              <a:rPr lang="en-US" sz="1400" b="1" dirty="0">
                <a:latin typeface="+mj-lt"/>
              </a:rPr>
              <a:t>Title</a:t>
            </a:r>
          </a:p>
          <a:p>
            <a:pPr lvl="0"/>
            <a:endParaRPr lang="en-US" dirty="0"/>
          </a:p>
        </p:txBody>
      </p:sp>
      <p:sp>
        <p:nvSpPr>
          <p:cNvPr id="7" name="Content Placeholder 2">
            <a:extLst>
              <a:ext uri="{FF2B5EF4-FFF2-40B4-BE49-F238E27FC236}">
                <a16:creationId xmlns:a16="http://schemas.microsoft.com/office/drawing/2014/main" id="{17B8A441-BA7F-7E45-B006-42F85C452156}"/>
              </a:ext>
            </a:extLst>
          </p:cNvPr>
          <p:cNvSpPr>
            <a:spLocks noGrp="1"/>
          </p:cNvSpPr>
          <p:nvPr>
            <p:ph sz="half" idx="14"/>
          </p:nvPr>
        </p:nvSpPr>
        <p:spPr>
          <a:xfrm>
            <a:off x="4682734" y="1280160"/>
            <a:ext cx="3840480" cy="3200400"/>
          </a:xfrm>
          <a:prstGeom prst="rect">
            <a:avLst/>
          </a:prstGeom>
          <a:solidFill>
            <a:schemeClr val="bg1"/>
          </a:solidFill>
        </p:spPr>
        <p:txBody>
          <a:bodyPr wrap="square" lIns="0" tIns="0" rIns="0" bIns="0">
            <a:noAutofit/>
          </a:bodyPr>
          <a:lstStyle>
            <a:lvl1pPr marL="0" indent="0">
              <a:lnSpc>
                <a:spcPct val="100000"/>
              </a:lnSpc>
              <a:spcBef>
                <a:spcPts val="1200"/>
              </a:spcBef>
              <a:spcAft>
                <a:spcPts val="0"/>
              </a:spcAft>
              <a:buClr>
                <a:srgbClr val="AAAAAA"/>
              </a:buClr>
              <a:buNone/>
              <a:defRPr sz="1400" b="0">
                <a:solidFill>
                  <a:schemeClr val="tx2"/>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solidFill>
                  <a:schemeClr val="tx2"/>
                </a:solidFill>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1" indent="0">
              <a:buNone/>
            </a:pPr>
            <a:endParaRPr lang="en-US" b="1" dirty="0">
              <a:latin typeface="+mj-lt"/>
            </a:endParaRPr>
          </a:p>
          <a:p>
            <a:pPr marL="251451" lvl="1" indent="0">
              <a:spcBef>
                <a:spcPts val="0"/>
              </a:spcBef>
              <a:buNone/>
            </a:pPr>
            <a:r>
              <a:rPr lang="en-US" sz="1400" b="1" dirty="0">
                <a:latin typeface="+mj-lt"/>
              </a:rPr>
              <a:t>Title</a:t>
            </a:r>
          </a:p>
          <a:p>
            <a:pPr lvl="0"/>
            <a:endParaRPr lang="en-US" dirty="0"/>
          </a:p>
        </p:txBody>
      </p:sp>
      <p:sp>
        <p:nvSpPr>
          <p:cNvPr id="5" name="Text Placeholder 7">
            <a:extLst>
              <a:ext uri="{FF2B5EF4-FFF2-40B4-BE49-F238E27FC236}">
                <a16:creationId xmlns:a16="http://schemas.microsoft.com/office/drawing/2014/main" id="{8419DB61-9E1C-7A42-A8D6-BBBF0E7F2134}"/>
              </a:ext>
            </a:extLst>
          </p:cNvPr>
          <p:cNvSpPr>
            <a:spLocks noGrp="1"/>
          </p:cNvSpPr>
          <p:nvPr>
            <p:ph type="body" sz="quarter" idx="10" hasCustomPrompt="1"/>
          </p:nvPr>
        </p:nvSpPr>
        <p:spPr>
          <a:xfrm>
            <a:off x="274319" y="776168"/>
            <a:ext cx="7955280" cy="378830"/>
          </a:xfrm>
          <a:prstGeom prst="rect">
            <a:avLst/>
          </a:prstGeom>
        </p:spPr>
        <p:txBody>
          <a:bodyPr lIns="0" tIns="0" rIns="0" bIns="0">
            <a:noAutofit/>
          </a:bodyPr>
          <a:lstStyle>
            <a:lvl1pPr marL="0" indent="0">
              <a:buNone/>
              <a:defRPr sz="1400" b="0">
                <a:solidFill>
                  <a:schemeClr val="tx2"/>
                </a:solidFill>
                <a:latin typeface="+mn-lt"/>
                <a:ea typeface="Tahoma" panose="020B0604030504040204" pitchFamily="34" charset="0"/>
                <a:cs typeface="Tahoma" panose="020B0604030504040204" pitchFamily="34" charset="0"/>
              </a:defRPr>
            </a:lvl1pPr>
          </a:lstStyle>
          <a:p>
            <a:pPr lvl="0"/>
            <a:r>
              <a:rPr lang="en-US" dirty="0"/>
              <a:t>Subhead</a:t>
            </a:r>
          </a:p>
        </p:txBody>
      </p:sp>
    </p:spTree>
    <p:extLst>
      <p:ext uri="{BB962C8B-B14F-4D97-AF65-F5344CB8AC3E}">
        <p14:creationId xmlns:p14="http://schemas.microsoft.com/office/powerpoint/2010/main" val="2124216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9" name="Title Placeholder 21">
            <a:extLst>
              <a:ext uri="{FF2B5EF4-FFF2-40B4-BE49-F238E27FC236}">
                <a16:creationId xmlns:a16="http://schemas.microsoft.com/office/drawing/2014/main" id="{7153CB32-F507-2846-B02A-B473656E93CF}"/>
              </a:ext>
            </a:extLst>
          </p:cNvPr>
          <p:cNvSpPr>
            <a:spLocks noGrp="1"/>
          </p:cNvSpPr>
          <p:nvPr>
            <p:ph type="ctrTitle" hasCustomPrompt="1"/>
          </p:nvPr>
        </p:nvSpPr>
        <p:spPr>
          <a:xfrm>
            <a:off x="274321" y="274321"/>
            <a:ext cx="6896999" cy="1661993"/>
          </a:xfrm>
          <a:prstGeom prst="rect">
            <a:avLst/>
          </a:prstGeom>
        </p:spPr>
        <p:txBody>
          <a:bodyPr wrap="square" anchor="t" anchorCtr="0">
            <a:noAutofit/>
          </a:bodyPr>
          <a:lstStyle>
            <a:lvl1pPr algn="l">
              <a:lnSpc>
                <a:spcPct val="100000"/>
              </a:lnSpc>
              <a:spcAft>
                <a:spcPts val="0"/>
              </a:spcAft>
              <a:defRPr sz="5400" b="0" i="0" smtClean="0">
                <a:solidFill>
                  <a:schemeClr val="tx2"/>
                </a:solidFill>
                <a:latin typeface="+mj-lt"/>
                <a:ea typeface="Tahoma" panose="020B0604030504040204" pitchFamily="34" charset="0"/>
                <a:cs typeface="Tahoma" panose="020B0604030504040204" pitchFamily="34" charset="0"/>
              </a:defRPr>
            </a:lvl1pPr>
          </a:lstStyle>
          <a:p>
            <a:r>
              <a:rPr lang="en-US" dirty="0"/>
              <a:t>Click to edit</a:t>
            </a:r>
            <a:br>
              <a:rPr lang="en-US" dirty="0"/>
            </a:br>
            <a:r>
              <a:rPr lang="en-US" dirty="0"/>
              <a:t>title slide</a:t>
            </a:r>
          </a:p>
        </p:txBody>
      </p:sp>
      <p:sp>
        <p:nvSpPr>
          <p:cNvPr id="50" name="Text Placeholder 12">
            <a:extLst>
              <a:ext uri="{FF2B5EF4-FFF2-40B4-BE49-F238E27FC236}">
                <a16:creationId xmlns:a16="http://schemas.microsoft.com/office/drawing/2014/main" id="{A9A376F5-0782-BC4B-8BF4-4FE3E2ED568E}"/>
              </a:ext>
            </a:extLst>
          </p:cNvPr>
          <p:cNvSpPr>
            <a:spLocks noGrp="1"/>
          </p:cNvSpPr>
          <p:nvPr>
            <p:ph type="subTitle" idx="1"/>
          </p:nvPr>
        </p:nvSpPr>
        <p:spPr>
          <a:xfrm>
            <a:off x="274320" y="2286001"/>
            <a:ext cx="6896100" cy="307777"/>
          </a:xfrm>
          <a:prstGeom prst="rect">
            <a:avLst/>
          </a:prstGeom>
        </p:spPr>
        <p:txBody>
          <a:bodyPr wrap="square" lIns="0" tIns="0" rIns="0" bIns="0" anchor="t" anchorCtr="0">
            <a:noAutofit/>
          </a:bodyPr>
          <a:lstStyle>
            <a:lvl1pPr marL="0" indent="0" algn="l">
              <a:buFont typeface="Wingdings" pitchFamily="2" charset="2"/>
              <a:buNone/>
              <a:defRPr sz="2000" b="0" i="0" smtClean="0">
                <a:solidFill>
                  <a:schemeClr val="tx2"/>
                </a:solidFill>
                <a:latin typeface="+mn-lt"/>
                <a:ea typeface="Tahoma" panose="020B0604030504040204" pitchFamily="34" charset="0"/>
                <a:cs typeface="Tahoma" panose="020B0604030504040204" pitchFamily="34" charset="0"/>
              </a:defRPr>
            </a:lvl1pPr>
          </a:lstStyle>
          <a:p>
            <a:r>
              <a:rPr lang="en-US"/>
              <a:t>Click to edit Master subtitle style</a:t>
            </a:r>
            <a:endParaRPr lang="en-US" dirty="0"/>
          </a:p>
        </p:txBody>
      </p:sp>
      <p:cxnSp>
        <p:nvCxnSpPr>
          <p:cNvPr id="4" name="Straight Connector 3">
            <a:extLst>
              <a:ext uri="{FF2B5EF4-FFF2-40B4-BE49-F238E27FC236}">
                <a16:creationId xmlns:a16="http://schemas.microsoft.com/office/drawing/2014/main" id="{FDAFD716-3010-DE44-B44B-301E871550D5}"/>
              </a:ext>
            </a:extLst>
          </p:cNvPr>
          <p:cNvCxnSpPr>
            <a:cxnSpLocks/>
          </p:cNvCxnSpPr>
          <p:nvPr/>
        </p:nvCxnSpPr>
        <p:spPr>
          <a:xfrm flipV="1">
            <a:off x="0" y="5135018"/>
            <a:ext cx="854110" cy="1"/>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5" name="Straight Connector 4">
            <a:extLst>
              <a:ext uri="{FF2B5EF4-FFF2-40B4-BE49-F238E27FC236}">
                <a16:creationId xmlns:a16="http://schemas.microsoft.com/office/drawing/2014/main" id="{2EBDD5CB-9BD6-1C46-B460-7B9A29C79F63}"/>
              </a:ext>
            </a:extLst>
          </p:cNvPr>
          <p:cNvCxnSpPr>
            <a:cxnSpLocks/>
          </p:cNvCxnSpPr>
          <p:nvPr/>
        </p:nvCxnSpPr>
        <p:spPr>
          <a:xfrm>
            <a:off x="854110" y="5132365"/>
            <a:ext cx="856527" cy="0"/>
          </a:xfrm>
          <a:prstGeom prst="line">
            <a:avLst/>
          </a:prstGeom>
          <a:ln>
            <a:solidFill>
              <a:schemeClr val="accent4"/>
            </a:solidFill>
          </a:ln>
          <a:effectLst/>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7A235919-527A-3443-90A9-1F9D3C6F9A26}"/>
              </a:ext>
            </a:extLst>
          </p:cNvPr>
          <p:cNvCxnSpPr>
            <a:cxnSpLocks/>
          </p:cNvCxnSpPr>
          <p:nvPr/>
        </p:nvCxnSpPr>
        <p:spPr>
          <a:xfrm>
            <a:off x="1710637" y="5132365"/>
            <a:ext cx="856527" cy="0"/>
          </a:xfrm>
          <a:prstGeom prst="line">
            <a:avLst/>
          </a:prstGeom>
          <a:ln>
            <a:solidFill>
              <a:schemeClr val="accent3"/>
            </a:solidFill>
          </a:ln>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D38C9D1D-7904-F74D-B24E-F0B7B9102C24}"/>
              </a:ext>
            </a:extLst>
          </p:cNvPr>
          <p:cNvCxnSpPr>
            <a:cxnSpLocks/>
          </p:cNvCxnSpPr>
          <p:nvPr/>
        </p:nvCxnSpPr>
        <p:spPr>
          <a:xfrm>
            <a:off x="2557116" y="5132365"/>
            <a:ext cx="856527" cy="0"/>
          </a:xfrm>
          <a:prstGeom prst="line">
            <a:avLst/>
          </a:prstGeom>
          <a:ln>
            <a:solidFill>
              <a:schemeClr val="accent2"/>
            </a:solidFill>
          </a:ln>
          <a:effectLst/>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8663D3E8-97C1-1E44-AA9F-6B1ADD542B53}"/>
              </a:ext>
            </a:extLst>
          </p:cNvPr>
          <p:cNvCxnSpPr>
            <a:cxnSpLocks/>
          </p:cNvCxnSpPr>
          <p:nvPr/>
        </p:nvCxnSpPr>
        <p:spPr>
          <a:xfrm>
            <a:off x="3403595" y="5132365"/>
            <a:ext cx="856527" cy="0"/>
          </a:xfrm>
          <a:prstGeom prst="line">
            <a:avLst/>
          </a:prstGeom>
          <a:ln>
            <a:solidFill>
              <a:schemeClr val="tx2"/>
            </a:solidFill>
          </a:ln>
          <a:effectLst/>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A4D7D6F9-2BBB-0444-9225-45264169E298}"/>
              </a:ext>
            </a:extLst>
          </p:cNvPr>
          <p:cNvCxnSpPr>
            <a:cxnSpLocks/>
          </p:cNvCxnSpPr>
          <p:nvPr/>
        </p:nvCxnSpPr>
        <p:spPr>
          <a:xfrm>
            <a:off x="4244858" y="5132365"/>
            <a:ext cx="856527" cy="0"/>
          </a:xfrm>
          <a:prstGeom prst="line">
            <a:avLst/>
          </a:prstGeom>
          <a:ln>
            <a:solidFill>
              <a:schemeClr val="accent5"/>
            </a:solidFill>
          </a:ln>
          <a:effectLst/>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FDD28C92-B156-7B48-942F-F834F9408D8A}"/>
              </a:ext>
            </a:extLst>
          </p:cNvPr>
          <p:cNvCxnSpPr>
            <a:cxnSpLocks/>
          </p:cNvCxnSpPr>
          <p:nvPr/>
        </p:nvCxnSpPr>
        <p:spPr>
          <a:xfrm>
            <a:off x="5101385" y="5132365"/>
            <a:ext cx="856527" cy="0"/>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EB5DD43C-D128-014E-84CF-691296315D0D}"/>
              </a:ext>
            </a:extLst>
          </p:cNvPr>
          <p:cNvCxnSpPr>
            <a:cxnSpLocks/>
          </p:cNvCxnSpPr>
          <p:nvPr/>
        </p:nvCxnSpPr>
        <p:spPr>
          <a:xfrm>
            <a:off x="5957912" y="5132365"/>
            <a:ext cx="856527" cy="0"/>
          </a:xfrm>
          <a:prstGeom prst="line">
            <a:avLst/>
          </a:prstGeom>
          <a:ln>
            <a:solidFill>
              <a:schemeClr val="accent4"/>
            </a:solidFill>
          </a:ln>
          <a:effectLst/>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1190CFC1-CCA8-E04E-9F21-1B49F46A0F31}"/>
              </a:ext>
            </a:extLst>
          </p:cNvPr>
          <p:cNvCxnSpPr>
            <a:cxnSpLocks/>
          </p:cNvCxnSpPr>
          <p:nvPr/>
        </p:nvCxnSpPr>
        <p:spPr>
          <a:xfrm>
            <a:off x="6814439" y="5132837"/>
            <a:ext cx="856527" cy="0"/>
          </a:xfrm>
          <a:prstGeom prst="line">
            <a:avLst/>
          </a:prstGeom>
          <a:ln>
            <a:solidFill>
              <a:schemeClr val="accent3"/>
            </a:solidFill>
          </a:ln>
          <a:effectLst/>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17C79A16-8A62-BF4B-99CE-B8EB06EA285E}"/>
              </a:ext>
            </a:extLst>
          </p:cNvPr>
          <p:cNvCxnSpPr>
            <a:cxnSpLocks/>
          </p:cNvCxnSpPr>
          <p:nvPr/>
        </p:nvCxnSpPr>
        <p:spPr>
          <a:xfrm>
            <a:off x="7666877" y="5135067"/>
            <a:ext cx="750982" cy="0"/>
          </a:xfrm>
          <a:prstGeom prst="line">
            <a:avLst/>
          </a:prstGeom>
          <a:ln>
            <a:solidFill>
              <a:schemeClr val="accent2"/>
            </a:solidFill>
          </a:ln>
          <a:effectLst/>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FF6443A4-AA97-CE49-93D3-3553DA4AB485}"/>
              </a:ext>
            </a:extLst>
          </p:cNvPr>
          <p:cNvCxnSpPr>
            <a:cxnSpLocks/>
          </p:cNvCxnSpPr>
          <p:nvPr/>
        </p:nvCxnSpPr>
        <p:spPr>
          <a:xfrm>
            <a:off x="8417859" y="5134535"/>
            <a:ext cx="726141" cy="0"/>
          </a:xfrm>
          <a:prstGeom prst="line">
            <a:avLst/>
          </a:prstGeom>
          <a:ln>
            <a:solidFill>
              <a:schemeClr val="accent6"/>
            </a:solidFill>
          </a:ln>
          <a:effectLst/>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D1890A36-59F6-9349-A9FC-6D6B1B76A498}"/>
              </a:ext>
            </a:extLst>
          </p:cNvPr>
          <p:cNvCxnSpPr>
            <a:cxnSpLocks/>
          </p:cNvCxnSpPr>
          <p:nvPr userDrawn="1"/>
        </p:nvCxnSpPr>
        <p:spPr>
          <a:xfrm flipV="1">
            <a:off x="0" y="5135018"/>
            <a:ext cx="854110" cy="1"/>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06B775A-22BB-F64A-843C-1D18FD4E7873}"/>
              </a:ext>
            </a:extLst>
          </p:cNvPr>
          <p:cNvCxnSpPr>
            <a:cxnSpLocks/>
          </p:cNvCxnSpPr>
          <p:nvPr userDrawn="1"/>
        </p:nvCxnSpPr>
        <p:spPr>
          <a:xfrm>
            <a:off x="854110" y="5132365"/>
            <a:ext cx="856527" cy="0"/>
          </a:xfrm>
          <a:prstGeom prst="line">
            <a:avLst/>
          </a:prstGeom>
          <a:ln>
            <a:solidFill>
              <a:schemeClr val="accent4"/>
            </a:solidFill>
          </a:ln>
          <a:effectLst/>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CC1FC521-EA37-404B-AF7A-031F40D71A42}"/>
              </a:ext>
            </a:extLst>
          </p:cNvPr>
          <p:cNvCxnSpPr>
            <a:cxnSpLocks/>
          </p:cNvCxnSpPr>
          <p:nvPr userDrawn="1"/>
        </p:nvCxnSpPr>
        <p:spPr>
          <a:xfrm>
            <a:off x="1710637" y="5132365"/>
            <a:ext cx="856527" cy="0"/>
          </a:xfrm>
          <a:prstGeom prst="line">
            <a:avLst/>
          </a:prstGeom>
          <a:ln>
            <a:solidFill>
              <a:schemeClr val="accent3"/>
            </a:solidFill>
          </a:ln>
          <a:effectLst/>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40285BA6-D0C8-924E-9107-5A22452621E0}"/>
              </a:ext>
            </a:extLst>
          </p:cNvPr>
          <p:cNvCxnSpPr>
            <a:cxnSpLocks/>
          </p:cNvCxnSpPr>
          <p:nvPr userDrawn="1"/>
        </p:nvCxnSpPr>
        <p:spPr>
          <a:xfrm>
            <a:off x="2557116" y="5132365"/>
            <a:ext cx="856527" cy="0"/>
          </a:xfrm>
          <a:prstGeom prst="line">
            <a:avLst/>
          </a:prstGeom>
          <a:ln>
            <a:solidFill>
              <a:schemeClr val="accent2"/>
            </a:solidFill>
          </a:ln>
          <a:effectLst/>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92D350E0-C026-9349-81D8-5CEB5336CCE5}"/>
              </a:ext>
            </a:extLst>
          </p:cNvPr>
          <p:cNvCxnSpPr>
            <a:cxnSpLocks/>
          </p:cNvCxnSpPr>
          <p:nvPr userDrawn="1"/>
        </p:nvCxnSpPr>
        <p:spPr>
          <a:xfrm>
            <a:off x="3403595" y="5132365"/>
            <a:ext cx="856527" cy="0"/>
          </a:xfrm>
          <a:prstGeom prst="line">
            <a:avLst/>
          </a:prstGeom>
          <a:ln>
            <a:solidFill>
              <a:schemeClr val="tx2"/>
            </a:solidFill>
          </a:ln>
          <a:effectLst/>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6627B45D-1984-FA48-95F4-69D5DA373417}"/>
              </a:ext>
            </a:extLst>
          </p:cNvPr>
          <p:cNvCxnSpPr>
            <a:cxnSpLocks/>
          </p:cNvCxnSpPr>
          <p:nvPr userDrawn="1"/>
        </p:nvCxnSpPr>
        <p:spPr>
          <a:xfrm>
            <a:off x="4244858" y="5132365"/>
            <a:ext cx="856527" cy="0"/>
          </a:xfrm>
          <a:prstGeom prst="line">
            <a:avLst/>
          </a:prstGeom>
          <a:ln>
            <a:solidFill>
              <a:schemeClr val="accent5"/>
            </a:solidFill>
          </a:ln>
          <a:effectLst/>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510E8B85-3F31-E949-88AE-5BA24240F98E}"/>
              </a:ext>
            </a:extLst>
          </p:cNvPr>
          <p:cNvCxnSpPr>
            <a:cxnSpLocks/>
          </p:cNvCxnSpPr>
          <p:nvPr userDrawn="1"/>
        </p:nvCxnSpPr>
        <p:spPr>
          <a:xfrm>
            <a:off x="5101385" y="5132365"/>
            <a:ext cx="856527" cy="0"/>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71EDBC20-C383-8740-9155-7A78703ACFF3}"/>
              </a:ext>
            </a:extLst>
          </p:cNvPr>
          <p:cNvCxnSpPr>
            <a:cxnSpLocks/>
          </p:cNvCxnSpPr>
          <p:nvPr userDrawn="1"/>
        </p:nvCxnSpPr>
        <p:spPr>
          <a:xfrm>
            <a:off x="5957912" y="5132365"/>
            <a:ext cx="856527" cy="0"/>
          </a:xfrm>
          <a:prstGeom prst="line">
            <a:avLst/>
          </a:prstGeom>
          <a:ln>
            <a:solidFill>
              <a:schemeClr val="accent4"/>
            </a:solidFill>
          </a:ln>
          <a:effectLst/>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78FBDD90-8F0A-5440-86BF-4BB07BA13C12}"/>
              </a:ext>
            </a:extLst>
          </p:cNvPr>
          <p:cNvCxnSpPr>
            <a:cxnSpLocks/>
          </p:cNvCxnSpPr>
          <p:nvPr userDrawn="1"/>
        </p:nvCxnSpPr>
        <p:spPr>
          <a:xfrm>
            <a:off x="6814439" y="5132837"/>
            <a:ext cx="856527" cy="0"/>
          </a:xfrm>
          <a:prstGeom prst="line">
            <a:avLst/>
          </a:prstGeom>
          <a:ln>
            <a:solidFill>
              <a:schemeClr val="accent3"/>
            </a:solidFill>
          </a:ln>
          <a:effectLst/>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E94B7FC9-9861-9148-8B61-39F9225F2C42}"/>
              </a:ext>
            </a:extLst>
          </p:cNvPr>
          <p:cNvCxnSpPr>
            <a:cxnSpLocks/>
          </p:cNvCxnSpPr>
          <p:nvPr userDrawn="1"/>
        </p:nvCxnSpPr>
        <p:spPr>
          <a:xfrm>
            <a:off x="7666877" y="5135067"/>
            <a:ext cx="750982" cy="0"/>
          </a:xfrm>
          <a:prstGeom prst="line">
            <a:avLst/>
          </a:prstGeom>
          <a:ln>
            <a:solidFill>
              <a:schemeClr val="accent2"/>
            </a:solidFill>
          </a:ln>
          <a:effectLst/>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7DDF52F7-DDBA-BF44-AF9E-7165D38FEF3E}"/>
              </a:ext>
            </a:extLst>
          </p:cNvPr>
          <p:cNvCxnSpPr>
            <a:cxnSpLocks/>
          </p:cNvCxnSpPr>
          <p:nvPr userDrawn="1"/>
        </p:nvCxnSpPr>
        <p:spPr>
          <a:xfrm>
            <a:off x="8417859" y="5134535"/>
            <a:ext cx="726141" cy="0"/>
          </a:xfrm>
          <a:prstGeom prst="line">
            <a:avLst/>
          </a:prstGeom>
          <a:ln>
            <a:solidFill>
              <a:schemeClr val="accent6"/>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54230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796C36-E084-A643-9FE8-F7773FBAB039}"/>
              </a:ext>
            </a:extLst>
          </p:cNvPr>
          <p:cNvSpPr>
            <a:spLocks noGrp="1"/>
          </p:cNvSpPr>
          <p:nvPr>
            <p:ph type="title" hasCustomPrompt="1"/>
          </p:nvPr>
        </p:nvSpPr>
        <p:spPr>
          <a:xfrm>
            <a:off x="274319" y="271886"/>
            <a:ext cx="7955280" cy="664797"/>
          </a:xfrm>
          <a:prstGeom prst="rect">
            <a:avLst/>
          </a:prstGeom>
        </p:spPr>
        <p:txBody>
          <a:bodyPr>
            <a:noAutofit/>
          </a:bodyPr>
          <a:lstStyle>
            <a:lvl1pPr>
              <a:defRPr>
                <a:solidFill>
                  <a:schemeClr val="tx2"/>
                </a:solidFill>
              </a:defRPr>
            </a:lvl1pPr>
          </a:lstStyle>
          <a:p>
            <a:r>
              <a:rPr lang="en-US" dirty="0"/>
              <a:t>CLICK TO EDIT CONTENT PAGE TITLE</a:t>
            </a:r>
          </a:p>
        </p:txBody>
      </p:sp>
      <p:sp>
        <p:nvSpPr>
          <p:cNvPr id="8" name="Content Placeholder 2">
            <a:extLst>
              <a:ext uri="{FF2B5EF4-FFF2-40B4-BE49-F238E27FC236}">
                <a16:creationId xmlns:a16="http://schemas.microsoft.com/office/drawing/2014/main" id="{DE681297-B051-584C-ABAF-5C3A56FE487E}"/>
              </a:ext>
            </a:extLst>
          </p:cNvPr>
          <p:cNvSpPr>
            <a:spLocks noGrp="1"/>
          </p:cNvSpPr>
          <p:nvPr>
            <p:ph sz="half" idx="13"/>
          </p:nvPr>
        </p:nvSpPr>
        <p:spPr>
          <a:xfrm>
            <a:off x="274320" y="1303020"/>
            <a:ext cx="2686050" cy="3531870"/>
          </a:xfrm>
          <a:prstGeom prst="rect">
            <a:avLst/>
          </a:prstGeom>
          <a:solidFill>
            <a:schemeClr val="bg1"/>
          </a:solidFill>
        </p:spPr>
        <p:txBody>
          <a:bodyPr wrap="square" lIns="0" tIns="0" rIns="0" bIns="0">
            <a:noAutofit/>
          </a:bodyPr>
          <a:lstStyle>
            <a:lvl1pPr marL="0" indent="0">
              <a:lnSpc>
                <a:spcPct val="100000"/>
              </a:lnSpc>
              <a:spcBef>
                <a:spcPts val="1200"/>
              </a:spcBef>
              <a:spcAft>
                <a:spcPts val="0"/>
              </a:spcAft>
              <a:buClr>
                <a:srgbClr val="AAAAAA"/>
              </a:buClr>
              <a:buNone/>
              <a:defRPr sz="1400" b="0">
                <a:solidFill>
                  <a:schemeClr val="tx2"/>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0" smtClean="0">
                <a:solidFill>
                  <a:schemeClr val="tx2"/>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1" indent="0">
              <a:buNone/>
            </a:pPr>
            <a:endParaRPr lang="en-US" b="1" dirty="0">
              <a:latin typeface="+mj-lt"/>
            </a:endParaRPr>
          </a:p>
          <a:p>
            <a:pPr marL="251451" lvl="1" indent="0">
              <a:spcBef>
                <a:spcPts val="0"/>
              </a:spcBef>
              <a:buNone/>
            </a:pPr>
            <a:r>
              <a:rPr lang="en-US" sz="1400" b="1" dirty="0">
                <a:latin typeface="+mj-lt"/>
              </a:rPr>
              <a:t>Title</a:t>
            </a:r>
          </a:p>
          <a:p>
            <a:pPr lvl="0"/>
            <a:endParaRPr lang="en-US" dirty="0"/>
          </a:p>
        </p:txBody>
      </p:sp>
      <p:sp>
        <p:nvSpPr>
          <p:cNvPr id="9" name="Content Placeholder 2">
            <a:extLst>
              <a:ext uri="{FF2B5EF4-FFF2-40B4-BE49-F238E27FC236}">
                <a16:creationId xmlns:a16="http://schemas.microsoft.com/office/drawing/2014/main" id="{4B3F90F9-E1FD-3743-AD35-49EC47F74B2F}"/>
              </a:ext>
            </a:extLst>
          </p:cNvPr>
          <p:cNvSpPr>
            <a:spLocks noGrp="1"/>
          </p:cNvSpPr>
          <p:nvPr>
            <p:ph sz="half" idx="14"/>
          </p:nvPr>
        </p:nvSpPr>
        <p:spPr>
          <a:xfrm>
            <a:off x="3200400" y="1303020"/>
            <a:ext cx="2686050" cy="3531870"/>
          </a:xfrm>
          <a:prstGeom prst="rect">
            <a:avLst/>
          </a:prstGeom>
          <a:solidFill>
            <a:schemeClr val="bg1"/>
          </a:solidFill>
        </p:spPr>
        <p:txBody>
          <a:bodyPr wrap="square" lIns="0" tIns="0" rIns="0" bIns="0">
            <a:noAutofit/>
          </a:bodyPr>
          <a:lstStyle>
            <a:lvl1pPr marL="0" indent="0">
              <a:lnSpc>
                <a:spcPct val="100000"/>
              </a:lnSpc>
              <a:spcBef>
                <a:spcPts val="1200"/>
              </a:spcBef>
              <a:spcAft>
                <a:spcPts val="0"/>
              </a:spcAft>
              <a:buClr>
                <a:srgbClr val="AAAAAA"/>
              </a:buClr>
              <a:buNone/>
              <a:defRPr sz="1400" b="0">
                <a:solidFill>
                  <a:schemeClr val="tx2"/>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solidFill>
                  <a:schemeClr val="tx2"/>
                </a:solidFill>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1" indent="0">
              <a:buNone/>
            </a:pPr>
            <a:endParaRPr lang="en-US" b="1" dirty="0">
              <a:latin typeface="+mj-lt"/>
            </a:endParaRPr>
          </a:p>
          <a:p>
            <a:pPr marL="251451" lvl="1" indent="0">
              <a:spcBef>
                <a:spcPts val="0"/>
              </a:spcBef>
              <a:buNone/>
            </a:pPr>
            <a:r>
              <a:rPr lang="en-US" sz="1400" b="1" dirty="0">
                <a:latin typeface="+mj-lt"/>
              </a:rPr>
              <a:t>Title</a:t>
            </a:r>
          </a:p>
          <a:p>
            <a:pPr lvl="0"/>
            <a:endParaRPr lang="en-US" dirty="0"/>
          </a:p>
        </p:txBody>
      </p:sp>
      <p:sp>
        <p:nvSpPr>
          <p:cNvPr id="10" name="Content Placeholder 2">
            <a:extLst>
              <a:ext uri="{FF2B5EF4-FFF2-40B4-BE49-F238E27FC236}">
                <a16:creationId xmlns:a16="http://schemas.microsoft.com/office/drawing/2014/main" id="{96A87CF7-AEE8-1D49-B489-445BF7685CDE}"/>
              </a:ext>
            </a:extLst>
          </p:cNvPr>
          <p:cNvSpPr>
            <a:spLocks noGrp="1"/>
          </p:cNvSpPr>
          <p:nvPr>
            <p:ph sz="half" idx="15"/>
          </p:nvPr>
        </p:nvSpPr>
        <p:spPr>
          <a:xfrm>
            <a:off x="6126480" y="1303020"/>
            <a:ext cx="2686050" cy="3531870"/>
          </a:xfrm>
          <a:prstGeom prst="rect">
            <a:avLst/>
          </a:prstGeom>
          <a:solidFill>
            <a:schemeClr val="bg1"/>
          </a:solidFill>
        </p:spPr>
        <p:txBody>
          <a:bodyPr wrap="square" lIns="0" tIns="0" rIns="0" bIns="0">
            <a:noAutofit/>
          </a:bodyPr>
          <a:lstStyle>
            <a:lvl1pPr marL="0" indent="0">
              <a:lnSpc>
                <a:spcPct val="100000"/>
              </a:lnSpc>
              <a:spcBef>
                <a:spcPts val="1200"/>
              </a:spcBef>
              <a:spcAft>
                <a:spcPts val="0"/>
              </a:spcAft>
              <a:buClr>
                <a:srgbClr val="AAAAAA"/>
              </a:buClr>
              <a:buNone/>
              <a:defRPr sz="1400" b="0">
                <a:solidFill>
                  <a:schemeClr val="tx2"/>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solidFill>
                  <a:schemeClr val="tx2"/>
                </a:solidFill>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1" indent="0">
              <a:buNone/>
            </a:pPr>
            <a:endParaRPr lang="en-US" b="1" dirty="0">
              <a:latin typeface="+mj-lt"/>
            </a:endParaRPr>
          </a:p>
          <a:p>
            <a:pPr marL="251451" lvl="1" indent="0">
              <a:spcBef>
                <a:spcPts val="0"/>
              </a:spcBef>
              <a:buNone/>
            </a:pPr>
            <a:r>
              <a:rPr lang="en-US" sz="1400" b="1" dirty="0">
                <a:latin typeface="+mj-lt"/>
              </a:rPr>
              <a:t>Title</a:t>
            </a:r>
          </a:p>
          <a:p>
            <a:pPr lvl="0"/>
            <a:endParaRPr lang="en-US" dirty="0"/>
          </a:p>
        </p:txBody>
      </p:sp>
      <p:sp>
        <p:nvSpPr>
          <p:cNvPr id="6" name="Text Placeholder 7">
            <a:extLst>
              <a:ext uri="{FF2B5EF4-FFF2-40B4-BE49-F238E27FC236}">
                <a16:creationId xmlns:a16="http://schemas.microsoft.com/office/drawing/2014/main" id="{742005C1-7183-454B-B22C-FEA8F5E0D07C}"/>
              </a:ext>
            </a:extLst>
          </p:cNvPr>
          <p:cNvSpPr>
            <a:spLocks noGrp="1"/>
          </p:cNvSpPr>
          <p:nvPr>
            <p:ph type="body" sz="quarter" idx="10" hasCustomPrompt="1"/>
          </p:nvPr>
        </p:nvSpPr>
        <p:spPr>
          <a:xfrm>
            <a:off x="274319" y="776168"/>
            <a:ext cx="7955280" cy="378830"/>
          </a:xfrm>
          <a:prstGeom prst="rect">
            <a:avLst/>
          </a:prstGeom>
        </p:spPr>
        <p:txBody>
          <a:bodyPr lIns="0" tIns="0" rIns="0" bIns="0">
            <a:noAutofit/>
          </a:bodyPr>
          <a:lstStyle>
            <a:lvl1pPr marL="0" indent="0">
              <a:buNone/>
              <a:defRPr sz="1400" b="0">
                <a:solidFill>
                  <a:schemeClr val="tx2"/>
                </a:solidFill>
                <a:latin typeface="+mn-lt"/>
                <a:ea typeface="Tahoma" panose="020B0604030504040204" pitchFamily="34" charset="0"/>
                <a:cs typeface="Tahoma" panose="020B0604030504040204" pitchFamily="34" charset="0"/>
              </a:defRPr>
            </a:lvl1pPr>
          </a:lstStyle>
          <a:p>
            <a:pPr lvl="0"/>
            <a:r>
              <a:rPr lang="en-US" dirty="0"/>
              <a:t>Subhead</a:t>
            </a:r>
          </a:p>
        </p:txBody>
      </p:sp>
    </p:spTree>
    <p:extLst>
      <p:ext uri="{BB962C8B-B14F-4D97-AF65-F5344CB8AC3E}">
        <p14:creationId xmlns:p14="http://schemas.microsoft.com/office/powerpoint/2010/main" val="3865386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nd Slide">
    <p:bg>
      <p:bgPr>
        <a:gradFill>
          <a:gsLst>
            <a:gs pos="0">
              <a:schemeClr val="accent4"/>
            </a:gs>
            <a:gs pos="100000">
              <a:srgbClr val="E42707"/>
            </a:gs>
            <a:gs pos="49000">
              <a:schemeClr val="accent5"/>
            </a:gs>
          </a:gsLst>
          <a:lin ang="14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589FD2-D739-0E45-9FF3-AD36E2F90F86}"/>
              </a:ext>
            </a:extLst>
          </p:cNvPr>
          <p:cNvSpPr/>
          <p:nvPr userDrawn="1"/>
        </p:nvSpPr>
        <p:spPr>
          <a:xfrm>
            <a:off x="0" y="3690551"/>
            <a:ext cx="9144000" cy="145294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b="0">
              <a:latin typeface="+mn-lt"/>
              <a:ea typeface="Tahoma" panose="020B0604030504040204" pitchFamily="34" charset="0"/>
              <a:cs typeface="Tahoma" panose="020B0604030504040204" pitchFamily="34" charset="0"/>
            </a:endParaRPr>
          </a:p>
        </p:txBody>
      </p:sp>
      <p:sp>
        <p:nvSpPr>
          <p:cNvPr id="11" name="Text Box 10">
            <a:extLst>
              <a:ext uri="{FF2B5EF4-FFF2-40B4-BE49-F238E27FC236}">
                <a16:creationId xmlns:a16="http://schemas.microsoft.com/office/drawing/2014/main" id="{BC051CFC-BDD3-9F43-BFC4-EC8472A14F88}"/>
              </a:ext>
            </a:extLst>
          </p:cNvPr>
          <p:cNvSpPr txBox="1">
            <a:spLocks noChangeArrowheads="1"/>
          </p:cNvSpPr>
          <p:nvPr userDrawn="1"/>
        </p:nvSpPr>
        <p:spPr bwMode="auto">
          <a:xfrm>
            <a:off x="6160733" y="3789811"/>
            <a:ext cx="2795255"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orbel" charset="0"/>
                <a:ea typeface="ＭＳ Ｐゴシック" charset="0"/>
                <a:cs typeface="ＭＳ Ｐゴシック" charset="0"/>
              </a:defRPr>
            </a:lvl1pPr>
            <a:lvl2pPr marL="742950" indent="-285750">
              <a:defRPr>
                <a:solidFill>
                  <a:schemeClr val="tx1"/>
                </a:solidFill>
                <a:latin typeface="Corbel" charset="0"/>
                <a:ea typeface="ＭＳ Ｐゴシック" charset="0"/>
              </a:defRPr>
            </a:lvl2pPr>
            <a:lvl3pPr marL="1143000" indent="-228600">
              <a:defRPr>
                <a:solidFill>
                  <a:schemeClr val="tx1"/>
                </a:solidFill>
                <a:latin typeface="Corbel" charset="0"/>
                <a:ea typeface="ＭＳ Ｐゴシック" charset="0"/>
              </a:defRPr>
            </a:lvl3pPr>
            <a:lvl4pPr marL="1600200" indent="-228600">
              <a:defRPr>
                <a:solidFill>
                  <a:schemeClr val="tx1"/>
                </a:solidFill>
                <a:latin typeface="Corbel" charset="0"/>
                <a:ea typeface="ＭＳ Ｐゴシック" charset="0"/>
              </a:defRPr>
            </a:lvl4pPr>
            <a:lvl5pPr marL="2057400" indent="-228600">
              <a:defRPr>
                <a:solidFill>
                  <a:schemeClr val="tx1"/>
                </a:solidFill>
                <a:latin typeface="Corbel" charset="0"/>
                <a:ea typeface="ＭＳ Ｐゴシック" charset="0"/>
              </a:defRPr>
            </a:lvl5pPr>
            <a:lvl6pPr marL="2514600" indent="-228600" fontAlgn="base">
              <a:spcBef>
                <a:spcPct val="0"/>
              </a:spcBef>
              <a:spcAft>
                <a:spcPct val="0"/>
              </a:spcAft>
              <a:defRPr>
                <a:solidFill>
                  <a:schemeClr val="tx1"/>
                </a:solidFill>
                <a:latin typeface="Corbel" charset="0"/>
                <a:ea typeface="ＭＳ Ｐゴシック" charset="0"/>
              </a:defRPr>
            </a:lvl6pPr>
            <a:lvl7pPr marL="2971800" indent="-228600" fontAlgn="base">
              <a:spcBef>
                <a:spcPct val="0"/>
              </a:spcBef>
              <a:spcAft>
                <a:spcPct val="0"/>
              </a:spcAft>
              <a:defRPr>
                <a:solidFill>
                  <a:schemeClr val="tx1"/>
                </a:solidFill>
                <a:latin typeface="Corbel" charset="0"/>
                <a:ea typeface="ＭＳ Ｐゴシック" charset="0"/>
              </a:defRPr>
            </a:lvl7pPr>
            <a:lvl8pPr marL="3429000" indent="-228600" fontAlgn="base">
              <a:spcBef>
                <a:spcPct val="0"/>
              </a:spcBef>
              <a:spcAft>
                <a:spcPct val="0"/>
              </a:spcAft>
              <a:defRPr>
                <a:solidFill>
                  <a:schemeClr val="tx1"/>
                </a:solidFill>
                <a:latin typeface="Corbel" charset="0"/>
                <a:ea typeface="ＭＳ Ｐゴシック" charset="0"/>
              </a:defRPr>
            </a:lvl8pPr>
            <a:lvl9pPr marL="3886200" indent="-228600" fontAlgn="base">
              <a:spcBef>
                <a:spcPct val="0"/>
              </a:spcBef>
              <a:spcAft>
                <a:spcPct val="0"/>
              </a:spcAft>
              <a:defRPr>
                <a:solidFill>
                  <a:schemeClr val="tx1"/>
                </a:solidFill>
                <a:latin typeface="Corbel" charset="0"/>
                <a:ea typeface="ＭＳ Ｐゴシック" charset="0"/>
              </a:defRPr>
            </a:lvl9pPr>
          </a:lstStyle>
          <a:p>
            <a:pPr algn="l" defTabSz="342900"/>
            <a:r>
              <a:rPr lang="en-US" sz="1000" b="1" dirty="0" err="1">
                <a:solidFill>
                  <a:schemeClr val="accent5"/>
                </a:solidFill>
                <a:latin typeface="+mn-lt"/>
                <a:ea typeface="Tahoma" panose="020B0604030504040204" pitchFamily="34" charset="0"/>
                <a:cs typeface="Tahoma" panose="020B0604030504040204" pitchFamily="34" charset="0"/>
              </a:rPr>
              <a:t>www.Illuminas.com</a:t>
            </a:r>
            <a:endParaRPr lang="en-US" sz="1000" b="1" dirty="0">
              <a:solidFill>
                <a:schemeClr val="accent5"/>
              </a:solidFill>
              <a:latin typeface="+mn-lt"/>
              <a:ea typeface="Tahoma" panose="020B0604030504040204" pitchFamily="34" charset="0"/>
              <a:cs typeface="Tahoma" panose="020B0604030504040204" pitchFamily="34" charset="0"/>
            </a:endParaRPr>
          </a:p>
          <a:p>
            <a:pPr algn="r" defTabSz="342900"/>
            <a:endParaRPr lang="en-US" sz="800" b="0" dirty="0">
              <a:solidFill>
                <a:schemeClr val="accent5"/>
              </a:solidFill>
              <a:latin typeface="+mn-lt"/>
              <a:ea typeface="Tahoma" panose="020B0604030504040204" pitchFamily="34" charset="0"/>
              <a:cs typeface="Tahoma" panose="020B0604030504040204" pitchFamily="34" charset="0"/>
            </a:endParaRPr>
          </a:p>
          <a:p>
            <a:pPr algn="l" defTabSz="342900"/>
            <a:r>
              <a:rPr lang="en-US" sz="1000" b="1" dirty="0">
                <a:solidFill>
                  <a:schemeClr val="accent5"/>
                </a:solidFill>
                <a:latin typeface="+mn-lt"/>
                <a:ea typeface="Tahoma" panose="020B0604030504040204" pitchFamily="34" charset="0"/>
                <a:cs typeface="Tahoma" panose="020B0604030504040204" pitchFamily="34" charset="0"/>
              </a:rPr>
              <a:t>solutions@us.illuminas.com</a:t>
            </a:r>
          </a:p>
          <a:p>
            <a:pPr algn="l" defTabSz="342900"/>
            <a:r>
              <a:rPr lang="en-US" sz="800" b="0" dirty="0">
                <a:solidFill>
                  <a:schemeClr val="accent5"/>
                </a:solidFill>
                <a:latin typeface="+mn-lt"/>
                <a:ea typeface="Tahoma" panose="020B0604030504040204" pitchFamily="34" charset="0"/>
                <a:cs typeface="Tahoma" panose="020B0604030504040204" pitchFamily="34" charset="0"/>
              </a:rPr>
              <a:t>+1 512-652-2700</a:t>
            </a:r>
          </a:p>
          <a:p>
            <a:pPr defTabSz="342900"/>
            <a:endParaRPr lang="en-US" sz="800" b="0" dirty="0">
              <a:solidFill>
                <a:schemeClr val="accent5"/>
              </a:solidFill>
              <a:latin typeface="+mn-lt"/>
              <a:ea typeface="Tahoma" panose="020B0604030504040204" pitchFamily="34" charset="0"/>
              <a:cs typeface="Tahoma" panose="020B0604030504040204" pitchFamily="34" charset="0"/>
            </a:endParaRPr>
          </a:p>
          <a:p>
            <a:pPr defTabSz="342900"/>
            <a:endParaRPr lang="en-US" sz="800" b="0" dirty="0">
              <a:solidFill>
                <a:schemeClr val="accent5"/>
              </a:solidFill>
              <a:latin typeface="+mn-lt"/>
              <a:ea typeface="Tahoma" panose="020B0604030504040204" pitchFamily="34" charset="0"/>
              <a:cs typeface="Tahoma" panose="020B0604030504040204" pitchFamily="34" charset="0"/>
            </a:endParaRPr>
          </a:p>
          <a:p>
            <a:pPr defTabSz="342900"/>
            <a:endParaRPr lang="en-US" sz="800" b="0" dirty="0">
              <a:solidFill>
                <a:schemeClr val="accent5"/>
              </a:solidFill>
              <a:latin typeface="+mn-lt"/>
              <a:ea typeface="Tahoma" panose="020B0604030504040204" pitchFamily="34" charset="0"/>
              <a:cs typeface="Tahoma" panose="020B0604030504040204" pitchFamily="34" charset="0"/>
            </a:endParaRPr>
          </a:p>
        </p:txBody>
      </p:sp>
      <p:cxnSp>
        <p:nvCxnSpPr>
          <p:cNvPr id="12" name="Straight Connector 11">
            <a:extLst>
              <a:ext uri="{FF2B5EF4-FFF2-40B4-BE49-F238E27FC236}">
                <a16:creationId xmlns:a16="http://schemas.microsoft.com/office/drawing/2014/main" id="{7ADE640C-D788-E844-B5CC-2B0226B4AAA0}"/>
              </a:ext>
            </a:extLst>
          </p:cNvPr>
          <p:cNvCxnSpPr>
            <a:cxnSpLocks/>
          </p:cNvCxnSpPr>
          <p:nvPr userDrawn="1"/>
        </p:nvCxnSpPr>
        <p:spPr>
          <a:xfrm>
            <a:off x="5757332" y="3851001"/>
            <a:ext cx="0" cy="1123486"/>
          </a:xfrm>
          <a:prstGeom prst="line">
            <a:avLst/>
          </a:prstGeom>
          <a:ln w="12700" cap="rnd">
            <a:solidFill>
              <a:schemeClr val="accent4"/>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C8E78967-1F39-E64E-9111-9000B98D3674}"/>
              </a:ext>
            </a:extLst>
          </p:cNvPr>
          <p:cNvSpPr txBox="1"/>
          <p:nvPr userDrawn="1"/>
        </p:nvSpPr>
        <p:spPr bwMode="auto">
          <a:xfrm>
            <a:off x="6160733" y="4765199"/>
            <a:ext cx="2795255" cy="418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noAutofit/>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US" sz="800" b="1" dirty="0">
                <a:solidFill>
                  <a:schemeClr val="accent5"/>
                </a:solidFill>
                <a:latin typeface="+mn-lt"/>
                <a:ea typeface="Tahoma" panose="020B0604030504040204" pitchFamily="34" charset="0"/>
                <a:cs typeface="Tahoma" panose="020B0604030504040204" pitchFamily="34" charset="0"/>
              </a:rPr>
              <a:t>linkedin.com/company/illuminas                  @Illuminas</a:t>
            </a:r>
          </a:p>
          <a:p>
            <a:pPr defTabSz="457200">
              <a:spcBef>
                <a:spcPct val="20000"/>
              </a:spcBef>
              <a:buFont typeface="Arial" charset="0"/>
              <a:buNone/>
            </a:pPr>
            <a:endParaRPr lang="en-US" sz="1100" b="0" dirty="0">
              <a:solidFill>
                <a:schemeClr val="accent5"/>
              </a:solidFill>
              <a:latin typeface="+mn-lt"/>
              <a:ea typeface="Tahoma" panose="020B0604030504040204" pitchFamily="34" charset="0"/>
              <a:cs typeface="Tahoma" panose="020B0604030504040204" pitchFamily="34" charset="0"/>
            </a:endParaRPr>
          </a:p>
        </p:txBody>
      </p:sp>
      <p:pic>
        <p:nvPicPr>
          <p:cNvPr id="14" name="Picture 13">
            <a:extLst>
              <a:ext uri="{FF2B5EF4-FFF2-40B4-BE49-F238E27FC236}">
                <a16:creationId xmlns:a16="http://schemas.microsoft.com/office/drawing/2014/main" id="{1A16DD91-4909-1043-87CC-DB2EEF69EA7F}"/>
              </a:ext>
            </a:extLst>
          </p:cNvPr>
          <p:cNvPicPr>
            <a:picLocks noChangeAspect="1"/>
          </p:cNvPicPr>
          <p:nvPr userDrawn="1"/>
        </p:nvPicPr>
        <p:blipFill>
          <a:blip r:embed="rId2"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6262337" y="4486479"/>
            <a:ext cx="266893" cy="273456"/>
          </a:xfrm>
          <a:prstGeom prst="rect">
            <a:avLst/>
          </a:prstGeom>
          <a:ln>
            <a:noFill/>
          </a:ln>
        </p:spPr>
      </p:pic>
      <p:pic>
        <p:nvPicPr>
          <p:cNvPr id="15" name="Picture 14">
            <a:extLst>
              <a:ext uri="{FF2B5EF4-FFF2-40B4-BE49-F238E27FC236}">
                <a16:creationId xmlns:a16="http://schemas.microsoft.com/office/drawing/2014/main" id="{C58D851A-6274-B741-8058-6E202EB391E3}"/>
              </a:ext>
            </a:extLst>
          </p:cNvPr>
          <p:cNvPicPr>
            <a:picLocks noChangeAspect="1"/>
          </p:cNvPicPr>
          <p:nvPr userDrawn="1"/>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8343902" y="4486479"/>
            <a:ext cx="258233" cy="264583"/>
          </a:xfrm>
          <a:prstGeom prst="rect">
            <a:avLst/>
          </a:prstGeom>
          <a:ln>
            <a:noFill/>
          </a:ln>
        </p:spPr>
      </p:pic>
      <p:pic>
        <p:nvPicPr>
          <p:cNvPr id="9" name="Picture 8">
            <a:extLst>
              <a:ext uri="{FF2B5EF4-FFF2-40B4-BE49-F238E27FC236}">
                <a16:creationId xmlns:a16="http://schemas.microsoft.com/office/drawing/2014/main" id="{E8796C1D-97DD-B246-938A-C6A4D2ADD21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851873" y="1527530"/>
            <a:ext cx="3440255" cy="635491"/>
          </a:xfrm>
          <a:prstGeom prst="rect">
            <a:avLst/>
          </a:prstGeom>
        </p:spPr>
      </p:pic>
      <p:sp>
        <p:nvSpPr>
          <p:cNvPr id="10" name="Text Placeholder 7">
            <a:extLst>
              <a:ext uri="{FF2B5EF4-FFF2-40B4-BE49-F238E27FC236}">
                <a16:creationId xmlns:a16="http://schemas.microsoft.com/office/drawing/2014/main" id="{AEE87E8F-7B49-B34F-AC34-A697AB1F126A}"/>
              </a:ext>
            </a:extLst>
          </p:cNvPr>
          <p:cNvSpPr>
            <a:spLocks noGrp="1"/>
          </p:cNvSpPr>
          <p:nvPr>
            <p:ph type="body" sz="quarter" idx="14" hasCustomPrompt="1"/>
          </p:nvPr>
        </p:nvSpPr>
        <p:spPr>
          <a:xfrm>
            <a:off x="374600" y="4197110"/>
            <a:ext cx="1943101" cy="243906"/>
          </a:xfrm>
          <a:prstGeom prst="rect">
            <a:avLst/>
          </a:prstGeom>
        </p:spPr>
        <p:txBody>
          <a:bodyPr anchor="ctr">
            <a:noAutofit/>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100" b="0">
                <a:solidFill>
                  <a:schemeClr val="accent5"/>
                </a:solidFill>
                <a:latin typeface="+mn-lt"/>
                <a:ea typeface="Tahoma" panose="020B0604030504040204" pitchFamily="34" charset="0"/>
                <a:cs typeface="Tahoma" panose="020B0604030504040204" pitchFamily="34" charset="0"/>
              </a:defRPr>
            </a:lvl1pPr>
          </a:lstStyle>
          <a:p>
            <a:pPr lvl="0"/>
            <a:r>
              <a:rPr lang="en-US" dirty="0"/>
              <a:t>Job Title</a:t>
            </a:r>
          </a:p>
        </p:txBody>
      </p:sp>
      <p:sp>
        <p:nvSpPr>
          <p:cNvPr id="16" name="Text Placeholder 7">
            <a:extLst>
              <a:ext uri="{FF2B5EF4-FFF2-40B4-BE49-F238E27FC236}">
                <a16:creationId xmlns:a16="http://schemas.microsoft.com/office/drawing/2014/main" id="{5D4D0994-E6C5-8744-B8EA-DE005085206A}"/>
              </a:ext>
            </a:extLst>
          </p:cNvPr>
          <p:cNvSpPr>
            <a:spLocks noGrp="1"/>
          </p:cNvSpPr>
          <p:nvPr>
            <p:ph type="body" sz="quarter" idx="15" hasCustomPrompt="1"/>
          </p:nvPr>
        </p:nvSpPr>
        <p:spPr>
          <a:xfrm>
            <a:off x="374600" y="3966295"/>
            <a:ext cx="2266080" cy="214552"/>
          </a:xfrm>
          <a:prstGeom prst="rect">
            <a:avLst/>
          </a:prstGeom>
        </p:spPr>
        <p:txBody>
          <a:bodyPr anchor="ctr">
            <a:noAutofit/>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400" b="1">
                <a:solidFill>
                  <a:schemeClr val="accent5"/>
                </a:solidFill>
                <a:latin typeface="+mn-lt"/>
                <a:ea typeface="Tahoma" panose="020B0604030504040204" pitchFamily="34" charset="0"/>
                <a:cs typeface="Tahoma" panose="020B0604030504040204" pitchFamily="34" charset="0"/>
              </a:defRPr>
            </a:lvl1pPr>
          </a:lstStyle>
          <a:p>
            <a:pPr lvl="0"/>
            <a:r>
              <a:rPr lang="en-US" dirty="0"/>
              <a:t>FIRSTNAME, LASTNAME</a:t>
            </a:r>
          </a:p>
        </p:txBody>
      </p:sp>
      <p:sp>
        <p:nvSpPr>
          <p:cNvPr id="17" name="Text Placeholder 7">
            <a:extLst>
              <a:ext uri="{FF2B5EF4-FFF2-40B4-BE49-F238E27FC236}">
                <a16:creationId xmlns:a16="http://schemas.microsoft.com/office/drawing/2014/main" id="{01C814B3-C3FE-D846-8DBB-78C35ECE5636}"/>
              </a:ext>
            </a:extLst>
          </p:cNvPr>
          <p:cNvSpPr>
            <a:spLocks noGrp="1"/>
          </p:cNvSpPr>
          <p:nvPr>
            <p:ph type="body" sz="quarter" idx="16" hasCustomPrompt="1"/>
          </p:nvPr>
        </p:nvSpPr>
        <p:spPr>
          <a:xfrm>
            <a:off x="374600" y="4430383"/>
            <a:ext cx="1943101" cy="243906"/>
          </a:xfrm>
          <a:prstGeom prst="rect">
            <a:avLst/>
          </a:prstGeom>
        </p:spPr>
        <p:txBody>
          <a:bodyPr anchor="ctr">
            <a:noAutofit/>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100" b="0">
                <a:solidFill>
                  <a:schemeClr val="accent5"/>
                </a:solidFill>
                <a:latin typeface="+mn-lt"/>
                <a:ea typeface="Tahoma" panose="020B0604030504040204" pitchFamily="34" charset="0"/>
                <a:cs typeface="Tahoma" panose="020B0604030504040204" pitchFamily="34" charset="0"/>
              </a:defRPr>
            </a:lvl1pPr>
          </a:lstStyle>
          <a:p>
            <a:pPr lvl="0"/>
            <a:r>
              <a:rPr lang="en-US" dirty="0" err="1"/>
              <a:t>email@us.illumines.com</a:t>
            </a:r>
            <a:endParaRPr lang="en-US" dirty="0"/>
          </a:p>
        </p:txBody>
      </p:sp>
      <p:sp>
        <p:nvSpPr>
          <p:cNvPr id="18" name="Text Placeholder 7">
            <a:extLst>
              <a:ext uri="{FF2B5EF4-FFF2-40B4-BE49-F238E27FC236}">
                <a16:creationId xmlns:a16="http://schemas.microsoft.com/office/drawing/2014/main" id="{D7FF3F7F-530D-9043-8BEA-885A515E089F}"/>
              </a:ext>
            </a:extLst>
          </p:cNvPr>
          <p:cNvSpPr>
            <a:spLocks noGrp="1"/>
          </p:cNvSpPr>
          <p:nvPr>
            <p:ph type="body" sz="quarter" idx="17" hasCustomPrompt="1"/>
          </p:nvPr>
        </p:nvSpPr>
        <p:spPr>
          <a:xfrm>
            <a:off x="374600" y="4670380"/>
            <a:ext cx="1943101" cy="243906"/>
          </a:xfrm>
          <a:prstGeom prst="rect">
            <a:avLst/>
          </a:prstGeom>
        </p:spPr>
        <p:txBody>
          <a:bodyPr anchor="ctr">
            <a:noAutofit/>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100" b="0">
                <a:solidFill>
                  <a:schemeClr val="accent5"/>
                </a:solidFill>
                <a:latin typeface="+mn-lt"/>
                <a:ea typeface="Tahoma" panose="020B0604030504040204" pitchFamily="34" charset="0"/>
                <a:cs typeface="Tahoma" panose="020B0604030504040204" pitchFamily="34" charset="0"/>
              </a:defRPr>
            </a:lvl1pPr>
          </a:lstStyle>
          <a:p>
            <a:pPr lvl="0"/>
            <a:r>
              <a:rPr lang="en-US" dirty="0"/>
              <a:t>512-652-2700</a:t>
            </a:r>
          </a:p>
        </p:txBody>
      </p:sp>
    </p:spTree>
    <p:extLst>
      <p:ext uri="{BB962C8B-B14F-4D97-AF65-F5344CB8AC3E}">
        <p14:creationId xmlns:p14="http://schemas.microsoft.com/office/powerpoint/2010/main" val="21609317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E21600-EED5-2F45-BFD2-7C80F7AC4DE0}"/>
              </a:ext>
            </a:extLst>
          </p:cNvPr>
          <p:cNvSpPr>
            <a:spLocks noGrp="1"/>
          </p:cNvSpPr>
          <p:nvPr>
            <p:ph type="title" hasCustomPrompt="1"/>
          </p:nvPr>
        </p:nvSpPr>
        <p:spPr>
          <a:xfrm>
            <a:off x="274319" y="271886"/>
            <a:ext cx="7955280" cy="664797"/>
          </a:xfrm>
          <a:prstGeom prst="rect">
            <a:avLst/>
          </a:prstGeom>
        </p:spPr>
        <p:txBody>
          <a:bodyPr/>
          <a:lstStyle>
            <a:lvl1pPr>
              <a:defRPr>
                <a:solidFill>
                  <a:schemeClr val="tx2"/>
                </a:solidFill>
              </a:defRPr>
            </a:lvl1pPr>
          </a:lstStyle>
          <a:p>
            <a:r>
              <a:rPr lang="en-US" dirty="0"/>
              <a:t>CLICK TO EDIT CONTENT PAGE TITLE</a:t>
            </a:r>
          </a:p>
        </p:txBody>
      </p:sp>
      <p:sp>
        <p:nvSpPr>
          <p:cNvPr id="4" name="Text Placeholder 7">
            <a:extLst>
              <a:ext uri="{FF2B5EF4-FFF2-40B4-BE49-F238E27FC236}">
                <a16:creationId xmlns:a16="http://schemas.microsoft.com/office/drawing/2014/main" id="{A1B4570B-3F1D-1C4A-A8A8-15B0B3AA9345}"/>
              </a:ext>
            </a:extLst>
          </p:cNvPr>
          <p:cNvSpPr>
            <a:spLocks noGrp="1"/>
          </p:cNvSpPr>
          <p:nvPr>
            <p:ph type="body" sz="quarter" idx="10" hasCustomPrompt="1"/>
          </p:nvPr>
        </p:nvSpPr>
        <p:spPr>
          <a:xfrm>
            <a:off x="274319" y="757375"/>
            <a:ext cx="7955280" cy="238842"/>
          </a:xfrm>
          <a:prstGeom prst="rect">
            <a:avLst/>
          </a:prstGeom>
        </p:spPr>
        <p:txBody>
          <a:bodyPr/>
          <a:lstStyle>
            <a:lvl1pPr marL="0" indent="0">
              <a:buNone/>
              <a:defRPr b="0">
                <a:solidFill>
                  <a:schemeClr val="tx2"/>
                </a:solidFill>
                <a:latin typeface="+mn-lt"/>
                <a:ea typeface="Tahoma" panose="020B0604030504040204" pitchFamily="34" charset="0"/>
                <a:cs typeface="Tahoma" panose="020B0604030504040204" pitchFamily="34" charset="0"/>
              </a:defRPr>
            </a:lvl1pPr>
          </a:lstStyle>
          <a:p>
            <a:pPr lvl="0"/>
            <a:r>
              <a:rPr lang="en-US" dirty="0"/>
              <a:t>Subhead</a:t>
            </a:r>
          </a:p>
        </p:txBody>
      </p:sp>
    </p:spTree>
    <p:extLst>
      <p:ext uri="{BB962C8B-B14F-4D97-AF65-F5344CB8AC3E}">
        <p14:creationId xmlns:p14="http://schemas.microsoft.com/office/powerpoint/2010/main" val="15027960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7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796C36-E084-A643-9FE8-F7773FBAB039}"/>
              </a:ext>
            </a:extLst>
          </p:cNvPr>
          <p:cNvSpPr>
            <a:spLocks noGrp="1"/>
          </p:cNvSpPr>
          <p:nvPr>
            <p:ph type="title" hasCustomPrompt="1"/>
          </p:nvPr>
        </p:nvSpPr>
        <p:spPr>
          <a:xfrm>
            <a:off x="274319" y="271886"/>
            <a:ext cx="7955280" cy="664797"/>
          </a:xfrm>
          <a:prstGeom prst="rect">
            <a:avLst/>
          </a:prstGeom>
        </p:spPr>
        <p:txBody>
          <a:bodyPr>
            <a:noAutofit/>
          </a:bodyPr>
          <a:lstStyle>
            <a:lvl1pPr>
              <a:defRPr>
                <a:solidFill>
                  <a:schemeClr val="tx2"/>
                </a:solidFill>
              </a:defRPr>
            </a:lvl1pPr>
          </a:lstStyle>
          <a:p>
            <a:r>
              <a:rPr lang="en-US" dirty="0"/>
              <a:t>CLICK TO EDIT CONTENT PAGE TITLE</a:t>
            </a:r>
          </a:p>
        </p:txBody>
      </p:sp>
      <p:sp>
        <p:nvSpPr>
          <p:cNvPr id="6" name="Content Placeholder 2">
            <a:extLst>
              <a:ext uri="{FF2B5EF4-FFF2-40B4-BE49-F238E27FC236}">
                <a16:creationId xmlns:a16="http://schemas.microsoft.com/office/drawing/2014/main" id="{7FB470AC-643B-0048-9E0C-B92C3B46FCE9}"/>
              </a:ext>
            </a:extLst>
          </p:cNvPr>
          <p:cNvSpPr>
            <a:spLocks noGrp="1"/>
          </p:cNvSpPr>
          <p:nvPr>
            <p:ph sz="half" idx="13"/>
          </p:nvPr>
        </p:nvSpPr>
        <p:spPr>
          <a:xfrm>
            <a:off x="274319" y="1296937"/>
            <a:ext cx="7955279" cy="3200400"/>
          </a:xfrm>
          <a:prstGeom prst="rect">
            <a:avLst/>
          </a:prstGeom>
          <a:solidFill>
            <a:schemeClr val="bg1"/>
          </a:solidFill>
        </p:spPr>
        <p:txBody>
          <a:bodyPr wrap="square" lIns="0" tIns="0" rIns="0" bIns="0">
            <a:noAutofit/>
          </a:bodyPr>
          <a:lstStyle>
            <a:lvl1pPr marL="0" indent="0">
              <a:lnSpc>
                <a:spcPct val="100000"/>
              </a:lnSpc>
              <a:spcBef>
                <a:spcPts val="1200"/>
              </a:spcBef>
              <a:spcAft>
                <a:spcPts val="0"/>
              </a:spcAft>
              <a:buClr>
                <a:srgbClr val="AAAAAA"/>
              </a:buClr>
              <a:buNone/>
              <a:defRPr sz="1400" b="0">
                <a:solidFill>
                  <a:schemeClr val="tx2"/>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solidFill>
                  <a:schemeClr val="tx2"/>
                </a:solidFill>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0" indent="0">
              <a:buNone/>
            </a:pPr>
            <a:r>
              <a:rPr lang="en-US" b="1">
                <a:latin typeface="+mj-lt"/>
              </a:rPr>
              <a:t>Edit Master text styles</a:t>
            </a:r>
          </a:p>
          <a:p>
            <a:pPr marL="342891" lvl="1" indent="0">
              <a:buNone/>
            </a:pPr>
            <a:r>
              <a:rPr lang="en-US" b="1">
                <a:latin typeface="+mj-lt"/>
              </a:rPr>
              <a:t>Second level</a:t>
            </a:r>
          </a:p>
          <a:p>
            <a:pPr marL="342891" lvl="2" indent="0">
              <a:buNone/>
            </a:pPr>
            <a:r>
              <a:rPr lang="en-US" b="1">
                <a:latin typeface="+mj-lt"/>
              </a:rPr>
              <a:t>Third level</a:t>
            </a:r>
          </a:p>
        </p:txBody>
      </p:sp>
    </p:spTree>
    <p:extLst>
      <p:ext uri="{BB962C8B-B14F-4D97-AF65-F5344CB8AC3E}">
        <p14:creationId xmlns:p14="http://schemas.microsoft.com/office/powerpoint/2010/main" val="29106218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7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796C36-E084-A643-9FE8-F7773FBAB039}"/>
              </a:ext>
            </a:extLst>
          </p:cNvPr>
          <p:cNvSpPr>
            <a:spLocks noGrp="1"/>
          </p:cNvSpPr>
          <p:nvPr>
            <p:ph type="title" hasCustomPrompt="1"/>
          </p:nvPr>
        </p:nvSpPr>
        <p:spPr>
          <a:xfrm>
            <a:off x="274319" y="271886"/>
            <a:ext cx="7955280" cy="664797"/>
          </a:xfrm>
          <a:prstGeom prst="rect">
            <a:avLst/>
          </a:prstGeom>
        </p:spPr>
        <p:txBody>
          <a:bodyPr>
            <a:noAutofit/>
          </a:bodyPr>
          <a:lstStyle>
            <a:lvl1pPr>
              <a:defRPr>
                <a:solidFill>
                  <a:schemeClr val="tx2"/>
                </a:solidFill>
              </a:defRPr>
            </a:lvl1pPr>
          </a:lstStyle>
          <a:p>
            <a:r>
              <a:rPr lang="en-US" dirty="0"/>
              <a:t>CLICK TO EDIT CONTENT PAGE TITLE</a:t>
            </a:r>
          </a:p>
        </p:txBody>
      </p:sp>
      <p:sp>
        <p:nvSpPr>
          <p:cNvPr id="6" name="Content Placeholder 2">
            <a:extLst>
              <a:ext uri="{FF2B5EF4-FFF2-40B4-BE49-F238E27FC236}">
                <a16:creationId xmlns:a16="http://schemas.microsoft.com/office/drawing/2014/main" id="{7FB470AC-643B-0048-9E0C-B92C3B46FCE9}"/>
              </a:ext>
            </a:extLst>
          </p:cNvPr>
          <p:cNvSpPr>
            <a:spLocks noGrp="1"/>
          </p:cNvSpPr>
          <p:nvPr>
            <p:ph sz="half" idx="13"/>
          </p:nvPr>
        </p:nvSpPr>
        <p:spPr>
          <a:xfrm>
            <a:off x="567934" y="1280160"/>
            <a:ext cx="3840480" cy="3200400"/>
          </a:xfrm>
          <a:prstGeom prst="rect">
            <a:avLst/>
          </a:prstGeom>
          <a:solidFill>
            <a:schemeClr val="bg1"/>
          </a:solidFill>
        </p:spPr>
        <p:txBody>
          <a:bodyPr wrap="square" lIns="0" tIns="0" rIns="0" bIns="0">
            <a:noAutofit/>
          </a:bodyPr>
          <a:lstStyle>
            <a:lvl1pPr marL="0" indent="0">
              <a:lnSpc>
                <a:spcPct val="100000"/>
              </a:lnSpc>
              <a:spcBef>
                <a:spcPts val="1200"/>
              </a:spcBef>
              <a:spcAft>
                <a:spcPts val="0"/>
              </a:spcAft>
              <a:buClr>
                <a:srgbClr val="AAAAAA"/>
              </a:buClr>
              <a:buNone/>
              <a:defRPr sz="1400" b="0">
                <a:solidFill>
                  <a:schemeClr val="tx2"/>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solidFill>
                  <a:schemeClr val="tx2"/>
                </a:solidFill>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0" indent="0">
              <a:buNone/>
            </a:pPr>
            <a:r>
              <a:rPr lang="en-US" b="1">
                <a:latin typeface="+mj-lt"/>
              </a:rPr>
              <a:t>Edit Master text styles</a:t>
            </a:r>
          </a:p>
          <a:p>
            <a:pPr marL="342891" lvl="1" indent="0">
              <a:buNone/>
            </a:pPr>
            <a:r>
              <a:rPr lang="en-US" b="1">
                <a:latin typeface="+mj-lt"/>
              </a:rPr>
              <a:t>Second level</a:t>
            </a:r>
          </a:p>
          <a:p>
            <a:pPr marL="342891" lvl="2" indent="0">
              <a:buNone/>
            </a:pPr>
            <a:r>
              <a:rPr lang="en-US" b="1">
                <a:latin typeface="+mj-lt"/>
              </a:rPr>
              <a:t>Third level</a:t>
            </a:r>
          </a:p>
        </p:txBody>
      </p:sp>
      <p:sp>
        <p:nvSpPr>
          <p:cNvPr id="7" name="Content Placeholder 2">
            <a:extLst>
              <a:ext uri="{FF2B5EF4-FFF2-40B4-BE49-F238E27FC236}">
                <a16:creationId xmlns:a16="http://schemas.microsoft.com/office/drawing/2014/main" id="{17B8A441-BA7F-7E45-B006-42F85C452156}"/>
              </a:ext>
            </a:extLst>
          </p:cNvPr>
          <p:cNvSpPr>
            <a:spLocks noGrp="1"/>
          </p:cNvSpPr>
          <p:nvPr>
            <p:ph sz="half" idx="14"/>
          </p:nvPr>
        </p:nvSpPr>
        <p:spPr>
          <a:xfrm>
            <a:off x="4682734" y="1280160"/>
            <a:ext cx="3840480" cy="3200400"/>
          </a:xfrm>
          <a:prstGeom prst="rect">
            <a:avLst/>
          </a:prstGeom>
          <a:solidFill>
            <a:schemeClr val="bg1"/>
          </a:solidFill>
        </p:spPr>
        <p:txBody>
          <a:bodyPr wrap="square" lIns="0" tIns="0" rIns="0" bIns="0">
            <a:noAutofit/>
          </a:bodyPr>
          <a:lstStyle>
            <a:lvl1pPr marL="0" indent="0">
              <a:lnSpc>
                <a:spcPct val="100000"/>
              </a:lnSpc>
              <a:spcBef>
                <a:spcPts val="1200"/>
              </a:spcBef>
              <a:spcAft>
                <a:spcPts val="0"/>
              </a:spcAft>
              <a:buClr>
                <a:srgbClr val="AAAAAA"/>
              </a:buClr>
              <a:buNone/>
              <a:defRPr sz="1400" b="0">
                <a:solidFill>
                  <a:schemeClr val="tx2"/>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solidFill>
                  <a:schemeClr val="tx2"/>
                </a:solidFill>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0" indent="0">
              <a:buNone/>
            </a:pPr>
            <a:r>
              <a:rPr lang="en-US" b="1">
                <a:latin typeface="+mj-lt"/>
              </a:rPr>
              <a:t>Edit Master text styles</a:t>
            </a:r>
          </a:p>
          <a:p>
            <a:pPr marL="342891" lvl="1" indent="0">
              <a:buNone/>
            </a:pPr>
            <a:r>
              <a:rPr lang="en-US" b="1">
                <a:latin typeface="+mj-lt"/>
              </a:rPr>
              <a:t>Second level</a:t>
            </a:r>
          </a:p>
          <a:p>
            <a:pPr marL="342891" lvl="2" indent="0">
              <a:buNone/>
            </a:pPr>
            <a:r>
              <a:rPr lang="en-US" b="1">
                <a:latin typeface="+mj-lt"/>
              </a:rPr>
              <a:t>Third level</a:t>
            </a:r>
          </a:p>
        </p:txBody>
      </p:sp>
    </p:spTree>
    <p:extLst>
      <p:ext uri="{BB962C8B-B14F-4D97-AF65-F5344CB8AC3E}">
        <p14:creationId xmlns:p14="http://schemas.microsoft.com/office/powerpoint/2010/main" val="5309019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6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796C36-E084-A643-9FE8-F7773FBAB039}"/>
              </a:ext>
            </a:extLst>
          </p:cNvPr>
          <p:cNvSpPr>
            <a:spLocks noGrp="1"/>
          </p:cNvSpPr>
          <p:nvPr>
            <p:ph type="title" hasCustomPrompt="1"/>
          </p:nvPr>
        </p:nvSpPr>
        <p:spPr>
          <a:xfrm>
            <a:off x="274319" y="271886"/>
            <a:ext cx="7955280" cy="664797"/>
          </a:xfrm>
          <a:prstGeom prst="rect">
            <a:avLst/>
          </a:prstGeom>
        </p:spPr>
        <p:txBody>
          <a:bodyPr>
            <a:noAutofit/>
          </a:bodyPr>
          <a:lstStyle>
            <a:lvl1pPr>
              <a:defRPr>
                <a:solidFill>
                  <a:schemeClr val="tx2"/>
                </a:solidFill>
              </a:defRPr>
            </a:lvl1pPr>
          </a:lstStyle>
          <a:p>
            <a:r>
              <a:rPr lang="en-US" dirty="0"/>
              <a:t>CLICK TO EDIT CONTENT PAGE TITLE</a:t>
            </a:r>
          </a:p>
        </p:txBody>
      </p:sp>
      <p:sp>
        <p:nvSpPr>
          <p:cNvPr id="8" name="Content Placeholder 2">
            <a:extLst>
              <a:ext uri="{FF2B5EF4-FFF2-40B4-BE49-F238E27FC236}">
                <a16:creationId xmlns:a16="http://schemas.microsoft.com/office/drawing/2014/main" id="{DE681297-B051-584C-ABAF-5C3A56FE487E}"/>
              </a:ext>
            </a:extLst>
          </p:cNvPr>
          <p:cNvSpPr>
            <a:spLocks noGrp="1"/>
          </p:cNvSpPr>
          <p:nvPr>
            <p:ph sz="half" idx="13"/>
          </p:nvPr>
        </p:nvSpPr>
        <p:spPr>
          <a:xfrm>
            <a:off x="274320" y="1074420"/>
            <a:ext cx="2686050" cy="3760470"/>
          </a:xfrm>
          <a:prstGeom prst="rect">
            <a:avLst/>
          </a:prstGeom>
          <a:solidFill>
            <a:schemeClr val="bg1"/>
          </a:solidFill>
        </p:spPr>
        <p:txBody>
          <a:bodyPr wrap="square" lIns="0" tIns="0" rIns="0" bIns="0">
            <a:noAutofit/>
          </a:bodyPr>
          <a:lstStyle>
            <a:lvl1pPr marL="0" indent="0">
              <a:lnSpc>
                <a:spcPct val="100000"/>
              </a:lnSpc>
              <a:spcBef>
                <a:spcPts val="1200"/>
              </a:spcBef>
              <a:spcAft>
                <a:spcPts val="0"/>
              </a:spcAft>
              <a:buClr>
                <a:srgbClr val="AAAAAA"/>
              </a:buClr>
              <a:buNone/>
              <a:defRPr sz="1400" b="0">
                <a:solidFill>
                  <a:schemeClr val="tx2"/>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0" smtClean="0">
                <a:solidFill>
                  <a:schemeClr val="tx2"/>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0" indent="0">
              <a:buNone/>
            </a:pPr>
            <a:r>
              <a:rPr lang="en-US" b="1">
                <a:latin typeface="+mj-lt"/>
              </a:rPr>
              <a:t>Edit Master text styles</a:t>
            </a:r>
          </a:p>
          <a:p>
            <a:pPr marL="342891" lvl="1" indent="0">
              <a:buNone/>
            </a:pPr>
            <a:r>
              <a:rPr lang="en-US" b="1">
                <a:latin typeface="+mj-lt"/>
              </a:rPr>
              <a:t>Second level</a:t>
            </a:r>
          </a:p>
          <a:p>
            <a:pPr marL="342891" lvl="2" indent="0">
              <a:buNone/>
            </a:pPr>
            <a:r>
              <a:rPr lang="en-US" b="1">
                <a:latin typeface="+mj-lt"/>
              </a:rPr>
              <a:t>Third level</a:t>
            </a:r>
          </a:p>
        </p:txBody>
      </p:sp>
      <p:sp>
        <p:nvSpPr>
          <p:cNvPr id="9" name="Content Placeholder 2">
            <a:extLst>
              <a:ext uri="{FF2B5EF4-FFF2-40B4-BE49-F238E27FC236}">
                <a16:creationId xmlns:a16="http://schemas.microsoft.com/office/drawing/2014/main" id="{4B3F90F9-E1FD-3743-AD35-49EC47F74B2F}"/>
              </a:ext>
            </a:extLst>
          </p:cNvPr>
          <p:cNvSpPr>
            <a:spLocks noGrp="1"/>
          </p:cNvSpPr>
          <p:nvPr>
            <p:ph sz="half" idx="14"/>
          </p:nvPr>
        </p:nvSpPr>
        <p:spPr>
          <a:xfrm>
            <a:off x="3200400" y="1074420"/>
            <a:ext cx="2686050" cy="3760470"/>
          </a:xfrm>
          <a:prstGeom prst="rect">
            <a:avLst/>
          </a:prstGeom>
          <a:solidFill>
            <a:schemeClr val="bg1"/>
          </a:solidFill>
        </p:spPr>
        <p:txBody>
          <a:bodyPr wrap="square" lIns="0" tIns="0" rIns="0" bIns="0">
            <a:noAutofit/>
          </a:bodyPr>
          <a:lstStyle>
            <a:lvl1pPr marL="0" indent="0">
              <a:lnSpc>
                <a:spcPct val="100000"/>
              </a:lnSpc>
              <a:spcBef>
                <a:spcPts val="1200"/>
              </a:spcBef>
              <a:spcAft>
                <a:spcPts val="0"/>
              </a:spcAft>
              <a:buClr>
                <a:srgbClr val="AAAAAA"/>
              </a:buClr>
              <a:buNone/>
              <a:defRPr sz="1400" b="0">
                <a:solidFill>
                  <a:schemeClr val="tx2"/>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solidFill>
                  <a:schemeClr val="tx2"/>
                </a:solidFill>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0" indent="0">
              <a:buNone/>
            </a:pPr>
            <a:r>
              <a:rPr lang="en-US" b="1">
                <a:latin typeface="+mj-lt"/>
              </a:rPr>
              <a:t>Edit Master text styles</a:t>
            </a:r>
          </a:p>
          <a:p>
            <a:pPr marL="342891" lvl="1" indent="0">
              <a:buNone/>
            </a:pPr>
            <a:r>
              <a:rPr lang="en-US" b="1">
                <a:latin typeface="+mj-lt"/>
              </a:rPr>
              <a:t>Second level</a:t>
            </a:r>
          </a:p>
          <a:p>
            <a:pPr marL="342891" lvl="2" indent="0">
              <a:buNone/>
            </a:pPr>
            <a:r>
              <a:rPr lang="en-US" b="1">
                <a:latin typeface="+mj-lt"/>
              </a:rPr>
              <a:t>Third level</a:t>
            </a:r>
          </a:p>
        </p:txBody>
      </p:sp>
      <p:sp>
        <p:nvSpPr>
          <p:cNvPr id="10" name="Content Placeholder 2">
            <a:extLst>
              <a:ext uri="{FF2B5EF4-FFF2-40B4-BE49-F238E27FC236}">
                <a16:creationId xmlns:a16="http://schemas.microsoft.com/office/drawing/2014/main" id="{96A87CF7-AEE8-1D49-B489-445BF7685CDE}"/>
              </a:ext>
            </a:extLst>
          </p:cNvPr>
          <p:cNvSpPr>
            <a:spLocks noGrp="1"/>
          </p:cNvSpPr>
          <p:nvPr>
            <p:ph sz="half" idx="15"/>
          </p:nvPr>
        </p:nvSpPr>
        <p:spPr>
          <a:xfrm>
            <a:off x="6126480" y="1074420"/>
            <a:ext cx="2686050" cy="3760470"/>
          </a:xfrm>
          <a:prstGeom prst="rect">
            <a:avLst/>
          </a:prstGeom>
          <a:solidFill>
            <a:schemeClr val="bg1"/>
          </a:solidFill>
        </p:spPr>
        <p:txBody>
          <a:bodyPr wrap="square" lIns="0" tIns="0" rIns="0" bIns="0">
            <a:noAutofit/>
          </a:bodyPr>
          <a:lstStyle>
            <a:lvl1pPr marL="0" indent="0">
              <a:lnSpc>
                <a:spcPct val="100000"/>
              </a:lnSpc>
              <a:spcBef>
                <a:spcPts val="1200"/>
              </a:spcBef>
              <a:spcAft>
                <a:spcPts val="0"/>
              </a:spcAft>
              <a:buClr>
                <a:srgbClr val="AAAAAA"/>
              </a:buClr>
              <a:buNone/>
              <a:defRPr sz="1400" b="0">
                <a:solidFill>
                  <a:schemeClr val="tx2"/>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solidFill>
                  <a:schemeClr val="tx2"/>
                </a:solidFill>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0" indent="0">
              <a:buNone/>
            </a:pPr>
            <a:r>
              <a:rPr lang="en-US" b="1">
                <a:latin typeface="+mj-lt"/>
              </a:rPr>
              <a:t>Edit Master text styles</a:t>
            </a:r>
          </a:p>
          <a:p>
            <a:pPr marL="342891" lvl="1" indent="0">
              <a:buNone/>
            </a:pPr>
            <a:r>
              <a:rPr lang="en-US" b="1">
                <a:latin typeface="+mj-lt"/>
              </a:rPr>
              <a:t>Second level</a:t>
            </a:r>
          </a:p>
          <a:p>
            <a:pPr marL="342891" lvl="2" indent="0">
              <a:buNone/>
            </a:pPr>
            <a:r>
              <a:rPr lang="en-US" b="1">
                <a:latin typeface="+mj-lt"/>
              </a:rPr>
              <a:t>Third level</a:t>
            </a:r>
          </a:p>
        </p:txBody>
      </p:sp>
    </p:spTree>
    <p:extLst>
      <p:ext uri="{BB962C8B-B14F-4D97-AF65-F5344CB8AC3E}">
        <p14:creationId xmlns:p14="http://schemas.microsoft.com/office/powerpoint/2010/main" val="2476756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6_End Slide">
    <p:bg>
      <p:bgPr>
        <a:gradFill flip="none" rotWithShape="1">
          <a:gsLst>
            <a:gs pos="0">
              <a:srgbClr val="7BF2C1"/>
            </a:gs>
            <a:gs pos="75000">
              <a:srgbClr val="60DDD6"/>
            </a:gs>
            <a:gs pos="100000">
              <a:srgbClr val="60DDD6"/>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578F861-0EE7-4841-89AD-E16B18F83725}"/>
              </a:ext>
            </a:extLst>
          </p:cNvPr>
          <p:cNvSpPr>
            <a:spLocks noGrp="1"/>
          </p:cNvSpPr>
          <p:nvPr>
            <p:ph type="title" hasCustomPrompt="1"/>
          </p:nvPr>
        </p:nvSpPr>
        <p:spPr>
          <a:xfrm>
            <a:off x="274321" y="1748271"/>
            <a:ext cx="6850901" cy="1495794"/>
          </a:xfrm>
          <a:prstGeom prst="rect">
            <a:avLst/>
          </a:prstGeom>
        </p:spPr>
        <p:txBody>
          <a:bodyPr anchor="ctr" anchorCtr="0">
            <a:noAutofit/>
          </a:bodyPr>
          <a:lstStyle>
            <a:lvl1pPr>
              <a:defRPr sz="5400" b="0" baseline="0">
                <a:solidFill>
                  <a:schemeClr val="bg1"/>
                </a:solidFill>
                <a:latin typeface="+mj-lt"/>
                <a:ea typeface="Tahoma" panose="020B0604030504040204" pitchFamily="34" charset="0"/>
                <a:cs typeface="Tahoma" panose="020B0604030504040204" pitchFamily="34" charset="0"/>
              </a:defRPr>
            </a:lvl1pPr>
          </a:lstStyle>
          <a:p>
            <a:r>
              <a:rPr lang="en-US" dirty="0"/>
              <a:t>Click to edit divider slide title  </a:t>
            </a:r>
          </a:p>
        </p:txBody>
      </p:sp>
      <p:pic>
        <p:nvPicPr>
          <p:cNvPr id="5" name="Picture 4">
            <a:extLst>
              <a:ext uri="{FF2B5EF4-FFF2-40B4-BE49-F238E27FC236}">
                <a16:creationId xmlns:a16="http://schemas.microsoft.com/office/drawing/2014/main" id="{07014527-D3CA-2348-8B2C-D9A0788CB73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697930" y="4727620"/>
            <a:ext cx="1300294" cy="240193"/>
          </a:xfrm>
          <a:prstGeom prst="rect">
            <a:avLst/>
          </a:prstGeom>
        </p:spPr>
      </p:pic>
    </p:spTree>
    <p:extLst>
      <p:ext uri="{BB962C8B-B14F-4D97-AF65-F5344CB8AC3E}">
        <p14:creationId xmlns:p14="http://schemas.microsoft.com/office/powerpoint/2010/main" val="16061777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End Slide">
    <p:bg>
      <p:bgPr>
        <a:gradFill>
          <a:gsLst>
            <a:gs pos="0">
              <a:schemeClr val="accent4"/>
            </a:gs>
            <a:gs pos="100000">
              <a:srgbClr val="E42707"/>
            </a:gs>
            <a:gs pos="49000">
              <a:schemeClr val="accent5"/>
            </a:gs>
          </a:gsLst>
          <a:lin ang="1440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24F2C5-2DA1-F042-B69D-A7A7EF671568}"/>
              </a:ext>
            </a:extLst>
          </p:cNvPr>
          <p:cNvSpPr>
            <a:spLocks noGrp="1"/>
          </p:cNvSpPr>
          <p:nvPr>
            <p:ph type="title" hasCustomPrompt="1"/>
          </p:nvPr>
        </p:nvSpPr>
        <p:spPr>
          <a:xfrm>
            <a:off x="274321" y="1748271"/>
            <a:ext cx="6850901" cy="1495794"/>
          </a:xfrm>
          <a:prstGeom prst="rect">
            <a:avLst/>
          </a:prstGeom>
        </p:spPr>
        <p:txBody>
          <a:bodyPr anchor="ctr" anchorCtr="0">
            <a:noAutofit/>
          </a:bodyPr>
          <a:lstStyle>
            <a:lvl1pPr>
              <a:defRPr sz="5400" b="0" baseline="0">
                <a:solidFill>
                  <a:schemeClr val="bg1"/>
                </a:solidFill>
                <a:latin typeface="+mj-lt"/>
                <a:ea typeface="Tahoma" panose="020B0604030504040204" pitchFamily="34" charset="0"/>
                <a:cs typeface="Tahoma" panose="020B0604030504040204" pitchFamily="34" charset="0"/>
              </a:defRPr>
            </a:lvl1pPr>
          </a:lstStyle>
          <a:p>
            <a:r>
              <a:rPr lang="en-US" dirty="0"/>
              <a:t>Click to edit divider slide title  </a:t>
            </a:r>
          </a:p>
        </p:txBody>
      </p:sp>
      <p:pic>
        <p:nvPicPr>
          <p:cNvPr id="5" name="Picture 4">
            <a:extLst>
              <a:ext uri="{FF2B5EF4-FFF2-40B4-BE49-F238E27FC236}">
                <a16:creationId xmlns:a16="http://schemas.microsoft.com/office/drawing/2014/main" id="{4143466D-6368-FD42-BE53-38B6604211C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697930" y="4727620"/>
            <a:ext cx="1300294" cy="240193"/>
          </a:xfrm>
          <a:prstGeom prst="rect">
            <a:avLst/>
          </a:prstGeom>
        </p:spPr>
      </p:pic>
    </p:spTree>
    <p:extLst>
      <p:ext uri="{BB962C8B-B14F-4D97-AF65-F5344CB8AC3E}">
        <p14:creationId xmlns:p14="http://schemas.microsoft.com/office/powerpoint/2010/main" val="17493236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7_End Slide">
    <p:bg>
      <p:bgPr>
        <a:solidFill>
          <a:schemeClr val="tx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578F861-0EE7-4841-89AD-E16B18F83725}"/>
              </a:ext>
            </a:extLst>
          </p:cNvPr>
          <p:cNvSpPr>
            <a:spLocks noGrp="1"/>
          </p:cNvSpPr>
          <p:nvPr>
            <p:ph type="title" hasCustomPrompt="1"/>
          </p:nvPr>
        </p:nvSpPr>
        <p:spPr>
          <a:xfrm>
            <a:off x="274321" y="1748271"/>
            <a:ext cx="6850901" cy="1495794"/>
          </a:xfrm>
          <a:prstGeom prst="rect">
            <a:avLst/>
          </a:prstGeom>
        </p:spPr>
        <p:txBody>
          <a:bodyPr anchor="ctr" anchorCtr="0">
            <a:noAutofit/>
          </a:bodyPr>
          <a:lstStyle>
            <a:lvl1pPr>
              <a:defRPr sz="5400" b="0" baseline="0">
                <a:solidFill>
                  <a:schemeClr val="bg1"/>
                </a:solidFill>
                <a:latin typeface="+mj-lt"/>
                <a:ea typeface="Tahoma" panose="020B0604030504040204" pitchFamily="34" charset="0"/>
                <a:cs typeface="Tahoma" panose="020B0604030504040204" pitchFamily="34" charset="0"/>
              </a:defRPr>
            </a:lvl1pPr>
          </a:lstStyle>
          <a:p>
            <a:r>
              <a:rPr lang="en-US" dirty="0"/>
              <a:t>Click to edit divider slide title  </a:t>
            </a:r>
          </a:p>
        </p:txBody>
      </p:sp>
      <p:pic>
        <p:nvPicPr>
          <p:cNvPr id="5" name="Picture 4">
            <a:extLst>
              <a:ext uri="{FF2B5EF4-FFF2-40B4-BE49-F238E27FC236}">
                <a16:creationId xmlns:a16="http://schemas.microsoft.com/office/drawing/2014/main" id="{07014527-D3CA-2348-8B2C-D9A0788CB73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697930" y="4727620"/>
            <a:ext cx="1300294" cy="240193"/>
          </a:xfrm>
          <a:prstGeom prst="rect">
            <a:avLst/>
          </a:prstGeom>
        </p:spPr>
      </p:pic>
    </p:spTree>
    <p:extLst>
      <p:ext uri="{BB962C8B-B14F-4D97-AF65-F5344CB8AC3E}">
        <p14:creationId xmlns:p14="http://schemas.microsoft.com/office/powerpoint/2010/main" val="29841058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bg>
      <p:bgPr>
        <a:gradFill>
          <a:gsLst>
            <a:gs pos="0">
              <a:schemeClr val="accent4"/>
            </a:gs>
            <a:gs pos="100000">
              <a:srgbClr val="E42707"/>
            </a:gs>
            <a:gs pos="49000">
              <a:schemeClr val="accent5"/>
            </a:gs>
          </a:gsLst>
          <a:lin ang="14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589FD2-D739-0E45-9FF3-AD36E2F90F86}"/>
              </a:ext>
            </a:extLst>
          </p:cNvPr>
          <p:cNvSpPr/>
          <p:nvPr/>
        </p:nvSpPr>
        <p:spPr>
          <a:xfrm>
            <a:off x="0" y="3690551"/>
            <a:ext cx="9144000" cy="145294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b="0">
              <a:latin typeface="+mn-lt"/>
              <a:ea typeface="Tahoma" panose="020B0604030504040204" pitchFamily="34" charset="0"/>
              <a:cs typeface="Tahoma" panose="020B0604030504040204" pitchFamily="34" charset="0"/>
            </a:endParaRPr>
          </a:p>
        </p:txBody>
      </p:sp>
      <p:sp>
        <p:nvSpPr>
          <p:cNvPr id="11" name="Text Box 10">
            <a:extLst>
              <a:ext uri="{FF2B5EF4-FFF2-40B4-BE49-F238E27FC236}">
                <a16:creationId xmlns:a16="http://schemas.microsoft.com/office/drawing/2014/main" id="{BC051CFC-BDD3-9F43-BFC4-EC8472A14F88}"/>
              </a:ext>
            </a:extLst>
          </p:cNvPr>
          <p:cNvSpPr txBox="1">
            <a:spLocks noChangeArrowheads="1"/>
          </p:cNvSpPr>
          <p:nvPr/>
        </p:nvSpPr>
        <p:spPr bwMode="auto">
          <a:xfrm>
            <a:off x="6160733" y="3789811"/>
            <a:ext cx="2795255"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oAutofit/>
          </a:bodyPr>
          <a:lstStyle>
            <a:lvl1pPr>
              <a:defRPr>
                <a:solidFill>
                  <a:schemeClr val="tx1"/>
                </a:solidFill>
                <a:latin typeface="Corbel" charset="0"/>
                <a:ea typeface="ＭＳ Ｐゴシック" charset="0"/>
                <a:cs typeface="ＭＳ Ｐゴシック" charset="0"/>
              </a:defRPr>
            </a:lvl1pPr>
            <a:lvl2pPr marL="742950" indent="-285750">
              <a:defRPr>
                <a:solidFill>
                  <a:schemeClr val="tx1"/>
                </a:solidFill>
                <a:latin typeface="Corbel" charset="0"/>
                <a:ea typeface="ＭＳ Ｐゴシック" charset="0"/>
              </a:defRPr>
            </a:lvl2pPr>
            <a:lvl3pPr marL="1143000" indent="-228600">
              <a:defRPr>
                <a:solidFill>
                  <a:schemeClr val="tx1"/>
                </a:solidFill>
                <a:latin typeface="Corbel" charset="0"/>
                <a:ea typeface="ＭＳ Ｐゴシック" charset="0"/>
              </a:defRPr>
            </a:lvl3pPr>
            <a:lvl4pPr marL="1600200" indent="-228600">
              <a:defRPr>
                <a:solidFill>
                  <a:schemeClr val="tx1"/>
                </a:solidFill>
                <a:latin typeface="Corbel" charset="0"/>
                <a:ea typeface="ＭＳ Ｐゴシック" charset="0"/>
              </a:defRPr>
            </a:lvl4pPr>
            <a:lvl5pPr marL="2057400" indent="-228600">
              <a:defRPr>
                <a:solidFill>
                  <a:schemeClr val="tx1"/>
                </a:solidFill>
                <a:latin typeface="Corbel" charset="0"/>
                <a:ea typeface="ＭＳ Ｐゴシック" charset="0"/>
              </a:defRPr>
            </a:lvl5pPr>
            <a:lvl6pPr marL="2514600" indent="-228600" fontAlgn="base">
              <a:spcBef>
                <a:spcPct val="0"/>
              </a:spcBef>
              <a:spcAft>
                <a:spcPct val="0"/>
              </a:spcAft>
              <a:defRPr>
                <a:solidFill>
                  <a:schemeClr val="tx1"/>
                </a:solidFill>
                <a:latin typeface="Corbel" charset="0"/>
                <a:ea typeface="ＭＳ Ｐゴシック" charset="0"/>
              </a:defRPr>
            </a:lvl6pPr>
            <a:lvl7pPr marL="2971800" indent="-228600" fontAlgn="base">
              <a:spcBef>
                <a:spcPct val="0"/>
              </a:spcBef>
              <a:spcAft>
                <a:spcPct val="0"/>
              </a:spcAft>
              <a:defRPr>
                <a:solidFill>
                  <a:schemeClr val="tx1"/>
                </a:solidFill>
                <a:latin typeface="Corbel" charset="0"/>
                <a:ea typeface="ＭＳ Ｐゴシック" charset="0"/>
              </a:defRPr>
            </a:lvl7pPr>
            <a:lvl8pPr marL="3429000" indent="-228600" fontAlgn="base">
              <a:spcBef>
                <a:spcPct val="0"/>
              </a:spcBef>
              <a:spcAft>
                <a:spcPct val="0"/>
              </a:spcAft>
              <a:defRPr>
                <a:solidFill>
                  <a:schemeClr val="tx1"/>
                </a:solidFill>
                <a:latin typeface="Corbel" charset="0"/>
                <a:ea typeface="ＭＳ Ｐゴシック" charset="0"/>
              </a:defRPr>
            </a:lvl8pPr>
            <a:lvl9pPr marL="3886200" indent="-228600" fontAlgn="base">
              <a:spcBef>
                <a:spcPct val="0"/>
              </a:spcBef>
              <a:spcAft>
                <a:spcPct val="0"/>
              </a:spcAft>
              <a:defRPr>
                <a:solidFill>
                  <a:schemeClr val="tx1"/>
                </a:solidFill>
                <a:latin typeface="Corbel" charset="0"/>
                <a:ea typeface="ＭＳ Ｐゴシック" charset="0"/>
              </a:defRPr>
            </a:lvl9pPr>
          </a:lstStyle>
          <a:p>
            <a:pPr algn="l" defTabSz="342900"/>
            <a:r>
              <a:rPr lang="en-US" sz="1000" b="1" dirty="0" err="1">
                <a:solidFill>
                  <a:schemeClr val="accent5"/>
                </a:solidFill>
                <a:latin typeface="+mn-lt"/>
                <a:ea typeface="Tahoma" panose="020B0604030504040204" pitchFamily="34" charset="0"/>
                <a:cs typeface="Tahoma" panose="020B0604030504040204" pitchFamily="34" charset="0"/>
              </a:rPr>
              <a:t>www.Illuminas.com</a:t>
            </a:r>
            <a:endParaRPr lang="en-US" sz="1000" b="1" dirty="0">
              <a:solidFill>
                <a:schemeClr val="accent5"/>
              </a:solidFill>
              <a:latin typeface="+mn-lt"/>
              <a:ea typeface="Tahoma" panose="020B0604030504040204" pitchFamily="34" charset="0"/>
              <a:cs typeface="Tahoma" panose="020B0604030504040204" pitchFamily="34" charset="0"/>
            </a:endParaRPr>
          </a:p>
          <a:p>
            <a:pPr algn="r" defTabSz="342900"/>
            <a:endParaRPr lang="en-US" sz="800" b="0" dirty="0">
              <a:solidFill>
                <a:schemeClr val="accent5"/>
              </a:solidFill>
              <a:latin typeface="+mn-lt"/>
              <a:ea typeface="Tahoma" panose="020B0604030504040204" pitchFamily="34" charset="0"/>
              <a:cs typeface="Tahoma" panose="020B0604030504040204" pitchFamily="34" charset="0"/>
            </a:endParaRPr>
          </a:p>
          <a:p>
            <a:pPr algn="l" defTabSz="342900"/>
            <a:r>
              <a:rPr lang="en-US" sz="1000" b="1" dirty="0">
                <a:solidFill>
                  <a:schemeClr val="accent5"/>
                </a:solidFill>
                <a:latin typeface="+mn-lt"/>
                <a:ea typeface="Tahoma" panose="020B0604030504040204" pitchFamily="34" charset="0"/>
                <a:cs typeface="Tahoma" panose="020B0604030504040204" pitchFamily="34" charset="0"/>
              </a:rPr>
              <a:t>solutions@us.illuminas.com</a:t>
            </a:r>
          </a:p>
          <a:p>
            <a:pPr algn="l" defTabSz="342900"/>
            <a:r>
              <a:rPr lang="en-US" sz="800" b="0" dirty="0">
                <a:solidFill>
                  <a:schemeClr val="accent5"/>
                </a:solidFill>
                <a:latin typeface="+mn-lt"/>
                <a:ea typeface="Tahoma" panose="020B0604030504040204" pitchFamily="34" charset="0"/>
                <a:cs typeface="Tahoma" panose="020B0604030504040204" pitchFamily="34" charset="0"/>
              </a:rPr>
              <a:t>+1 512-652-2700</a:t>
            </a:r>
          </a:p>
          <a:p>
            <a:pPr defTabSz="342900"/>
            <a:endParaRPr lang="en-US" sz="800" b="0" dirty="0">
              <a:solidFill>
                <a:schemeClr val="accent5"/>
              </a:solidFill>
              <a:latin typeface="+mn-lt"/>
              <a:ea typeface="Tahoma" panose="020B0604030504040204" pitchFamily="34" charset="0"/>
              <a:cs typeface="Tahoma" panose="020B0604030504040204" pitchFamily="34" charset="0"/>
            </a:endParaRPr>
          </a:p>
          <a:p>
            <a:pPr defTabSz="342900"/>
            <a:endParaRPr lang="en-US" sz="800" b="0" dirty="0">
              <a:solidFill>
                <a:schemeClr val="accent5"/>
              </a:solidFill>
              <a:latin typeface="+mn-lt"/>
              <a:ea typeface="Tahoma" panose="020B0604030504040204" pitchFamily="34" charset="0"/>
              <a:cs typeface="Tahoma" panose="020B0604030504040204" pitchFamily="34" charset="0"/>
            </a:endParaRPr>
          </a:p>
          <a:p>
            <a:pPr defTabSz="342900"/>
            <a:endParaRPr lang="en-US" sz="800" b="0" dirty="0">
              <a:solidFill>
                <a:schemeClr val="accent5"/>
              </a:solidFill>
              <a:latin typeface="+mn-lt"/>
              <a:ea typeface="Tahoma" panose="020B0604030504040204" pitchFamily="34" charset="0"/>
              <a:cs typeface="Tahoma" panose="020B0604030504040204" pitchFamily="34" charset="0"/>
            </a:endParaRPr>
          </a:p>
        </p:txBody>
      </p:sp>
      <p:cxnSp>
        <p:nvCxnSpPr>
          <p:cNvPr id="12" name="Straight Connector 11">
            <a:extLst>
              <a:ext uri="{FF2B5EF4-FFF2-40B4-BE49-F238E27FC236}">
                <a16:creationId xmlns:a16="http://schemas.microsoft.com/office/drawing/2014/main" id="{7ADE640C-D788-E844-B5CC-2B0226B4AAA0}"/>
              </a:ext>
            </a:extLst>
          </p:cNvPr>
          <p:cNvCxnSpPr>
            <a:cxnSpLocks/>
          </p:cNvCxnSpPr>
          <p:nvPr/>
        </p:nvCxnSpPr>
        <p:spPr>
          <a:xfrm>
            <a:off x="5757332" y="3851001"/>
            <a:ext cx="0" cy="1123486"/>
          </a:xfrm>
          <a:prstGeom prst="line">
            <a:avLst/>
          </a:prstGeom>
          <a:ln w="12700" cap="rnd">
            <a:solidFill>
              <a:schemeClr val="accent4"/>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C8E78967-1F39-E64E-9111-9000B98D3674}"/>
              </a:ext>
            </a:extLst>
          </p:cNvPr>
          <p:cNvSpPr txBox="1"/>
          <p:nvPr/>
        </p:nvSpPr>
        <p:spPr bwMode="auto">
          <a:xfrm>
            <a:off x="6160733" y="4765199"/>
            <a:ext cx="2795255" cy="418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noAutofit/>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US" sz="800" b="1" dirty="0">
                <a:solidFill>
                  <a:schemeClr val="accent5"/>
                </a:solidFill>
                <a:latin typeface="+mn-lt"/>
                <a:ea typeface="Tahoma" panose="020B0604030504040204" pitchFamily="34" charset="0"/>
                <a:cs typeface="Tahoma" panose="020B0604030504040204" pitchFamily="34" charset="0"/>
              </a:rPr>
              <a:t>linkedin.com/company/illuminas                  @Illuminas</a:t>
            </a:r>
          </a:p>
          <a:p>
            <a:pPr defTabSz="457200">
              <a:spcBef>
                <a:spcPct val="20000"/>
              </a:spcBef>
              <a:buFont typeface="Arial" charset="0"/>
              <a:buNone/>
            </a:pPr>
            <a:endParaRPr lang="en-US" sz="1100" b="0" dirty="0">
              <a:solidFill>
                <a:schemeClr val="accent5"/>
              </a:solidFill>
              <a:latin typeface="+mn-lt"/>
              <a:ea typeface="Tahoma" panose="020B0604030504040204" pitchFamily="34" charset="0"/>
              <a:cs typeface="Tahoma" panose="020B0604030504040204" pitchFamily="34" charset="0"/>
            </a:endParaRPr>
          </a:p>
        </p:txBody>
      </p:sp>
      <p:pic>
        <p:nvPicPr>
          <p:cNvPr id="14" name="Picture 13">
            <a:extLst>
              <a:ext uri="{FF2B5EF4-FFF2-40B4-BE49-F238E27FC236}">
                <a16:creationId xmlns:a16="http://schemas.microsoft.com/office/drawing/2014/main" id="{1A16DD91-4909-1043-87CC-DB2EEF69EA7F}"/>
              </a:ext>
            </a:extLst>
          </p:cNvPr>
          <p:cNvPicPr>
            <a:picLocks noChangeAspect="1"/>
          </p:cNvPicPr>
          <p:nvPr/>
        </p:nvPicPr>
        <p:blipFill>
          <a:blip r:embed="rId2"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6262337" y="4486479"/>
            <a:ext cx="266893" cy="273456"/>
          </a:xfrm>
          <a:prstGeom prst="rect">
            <a:avLst/>
          </a:prstGeom>
          <a:ln>
            <a:noFill/>
          </a:ln>
        </p:spPr>
      </p:pic>
      <p:pic>
        <p:nvPicPr>
          <p:cNvPr id="15" name="Picture 14">
            <a:extLst>
              <a:ext uri="{FF2B5EF4-FFF2-40B4-BE49-F238E27FC236}">
                <a16:creationId xmlns:a16="http://schemas.microsoft.com/office/drawing/2014/main" id="{C58D851A-6274-B741-8058-6E202EB391E3}"/>
              </a:ext>
            </a:extLst>
          </p:cNvPr>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8343902" y="4486479"/>
            <a:ext cx="258233" cy="264583"/>
          </a:xfrm>
          <a:prstGeom prst="rect">
            <a:avLst/>
          </a:prstGeom>
          <a:ln>
            <a:noFill/>
          </a:ln>
        </p:spPr>
      </p:pic>
      <p:pic>
        <p:nvPicPr>
          <p:cNvPr id="9" name="Picture 8">
            <a:extLst>
              <a:ext uri="{FF2B5EF4-FFF2-40B4-BE49-F238E27FC236}">
                <a16:creationId xmlns:a16="http://schemas.microsoft.com/office/drawing/2014/main" id="{E8796C1D-97DD-B246-938A-C6A4D2ADD21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51873" y="1527530"/>
            <a:ext cx="3440255" cy="635491"/>
          </a:xfrm>
          <a:prstGeom prst="rect">
            <a:avLst/>
          </a:prstGeom>
        </p:spPr>
      </p:pic>
      <p:sp>
        <p:nvSpPr>
          <p:cNvPr id="10" name="Text Placeholder 7">
            <a:extLst>
              <a:ext uri="{FF2B5EF4-FFF2-40B4-BE49-F238E27FC236}">
                <a16:creationId xmlns:a16="http://schemas.microsoft.com/office/drawing/2014/main" id="{80F00849-1D7D-EB4F-897B-734FFB21AEEA}"/>
              </a:ext>
            </a:extLst>
          </p:cNvPr>
          <p:cNvSpPr>
            <a:spLocks noGrp="1"/>
          </p:cNvSpPr>
          <p:nvPr>
            <p:ph type="body" sz="quarter" idx="14" hasCustomPrompt="1"/>
          </p:nvPr>
        </p:nvSpPr>
        <p:spPr>
          <a:xfrm>
            <a:off x="374600" y="4197110"/>
            <a:ext cx="1943101" cy="243906"/>
          </a:xfrm>
          <a:prstGeom prst="rect">
            <a:avLst/>
          </a:prstGeom>
        </p:spPr>
        <p:txBody>
          <a:bodyPr anchor="ctr">
            <a:noAutofit/>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100" b="0">
                <a:solidFill>
                  <a:schemeClr val="accent5"/>
                </a:solidFill>
                <a:latin typeface="+mn-lt"/>
                <a:ea typeface="Tahoma" panose="020B0604030504040204" pitchFamily="34" charset="0"/>
                <a:cs typeface="Tahoma" panose="020B0604030504040204" pitchFamily="34" charset="0"/>
              </a:defRPr>
            </a:lvl1pPr>
          </a:lstStyle>
          <a:p>
            <a:pPr lvl="0"/>
            <a:r>
              <a:rPr lang="en-US" dirty="0"/>
              <a:t>Job Title</a:t>
            </a:r>
          </a:p>
        </p:txBody>
      </p:sp>
      <p:sp>
        <p:nvSpPr>
          <p:cNvPr id="16" name="Text Placeholder 7">
            <a:extLst>
              <a:ext uri="{FF2B5EF4-FFF2-40B4-BE49-F238E27FC236}">
                <a16:creationId xmlns:a16="http://schemas.microsoft.com/office/drawing/2014/main" id="{87341C35-0187-EC46-B1AA-2F8A3E0CC5D3}"/>
              </a:ext>
            </a:extLst>
          </p:cNvPr>
          <p:cNvSpPr>
            <a:spLocks noGrp="1"/>
          </p:cNvSpPr>
          <p:nvPr>
            <p:ph type="body" sz="quarter" idx="15" hasCustomPrompt="1"/>
          </p:nvPr>
        </p:nvSpPr>
        <p:spPr>
          <a:xfrm>
            <a:off x="374600" y="3966295"/>
            <a:ext cx="2266080" cy="214552"/>
          </a:xfrm>
          <a:prstGeom prst="rect">
            <a:avLst/>
          </a:prstGeom>
        </p:spPr>
        <p:txBody>
          <a:bodyPr anchor="ctr">
            <a:noAutofit/>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400" b="0">
                <a:solidFill>
                  <a:schemeClr val="accent5"/>
                </a:solidFill>
                <a:latin typeface="+mn-lt"/>
                <a:ea typeface="Tahoma" panose="020B0604030504040204" pitchFamily="34" charset="0"/>
                <a:cs typeface="Tahoma" panose="020B0604030504040204" pitchFamily="34" charset="0"/>
              </a:defRPr>
            </a:lvl1pPr>
          </a:lstStyle>
          <a:p>
            <a:pPr lvl="0"/>
            <a:r>
              <a:rPr lang="en-US" dirty="0"/>
              <a:t>FIRSTNAME, LASTNAME</a:t>
            </a:r>
          </a:p>
        </p:txBody>
      </p:sp>
      <p:sp>
        <p:nvSpPr>
          <p:cNvPr id="17" name="Text Placeholder 7">
            <a:extLst>
              <a:ext uri="{FF2B5EF4-FFF2-40B4-BE49-F238E27FC236}">
                <a16:creationId xmlns:a16="http://schemas.microsoft.com/office/drawing/2014/main" id="{EDCC125F-817E-AA41-B532-4C74EAC10CDD}"/>
              </a:ext>
            </a:extLst>
          </p:cNvPr>
          <p:cNvSpPr>
            <a:spLocks noGrp="1"/>
          </p:cNvSpPr>
          <p:nvPr>
            <p:ph type="body" sz="quarter" idx="16" hasCustomPrompt="1"/>
          </p:nvPr>
        </p:nvSpPr>
        <p:spPr>
          <a:xfrm>
            <a:off x="374600" y="4430383"/>
            <a:ext cx="1943101" cy="243906"/>
          </a:xfrm>
          <a:prstGeom prst="rect">
            <a:avLst/>
          </a:prstGeom>
        </p:spPr>
        <p:txBody>
          <a:bodyPr anchor="ctr">
            <a:noAutofit/>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100" b="0">
                <a:solidFill>
                  <a:schemeClr val="accent5"/>
                </a:solidFill>
                <a:latin typeface="+mn-lt"/>
                <a:ea typeface="Tahoma" panose="020B0604030504040204" pitchFamily="34" charset="0"/>
                <a:cs typeface="Tahoma" panose="020B0604030504040204" pitchFamily="34" charset="0"/>
              </a:defRPr>
            </a:lvl1pPr>
          </a:lstStyle>
          <a:p>
            <a:pPr lvl="0"/>
            <a:r>
              <a:rPr lang="en-US" dirty="0" err="1"/>
              <a:t>email@us.illuminas.com</a:t>
            </a:r>
            <a:endParaRPr lang="en-US" dirty="0"/>
          </a:p>
        </p:txBody>
      </p:sp>
      <p:sp>
        <p:nvSpPr>
          <p:cNvPr id="18" name="Text Placeholder 7">
            <a:extLst>
              <a:ext uri="{FF2B5EF4-FFF2-40B4-BE49-F238E27FC236}">
                <a16:creationId xmlns:a16="http://schemas.microsoft.com/office/drawing/2014/main" id="{F02B79A0-860C-2349-B121-B75F7FAA3FDB}"/>
              </a:ext>
            </a:extLst>
          </p:cNvPr>
          <p:cNvSpPr>
            <a:spLocks noGrp="1"/>
          </p:cNvSpPr>
          <p:nvPr>
            <p:ph type="body" sz="quarter" idx="17" hasCustomPrompt="1"/>
          </p:nvPr>
        </p:nvSpPr>
        <p:spPr>
          <a:xfrm>
            <a:off x="374600" y="4670380"/>
            <a:ext cx="1943101" cy="243906"/>
          </a:xfrm>
          <a:prstGeom prst="rect">
            <a:avLst/>
          </a:prstGeom>
        </p:spPr>
        <p:txBody>
          <a:bodyPr anchor="ctr">
            <a:noAutofit/>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100" b="0">
                <a:solidFill>
                  <a:schemeClr val="accent5"/>
                </a:solidFill>
                <a:latin typeface="+mn-lt"/>
                <a:ea typeface="Tahoma" panose="020B0604030504040204" pitchFamily="34" charset="0"/>
                <a:cs typeface="Tahoma" panose="020B0604030504040204" pitchFamily="34" charset="0"/>
              </a:defRPr>
            </a:lvl1pPr>
          </a:lstStyle>
          <a:p>
            <a:pPr lvl="0"/>
            <a:r>
              <a:rPr lang="en-US" dirty="0"/>
              <a:t>512-652-2700</a:t>
            </a:r>
          </a:p>
        </p:txBody>
      </p:sp>
    </p:spTree>
    <p:extLst>
      <p:ext uri="{BB962C8B-B14F-4D97-AF65-F5344CB8AC3E}">
        <p14:creationId xmlns:p14="http://schemas.microsoft.com/office/powerpoint/2010/main" val="411343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E8E8666-B59B-5446-A271-D6FA3316CDAA}"/>
              </a:ext>
            </a:extLst>
          </p:cNvPr>
          <p:cNvSpPr>
            <a:spLocks noGrp="1"/>
          </p:cNvSpPr>
          <p:nvPr>
            <p:ph type="title" hasCustomPrompt="1"/>
          </p:nvPr>
        </p:nvSpPr>
        <p:spPr>
          <a:xfrm>
            <a:off x="274319" y="271886"/>
            <a:ext cx="7955280" cy="640080"/>
          </a:xfrm>
          <a:prstGeom prst="rect">
            <a:avLst/>
          </a:prstGeom>
        </p:spPr>
        <p:txBody>
          <a:bodyPr>
            <a:noAutofit/>
          </a:bodyPr>
          <a:lstStyle>
            <a:lvl1pPr>
              <a:defRPr baseline="0">
                <a:solidFill>
                  <a:schemeClr val="tx2"/>
                </a:solidFill>
                <a:latin typeface="+mn-lt"/>
                <a:ea typeface="Tahoma" panose="020B0604030504040204" pitchFamily="34" charset="0"/>
                <a:cs typeface="Tahoma" panose="020B0604030504040204" pitchFamily="34" charset="0"/>
              </a:defRPr>
            </a:lvl1pPr>
          </a:lstStyle>
          <a:p>
            <a:r>
              <a:rPr lang="en-US" dirty="0"/>
              <a:t>CLICK TO EDIT CONTENT PAGE TITLE</a:t>
            </a:r>
          </a:p>
        </p:txBody>
      </p:sp>
      <p:sp>
        <p:nvSpPr>
          <p:cNvPr id="4" name="Content Placeholder 2">
            <a:extLst>
              <a:ext uri="{FF2B5EF4-FFF2-40B4-BE49-F238E27FC236}">
                <a16:creationId xmlns:a16="http://schemas.microsoft.com/office/drawing/2014/main" id="{89632373-7C3C-F944-9EE6-95BF94B5E74E}"/>
              </a:ext>
            </a:extLst>
          </p:cNvPr>
          <p:cNvSpPr>
            <a:spLocks noGrp="1"/>
          </p:cNvSpPr>
          <p:nvPr>
            <p:ph sz="half" idx="1" hasCustomPrompt="1"/>
          </p:nvPr>
        </p:nvSpPr>
        <p:spPr>
          <a:xfrm>
            <a:off x="274320" y="1280160"/>
            <a:ext cx="7924386" cy="3200400"/>
          </a:xfrm>
          <a:prstGeom prst="rect">
            <a:avLst/>
          </a:prstGeom>
        </p:spPr>
        <p:txBody>
          <a:bodyPr wrap="square" lIns="0" tIns="0" rIns="0" bIns="0">
            <a:noAutofit/>
          </a:bodyPr>
          <a:lstStyle>
            <a:lvl1pPr>
              <a:lnSpc>
                <a:spcPct val="100000"/>
              </a:lnSpc>
              <a:spcBef>
                <a:spcPts val="1200"/>
              </a:spcBef>
              <a:spcAft>
                <a:spcPts val="0"/>
              </a:spcAft>
              <a:buClr>
                <a:srgbClr val="AAAAAA"/>
              </a:buClr>
              <a:buFont typeface="Arial" pitchFamily="34" charset="0"/>
              <a:buChar char="•"/>
              <a:defRPr sz="1400">
                <a:solidFill>
                  <a:schemeClr val="tx2"/>
                </a:solidFill>
                <a:latin typeface="+mn-lt"/>
                <a:ea typeface="Tahoma" panose="020B0604030504040204" pitchFamily="34" charset="0"/>
                <a:cs typeface="Tahoma" panose="020B0604030504040204" pitchFamily="34" charset="0"/>
              </a:defRPr>
            </a:lvl1pPr>
            <a:lvl2pPr marL="573074" indent="-231770">
              <a:lnSpc>
                <a:spcPct val="100000"/>
              </a:lnSpc>
              <a:spcBef>
                <a:spcPts val="300"/>
              </a:spcBef>
              <a:spcAft>
                <a:spcPts val="0"/>
              </a:spcAft>
              <a:buClr>
                <a:srgbClr val="AAAAAA"/>
              </a:buClr>
              <a:buFont typeface="Museo Sans For Dell" pitchFamily="2" charset="0"/>
              <a:buChar char="–"/>
              <a:defRPr sz="120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a:solidFill>
                  <a:schemeClr val="tx2"/>
                </a:solidFill>
                <a:latin typeface="+mn-lt"/>
                <a:ea typeface="Tahoma" panose="020B0604030504040204" pitchFamily="34" charset="0"/>
                <a:cs typeface="Tahoma" panose="020B0604030504040204" pitchFamily="34"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25130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End Slide">
    <p:bg>
      <p:bgPr>
        <a:gradFill flip="none" rotWithShape="1">
          <a:gsLst>
            <a:gs pos="100000">
              <a:schemeClr val="accent2"/>
            </a:gs>
            <a:gs pos="76000">
              <a:schemeClr val="accent2"/>
            </a:gs>
            <a:gs pos="0">
              <a:srgbClr val="7BF2C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910A8-8396-F845-869B-5E4815D621D9}"/>
              </a:ext>
            </a:extLst>
          </p:cNvPr>
          <p:cNvSpPr/>
          <p:nvPr/>
        </p:nvSpPr>
        <p:spPr>
          <a:xfrm>
            <a:off x="0" y="3690551"/>
            <a:ext cx="9144000" cy="145294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dirty="0">
              <a:latin typeface="+mn-lt"/>
            </a:endParaRPr>
          </a:p>
        </p:txBody>
      </p:sp>
      <p:pic>
        <p:nvPicPr>
          <p:cNvPr id="10" name="Picture 9">
            <a:extLst>
              <a:ext uri="{FF2B5EF4-FFF2-40B4-BE49-F238E27FC236}">
                <a16:creationId xmlns:a16="http://schemas.microsoft.com/office/drawing/2014/main" id="{6DB621EF-CED9-0F49-A94D-1ACE9304B19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51873" y="1527530"/>
            <a:ext cx="3440255" cy="635491"/>
          </a:xfrm>
          <a:prstGeom prst="rect">
            <a:avLst/>
          </a:prstGeom>
        </p:spPr>
      </p:pic>
      <p:sp>
        <p:nvSpPr>
          <p:cNvPr id="11" name="Text Box 10">
            <a:extLst>
              <a:ext uri="{FF2B5EF4-FFF2-40B4-BE49-F238E27FC236}">
                <a16:creationId xmlns:a16="http://schemas.microsoft.com/office/drawing/2014/main" id="{4ACE0344-EF40-FF48-8D47-6C838781245A}"/>
              </a:ext>
            </a:extLst>
          </p:cNvPr>
          <p:cNvSpPr txBox="1">
            <a:spLocks noChangeArrowheads="1"/>
          </p:cNvSpPr>
          <p:nvPr/>
        </p:nvSpPr>
        <p:spPr bwMode="auto">
          <a:xfrm>
            <a:off x="6160733" y="3789811"/>
            <a:ext cx="2795255"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orbel" charset="0"/>
                <a:ea typeface="ＭＳ Ｐゴシック" charset="0"/>
                <a:cs typeface="ＭＳ Ｐゴシック" charset="0"/>
              </a:defRPr>
            </a:lvl1pPr>
            <a:lvl2pPr marL="742950" indent="-285750">
              <a:defRPr>
                <a:solidFill>
                  <a:schemeClr val="tx1"/>
                </a:solidFill>
                <a:latin typeface="Corbel" charset="0"/>
                <a:ea typeface="ＭＳ Ｐゴシック" charset="0"/>
              </a:defRPr>
            </a:lvl2pPr>
            <a:lvl3pPr marL="1143000" indent="-228600">
              <a:defRPr>
                <a:solidFill>
                  <a:schemeClr val="tx1"/>
                </a:solidFill>
                <a:latin typeface="Corbel" charset="0"/>
                <a:ea typeface="ＭＳ Ｐゴシック" charset="0"/>
              </a:defRPr>
            </a:lvl3pPr>
            <a:lvl4pPr marL="1600200" indent="-228600">
              <a:defRPr>
                <a:solidFill>
                  <a:schemeClr val="tx1"/>
                </a:solidFill>
                <a:latin typeface="Corbel" charset="0"/>
                <a:ea typeface="ＭＳ Ｐゴシック" charset="0"/>
              </a:defRPr>
            </a:lvl4pPr>
            <a:lvl5pPr marL="2057400" indent="-228600">
              <a:defRPr>
                <a:solidFill>
                  <a:schemeClr val="tx1"/>
                </a:solidFill>
                <a:latin typeface="Corbel" charset="0"/>
                <a:ea typeface="ＭＳ Ｐゴシック" charset="0"/>
              </a:defRPr>
            </a:lvl5pPr>
            <a:lvl6pPr marL="2514600" indent="-228600" fontAlgn="base">
              <a:spcBef>
                <a:spcPct val="0"/>
              </a:spcBef>
              <a:spcAft>
                <a:spcPct val="0"/>
              </a:spcAft>
              <a:defRPr>
                <a:solidFill>
                  <a:schemeClr val="tx1"/>
                </a:solidFill>
                <a:latin typeface="Corbel" charset="0"/>
                <a:ea typeface="ＭＳ Ｐゴシック" charset="0"/>
              </a:defRPr>
            </a:lvl6pPr>
            <a:lvl7pPr marL="2971800" indent="-228600" fontAlgn="base">
              <a:spcBef>
                <a:spcPct val="0"/>
              </a:spcBef>
              <a:spcAft>
                <a:spcPct val="0"/>
              </a:spcAft>
              <a:defRPr>
                <a:solidFill>
                  <a:schemeClr val="tx1"/>
                </a:solidFill>
                <a:latin typeface="Corbel" charset="0"/>
                <a:ea typeface="ＭＳ Ｐゴシック" charset="0"/>
              </a:defRPr>
            </a:lvl7pPr>
            <a:lvl8pPr marL="3429000" indent="-228600" fontAlgn="base">
              <a:spcBef>
                <a:spcPct val="0"/>
              </a:spcBef>
              <a:spcAft>
                <a:spcPct val="0"/>
              </a:spcAft>
              <a:defRPr>
                <a:solidFill>
                  <a:schemeClr val="tx1"/>
                </a:solidFill>
                <a:latin typeface="Corbel" charset="0"/>
                <a:ea typeface="ＭＳ Ｐゴシック" charset="0"/>
              </a:defRPr>
            </a:lvl8pPr>
            <a:lvl9pPr marL="3886200" indent="-228600" fontAlgn="base">
              <a:spcBef>
                <a:spcPct val="0"/>
              </a:spcBef>
              <a:spcAft>
                <a:spcPct val="0"/>
              </a:spcAft>
              <a:defRPr>
                <a:solidFill>
                  <a:schemeClr val="tx1"/>
                </a:solidFill>
                <a:latin typeface="Corbel" charset="0"/>
                <a:ea typeface="ＭＳ Ｐゴシック" charset="0"/>
              </a:defRPr>
            </a:lvl9pPr>
          </a:lstStyle>
          <a:p>
            <a:pPr algn="l" defTabSz="342900"/>
            <a:r>
              <a:rPr lang="en-US" sz="1000" b="1" dirty="0">
                <a:solidFill>
                  <a:schemeClr val="accent2"/>
                </a:solidFill>
                <a:latin typeface="+mn-lt"/>
                <a:cs typeface="Corbel" charset="0"/>
              </a:rPr>
              <a:t>www.Illuminas.com</a:t>
            </a:r>
          </a:p>
          <a:p>
            <a:pPr algn="r" defTabSz="342900"/>
            <a:endParaRPr lang="en-US" sz="800" b="1" dirty="0">
              <a:solidFill>
                <a:schemeClr val="accent2"/>
              </a:solidFill>
              <a:latin typeface="+mn-lt"/>
              <a:cs typeface="Corbel" charset="0"/>
            </a:endParaRPr>
          </a:p>
          <a:p>
            <a:pPr algn="l" defTabSz="342900"/>
            <a:r>
              <a:rPr lang="en-US" sz="1000" b="1" dirty="0">
                <a:solidFill>
                  <a:schemeClr val="accent2"/>
                </a:solidFill>
                <a:latin typeface="+mn-lt"/>
                <a:cs typeface="Corbel" charset="0"/>
              </a:rPr>
              <a:t>solutions@us.illuminas.com</a:t>
            </a:r>
          </a:p>
          <a:p>
            <a:pPr algn="l" defTabSz="342900"/>
            <a:r>
              <a:rPr lang="en-US" sz="800" b="0" dirty="0">
                <a:solidFill>
                  <a:schemeClr val="accent2"/>
                </a:solidFill>
                <a:latin typeface="+mn-lt"/>
                <a:cs typeface="Arial" panose="020B0604020202020204" pitchFamily="34" charset="0"/>
              </a:rPr>
              <a:t>+1 512-652-2700</a:t>
            </a:r>
          </a:p>
          <a:p>
            <a:pPr defTabSz="342900"/>
            <a:endParaRPr lang="en-US" sz="800" b="1" dirty="0">
              <a:solidFill>
                <a:schemeClr val="accent2"/>
              </a:solidFill>
              <a:latin typeface="+mn-lt"/>
              <a:cs typeface="Corbel" charset="0"/>
            </a:endParaRPr>
          </a:p>
          <a:p>
            <a:pPr defTabSz="342900"/>
            <a:endParaRPr lang="en-US" sz="800" b="1" dirty="0">
              <a:solidFill>
                <a:schemeClr val="accent2"/>
              </a:solidFill>
              <a:latin typeface="+mn-lt"/>
              <a:cs typeface="Corbel" charset="0"/>
            </a:endParaRPr>
          </a:p>
          <a:p>
            <a:pPr defTabSz="342900"/>
            <a:endParaRPr lang="en-US" sz="800" b="1" dirty="0">
              <a:solidFill>
                <a:schemeClr val="accent2"/>
              </a:solidFill>
              <a:latin typeface="+mn-lt"/>
              <a:cs typeface="Corbel" charset="0"/>
            </a:endParaRPr>
          </a:p>
        </p:txBody>
      </p:sp>
      <p:cxnSp>
        <p:nvCxnSpPr>
          <p:cNvPr id="12" name="Straight Connector 11">
            <a:extLst>
              <a:ext uri="{FF2B5EF4-FFF2-40B4-BE49-F238E27FC236}">
                <a16:creationId xmlns:a16="http://schemas.microsoft.com/office/drawing/2014/main" id="{9076DDD3-695B-F445-9A85-D0A26517CFCB}"/>
              </a:ext>
            </a:extLst>
          </p:cNvPr>
          <p:cNvCxnSpPr>
            <a:cxnSpLocks/>
          </p:cNvCxnSpPr>
          <p:nvPr/>
        </p:nvCxnSpPr>
        <p:spPr>
          <a:xfrm>
            <a:off x="5757332" y="3851001"/>
            <a:ext cx="0" cy="1123486"/>
          </a:xfrm>
          <a:prstGeom prst="line">
            <a:avLst/>
          </a:prstGeom>
          <a:ln w="12700" cap="rnd">
            <a:solidFill>
              <a:schemeClr val="accent2"/>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2FFA44F3-1D8C-824B-9FF0-2286200A3980}"/>
              </a:ext>
            </a:extLst>
          </p:cNvPr>
          <p:cNvSpPr txBox="1"/>
          <p:nvPr/>
        </p:nvSpPr>
        <p:spPr bwMode="auto">
          <a:xfrm>
            <a:off x="6160733" y="4765199"/>
            <a:ext cx="2795255" cy="418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noAutofit/>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US" sz="800" b="1" dirty="0">
                <a:solidFill>
                  <a:schemeClr val="accent2"/>
                </a:solidFill>
                <a:latin typeface="+mn-lt"/>
                <a:cs typeface="Corbel" charset="0"/>
              </a:rPr>
              <a:t>linkedin.com/company/illuminas                  @Illuminas</a:t>
            </a:r>
          </a:p>
          <a:p>
            <a:pPr defTabSz="457200">
              <a:spcBef>
                <a:spcPct val="20000"/>
              </a:spcBef>
              <a:buFont typeface="Arial" charset="0"/>
              <a:buNone/>
            </a:pPr>
            <a:endParaRPr lang="en-US" sz="1100" b="1" dirty="0">
              <a:solidFill>
                <a:schemeClr val="accent2"/>
              </a:solidFill>
              <a:latin typeface="+mn-lt"/>
              <a:cs typeface="Corbel"/>
            </a:endParaRPr>
          </a:p>
        </p:txBody>
      </p:sp>
      <p:pic>
        <p:nvPicPr>
          <p:cNvPr id="14" name="Picture 13">
            <a:extLst>
              <a:ext uri="{FF2B5EF4-FFF2-40B4-BE49-F238E27FC236}">
                <a16:creationId xmlns:a16="http://schemas.microsoft.com/office/drawing/2014/main" id="{A458B2D2-AEF6-584A-97D6-87B6A1F9D1B0}"/>
              </a:ext>
            </a:extLst>
          </p:cNvPr>
          <p:cNvPicPr>
            <a:picLocks noChangeAspect="1"/>
          </p:cNvPicPr>
          <p:nvPr/>
        </p:nvPicPr>
        <p:blipFill>
          <a:blip r:embed="rId3"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6262337" y="4486479"/>
            <a:ext cx="266893" cy="273456"/>
          </a:xfrm>
          <a:prstGeom prst="rect">
            <a:avLst/>
          </a:prstGeom>
        </p:spPr>
      </p:pic>
      <p:pic>
        <p:nvPicPr>
          <p:cNvPr id="15" name="Picture 14">
            <a:extLst>
              <a:ext uri="{FF2B5EF4-FFF2-40B4-BE49-F238E27FC236}">
                <a16:creationId xmlns:a16="http://schemas.microsoft.com/office/drawing/2014/main" id="{34286671-B974-8841-BE41-325CC90F15E5}"/>
              </a:ext>
            </a:extLst>
          </p:cNvPr>
          <p:cNvPicPr>
            <a:picLocks noChangeAspect="1"/>
          </p:cNvPicPr>
          <p:nvPr/>
        </p:nvPicPr>
        <p:blipFill>
          <a:blip r:embed="rId4"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8343902" y="4486479"/>
            <a:ext cx="258233" cy="264583"/>
          </a:xfrm>
          <a:prstGeom prst="rect">
            <a:avLst/>
          </a:prstGeom>
        </p:spPr>
      </p:pic>
      <p:sp>
        <p:nvSpPr>
          <p:cNvPr id="9" name="Text Placeholder 7">
            <a:extLst>
              <a:ext uri="{FF2B5EF4-FFF2-40B4-BE49-F238E27FC236}">
                <a16:creationId xmlns:a16="http://schemas.microsoft.com/office/drawing/2014/main" id="{EA163F03-6D08-9B42-84FE-70CCE5260594}"/>
              </a:ext>
            </a:extLst>
          </p:cNvPr>
          <p:cNvSpPr>
            <a:spLocks noGrp="1"/>
          </p:cNvSpPr>
          <p:nvPr>
            <p:ph type="body" sz="quarter" idx="14" hasCustomPrompt="1"/>
          </p:nvPr>
        </p:nvSpPr>
        <p:spPr>
          <a:xfrm>
            <a:off x="374600" y="4197110"/>
            <a:ext cx="1943101" cy="243906"/>
          </a:xfrm>
          <a:prstGeom prst="rect">
            <a:avLst/>
          </a:prstGeom>
        </p:spPr>
        <p:txBody>
          <a:bodyPr anchor="ctr">
            <a:noAutofit/>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100" b="0">
                <a:solidFill>
                  <a:schemeClr val="accent2"/>
                </a:solidFill>
                <a:latin typeface="+mn-lt"/>
                <a:ea typeface="Tahoma" panose="020B0604030504040204" pitchFamily="34" charset="0"/>
                <a:cs typeface="Tahoma" panose="020B0604030504040204" pitchFamily="34" charset="0"/>
              </a:defRPr>
            </a:lvl1pPr>
          </a:lstStyle>
          <a:p>
            <a:pPr lvl="0"/>
            <a:r>
              <a:rPr lang="en-US" dirty="0"/>
              <a:t>Job Title</a:t>
            </a:r>
          </a:p>
        </p:txBody>
      </p:sp>
      <p:sp>
        <p:nvSpPr>
          <p:cNvPr id="16" name="Text Placeholder 7">
            <a:extLst>
              <a:ext uri="{FF2B5EF4-FFF2-40B4-BE49-F238E27FC236}">
                <a16:creationId xmlns:a16="http://schemas.microsoft.com/office/drawing/2014/main" id="{4EF5A6D9-9A77-064B-88F5-AF438E04D5B5}"/>
              </a:ext>
            </a:extLst>
          </p:cNvPr>
          <p:cNvSpPr>
            <a:spLocks noGrp="1"/>
          </p:cNvSpPr>
          <p:nvPr>
            <p:ph type="body" sz="quarter" idx="15" hasCustomPrompt="1"/>
          </p:nvPr>
        </p:nvSpPr>
        <p:spPr>
          <a:xfrm>
            <a:off x="374600" y="3966295"/>
            <a:ext cx="2266080" cy="214552"/>
          </a:xfrm>
          <a:prstGeom prst="rect">
            <a:avLst/>
          </a:prstGeom>
        </p:spPr>
        <p:txBody>
          <a:bodyPr anchor="ctr">
            <a:noAutofit/>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400" b="0">
                <a:solidFill>
                  <a:schemeClr val="accent2"/>
                </a:solidFill>
                <a:latin typeface="+mn-lt"/>
                <a:ea typeface="Tahoma" panose="020B0604030504040204" pitchFamily="34" charset="0"/>
                <a:cs typeface="Tahoma" panose="020B0604030504040204" pitchFamily="34" charset="0"/>
              </a:defRPr>
            </a:lvl1pPr>
          </a:lstStyle>
          <a:p>
            <a:pPr lvl="0"/>
            <a:r>
              <a:rPr lang="en-US" dirty="0"/>
              <a:t>FIRSTNAME, LASTNAME</a:t>
            </a:r>
          </a:p>
        </p:txBody>
      </p:sp>
      <p:sp>
        <p:nvSpPr>
          <p:cNvPr id="17" name="Text Placeholder 7">
            <a:extLst>
              <a:ext uri="{FF2B5EF4-FFF2-40B4-BE49-F238E27FC236}">
                <a16:creationId xmlns:a16="http://schemas.microsoft.com/office/drawing/2014/main" id="{736C0550-EA3D-BD4E-913D-C88C334C099B}"/>
              </a:ext>
            </a:extLst>
          </p:cNvPr>
          <p:cNvSpPr>
            <a:spLocks noGrp="1"/>
          </p:cNvSpPr>
          <p:nvPr>
            <p:ph type="body" sz="quarter" idx="16" hasCustomPrompt="1"/>
          </p:nvPr>
        </p:nvSpPr>
        <p:spPr>
          <a:xfrm>
            <a:off x="374600" y="4430383"/>
            <a:ext cx="1943101" cy="243906"/>
          </a:xfrm>
          <a:prstGeom prst="rect">
            <a:avLst/>
          </a:prstGeom>
        </p:spPr>
        <p:txBody>
          <a:bodyPr anchor="ctr">
            <a:noAutofit/>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100" b="0">
                <a:solidFill>
                  <a:schemeClr val="accent2"/>
                </a:solidFill>
                <a:latin typeface="+mn-lt"/>
                <a:ea typeface="Tahoma" panose="020B0604030504040204" pitchFamily="34" charset="0"/>
                <a:cs typeface="Tahoma" panose="020B0604030504040204" pitchFamily="34" charset="0"/>
              </a:defRPr>
            </a:lvl1pPr>
          </a:lstStyle>
          <a:p>
            <a:pPr lvl="0"/>
            <a:r>
              <a:rPr lang="en-US" dirty="0" err="1"/>
              <a:t>email@us.illuminas.com</a:t>
            </a:r>
            <a:endParaRPr lang="en-US" dirty="0"/>
          </a:p>
        </p:txBody>
      </p:sp>
      <p:sp>
        <p:nvSpPr>
          <p:cNvPr id="18" name="Text Placeholder 7">
            <a:extLst>
              <a:ext uri="{FF2B5EF4-FFF2-40B4-BE49-F238E27FC236}">
                <a16:creationId xmlns:a16="http://schemas.microsoft.com/office/drawing/2014/main" id="{077B4D0B-BE98-BF40-BDDB-41079B8625D9}"/>
              </a:ext>
            </a:extLst>
          </p:cNvPr>
          <p:cNvSpPr>
            <a:spLocks noGrp="1"/>
          </p:cNvSpPr>
          <p:nvPr>
            <p:ph type="body" sz="quarter" idx="17" hasCustomPrompt="1"/>
          </p:nvPr>
        </p:nvSpPr>
        <p:spPr>
          <a:xfrm>
            <a:off x="374600" y="4670380"/>
            <a:ext cx="1943101" cy="243906"/>
          </a:xfrm>
          <a:prstGeom prst="rect">
            <a:avLst/>
          </a:prstGeom>
        </p:spPr>
        <p:txBody>
          <a:bodyPr anchor="ctr">
            <a:noAutofit/>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100" b="0">
                <a:solidFill>
                  <a:schemeClr val="accent2"/>
                </a:solidFill>
                <a:latin typeface="+mn-lt"/>
                <a:ea typeface="Tahoma" panose="020B0604030504040204" pitchFamily="34" charset="0"/>
                <a:cs typeface="Tahoma" panose="020B0604030504040204" pitchFamily="34" charset="0"/>
              </a:defRPr>
            </a:lvl1pPr>
          </a:lstStyle>
          <a:p>
            <a:pPr lvl="0"/>
            <a:r>
              <a:rPr lang="en-US" dirty="0"/>
              <a:t>512-652-2700</a:t>
            </a:r>
          </a:p>
        </p:txBody>
      </p:sp>
    </p:spTree>
    <p:extLst>
      <p:ext uri="{BB962C8B-B14F-4D97-AF65-F5344CB8AC3E}">
        <p14:creationId xmlns:p14="http://schemas.microsoft.com/office/powerpoint/2010/main" val="161582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D4867BB6-CBE0-F746-8640-0C2D2C075C1F}"/>
              </a:ext>
            </a:extLst>
          </p:cNvPr>
          <p:cNvSpPr>
            <a:spLocks noGrp="1"/>
          </p:cNvSpPr>
          <p:nvPr>
            <p:ph type="body" sz="quarter" idx="10" hasCustomPrompt="1"/>
          </p:nvPr>
        </p:nvSpPr>
        <p:spPr>
          <a:xfrm>
            <a:off x="274319" y="722550"/>
            <a:ext cx="7955280" cy="378830"/>
          </a:xfrm>
          <a:prstGeom prst="rect">
            <a:avLst/>
          </a:prstGeom>
        </p:spPr>
        <p:txBody>
          <a:bodyPr>
            <a:noAutofit/>
          </a:bodyPr>
          <a:lstStyle>
            <a:lvl1pPr marL="0" indent="0">
              <a:buNone/>
              <a:defRPr b="0">
                <a:solidFill>
                  <a:schemeClr val="tx2"/>
                </a:solidFill>
                <a:latin typeface="+mn-lt"/>
                <a:ea typeface="Tahoma" panose="020B0604030504040204" pitchFamily="34" charset="0"/>
                <a:cs typeface="Tahoma" panose="020B0604030504040204" pitchFamily="34" charset="0"/>
              </a:defRPr>
            </a:lvl1pPr>
          </a:lstStyle>
          <a:p>
            <a:pPr lvl="0"/>
            <a:r>
              <a:rPr lang="en-US" dirty="0"/>
              <a:t>Subhead</a:t>
            </a:r>
          </a:p>
        </p:txBody>
      </p:sp>
      <p:sp>
        <p:nvSpPr>
          <p:cNvPr id="7" name="Title 1">
            <a:extLst>
              <a:ext uri="{FF2B5EF4-FFF2-40B4-BE49-F238E27FC236}">
                <a16:creationId xmlns:a16="http://schemas.microsoft.com/office/drawing/2014/main" id="{3887BE40-DB29-0643-B629-465D93E43860}"/>
              </a:ext>
            </a:extLst>
          </p:cNvPr>
          <p:cNvSpPr>
            <a:spLocks noGrp="1"/>
          </p:cNvSpPr>
          <p:nvPr>
            <p:ph type="title" hasCustomPrompt="1"/>
          </p:nvPr>
        </p:nvSpPr>
        <p:spPr>
          <a:xfrm>
            <a:off x="274319" y="271885"/>
            <a:ext cx="7955280" cy="640080"/>
          </a:xfrm>
          <a:prstGeom prst="rect">
            <a:avLst/>
          </a:prstGeom>
        </p:spPr>
        <p:txBody>
          <a:bodyPr>
            <a:noAutofit/>
          </a:bodyPr>
          <a:lstStyle>
            <a:lvl1pPr>
              <a:defRPr baseline="0">
                <a:solidFill>
                  <a:schemeClr val="tx2"/>
                </a:solidFill>
                <a:latin typeface="+mn-lt"/>
                <a:ea typeface="Tahoma" panose="020B0604030504040204" pitchFamily="34" charset="0"/>
                <a:cs typeface="Tahoma" panose="020B0604030504040204" pitchFamily="34" charset="0"/>
              </a:defRPr>
            </a:lvl1pPr>
          </a:lstStyle>
          <a:p>
            <a:r>
              <a:rPr lang="en-US" dirty="0"/>
              <a:t>CLICK TO EDIT CONTENT PAGE TITLE </a:t>
            </a:r>
          </a:p>
        </p:txBody>
      </p:sp>
      <p:sp>
        <p:nvSpPr>
          <p:cNvPr id="8" name="Content Placeholder 2">
            <a:extLst>
              <a:ext uri="{FF2B5EF4-FFF2-40B4-BE49-F238E27FC236}">
                <a16:creationId xmlns:a16="http://schemas.microsoft.com/office/drawing/2014/main" id="{29080DDE-C895-F241-BBB9-EF315DB91A19}"/>
              </a:ext>
            </a:extLst>
          </p:cNvPr>
          <p:cNvSpPr>
            <a:spLocks noGrp="1"/>
          </p:cNvSpPr>
          <p:nvPr>
            <p:ph sz="half" idx="1" hasCustomPrompt="1"/>
          </p:nvPr>
        </p:nvSpPr>
        <p:spPr>
          <a:xfrm>
            <a:off x="274319" y="1495689"/>
            <a:ext cx="7955280" cy="3373491"/>
          </a:xfrm>
          <a:prstGeom prst="rect">
            <a:avLst/>
          </a:prstGeom>
        </p:spPr>
        <p:txBody>
          <a:bodyPr wrap="square" lIns="0" tIns="0" rIns="0" bIns="0">
            <a:noAutofit/>
          </a:bodyPr>
          <a:lstStyle>
            <a:lvl1pPr>
              <a:lnSpc>
                <a:spcPct val="100000"/>
              </a:lnSpc>
              <a:spcBef>
                <a:spcPts val="1200"/>
              </a:spcBef>
              <a:spcAft>
                <a:spcPts val="0"/>
              </a:spcAft>
              <a:buClr>
                <a:srgbClr val="AAAAAA"/>
              </a:buClr>
              <a:buFont typeface="Arial" pitchFamily="34" charset="0"/>
              <a:buChar char="•"/>
              <a:defRPr sz="1400">
                <a:solidFill>
                  <a:schemeClr val="tx2"/>
                </a:solidFill>
                <a:latin typeface="+mn-lt"/>
                <a:ea typeface="Tahoma" panose="020B0604030504040204" pitchFamily="34" charset="0"/>
                <a:cs typeface="Tahoma" panose="020B0604030504040204" pitchFamily="34" charset="0"/>
              </a:defRPr>
            </a:lvl1pPr>
            <a:lvl2pPr marL="573074" indent="-231770">
              <a:lnSpc>
                <a:spcPct val="100000"/>
              </a:lnSpc>
              <a:spcBef>
                <a:spcPts val="300"/>
              </a:spcBef>
              <a:spcAft>
                <a:spcPts val="0"/>
              </a:spcAft>
              <a:buClr>
                <a:srgbClr val="AAAAAA"/>
              </a:buClr>
              <a:buFont typeface="Museo Sans For Dell" pitchFamily="2" charset="0"/>
              <a:buChar char="–"/>
              <a:defRPr sz="120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a:solidFill>
                  <a:schemeClr val="tx2"/>
                </a:solidFill>
                <a:latin typeface="+mn-lt"/>
                <a:ea typeface="Tahoma" panose="020B0604030504040204" pitchFamily="34" charset="0"/>
                <a:cs typeface="Tahoma" panose="020B0604030504040204" pitchFamily="34"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27997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D4867BB6-CBE0-F746-8640-0C2D2C075C1F}"/>
              </a:ext>
            </a:extLst>
          </p:cNvPr>
          <p:cNvSpPr>
            <a:spLocks noGrp="1"/>
          </p:cNvSpPr>
          <p:nvPr>
            <p:ph type="body" sz="quarter" idx="10" hasCustomPrompt="1"/>
          </p:nvPr>
        </p:nvSpPr>
        <p:spPr>
          <a:xfrm>
            <a:off x="274319" y="722550"/>
            <a:ext cx="7955280" cy="378830"/>
          </a:xfrm>
          <a:prstGeom prst="rect">
            <a:avLst/>
          </a:prstGeom>
        </p:spPr>
        <p:txBody>
          <a:bodyPr>
            <a:noAutofit/>
          </a:bodyPr>
          <a:lstStyle>
            <a:lvl1pPr marL="0" indent="0">
              <a:buNone/>
              <a:defRPr b="0">
                <a:solidFill>
                  <a:schemeClr val="tx2"/>
                </a:solidFill>
                <a:latin typeface="+mn-lt"/>
                <a:ea typeface="Tahoma" panose="020B0604030504040204" pitchFamily="34" charset="0"/>
                <a:cs typeface="Tahoma" panose="020B0604030504040204" pitchFamily="34" charset="0"/>
              </a:defRPr>
            </a:lvl1pPr>
          </a:lstStyle>
          <a:p>
            <a:pPr lvl="0"/>
            <a:r>
              <a:rPr lang="en-US" dirty="0"/>
              <a:t>Subhead</a:t>
            </a:r>
          </a:p>
        </p:txBody>
      </p:sp>
      <p:sp>
        <p:nvSpPr>
          <p:cNvPr id="7" name="Title 1">
            <a:extLst>
              <a:ext uri="{FF2B5EF4-FFF2-40B4-BE49-F238E27FC236}">
                <a16:creationId xmlns:a16="http://schemas.microsoft.com/office/drawing/2014/main" id="{3887BE40-DB29-0643-B629-465D93E43860}"/>
              </a:ext>
            </a:extLst>
          </p:cNvPr>
          <p:cNvSpPr>
            <a:spLocks noGrp="1"/>
          </p:cNvSpPr>
          <p:nvPr>
            <p:ph type="title" hasCustomPrompt="1"/>
          </p:nvPr>
        </p:nvSpPr>
        <p:spPr>
          <a:xfrm>
            <a:off x="274319" y="271885"/>
            <a:ext cx="7955280" cy="640080"/>
          </a:xfrm>
          <a:prstGeom prst="rect">
            <a:avLst/>
          </a:prstGeom>
        </p:spPr>
        <p:txBody>
          <a:bodyPr>
            <a:noAutofit/>
          </a:bodyPr>
          <a:lstStyle>
            <a:lvl1pPr>
              <a:defRPr baseline="0">
                <a:solidFill>
                  <a:schemeClr val="tx2"/>
                </a:solidFill>
                <a:latin typeface="+mn-lt"/>
                <a:ea typeface="Tahoma" panose="020B0604030504040204" pitchFamily="34" charset="0"/>
                <a:cs typeface="Tahoma" panose="020B0604030504040204" pitchFamily="34" charset="0"/>
              </a:defRPr>
            </a:lvl1pPr>
          </a:lstStyle>
          <a:p>
            <a:r>
              <a:rPr lang="en-US" dirty="0"/>
              <a:t>CLICK TO EDIT CONTENT PAGE TITLE </a:t>
            </a:r>
          </a:p>
        </p:txBody>
      </p:sp>
      <p:sp>
        <p:nvSpPr>
          <p:cNvPr id="8" name="Content Placeholder 2">
            <a:extLst>
              <a:ext uri="{FF2B5EF4-FFF2-40B4-BE49-F238E27FC236}">
                <a16:creationId xmlns:a16="http://schemas.microsoft.com/office/drawing/2014/main" id="{29080DDE-C895-F241-BBB9-EF315DB91A19}"/>
              </a:ext>
            </a:extLst>
          </p:cNvPr>
          <p:cNvSpPr>
            <a:spLocks noGrp="1"/>
          </p:cNvSpPr>
          <p:nvPr>
            <p:ph sz="half" idx="1" hasCustomPrompt="1"/>
          </p:nvPr>
        </p:nvSpPr>
        <p:spPr>
          <a:xfrm>
            <a:off x="274319" y="1874520"/>
            <a:ext cx="7955280" cy="2994660"/>
          </a:xfrm>
          <a:prstGeom prst="rect">
            <a:avLst/>
          </a:prstGeom>
        </p:spPr>
        <p:txBody>
          <a:bodyPr wrap="square" lIns="0" tIns="0" rIns="0" bIns="0">
            <a:noAutofit/>
          </a:bodyPr>
          <a:lstStyle>
            <a:lvl1pPr>
              <a:lnSpc>
                <a:spcPct val="100000"/>
              </a:lnSpc>
              <a:spcBef>
                <a:spcPts val="1200"/>
              </a:spcBef>
              <a:spcAft>
                <a:spcPts val="0"/>
              </a:spcAft>
              <a:buClr>
                <a:srgbClr val="AAAAAA"/>
              </a:buClr>
              <a:buFont typeface="Arial" pitchFamily="34" charset="0"/>
              <a:buChar char="•"/>
              <a:defRPr sz="1400">
                <a:solidFill>
                  <a:schemeClr val="tx2"/>
                </a:solidFill>
                <a:latin typeface="+mn-lt"/>
                <a:ea typeface="Tahoma" panose="020B0604030504040204" pitchFamily="34" charset="0"/>
                <a:cs typeface="Tahoma" panose="020B0604030504040204" pitchFamily="34" charset="0"/>
              </a:defRPr>
            </a:lvl1pPr>
            <a:lvl2pPr marL="573074" indent="-231770">
              <a:lnSpc>
                <a:spcPct val="100000"/>
              </a:lnSpc>
              <a:spcBef>
                <a:spcPts val="300"/>
              </a:spcBef>
              <a:spcAft>
                <a:spcPts val="0"/>
              </a:spcAft>
              <a:buClr>
                <a:srgbClr val="AAAAAA"/>
              </a:buClr>
              <a:buFont typeface="Museo Sans For Dell" pitchFamily="2" charset="0"/>
              <a:buChar char="–"/>
              <a:defRPr sz="120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a:solidFill>
                  <a:schemeClr val="tx2"/>
                </a:solidFill>
                <a:latin typeface="+mn-lt"/>
                <a:ea typeface="Tahoma" panose="020B0604030504040204" pitchFamily="34" charset="0"/>
                <a:cs typeface="Tahoma" panose="020B0604030504040204" pitchFamily="34"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2" name="Text Placeholder 7">
            <a:extLst>
              <a:ext uri="{FF2B5EF4-FFF2-40B4-BE49-F238E27FC236}">
                <a16:creationId xmlns:a16="http://schemas.microsoft.com/office/drawing/2014/main" id="{0EC5663F-7F53-2E49-AC4A-73E5F90223BC}"/>
              </a:ext>
            </a:extLst>
          </p:cNvPr>
          <p:cNvSpPr>
            <a:spLocks noGrp="1"/>
          </p:cNvSpPr>
          <p:nvPr>
            <p:ph type="body" sz="quarter" idx="11" hasCustomPrompt="1"/>
          </p:nvPr>
        </p:nvSpPr>
        <p:spPr>
          <a:xfrm>
            <a:off x="274319" y="1303020"/>
            <a:ext cx="7955280" cy="480059"/>
          </a:xfrm>
          <a:prstGeom prst="rect">
            <a:avLst/>
          </a:prstGeom>
        </p:spPr>
        <p:txBody>
          <a:bodyPr>
            <a:noAutofit/>
          </a:bodyPr>
          <a:lstStyle>
            <a:lvl1pPr marL="0" indent="0">
              <a:buNone/>
              <a:defRPr sz="1000" b="0">
                <a:solidFill>
                  <a:schemeClr val="tx2"/>
                </a:solidFill>
                <a:latin typeface="+mn-lt"/>
                <a:ea typeface="Tahoma" panose="020B0604030504040204" pitchFamily="34" charset="0"/>
                <a:cs typeface="Tahoma" panose="020B0604030504040204" pitchFamily="34" charset="0"/>
              </a:defRPr>
            </a:lvl1pPr>
          </a:lstStyle>
          <a:p>
            <a:pPr lvl="0"/>
            <a:r>
              <a:rPr lang="en-US" dirty="0"/>
              <a:t>Description</a:t>
            </a:r>
          </a:p>
        </p:txBody>
      </p:sp>
    </p:spTree>
    <p:extLst>
      <p:ext uri="{BB962C8B-B14F-4D97-AF65-F5344CB8AC3E}">
        <p14:creationId xmlns:p14="http://schemas.microsoft.com/office/powerpoint/2010/main" val="154400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82595CC-7824-0049-B794-6AC29117E1FB}"/>
              </a:ext>
            </a:extLst>
          </p:cNvPr>
          <p:cNvSpPr>
            <a:spLocks noGrp="1"/>
          </p:cNvSpPr>
          <p:nvPr>
            <p:ph type="title" hasCustomPrompt="1"/>
          </p:nvPr>
        </p:nvSpPr>
        <p:spPr>
          <a:xfrm>
            <a:off x="274319" y="271886"/>
            <a:ext cx="7955280" cy="640080"/>
          </a:xfrm>
          <a:prstGeom prst="rect">
            <a:avLst/>
          </a:prstGeom>
        </p:spPr>
        <p:txBody>
          <a:bodyPr>
            <a:noAutofit/>
          </a:bodyPr>
          <a:lstStyle>
            <a:lvl1pPr>
              <a:defRPr>
                <a:latin typeface="+mn-lt"/>
                <a:ea typeface="Tahoma" panose="020B0604030504040204" pitchFamily="34" charset="0"/>
                <a:cs typeface="Tahoma" panose="020B0604030504040204" pitchFamily="34" charset="0"/>
              </a:defRPr>
            </a:lvl1pPr>
          </a:lstStyle>
          <a:p>
            <a:r>
              <a:rPr lang="en-US" dirty="0"/>
              <a:t>CLICK TO EDIT CONTENT PAGE TITLE</a:t>
            </a:r>
          </a:p>
        </p:txBody>
      </p:sp>
      <p:sp>
        <p:nvSpPr>
          <p:cNvPr id="7" name="Content Placeholder 2">
            <a:extLst>
              <a:ext uri="{FF2B5EF4-FFF2-40B4-BE49-F238E27FC236}">
                <a16:creationId xmlns:a16="http://schemas.microsoft.com/office/drawing/2014/main" id="{81B19B8C-68F3-4C4B-96E9-FFE5297EEDB9}"/>
              </a:ext>
            </a:extLst>
          </p:cNvPr>
          <p:cNvSpPr>
            <a:spLocks noGrp="1"/>
          </p:cNvSpPr>
          <p:nvPr>
            <p:ph sz="half" idx="13" hasCustomPrompt="1"/>
          </p:nvPr>
        </p:nvSpPr>
        <p:spPr>
          <a:xfrm>
            <a:off x="274320" y="1280160"/>
            <a:ext cx="3840480" cy="3200400"/>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A9AC6E4D-9F23-5347-990F-8EC04B45D35D}"/>
              </a:ext>
            </a:extLst>
          </p:cNvPr>
          <p:cNvSpPr>
            <a:spLocks noGrp="1"/>
          </p:cNvSpPr>
          <p:nvPr>
            <p:ph sz="half" idx="14" hasCustomPrompt="1"/>
          </p:nvPr>
        </p:nvSpPr>
        <p:spPr>
          <a:xfrm>
            <a:off x="4389120" y="1280160"/>
            <a:ext cx="3840480" cy="3200400"/>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1927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82595CC-7824-0049-B794-6AC29117E1FB}"/>
              </a:ext>
            </a:extLst>
          </p:cNvPr>
          <p:cNvSpPr>
            <a:spLocks noGrp="1"/>
          </p:cNvSpPr>
          <p:nvPr>
            <p:ph type="title" hasCustomPrompt="1"/>
          </p:nvPr>
        </p:nvSpPr>
        <p:spPr>
          <a:xfrm>
            <a:off x="274319" y="271886"/>
            <a:ext cx="7955280" cy="640080"/>
          </a:xfrm>
          <a:prstGeom prst="rect">
            <a:avLst/>
          </a:prstGeom>
        </p:spPr>
        <p:txBody>
          <a:bodyPr>
            <a:noAutofit/>
          </a:bodyPr>
          <a:lstStyle>
            <a:lvl1pPr>
              <a:defRPr>
                <a:latin typeface="+mn-lt"/>
                <a:ea typeface="Tahoma" panose="020B0604030504040204" pitchFamily="34" charset="0"/>
                <a:cs typeface="Tahoma" panose="020B0604030504040204" pitchFamily="34" charset="0"/>
              </a:defRPr>
            </a:lvl1pPr>
          </a:lstStyle>
          <a:p>
            <a:r>
              <a:rPr lang="en-US" dirty="0"/>
              <a:t>CLICK TO EDIT CONTENT PAGE TITLE</a:t>
            </a:r>
          </a:p>
        </p:txBody>
      </p:sp>
      <p:sp>
        <p:nvSpPr>
          <p:cNvPr id="7" name="Content Placeholder 2">
            <a:extLst>
              <a:ext uri="{FF2B5EF4-FFF2-40B4-BE49-F238E27FC236}">
                <a16:creationId xmlns:a16="http://schemas.microsoft.com/office/drawing/2014/main" id="{81B19B8C-68F3-4C4B-96E9-FFE5297EEDB9}"/>
              </a:ext>
            </a:extLst>
          </p:cNvPr>
          <p:cNvSpPr>
            <a:spLocks noGrp="1"/>
          </p:cNvSpPr>
          <p:nvPr>
            <p:ph sz="half" idx="13" hasCustomPrompt="1"/>
          </p:nvPr>
        </p:nvSpPr>
        <p:spPr>
          <a:xfrm>
            <a:off x="274320" y="1907168"/>
            <a:ext cx="3840480" cy="2973441"/>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A9AC6E4D-9F23-5347-990F-8EC04B45D35D}"/>
              </a:ext>
            </a:extLst>
          </p:cNvPr>
          <p:cNvSpPr>
            <a:spLocks noGrp="1"/>
          </p:cNvSpPr>
          <p:nvPr>
            <p:ph sz="half" idx="14" hasCustomPrompt="1"/>
          </p:nvPr>
        </p:nvSpPr>
        <p:spPr>
          <a:xfrm>
            <a:off x="4389120" y="1907168"/>
            <a:ext cx="3840480" cy="2973441"/>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7535A301-2207-0143-A90B-C0D104F4A0BD}"/>
              </a:ext>
            </a:extLst>
          </p:cNvPr>
          <p:cNvSpPr>
            <a:spLocks noGrp="1"/>
          </p:cNvSpPr>
          <p:nvPr>
            <p:ph type="body" sz="quarter" idx="10" hasCustomPrompt="1"/>
          </p:nvPr>
        </p:nvSpPr>
        <p:spPr>
          <a:xfrm>
            <a:off x="274319" y="722551"/>
            <a:ext cx="7955280" cy="378830"/>
          </a:xfrm>
          <a:prstGeom prst="rect">
            <a:avLst/>
          </a:prstGeom>
        </p:spPr>
        <p:txBody>
          <a:bodyPr>
            <a:noAutofit/>
          </a:bodyPr>
          <a:lstStyle>
            <a:lvl1pPr marL="0" indent="0">
              <a:buNone/>
              <a:defRPr b="0">
                <a:solidFill>
                  <a:schemeClr val="tx2"/>
                </a:solidFill>
                <a:latin typeface="+mn-lt"/>
                <a:ea typeface="Tahoma" panose="020B0604030504040204" pitchFamily="34" charset="0"/>
                <a:cs typeface="Tahoma" panose="020B0604030504040204" pitchFamily="34" charset="0"/>
              </a:defRPr>
            </a:lvl1pPr>
          </a:lstStyle>
          <a:p>
            <a:pPr lvl="0"/>
            <a:r>
              <a:rPr lang="en-US" dirty="0"/>
              <a:t>Subhead</a:t>
            </a:r>
          </a:p>
        </p:txBody>
      </p:sp>
      <p:sp>
        <p:nvSpPr>
          <p:cNvPr id="10" name="Text Placeholder 7">
            <a:extLst>
              <a:ext uri="{FF2B5EF4-FFF2-40B4-BE49-F238E27FC236}">
                <a16:creationId xmlns:a16="http://schemas.microsoft.com/office/drawing/2014/main" id="{91266E68-E070-5248-9C4D-57404FECBCC1}"/>
              </a:ext>
            </a:extLst>
          </p:cNvPr>
          <p:cNvSpPr>
            <a:spLocks noGrp="1"/>
          </p:cNvSpPr>
          <p:nvPr>
            <p:ph type="body" sz="quarter" idx="11" hasCustomPrompt="1"/>
          </p:nvPr>
        </p:nvSpPr>
        <p:spPr>
          <a:xfrm>
            <a:off x="274319" y="1303020"/>
            <a:ext cx="7955280" cy="480059"/>
          </a:xfrm>
          <a:prstGeom prst="rect">
            <a:avLst/>
          </a:prstGeom>
        </p:spPr>
        <p:txBody>
          <a:bodyPr>
            <a:noAutofit/>
          </a:bodyPr>
          <a:lstStyle>
            <a:lvl1pPr marL="0" indent="0">
              <a:buNone/>
              <a:defRPr sz="1000" b="0">
                <a:solidFill>
                  <a:schemeClr val="tx2"/>
                </a:solidFill>
                <a:latin typeface="+mn-lt"/>
                <a:ea typeface="Tahoma" panose="020B0604030504040204" pitchFamily="34" charset="0"/>
                <a:cs typeface="Tahoma" panose="020B0604030504040204" pitchFamily="34" charset="0"/>
              </a:defRPr>
            </a:lvl1pPr>
          </a:lstStyle>
          <a:p>
            <a:pPr lvl="0"/>
            <a:r>
              <a:rPr lang="en-US" dirty="0"/>
              <a:t>Description</a:t>
            </a:r>
          </a:p>
        </p:txBody>
      </p:sp>
    </p:spTree>
    <p:extLst>
      <p:ext uri="{BB962C8B-B14F-4D97-AF65-F5344CB8AC3E}">
        <p14:creationId xmlns:p14="http://schemas.microsoft.com/office/powerpoint/2010/main" val="305727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82595CC-7824-0049-B794-6AC29117E1FB}"/>
              </a:ext>
            </a:extLst>
          </p:cNvPr>
          <p:cNvSpPr>
            <a:spLocks noGrp="1"/>
          </p:cNvSpPr>
          <p:nvPr>
            <p:ph type="title" hasCustomPrompt="1"/>
          </p:nvPr>
        </p:nvSpPr>
        <p:spPr>
          <a:xfrm>
            <a:off x="274319" y="271886"/>
            <a:ext cx="7955280" cy="640080"/>
          </a:xfrm>
          <a:prstGeom prst="rect">
            <a:avLst/>
          </a:prstGeom>
        </p:spPr>
        <p:txBody>
          <a:bodyPr>
            <a:noAutofit/>
          </a:bodyPr>
          <a:lstStyle>
            <a:lvl1pPr>
              <a:defRPr>
                <a:solidFill>
                  <a:schemeClr val="tx2"/>
                </a:solidFill>
                <a:latin typeface="+mn-lt"/>
                <a:ea typeface="Tahoma" panose="020B0604030504040204" pitchFamily="34" charset="0"/>
                <a:cs typeface="Tahoma" panose="020B0604030504040204" pitchFamily="34" charset="0"/>
              </a:defRPr>
            </a:lvl1pPr>
          </a:lstStyle>
          <a:p>
            <a:r>
              <a:rPr lang="en-US" dirty="0"/>
              <a:t>CLICK TO EDIT CONTENT PAGE TITLE</a:t>
            </a:r>
          </a:p>
        </p:txBody>
      </p:sp>
      <p:sp>
        <p:nvSpPr>
          <p:cNvPr id="7" name="Content Placeholder 2">
            <a:extLst>
              <a:ext uri="{FF2B5EF4-FFF2-40B4-BE49-F238E27FC236}">
                <a16:creationId xmlns:a16="http://schemas.microsoft.com/office/drawing/2014/main" id="{81B19B8C-68F3-4C4B-96E9-FFE5297EEDB9}"/>
              </a:ext>
            </a:extLst>
          </p:cNvPr>
          <p:cNvSpPr>
            <a:spLocks noGrp="1"/>
          </p:cNvSpPr>
          <p:nvPr>
            <p:ph sz="half" idx="13" hasCustomPrompt="1"/>
          </p:nvPr>
        </p:nvSpPr>
        <p:spPr>
          <a:xfrm>
            <a:off x="274320" y="1478544"/>
            <a:ext cx="3840480" cy="3402066"/>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A9AC6E4D-9F23-5347-990F-8EC04B45D35D}"/>
              </a:ext>
            </a:extLst>
          </p:cNvPr>
          <p:cNvSpPr>
            <a:spLocks noGrp="1"/>
          </p:cNvSpPr>
          <p:nvPr>
            <p:ph sz="half" idx="14" hasCustomPrompt="1"/>
          </p:nvPr>
        </p:nvSpPr>
        <p:spPr>
          <a:xfrm>
            <a:off x="4389120" y="1478544"/>
            <a:ext cx="3840480" cy="3402066"/>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7535A301-2207-0143-A90B-C0D104F4A0BD}"/>
              </a:ext>
            </a:extLst>
          </p:cNvPr>
          <p:cNvSpPr>
            <a:spLocks noGrp="1"/>
          </p:cNvSpPr>
          <p:nvPr>
            <p:ph type="body" sz="quarter" idx="10" hasCustomPrompt="1"/>
          </p:nvPr>
        </p:nvSpPr>
        <p:spPr>
          <a:xfrm>
            <a:off x="274319" y="722551"/>
            <a:ext cx="7955280" cy="378830"/>
          </a:xfrm>
          <a:prstGeom prst="rect">
            <a:avLst/>
          </a:prstGeom>
        </p:spPr>
        <p:txBody>
          <a:bodyPr>
            <a:noAutofit/>
          </a:bodyPr>
          <a:lstStyle>
            <a:lvl1pPr marL="0" indent="0">
              <a:buNone/>
              <a:defRPr b="0">
                <a:solidFill>
                  <a:schemeClr val="tx2"/>
                </a:solidFill>
                <a:latin typeface="+mn-lt"/>
                <a:ea typeface="Tahoma" panose="020B0604030504040204" pitchFamily="34" charset="0"/>
                <a:cs typeface="Tahoma" panose="020B0604030504040204" pitchFamily="34" charset="0"/>
              </a:defRPr>
            </a:lvl1pPr>
          </a:lstStyle>
          <a:p>
            <a:pPr lvl="0"/>
            <a:r>
              <a:rPr lang="en-US" dirty="0"/>
              <a:t>Subhead</a:t>
            </a:r>
          </a:p>
        </p:txBody>
      </p:sp>
    </p:spTree>
    <p:extLst>
      <p:ext uri="{BB962C8B-B14F-4D97-AF65-F5344CB8AC3E}">
        <p14:creationId xmlns:p14="http://schemas.microsoft.com/office/powerpoint/2010/main" val="194652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026BAC-3B2B-6F48-806E-127EA2670965}"/>
              </a:ext>
            </a:extLst>
          </p:cNvPr>
          <p:cNvSpPr>
            <a:spLocks noGrp="1"/>
          </p:cNvSpPr>
          <p:nvPr>
            <p:ph type="title" hasCustomPrompt="1"/>
          </p:nvPr>
        </p:nvSpPr>
        <p:spPr>
          <a:xfrm>
            <a:off x="274319" y="271886"/>
            <a:ext cx="7955280" cy="640080"/>
          </a:xfrm>
          <a:prstGeom prst="rect">
            <a:avLst/>
          </a:prstGeom>
        </p:spPr>
        <p:txBody>
          <a:bodyPr>
            <a:noAutofit/>
          </a:bodyPr>
          <a:lstStyle>
            <a:lvl1pPr>
              <a:defRPr>
                <a:solidFill>
                  <a:schemeClr val="tx2"/>
                </a:solidFill>
                <a:latin typeface="+mn-lt"/>
                <a:ea typeface="Tahoma" panose="020B0604030504040204" pitchFamily="34" charset="0"/>
                <a:cs typeface="Tahoma" panose="020B0604030504040204" pitchFamily="34" charset="0"/>
              </a:defRPr>
            </a:lvl1pPr>
          </a:lstStyle>
          <a:p>
            <a:r>
              <a:rPr lang="en-US" dirty="0"/>
              <a:t>CLICK TO EDIT CONTENT PAGE TITLE</a:t>
            </a:r>
          </a:p>
        </p:txBody>
      </p:sp>
      <p:sp>
        <p:nvSpPr>
          <p:cNvPr id="4" name="Content Placeholder 2">
            <a:extLst>
              <a:ext uri="{FF2B5EF4-FFF2-40B4-BE49-F238E27FC236}">
                <a16:creationId xmlns:a16="http://schemas.microsoft.com/office/drawing/2014/main" id="{34595299-5399-244C-B602-743ABE649CC2}"/>
              </a:ext>
            </a:extLst>
          </p:cNvPr>
          <p:cNvSpPr>
            <a:spLocks noGrp="1"/>
          </p:cNvSpPr>
          <p:nvPr>
            <p:ph sz="half" idx="13" hasCustomPrompt="1"/>
          </p:nvPr>
        </p:nvSpPr>
        <p:spPr>
          <a:xfrm>
            <a:off x="274320" y="1074420"/>
            <a:ext cx="2686050" cy="3760470"/>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0" name="Content Placeholder 2">
            <a:extLst>
              <a:ext uri="{FF2B5EF4-FFF2-40B4-BE49-F238E27FC236}">
                <a16:creationId xmlns:a16="http://schemas.microsoft.com/office/drawing/2014/main" id="{049DEDA2-1C93-D74E-84A7-155F450D6C89}"/>
              </a:ext>
            </a:extLst>
          </p:cNvPr>
          <p:cNvSpPr>
            <a:spLocks noGrp="1"/>
          </p:cNvSpPr>
          <p:nvPr>
            <p:ph sz="half" idx="14" hasCustomPrompt="1"/>
          </p:nvPr>
        </p:nvSpPr>
        <p:spPr>
          <a:xfrm>
            <a:off x="3200400" y="1074420"/>
            <a:ext cx="2686050" cy="3760470"/>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1" name="Content Placeholder 2">
            <a:extLst>
              <a:ext uri="{FF2B5EF4-FFF2-40B4-BE49-F238E27FC236}">
                <a16:creationId xmlns:a16="http://schemas.microsoft.com/office/drawing/2014/main" id="{B192BE76-4FC8-8947-9932-41967E456162}"/>
              </a:ext>
            </a:extLst>
          </p:cNvPr>
          <p:cNvSpPr>
            <a:spLocks noGrp="1"/>
          </p:cNvSpPr>
          <p:nvPr>
            <p:ph sz="half" idx="15" hasCustomPrompt="1"/>
          </p:nvPr>
        </p:nvSpPr>
        <p:spPr>
          <a:xfrm>
            <a:off x="6126480" y="1074420"/>
            <a:ext cx="2686050" cy="3760470"/>
          </a:xfrm>
          <a:prstGeom prst="rect">
            <a:avLst/>
          </a:prstGeom>
        </p:spPr>
        <p:txBody>
          <a:bodyPr wrap="square" lIns="0" tIns="0" rIns="0" bIns="0">
            <a:noAutofit/>
          </a:bodyPr>
          <a:lstStyle>
            <a:lvl1pPr>
              <a:lnSpc>
                <a:spcPct val="100000"/>
              </a:lnSpc>
              <a:spcBef>
                <a:spcPts val="1200"/>
              </a:spcBef>
              <a:spcAft>
                <a:spcPts val="0"/>
              </a:spcAft>
              <a:buClr>
                <a:srgbClr val="AAAAAA"/>
              </a:buClr>
              <a:defRPr sz="1400" b="0">
                <a:solidFill>
                  <a:schemeClr val="tx2"/>
                </a:solidFill>
                <a:latin typeface="+mn-lt"/>
                <a:ea typeface="Tahoma" panose="020B0604030504040204" pitchFamily="34" charset="0"/>
                <a:cs typeface="Tahoma" panose="020B0604030504040204" pitchFamily="34" charset="0"/>
              </a:defRPr>
            </a:lvl1pPr>
            <a:lvl2pPr marL="574661" indent="-231770">
              <a:lnSpc>
                <a:spcPct val="100000"/>
              </a:lnSpc>
              <a:spcBef>
                <a:spcPts val="300"/>
              </a:spcBef>
              <a:spcAft>
                <a:spcPts val="0"/>
              </a:spcAft>
              <a:buClr>
                <a:srgbClr val="AAAAAA"/>
              </a:buClr>
              <a:defRPr sz="1200" b="0">
                <a:solidFill>
                  <a:schemeClr val="tx2"/>
                </a:solidFill>
                <a:latin typeface="+mn-lt"/>
                <a:ea typeface="Tahoma" panose="020B0604030504040204" pitchFamily="34" charset="0"/>
                <a:cs typeface="Tahoma" panose="020B0604030504040204" pitchFamily="34" charset="0"/>
              </a:defRPr>
            </a:lvl2pPr>
            <a:lvl3pPr>
              <a:lnSpc>
                <a:spcPct val="100000"/>
              </a:lnSpc>
              <a:spcBef>
                <a:spcPts val="300"/>
              </a:spcBef>
              <a:spcAft>
                <a:spcPts val="0"/>
              </a:spcAft>
              <a:buClr>
                <a:srgbClr val="AAAAAA"/>
              </a:buClr>
              <a:defRPr sz="1000" b="0">
                <a:solidFill>
                  <a:schemeClr val="tx2"/>
                </a:solidFill>
                <a:latin typeface="+mn-lt"/>
                <a:ea typeface="Tahoma" panose="020B0604030504040204" pitchFamily="34" charset="0"/>
                <a:cs typeface="Tahoma" panose="020B060403050404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395485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3.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fl" descr="                                              Internal Use - Confidential &#10;&#10;">
            <a:extLst>
              <a:ext uri="{FF2B5EF4-FFF2-40B4-BE49-F238E27FC236}">
                <a16:creationId xmlns:a16="http://schemas.microsoft.com/office/drawing/2014/main" id="{C2C32719-19D2-AC47-A3D4-B49932CADE05}"/>
              </a:ext>
            </a:extLst>
          </p:cNvPr>
          <p:cNvSpPr txBox="1"/>
          <p:nvPr/>
        </p:nvSpPr>
        <p:spPr>
          <a:xfrm>
            <a:off x="0" y="4926921"/>
            <a:ext cx="2049037" cy="207749"/>
          </a:xfrm>
          <a:prstGeom prst="rect">
            <a:avLst/>
          </a:prstGeom>
          <a:noFill/>
        </p:spPr>
        <p:txBody>
          <a:bodyPr vert="horz" wrap="square" rtlCol="0">
            <a:noAutofit/>
          </a:bodyPr>
          <a:lstStyle/>
          <a:p>
            <a:pPr defTabSz="342900" fontAlgn="auto">
              <a:spcBef>
                <a:spcPct val="50000"/>
              </a:spcBef>
              <a:spcAft>
                <a:spcPts val="0"/>
              </a:spcAft>
              <a:defRPr/>
            </a:pPr>
            <a:r>
              <a:rPr lang="en-US" sz="750" dirty="0">
                <a:solidFill>
                  <a:schemeClr val="tx2"/>
                </a:solidFill>
                <a:latin typeface="+mn-lt"/>
                <a:ea typeface="Tahoma" panose="020B0604030504040204" pitchFamily="34" charset="0"/>
                <a:cs typeface="Tahoma" panose="020B0604030504040204" pitchFamily="34" charset="0"/>
              </a:rPr>
              <a:t>© </a:t>
            </a:r>
            <a:r>
              <a:rPr lang="en-US" sz="750" dirty="0" err="1">
                <a:solidFill>
                  <a:schemeClr val="tx2"/>
                </a:solidFill>
                <a:latin typeface="+mn-lt"/>
                <a:ea typeface="Tahoma" panose="020B0604030504040204" pitchFamily="34" charset="0"/>
                <a:cs typeface="Tahoma" panose="020B0604030504040204" pitchFamily="34" charset="0"/>
              </a:rPr>
              <a:t>Illuminas</a:t>
            </a:r>
            <a:r>
              <a:rPr lang="en-US" sz="750" dirty="0">
                <a:solidFill>
                  <a:schemeClr val="tx2"/>
                </a:solidFill>
                <a:latin typeface="+mn-lt"/>
                <a:ea typeface="Tahoma" panose="020B0604030504040204" pitchFamily="34" charset="0"/>
                <a:cs typeface="Tahoma" panose="020B0604030504040204" pitchFamily="34" charset="0"/>
              </a:rPr>
              <a:t> 2019, All Rights Reserved</a:t>
            </a:r>
          </a:p>
        </p:txBody>
      </p:sp>
      <p:sp>
        <p:nvSpPr>
          <p:cNvPr id="16" name="Slide Number Placeholder 1">
            <a:extLst>
              <a:ext uri="{FF2B5EF4-FFF2-40B4-BE49-F238E27FC236}">
                <a16:creationId xmlns:a16="http://schemas.microsoft.com/office/drawing/2014/main" id="{31BBE6D7-0A2C-FB4A-A9D5-989B65EBC24C}"/>
              </a:ext>
            </a:extLst>
          </p:cNvPr>
          <p:cNvSpPr txBox="1">
            <a:spLocks/>
          </p:cNvSpPr>
          <p:nvPr/>
        </p:nvSpPr>
        <p:spPr>
          <a:xfrm>
            <a:off x="7543800" y="4906204"/>
            <a:ext cx="1600200" cy="205383"/>
          </a:xfrm>
          <a:prstGeom prst="rect">
            <a:avLst/>
          </a:prstGeom>
        </p:spPr>
        <p:txBody>
          <a:bodyPr vert="horz" lIns="68580" tIns="34290" rIns="68580" bIns="34290" rtlCol="0" anchor="ctr">
            <a:noAutofit/>
          </a:bodyPr>
          <a:lstStyle>
            <a:defPPr>
              <a:defRPr lang="en-US"/>
            </a:defPPr>
            <a:lvl1pPr algn="r" rtl="0" fontAlgn="base">
              <a:spcBef>
                <a:spcPct val="0"/>
              </a:spcBef>
              <a:spcAft>
                <a:spcPct val="0"/>
              </a:spcAft>
              <a:defRPr sz="1000" kern="1200">
                <a:solidFill>
                  <a:schemeClr val="tx1">
                    <a:tint val="75000"/>
                  </a:schemeClr>
                </a:solidFill>
                <a:latin typeface="Corbel"/>
                <a:ea typeface="ＭＳ Ｐゴシック" charset="0"/>
                <a:cs typeface="Corbel"/>
              </a:defRPr>
            </a:lvl1pPr>
            <a:lvl2pPr marL="4572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a:lstStyle>
          <a:p>
            <a:fld id="{1DB12336-2A97-244C-8DFA-2FE234C9A0B2}" type="slidenum">
              <a:rPr lang="en-US" sz="750" smtClean="0">
                <a:solidFill>
                  <a:schemeClr val="tx2"/>
                </a:solidFill>
                <a:latin typeface="+mn-lt"/>
                <a:ea typeface="Tahoma" panose="020B0604030504040204" pitchFamily="34" charset="0"/>
                <a:cs typeface="Tahoma" panose="020B0604030504040204" pitchFamily="34" charset="0"/>
              </a:rPr>
              <a:pPr/>
              <a:t>‹#›</a:t>
            </a:fld>
            <a:endParaRPr lang="en-US" sz="750" dirty="0">
              <a:solidFill>
                <a:schemeClr val="tx2"/>
              </a:solidFill>
              <a:latin typeface="+mn-lt"/>
              <a:ea typeface="Tahoma" panose="020B0604030504040204" pitchFamily="34" charset="0"/>
              <a:cs typeface="Tahoma" panose="020B0604030504040204" pitchFamily="34" charset="0"/>
            </a:endParaRPr>
          </a:p>
        </p:txBody>
      </p:sp>
      <p:sp>
        <p:nvSpPr>
          <p:cNvPr id="18" name="Title Placeholder 21">
            <a:extLst>
              <a:ext uri="{FF2B5EF4-FFF2-40B4-BE49-F238E27FC236}">
                <a16:creationId xmlns:a16="http://schemas.microsoft.com/office/drawing/2014/main" id="{E35A5322-1FD5-FD45-B253-4DCCF86BB47A}"/>
              </a:ext>
            </a:extLst>
          </p:cNvPr>
          <p:cNvSpPr>
            <a:spLocks noGrp="1"/>
          </p:cNvSpPr>
          <p:nvPr>
            <p:ph type="title"/>
          </p:nvPr>
        </p:nvSpPr>
        <p:spPr bwMode="auto">
          <a:xfrm>
            <a:off x="274321" y="271886"/>
            <a:ext cx="7930595" cy="64008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dirty="0"/>
              <a:t>CLICK TO EDIT CONTENT PAGE TITLE</a:t>
            </a:r>
          </a:p>
        </p:txBody>
      </p:sp>
      <p:sp>
        <p:nvSpPr>
          <p:cNvPr id="19" name="Text Placeholder 12">
            <a:extLst>
              <a:ext uri="{FF2B5EF4-FFF2-40B4-BE49-F238E27FC236}">
                <a16:creationId xmlns:a16="http://schemas.microsoft.com/office/drawing/2014/main" id="{EFD69F55-582B-734D-9C3E-BFCC1BD28E48}"/>
              </a:ext>
            </a:extLst>
          </p:cNvPr>
          <p:cNvSpPr>
            <a:spLocks noGrp="1"/>
          </p:cNvSpPr>
          <p:nvPr>
            <p:ph type="body" idx="1"/>
          </p:nvPr>
        </p:nvSpPr>
        <p:spPr bwMode="auto">
          <a:xfrm>
            <a:off x="274321" y="1280160"/>
            <a:ext cx="7926969" cy="320040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dirty="0"/>
              <a:t>Click to edit text</a:t>
            </a:r>
          </a:p>
          <a:p>
            <a:pPr lvl="1"/>
            <a:r>
              <a:rPr lang="en-US" dirty="0"/>
              <a:t>Second level</a:t>
            </a:r>
          </a:p>
          <a:p>
            <a:pPr lvl="2"/>
            <a:r>
              <a:rPr lang="en-US" dirty="0"/>
              <a:t>Third level</a:t>
            </a:r>
          </a:p>
        </p:txBody>
      </p:sp>
      <p:sp>
        <p:nvSpPr>
          <p:cNvPr id="7" name="Slide Number Placeholder 1">
            <a:extLst>
              <a:ext uri="{FF2B5EF4-FFF2-40B4-BE49-F238E27FC236}">
                <a16:creationId xmlns:a16="http://schemas.microsoft.com/office/drawing/2014/main" id="{C1FFD1BE-5B00-6145-ACF4-2EF73E04647D}"/>
              </a:ext>
            </a:extLst>
          </p:cNvPr>
          <p:cNvSpPr txBox="1">
            <a:spLocks/>
          </p:cNvSpPr>
          <p:nvPr userDrawn="1"/>
        </p:nvSpPr>
        <p:spPr>
          <a:xfrm>
            <a:off x="7543800" y="4906204"/>
            <a:ext cx="1600200" cy="205383"/>
          </a:xfrm>
          <a:prstGeom prst="rect">
            <a:avLst/>
          </a:prstGeom>
        </p:spPr>
        <p:txBody>
          <a:bodyPr vert="horz" lIns="68580" tIns="34290" rIns="68580" bIns="34290" rtlCol="0" anchor="ctr"/>
          <a:lstStyle>
            <a:defPPr>
              <a:defRPr lang="en-US"/>
            </a:defPPr>
            <a:lvl1pPr algn="r" rtl="0" fontAlgn="base">
              <a:spcBef>
                <a:spcPct val="0"/>
              </a:spcBef>
              <a:spcAft>
                <a:spcPct val="0"/>
              </a:spcAft>
              <a:defRPr sz="1000" kern="1200">
                <a:solidFill>
                  <a:schemeClr val="tx1">
                    <a:tint val="75000"/>
                  </a:schemeClr>
                </a:solidFill>
                <a:latin typeface="Corbel"/>
                <a:ea typeface="ＭＳ Ｐゴシック" charset="0"/>
                <a:cs typeface="Corbel"/>
              </a:defRPr>
            </a:lvl1pPr>
            <a:lvl2pPr marL="4572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a:lstStyle>
          <a:p>
            <a:fld id="{1DB12336-2A97-244C-8DFA-2FE234C9A0B2}" type="slidenum">
              <a:rPr lang="en-US" sz="750" smtClean="0">
                <a:solidFill>
                  <a:schemeClr val="tx1"/>
                </a:solidFill>
                <a:latin typeface="+mn-lt"/>
              </a:rPr>
              <a:pPr/>
              <a:t>‹#›</a:t>
            </a:fld>
            <a:endParaRPr lang="en-US" sz="750" dirty="0">
              <a:solidFill>
                <a:schemeClr val="tx1"/>
              </a:solidFill>
              <a:latin typeface="+mn-lt"/>
            </a:endParaRPr>
          </a:p>
        </p:txBody>
      </p:sp>
    </p:spTree>
    <p:extLst>
      <p:ext uri="{BB962C8B-B14F-4D97-AF65-F5344CB8AC3E}">
        <p14:creationId xmlns:p14="http://schemas.microsoft.com/office/powerpoint/2010/main" val="3463328388"/>
      </p:ext>
    </p:extLst>
  </p:cSld>
  <p:clrMap bg1="lt1" tx1="dk1" bg2="lt2" tx2="dk2" accent1="accent1" accent2="accent2" accent3="accent3" accent4="accent4" accent5="accent5" accent6="accent6" hlink="hlink" folHlink="folHlink"/>
  <p:sldLayoutIdLst>
    <p:sldLayoutId id="2147483879"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7" r:id="rId12"/>
    <p:sldLayoutId id="2147483898" r:id="rId13"/>
    <p:sldLayoutId id="2147483899" r:id="rId14"/>
    <p:sldLayoutId id="2147483900" r:id="rId15"/>
    <p:sldLayoutId id="2147483901" r:id="rId16"/>
    <p:sldLayoutId id="2147483912" r:id="rId17"/>
    <p:sldLayoutId id="2147483916" r:id="rId18"/>
    <p:sldLayoutId id="2147483917" r:id="rId19"/>
    <p:sldLayoutId id="2147483918" r:id="rId20"/>
    <p:sldLayoutId id="2147483919" r:id="rId21"/>
    <p:sldLayoutId id="2147483920" r:id="rId22"/>
  </p:sldLayoutIdLst>
  <p:txStyles>
    <p:titleStyle>
      <a:lvl1pPr algn="l" defTabSz="457200" rtl="0" eaLnBrk="1" fontAlgn="base" hangingPunct="1">
        <a:spcBef>
          <a:spcPct val="0"/>
        </a:spcBef>
        <a:spcAft>
          <a:spcPct val="0"/>
        </a:spcAft>
        <a:defRPr sz="3200" b="1" i="0" kern="1200" spc="100" baseline="0">
          <a:solidFill>
            <a:schemeClr val="tx2"/>
          </a:solidFill>
          <a:latin typeface="+mn-lt"/>
          <a:ea typeface="Tahoma" panose="020B0604030504040204" pitchFamily="34" charset="0"/>
          <a:cs typeface="Calibri" panose="020F0502020204030204" pitchFamily="34" charset="0"/>
        </a:defRPr>
      </a:lvl1pPr>
      <a:lvl2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1400" kern="1200">
          <a:solidFill>
            <a:schemeClr val="tx2"/>
          </a:solidFill>
          <a:latin typeface="+mn-lt"/>
          <a:ea typeface="Tahoma" panose="020B0604030504040204" pitchFamily="34" charset="0"/>
          <a:cs typeface="Tahoma" panose="020B0604030504040204" pitchFamily="34" charset="0"/>
        </a:defRPr>
      </a:lvl1pPr>
      <a:lvl2pPr marL="742950" indent="-285750" algn="l" defTabSz="457200" rtl="0" eaLnBrk="1" fontAlgn="base" hangingPunct="1">
        <a:spcBef>
          <a:spcPct val="20000"/>
        </a:spcBef>
        <a:spcAft>
          <a:spcPct val="0"/>
        </a:spcAft>
        <a:buFont typeface="Arial" charset="0"/>
        <a:buChar char="–"/>
        <a:defRPr sz="1200" kern="1200">
          <a:solidFill>
            <a:schemeClr val="tx2"/>
          </a:solidFill>
          <a:latin typeface="+mn-lt"/>
          <a:ea typeface="Tahoma" panose="020B0604030504040204" pitchFamily="34" charset="0"/>
          <a:cs typeface="Tahoma" panose="020B0604030504040204" pitchFamily="34" charset="0"/>
        </a:defRPr>
      </a:lvl2pPr>
      <a:lvl3pPr marL="1143000" indent="-228600" algn="l" defTabSz="457200" rtl="0" eaLnBrk="1" fontAlgn="base" hangingPunct="1">
        <a:spcBef>
          <a:spcPct val="20000"/>
        </a:spcBef>
        <a:spcAft>
          <a:spcPct val="0"/>
        </a:spcAft>
        <a:buFont typeface="Arial" charset="0"/>
        <a:buChar char="•"/>
        <a:defRPr sz="1050" kern="1200">
          <a:solidFill>
            <a:schemeClr val="tx2"/>
          </a:solidFill>
          <a:latin typeface="+mn-lt"/>
          <a:ea typeface="Tahoma" panose="020B0604030504040204" pitchFamily="34" charset="0"/>
          <a:cs typeface="Tahoma" panose="020B0604030504040204"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rgbClr val="828789"/>
          </a:solidFill>
          <a:latin typeface="Corbel"/>
          <a:ea typeface="ＭＳ Ｐゴシック" charset="0"/>
          <a:cs typeface="Corbel"/>
        </a:defRPr>
      </a:lvl4pPr>
      <a:lvl5pPr marL="2057400" indent="-228600" algn="l" defTabSz="457200" rtl="0" eaLnBrk="1" fontAlgn="base" hangingPunct="1">
        <a:spcBef>
          <a:spcPct val="20000"/>
        </a:spcBef>
        <a:spcAft>
          <a:spcPct val="0"/>
        </a:spcAft>
        <a:buFont typeface="Arial" charset="0"/>
        <a:buChar char="»"/>
        <a:defRPr sz="2000" kern="1200">
          <a:solidFill>
            <a:srgbClr val="828789"/>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fl" descr="                                              Internal Use - Confidential &#10;&#10;">
            <a:extLst>
              <a:ext uri="{FF2B5EF4-FFF2-40B4-BE49-F238E27FC236}">
                <a16:creationId xmlns:a16="http://schemas.microsoft.com/office/drawing/2014/main" id="{C2C32719-19D2-AC47-A3D4-B49932CADE05}"/>
              </a:ext>
            </a:extLst>
          </p:cNvPr>
          <p:cNvSpPr txBox="1"/>
          <p:nvPr/>
        </p:nvSpPr>
        <p:spPr>
          <a:xfrm>
            <a:off x="0" y="4926921"/>
            <a:ext cx="2049037" cy="207749"/>
          </a:xfrm>
          <a:prstGeom prst="rect">
            <a:avLst/>
          </a:prstGeom>
          <a:noFill/>
        </p:spPr>
        <p:txBody>
          <a:bodyPr vert="horz" wrap="square" rtlCol="0">
            <a:noAutofit/>
          </a:bodyPr>
          <a:lstStyle/>
          <a:p>
            <a:pPr defTabSz="342900" fontAlgn="auto">
              <a:spcBef>
                <a:spcPct val="50000"/>
              </a:spcBef>
              <a:spcAft>
                <a:spcPts val="0"/>
              </a:spcAft>
              <a:defRPr/>
            </a:pPr>
            <a:r>
              <a:rPr lang="en-US" sz="750" dirty="0">
                <a:solidFill>
                  <a:schemeClr val="tx2"/>
                </a:solidFill>
                <a:latin typeface="+mn-lt"/>
              </a:rPr>
              <a:t>© </a:t>
            </a:r>
            <a:r>
              <a:rPr lang="en-US" sz="750" dirty="0" err="1">
                <a:solidFill>
                  <a:schemeClr val="tx2"/>
                </a:solidFill>
                <a:latin typeface="+mn-lt"/>
              </a:rPr>
              <a:t>Illuminas</a:t>
            </a:r>
            <a:r>
              <a:rPr lang="en-US" sz="750" dirty="0">
                <a:solidFill>
                  <a:schemeClr val="tx2"/>
                </a:solidFill>
                <a:latin typeface="+mn-lt"/>
              </a:rPr>
              <a:t> 2019, All Rights Reserved</a:t>
            </a:r>
          </a:p>
        </p:txBody>
      </p:sp>
      <p:sp>
        <p:nvSpPr>
          <p:cNvPr id="16" name="Slide Number Placeholder 1">
            <a:extLst>
              <a:ext uri="{FF2B5EF4-FFF2-40B4-BE49-F238E27FC236}">
                <a16:creationId xmlns:a16="http://schemas.microsoft.com/office/drawing/2014/main" id="{31BBE6D7-0A2C-FB4A-A9D5-989B65EBC24C}"/>
              </a:ext>
            </a:extLst>
          </p:cNvPr>
          <p:cNvSpPr txBox="1">
            <a:spLocks/>
          </p:cNvSpPr>
          <p:nvPr/>
        </p:nvSpPr>
        <p:spPr>
          <a:xfrm>
            <a:off x="7543800" y="4906204"/>
            <a:ext cx="1600200" cy="205383"/>
          </a:xfrm>
          <a:prstGeom prst="rect">
            <a:avLst/>
          </a:prstGeom>
        </p:spPr>
        <p:txBody>
          <a:bodyPr vert="horz" lIns="68580" tIns="34290" rIns="68580" bIns="34290" rtlCol="0" anchor="ctr">
            <a:noAutofit/>
          </a:bodyPr>
          <a:lstStyle>
            <a:defPPr>
              <a:defRPr lang="en-US"/>
            </a:defPPr>
            <a:lvl1pPr algn="r" rtl="0" fontAlgn="base">
              <a:spcBef>
                <a:spcPct val="0"/>
              </a:spcBef>
              <a:spcAft>
                <a:spcPct val="0"/>
              </a:spcAft>
              <a:defRPr sz="1000" kern="1200">
                <a:solidFill>
                  <a:schemeClr val="tx1">
                    <a:tint val="75000"/>
                  </a:schemeClr>
                </a:solidFill>
                <a:latin typeface="Corbel"/>
                <a:ea typeface="ＭＳ Ｐゴシック" charset="0"/>
                <a:cs typeface="Corbel"/>
              </a:defRPr>
            </a:lvl1pPr>
            <a:lvl2pPr marL="4572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a:lstStyle>
          <a:p>
            <a:fld id="{1DB12336-2A97-244C-8DFA-2FE234C9A0B2}" type="slidenum">
              <a:rPr lang="en-US" sz="750" smtClean="0">
                <a:solidFill>
                  <a:schemeClr val="tx2"/>
                </a:solidFill>
                <a:latin typeface="+mn-lt"/>
              </a:rPr>
              <a:pPr/>
              <a:t>‹#›</a:t>
            </a:fld>
            <a:endParaRPr lang="en-US" sz="750" dirty="0">
              <a:solidFill>
                <a:schemeClr val="tx2"/>
              </a:solidFill>
              <a:latin typeface="+mn-lt"/>
            </a:endParaRPr>
          </a:p>
        </p:txBody>
      </p:sp>
      <p:sp>
        <p:nvSpPr>
          <p:cNvPr id="18" name="Title Placeholder 21">
            <a:extLst>
              <a:ext uri="{FF2B5EF4-FFF2-40B4-BE49-F238E27FC236}">
                <a16:creationId xmlns:a16="http://schemas.microsoft.com/office/drawing/2014/main" id="{E35A5322-1FD5-FD45-B253-4DCCF86BB47A}"/>
              </a:ext>
            </a:extLst>
          </p:cNvPr>
          <p:cNvSpPr>
            <a:spLocks noGrp="1"/>
          </p:cNvSpPr>
          <p:nvPr>
            <p:ph type="title"/>
          </p:nvPr>
        </p:nvSpPr>
        <p:spPr bwMode="auto">
          <a:xfrm>
            <a:off x="274321" y="271886"/>
            <a:ext cx="7930595" cy="64008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dirty="0"/>
              <a:t>CLICK TO EDIT CONTENT PAGE TITLE </a:t>
            </a:r>
          </a:p>
        </p:txBody>
      </p:sp>
    </p:spTree>
    <p:extLst>
      <p:ext uri="{BB962C8B-B14F-4D97-AF65-F5344CB8AC3E}">
        <p14:creationId xmlns:p14="http://schemas.microsoft.com/office/powerpoint/2010/main" val="3336946449"/>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Lst>
  <p:txStyles>
    <p:titleStyle>
      <a:lvl1pPr algn="l" defTabSz="457200" rtl="0" eaLnBrk="1" fontAlgn="base" hangingPunct="1">
        <a:spcBef>
          <a:spcPct val="0"/>
        </a:spcBef>
        <a:spcAft>
          <a:spcPct val="0"/>
        </a:spcAft>
        <a:defRPr sz="3200" b="1" kern="1200" spc="100" baseline="0">
          <a:solidFill>
            <a:schemeClr val="tx2"/>
          </a:solidFill>
          <a:latin typeface="+mn-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1600" kern="1200">
          <a:solidFill>
            <a:srgbClr val="828789"/>
          </a:solidFill>
          <a:latin typeface="Corbel"/>
          <a:ea typeface="ＭＳ Ｐゴシック" charset="0"/>
          <a:cs typeface="Corbel"/>
        </a:defRPr>
      </a:lvl1pPr>
      <a:lvl2pPr marL="742950" indent="-285750" algn="l" defTabSz="457200" rtl="0" eaLnBrk="1" fontAlgn="base" hangingPunct="1">
        <a:spcBef>
          <a:spcPct val="20000"/>
        </a:spcBef>
        <a:spcAft>
          <a:spcPct val="0"/>
        </a:spcAft>
        <a:buFont typeface="Arial" charset="0"/>
        <a:buChar char="–"/>
        <a:defRPr sz="1300" kern="1200">
          <a:solidFill>
            <a:srgbClr val="828789"/>
          </a:solidFill>
          <a:latin typeface="Corbel"/>
          <a:ea typeface="ＭＳ Ｐゴシック" charset="0"/>
          <a:cs typeface="Corbel"/>
        </a:defRPr>
      </a:lvl2pPr>
      <a:lvl3pPr marL="1143000" indent="-228600" algn="l" defTabSz="457200" rtl="0" eaLnBrk="1" fontAlgn="base" hangingPunct="1">
        <a:spcBef>
          <a:spcPct val="20000"/>
        </a:spcBef>
        <a:spcAft>
          <a:spcPct val="0"/>
        </a:spcAft>
        <a:buFont typeface="Arial" charset="0"/>
        <a:buChar char="•"/>
        <a:defRPr sz="1100" kern="1200">
          <a:solidFill>
            <a:srgbClr val="828789"/>
          </a:solidFill>
          <a:latin typeface="Corbel"/>
          <a:ea typeface="ＭＳ Ｐゴシック" charset="0"/>
          <a:cs typeface="Corbel"/>
        </a:defRPr>
      </a:lvl3pPr>
      <a:lvl4pPr marL="1600200" indent="-228600" algn="l" defTabSz="457200" rtl="0" eaLnBrk="1" fontAlgn="base" hangingPunct="1">
        <a:spcBef>
          <a:spcPct val="20000"/>
        </a:spcBef>
        <a:spcAft>
          <a:spcPct val="0"/>
        </a:spcAft>
        <a:buFont typeface="Arial" charset="0"/>
        <a:buChar char="–"/>
        <a:defRPr sz="2000" kern="1200">
          <a:solidFill>
            <a:srgbClr val="828789"/>
          </a:solidFill>
          <a:latin typeface="Corbel"/>
          <a:ea typeface="ＭＳ Ｐゴシック" charset="0"/>
          <a:cs typeface="Corbel"/>
        </a:defRPr>
      </a:lvl4pPr>
      <a:lvl5pPr marL="2057400" indent="-228600" algn="l" defTabSz="457200" rtl="0" eaLnBrk="1" fontAlgn="base" hangingPunct="1">
        <a:spcBef>
          <a:spcPct val="20000"/>
        </a:spcBef>
        <a:spcAft>
          <a:spcPct val="0"/>
        </a:spcAft>
        <a:buFont typeface="Arial" charset="0"/>
        <a:buChar char="»"/>
        <a:defRPr sz="2000" kern="1200">
          <a:solidFill>
            <a:srgbClr val="828789"/>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878435"/>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Lst>
  <p:txStyles>
    <p:titleStyle>
      <a:lvl1pPr algn="l" defTabSz="457200" rtl="0" eaLnBrk="1" fontAlgn="base" hangingPunct="1">
        <a:spcBef>
          <a:spcPct val="0"/>
        </a:spcBef>
        <a:spcAft>
          <a:spcPct val="0"/>
        </a:spcAft>
        <a:defRPr sz="3200" b="1" kern="1200">
          <a:solidFill>
            <a:schemeClr val="tx2"/>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1600" kern="1200">
          <a:solidFill>
            <a:srgbClr val="828789"/>
          </a:solidFill>
          <a:latin typeface="Corbel"/>
          <a:ea typeface="ＭＳ Ｐゴシック" charset="0"/>
          <a:cs typeface="Corbel"/>
        </a:defRPr>
      </a:lvl1pPr>
      <a:lvl2pPr marL="742950" indent="-285750" algn="l" defTabSz="457200" rtl="0" eaLnBrk="1" fontAlgn="base" hangingPunct="1">
        <a:spcBef>
          <a:spcPct val="20000"/>
        </a:spcBef>
        <a:spcAft>
          <a:spcPct val="0"/>
        </a:spcAft>
        <a:buFont typeface="Arial" charset="0"/>
        <a:buChar char="–"/>
        <a:defRPr sz="1300" kern="1200">
          <a:solidFill>
            <a:srgbClr val="828789"/>
          </a:solidFill>
          <a:latin typeface="Corbel"/>
          <a:ea typeface="ＭＳ Ｐゴシック" charset="0"/>
          <a:cs typeface="Corbel"/>
        </a:defRPr>
      </a:lvl2pPr>
      <a:lvl3pPr marL="1143000" indent="-228600" algn="l" defTabSz="457200" rtl="0" eaLnBrk="1" fontAlgn="base" hangingPunct="1">
        <a:spcBef>
          <a:spcPct val="20000"/>
        </a:spcBef>
        <a:spcAft>
          <a:spcPct val="0"/>
        </a:spcAft>
        <a:buFont typeface="Arial" charset="0"/>
        <a:buChar char="•"/>
        <a:defRPr sz="1100" kern="1200">
          <a:solidFill>
            <a:srgbClr val="828789"/>
          </a:solidFill>
          <a:latin typeface="Corbel"/>
          <a:ea typeface="ＭＳ Ｐゴシック" charset="0"/>
          <a:cs typeface="Corbel"/>
        </a:defRPr>
      </a:lvl3pPr>
      <a:lvl4pPr marL="1600200" indent="-228600" algn="l" defTabSz="457200" rtl="0" eaLnBrk="1" fontAlgn="base" hangingPunct="1">
        <a:spcBef>
          <a:spcPct val="20000"/>
        </a:spcBef>
        <a:spcAft>
          <a:spcPct val="0"/>
        </a:spcAft>
        <a:buFont typeface="Arial" charset="0"/>
        <a:buChar char="–"/>
        <a:defRPr sz="2000" kern="1200">
          <a:solidFill>
            <a:srgbClr val="828789"/>
          </a:solidFill>
          <a:latin typeface="Corbel"/>
          <a:ea typeface="ＭＳ Ｐゴシック" charset="0"/>
          <a:cs typeface="Corbel"/>
        </a:defRPr>
      </a:lvl4pPr>
      <a:lvl5pPr marL="2057400" indent="-228600" algn="l" defTabSz="457200" rtl="0" eaLnBrk="1" fontAlgn="base" hangingPunct="1">
        <a:spcBef>
          <a:spcPct val="20000"/>
        </a:spcBef>
        <a:spcAft>
          <a:spcPct val="0"/>
        </a:spcAft>
        <a:buFont typeface="Arial" charset="0"/>
        <a:buChar char="»"/>
        <a:defRPr sz="2000" kern="1200">
          <a:solidFill>
            <a:srgbClr val="828789"/>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75D9-BF7B-BC43-8247-D8957923746B}"/>
              </a:ext>
            </a:extLst>
          </p:cNvPr>
          <p:cNvSpPr>
            <a:spLocks noGrp="1"/>
          </p:cNvSpPr>
          <p:nvPr>
            <p:ph type="ctrTitle"/>
          </p:nvPr>
        </p:nvSpPr>
        <p:spPr>
          <a:xfrm>
            <a:off x="238109" y="1740753"/>
            <a:ext cx="5750008" cy="1661993"/>
          </a:xfrm>
        </p:spPr>
        <p:txBody>
          <a:bodyPr/>
          <a:lstStyle/>
          <a:p>
            <a:r>
              <a:rPr lang="en-US" sz="6000" dirty="0" err="1">
                <a:latin typeface="+mn-lt"/>
              </a:rPr>
              <a:t>Illuminas</a:t>
            </a:r>
            <a:r>
              <a:rPr lang="en-US" sz="6000" dirty="0">
                <a:latin typeface="+mn-lt"/>
              </a:rPr>
              <a:t> Style Guide</a:t>
            </a:r>
          </a:p>
        </p:txBody>
      </p:sp>
    </p:spTree>
    <p:extLst>
      <p:ext uri="{BB962C8B-B14F-4D97-AF65-F5344CB8AC3E}">
        <p14:creationId xmlns:p14="http://schemas.microsoft.com/office/powerpoint/2010/main" val="3932643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480C-B0F0-2A47-93BE-2F0D4D01696F}"/>
              </a:ext>
            </a:extLst>
          </p:cNvPr>
          <p:cNvSpPr>
            <a:spLocks noGrp="1"/>
          </p:cNvSpPr>
          <p:nvPr>
            <p:ph type="title"/>
          </p:nvPr>
        </p:nvSpPr>
        <p:spPr/>
        <p:txBody>
          <a:bodyPr/>
          <a:lstStyle/>
          <a:p>
            <a:r>
              <a:rPr lang="en-US" dirty="0"/>
              <a:t>WHITE CONTENT SLIDE 3 COLUMN</a:t>
            </a:r>
          </a:p>
        </p:txBody>
      </p:sp>
      <p:sp>
        <p:nvSpPr>
          <p:cNvPr id="3" name="Content Placeholder 2">
            <a:extLst>
              <a:ext uri="{FF2B5EF4-FFF2-40B4-BE49-F238E27FC236}">
                <a16:creationId xmlns:a16="http://schemas.microsoft.com/office/drawing/2014/main" id="{925294E8-2D0C-2044-91CF-2C5B8F79FC44}"/>
              </a:ext>
            </a:extLst>
          </p:cNvPr>
          <p:cNvSpPr>
            <a:spLocks noGrp="1"/>
          </p:cNvSpPr>
          <p:nvPr>
            <p:ph sz="half" idx="13"/>
          </p:nvPr>
        </p:nvSpPr>
        <p:spPr/>
        <p:txBody>
          <a:bodyPr/>
          <a:lstStyle/>
          <a:p>
            <a:endParaRPr lang="en-US"/>
          </a:p>
        </p:txBody>
      </p:sp>
      <p:sp>
        <p:nvSpPr>
          <p:cNvPr id="4" name="Content Placeholder 3">
            <a:extLst>
              <a:ext uri="{FF2B5EF4-FFF2-40B4-BE49-F238E27FC236}">
                <a16:creationId xmlns:a16="http://schemas.microsoft.com/office/drawing/2014/main" id="{759B31AD-250E-3C46-B946-43B23B20A373}"/>
              </a:ext>
            </a:extLst>
          </p:cNvPr>
          <p:cNvSpPr>
            <a:spLocks noGrp="1"/>
          </p:cNvSpPr>
          <p:nvPr>
            <p:ph sz="half" idx="14"/>
          </p:nvPr>
        </p:nvSpPr>
        <p:spPr/>
        <p:txBody>
          <a:bodyPr/>
          <a:lstStyle/>
          <a:p>
            <a:endParaRPr lang="en-US"/>
          </a:p>
        </p:txBody>
      </p:sp>
      <p:sp>
        <p:nvSpPr>
          <p:cNvPr id="5" name="Content Placeholder 4">
            <a:extLst>
              <a:ext uri="{FF2B5EF4-FFF2-40B4-BE49-F238E27FC236}">
                <a16:creationId xmlns:a16="http://schemas.microsoft.com/office/drawing/2014/main" id="{BA92FBF2-646E-6845-B4E2-1F2397E0BEAB}"/>
              </a:ext>
            </a:extLst>
          </p:cNvPr>
          <p:cNvSpPr>
            <a:spLocks noGrp="1"/>
          </p:cNvSpPr>
          <p:nvPr>
            <p:ph sz="half" idx="15"/>
          </p:nvPr>
        </p:nvSpPr>
        <p:spPr/>
        <p:txBody>
          <a:bodyPr/>
          <a:lstStyle/>
          <a:p>
            <a:endParaRPr lang="en-US"/>
          </a:p>
        </p:txBody>
      </p:sp>
      <p:sp>
        <p:nvSpPr>
          <p:cNvPr id="6" name="Text Placeholder 5">
            <a:extLst>
              <a:ext uri="{FF2B5EF4-FFF2-40B4-BE49-F238E27FC236}">
                <a16:creationId xmlns:a16="http://schemas.microsoft.com/office/drawing/2014/main" id="{C17D7C7E-0DAF-B04F-8D3F-2F6E07887760}"/>
              </a:ext>
            </a:extLst>
          </p:cNvPr>
          <p:cNvSpPr>
            <a:spLocks noGrp="1"/>
          </p:cNvSpPr>
          <p:nvPr>
            <p:ph type="body" sz="quarter" idx="10"/>
          </p:nvPr>
        </p:nvSpPr>
        <p:spPr/>
        <p:txBody>
          <a:bodyPr/>
          <a:lstStyle/>
          <a:p>
            <a:r>
              <a:rPr lang="en-US" dirty="0"/>
              <a:t>Use this layout for content that looks best on white.</a:t>
            </a:r>
          </a:p>
          <a:p>
            <a:endParaRPr lang="en-US" dirty="0"/>
          </a:p>
        </p:txBody>
      </p:sp>
      <p:cxnSp>
        <p:nvCxnSpPr>
          <p:cNvPr id="7" name="Straight Connector 6">
            <a:extLst>
              <a:ext uri="{FF2B5EF4-FFF2-40B4-BE49-F238E27FC236}">
                <a16:creationId xmlns:a16="http://schemas.microsoft.com/office/drawing/2014/main" id="{571DCA3E-B7EF-DF4D-8EF9-A5CDF69399BF}"/>
              </a:ext>
            </a:extLst>
          </p:cNvPr>
          <p:cNvCxnSpPr>
            <a:cxnSpLocks/>
          </p:cNvCxnSpPr>
          <p:nvPr/>
        </p:nvCxnSpPr>
        <p:spPr>
          <a:xfrm>
            <a:off x="19805"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018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4466DB-AD53-F142-89B3-A384FA829C2E}"/>
              </a:ext>
            </a:extLst>
          </p:cNvPr>
          <p:cNvSpPr>
            <a:spLocks noGrp="1"/>
          </p:cNvSpPr>
          <p:nvPr>
            <p:ph type="title"/>
          </p:nvPr>
        </p:nvSpPr>
        <p:spPr/>
        <p:txBody>
          <a:bodyPr/>
          <a:lstStyle/>
          <a:p>
            <a:r>
              <a:rPr lang="en-US" dirty="0"/>
              <a:t>GREY CONTENT SLIDE 1 COLUMN</a:t>
            </a:r>
          </a:p>
        </p:txBody>
      </p:sp>
      <p:sp>
        <p:nvSpPr>
          <p:cNvPr id="6" name="Content Placeholder 5">
            <a:extLst>
              <a:ext uri="{FF2B5EF4-FFF2-40B4-BE49-F238E27FC236}">
                <a16:creationId xmlns:a16="http://schemas.microsoft.com/office/drawing/2014/main" id="{136E82EB-58AC-FD47-BD6D-636178E1D5ED}"/>
              </a:ext>
            </a:extLst>
          </p:cNvPr>
          <p:cNvSpPr>
            <a:spLocks noGrp="1"/>
          </p:cNvSpPr>
          <p:nvPr>
            <p:ph sz="half" idx="13"/>
          </p:nvPr>
        </p:nvSpPr>
        <p:spPr/>
        <p:txBody>
          <a:bodyPr/>
          <a:lstStyle/>
          <a:p>
            <a:endParaRPr lang="en-US"/>
          </a:p>
        </p:txBody>
      </p:sp>
      <p:sp>
        <p:nvSpPr>
          <p:cNvPr id="5" name="Text Placeholder 4">
            <a:extLst>
              <a:ext uri="{FF2B5EF4-FFF2-40B4-BE49-F238E27FC236}">
                <a16:creationId xmlns:a16="http://schemas.microsoft.com/office/drawing/2014/main" id="{F993D5FE-D7B3-EA4E-949C-16F7ADAB1788}"/>
              </a:ext>
            </a:extLst>
          </p:cNvPr>
          <p:cNvSpPr>
            <a:spLocks noGrp="1"/>
          </p:cNvSpPr>
          <p:nvPr>
            <p:ph type="body" sz="quarter" idx="10"/>
          </p:nvPr>
        </p:nvSpPr>
        <p:spPr/>
        <p:txBody>
          <a:bodyPr/>
          <a:lstStyle/>
          <a:p>
            <a:r>
              <a:rPr lang="en-US" dirty="0"/>
              <a:t>Use this layout for content that looks best on gray.</a:t>
            </a:r>
          </a:p>
          <a:p>
            <a:endParaRPr lang="en-US" dirty="0"/>
          </a:p>
        </p:txBody>
      </p:sp>
      <p:cxnSp>
        <p:nvCxnSpPr>
          <p:cNvPr id="7" name="Straight Connector 6">
            <a:extLst>
              <a:ext uri="{FF2B5EF4-FFF2-40B4-BE49-F238E27FC236}">
                <a16:creationId xmlns:a16="http://schemas.microsoft.com/office/drawing/2014/main" id="{CFF8D328-2BD2-534E-90F4-450AC23DBBA8}"/>
              </a:ext>
            </a:extLst>
          </p:cNvPr>
          <p:cNvCxnSpPr>
            <a:cxnSpLocks/>
          </p:cNvCxnSpPr>
          <p:nvPr/>
        </p:nvCxnSpPr>
        <p:spPr>
          <a:xfrm>
            <a:off x="19805"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4686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DA678E-618D-5B49-8A2D-74DC32328778}"/>
              </a:ext>
            </a:extLst>
          </p:cNvPr>
          <p:cNvSpPr>
            <a:spLocks noGrp="1"/>
          </p:cNvSpPr>
          <p:nvPr>
            <p:ph type="title"/>
          </p:nvPr>
        </p:nvSpPr>
        <p:spPr/>
        <p:txBody>
          <a:bodyPr/>
          <a:lstStyle/>
          <a:p>
            <a:r>
              <a:rPr lang="en-US" dirty="0"/>
              <a:t>GREY CONTENT SLIDE 2 COLUMN</a:t>
            </a:r>
          </a:p>
        </p:txBody>
      </p:sp>
      <p:sp>
        <p:nvSpPr>
          <p:cNvPr id="7" name="Content Placeholder 6">
            <a:extLst>
              <a:ext uri="{FF2B5EF4-FFF2-40B4-BE49-F238E27FC236}">
                <a16:creationId xmlns:a16="http://schemas.microsoft.com/office/drawing/2014/main" id="{69355132-39F5-934C-88BE-2AE5E14CAE01}"/>
              </a:ext>
            </a:extLst>
          </p:cNvPr>
          <p:cNvSpPr>
            <a:spLocks noGrp="1"/>
          </p:cNvSpPr>
          <p:nvPr>
            <p:ph sz="half" idx="13"/>
          </p:nvPr>
        </p:nvSpPr>
        <p:spPr/>
        <p:txBody>
          <a:bodyPr/>
          <a:lstStyle/>
          <a:p>
            <a:endParaRPr lang="en-US"/>
          </a:p>
        </p:txBody>
      </p:sp>
      <p:sp>
        <p:nvSpPr>
          <p:cNvPr id="8" name="Content Placeholder 7">
            <a:extLst>
              <a:ext uri="{FF2B5EF4-FFF2-40B4-BE49-F238E27FC236}">
                <a16:creationId xmlns:a16="http://schemas.microsoft.com/office/drawing/2014/main" id="{8CBADE72-9A2D-4946-8F31-751F6D436E61}"/>
              </a:ext>
            </a:extLst>
          </p:cNvPr>
          <p:cNvSpPr>
            <a:spLocks noGrp="1"/>
          </p:cNvSpPr>
          <p:nvPr>
            <p:ph sz="half" idx="14"/>
          </p:nvPr>
        </p:nvSpPr>
        <p:spPr/>
        <p:txBody>
          <a:bodyPr/>
          <a:lstStyle/>
          <a:p>
            <a:endParaRPr lang="en-US"/>
          </a:p>
        </p:txBody>
      </p:sp>
      <p:sp>
        <p:nvSpPr>
          <p:cNvPr id="6" name="Text Placeholder 5">
            <a:extLst>
              <a:ext uri="{FF2B5EF4-FFF2-40B4-BE49-F238E27FC236}">
                <a16:creationId xmlns:a16="http://schemas.microsoft.com/office/drawing/2014/main" id="{ABBD2D7C-60C3-FE49-B9CD-0602977FC3AA}"/>
              </a:ext>
            </a:extLst>
          </p:cNvPr>
          <p:cNvSpPr>
            <a:spLocks noGrp="1"/>
          </p:cNvSpPr>
          <p:nvPr>
            <p:ph type="body" sz="quarter" idx="10"/>
          </p:nvPr>
        </p:nvSpPr>
        <p:spPr/>
        <p:txBody>
          <a:bodyPr/>
          <a:lstStyle/>
          <a:p>
            <a:r>
              <a:rPr lang="en-US" dirty="0"/>
              <a:t>Use this layout for content that looks best on gray.</a:t>
            </a:r>
          </a:p>
          <a:p>
            <a:endParaRPr lang="en-US" dirty="0"/>
          </a:p>
        </p:txBody>
      </p:sp>
      <p:cxnSp>
        <p:nvCxnSpPr>
          <p:cNvPr id="9" name="Straight Connector 8">
            <a:extLst>
              <a:ext uri="{FF2B5EF4-FFF2-40B4-BE49-F238E27FC236}">
                <a16:creationId xmlns:a16="http://schemas.microsoft.com/office/drawing/2014/main" id="{D163AE85-6B6D-EE4D-9E38-9D4A0CDD3996}"/>
              </a:ext>
            </a:extLst>
          </p:cNvPr>
          <p:cNvCxnSpPr>
            <a:cxnSpLocks/>
          </p:cNvCxnSpPr>
          <p:nvPr/>
        </p:nvCxnSpPr>
        <p:spPr>
          <a:xfrm>
            <a:off x="19805"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7352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853643-D414-9D4A-B925-663248916125}"/>
              </a:ext>
            </a:extLst>
          </p:cNvPr>
          <p:cNvSpPr>
            <a:spLocks noGrp="1"/>
          </p:cNvSpPr>
          <p:nvPr>
            <p:ph type="title"/>
          </p:nvPr>
        </p:nvSpPr>
        <p:spPr/>
        <p:txBody>
          <a:bodyPr/>
          <a:lstStyle/>
          <a:p>
            <a:r>
              <a:rPr lang="en-US" dirty="0"/>
              <a:t>GREY CONTENT SLIDE 3 COLUMN</a:t>
            </a:r>
          </a:p>
        </p:txBody>
      </p:sp>
      <p:sp>
        <p:nvSpPr>
          <p:cNvPr id="8" name="Content Placeholder 7">
            <a:extLst>
              <a:ext uri="{FF2B5EF4-FFF2-40B4-BE49-F238E27FC236}">
                <a16:creationId xmlns:a16="http://schemas.microsoft.com/office/drawing/2014/main" id="{4E916742-FB71-8941-A8A7-13B3A17A6822}"/>
              </a:ext>
            </a:extLst>
          </p:cNvPr>
          <p:cNvSpPr>
            <a:spLocks noGrp="1"/>
          </p:cNvSpPr>
          <p:nvPr>
            <p:ph sz="half" idx="13"/>
          </p:nvPr>
        </p:nvSpPr>
        <p:spPr/>
        <p:txBody>
          <a:bodyPr/>
          <a:lstStyle/>
          <a:p>
            <a:endParaRPr lang="en-US"/>
          </a:p>
        </p:txBody>
      </p:sp>
      <p:sp>
        <p:nvSpPr>
          <p:cNvPr id="9" name="Content Placeholder 8">
            <a:extLst>
              <a:ext uri="{FF2B5EF4-FFF2-40B4-BE49-F238E27FC236}">
                <a16:creationId xmlns:a16="http://schemas.microsoft.com/office/drawing/2014/main" id="{F31F434E-97DD-9244-A0DE-4BB8979A2CAB}"/>
              </a:ext>
            </a:extLst>
          </p:cNvPr>
          <p:cNvSpPr>
            <a:spLocks noGrp="1"/>
          </p:cNvSpPr>
          <p:nvPr>
            <p:ph sz="half" idx="14"/>
          </p:nvPr>
        </p:nvSpPr>
        <p:spPr/>
        <p:txBody>
          <a:bodyPr/>
          <a:lstStyle/>
          <a:p>
            <a:endParaRPr lang="en-US"/>
          </a:p>
        </p:txBody>
      </p:sp>
      <p:sp>
        <p:nvSpPr>
          <p:cNvPr id="10" name="Content Placeholder 9">
            <a:extLst>
              <a:ext uri="{FF2B5EF4-FFF2-40B4-BE49-F238E27FC236}">
                <a16:creationId xmlns:a16="http://schemas.microsoft.com/office/drawing/2014/main" id="{BC37285B-0885-BE4A-885A-D37D98B98CC4}"/>
              </a:ext>
            </a:extLst>
          </p:cNvPr>
          <p:cNvSpPr>
            <a:spLocks noGrp="1"/>
          </p:cNvSpPr>
          <p:nvPr>
            <p:ph sz="half" idx="15"/>
          </p:nvPr>
        </p:nvSpPr>
        <p:spPr/>
        <p:txBody>
          <a:bodyPr/>
          <a:lstStyle/>
          <a:p>
            <a:endParaRPr lang="en-US"/>
          </a:p>
        </p:txBody>
      </p:sp>
      <p:sp>
        <p:nvSpPr>
          <p:cNvPr id="7" name="Text Placeholder 6">
            <a:extLst>
              <a:ext uri="{FF2B5EF4-FFF2-40B4-BE49-F238E27FC236}">
                <a16:creationId xmlns:a16="http://schemas.microsoft.com/office/drawing/2014/main" id="{FB136934-65E8-E942-9A9B-FBE0907B5D07}"/>
              </a:ext>
            </a:extLst>
          </p:cNvPr>
          <p:cNvSpPr>
            <a:spLocks noGrp="1"/>
          </p:cNvSpPr>
          <p:nvPr>
            <p:ph type="body" sz="quarter" idx="10"/>
          </p:nvPr>
        </p:nvSpPr>
        <p:spPr/>
        <p:txBody>
          <a:bodyPr/>
          <a:lstStyle/>
          <a:p>
            <a:r>
              <a:rPr lang="en-US" dirty="0"/>
              <a:t>Use this layout for content that looks best on gray.</a:t>
            </a:r>
          </a:p>
          <a:p>
            <a:endParaRPr lang="en-US" dirty="0"/>
          </a:p>
        </p:txBody>
      </p:sp>
      <p:cxnSp>
        <p:nvCxnSpPr>
          <p:cNvPr id="11" name="Straight Connector 10">
            <a:extLst>
              <a:ext uri="{FF2B5EF4-FFF2-40B4-BE49-F238E27FC236}">
                <a16:creationId xmlns:a16="http://schemas.microsoft.com/office/drawing/2014/main" id="{5CCC830C-7073-014F-8F6E-393C8157D33D}"/>
              </a:ext>
            </a:extLst>
          </p:cNvPr>
          <p:cNvCxnSpPr>
            <a:cxnSpLocks/>
          </p:cNvCxnSpPr>
          <p:nvPr/>
        </p:nvCxnSpPr>
        <p:spPr>
          <a:xfrm>
            <a:off x="19805"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2404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7FF820D4-B9D6-5D4F-9698-A845202BD882}"/>
              </a:ext>
            </a:extLst>
          </p:cNvPr>
          <p:cNvSpPr>
            <a:spLocks noGrp="1"/>
          </p:cNvSpPr>
          <p:nvPr>
            <p:ph type="title"/>
          </p:nvPr>
        </p:nvSpPr>
        <p:spPr/>
        <p:txBody>
          <a:bodyPr>
            <a:noAutofit/>
          </a:bodyPr>
          <a:lstStyle/>
          <a:p>
            <a:r>
              <a:rPr lang="en-US" altLang="en-US" dirty="0"/>
              <a:t>BASIC TABLE</a:t>
            </a:r>
            <a:endParaRPr lang="en-US" dirty="0"/>
          </a:p>
        </p:txBody>
      </p:sp>
      <p:graphicFrame>
        <p:nvGraphicFramePr>
          <p:cNvPr id="8" name="Table 7">
            <a:extLst>
              <a:ext uri="{FF2B5EF4-FFF2-40B4-BE49-F238E27FC236}">
                <a16:creationId xmlns:a16="http://schemas.microsoft.com/office/drawing/2014/main" id="{36C3FAC8-8F99-B449-90E1-DF5758232929}"/>
              </a:ext>
            </a:extLst>
          </p:cNvPr>
          <p:cNvGraphicFramePr>
            <a:graphicFrameLocks noGrp="1"/>
          </p:cNvGraphicFramePr>
          <p:nvPr>
            <p:extLst>
              <p:ext uri="{D42A27DB-BD31-4B8C-83A1-F6EECF244321}">
                <p14:modId xmlns:p14="http://schemas.microsoft.com/office/powerpoint/2010/main" val="3144882284"/>
              </p:ext>
            </p:extLst>
          </p:nvPr>
        </p:nvGraphicFramePr>
        <p:xfrm>
          <a:off x="313559" y="986809"/>
          <a:ext cx="8516882" cy="3808711"/>
        </p:xfrm>
        <a:graphic>
          <a:graphicData uri="http://schemas.openxmlformats.org/drawingml/2006/table">
            <a:tbl>
              <a:tblPr firstRow="1" bandRow="1">
                <a:tableStyleId>{5C22544A-7EE6-4342-B048-85BDC9FD1C3A}</a:tableStyleId>
              </a:tblPr>
              <a:tblGrid>
                <a:gridCol w="1198882">
                  <a:extLst>
                    <a:ext uri="{9D8B030D-6E8A-4147-A177-3AD203B41FA5}">
                      <a16:colId xmlns:a16="http://schemas.microsoft.com/office/drawing/2014/main" val="363142307"/>
                    </a:ext>
                  </a:extLst>
                </a:gridCol>
                <a:gridCol w="7318000">
                  <a:extLst>
                    <a:ext uri="{9D8B030D-6E8A-4147-A177-3AD203B41FA5}">
                      <a16:colId xmlns:a16="http://schemas.microsoft.com/office/drawing/2014/main" val="510791996"/>
                    </a:ext>
                  </a:extLst>
                </a:gridCol>
              </a:tblGrid>
              <a:tr h="258067">
                <a:tc>
                  <a:txBody>
                    <a:bodyPr/>
                    <a:lstStyle/>
                    <a:p>
                      <a:pPr algn="l"/>
                      <a:r>
                        <a:rPr kumimoji="0" lang="en-US" sz="900" b="0" i="0" u="none" strike="noStrike" kern="1200" cap="none" spc="0" normalizeH="0" baseline="0" noProof="0" dirty="0">
                          <a:ln>
                            <a:noFill/>
                          </a:ln>
                          <a:solidFill>
                            <a:schemeClr val="accent2">
                              <a:lumMod val="75000"/>
                            </a:schemeClr>
                          </a:solidFill>
                          <a:effectLst/>
                          <a:uLnTx/>
                          <a:uFillTx/>
                          <a:latin typeface="+mn-lt"/>
                          <a:ea typeface="Corbel" charset="0"/>
                          <a:cs typeface="Corbel" charset="0"/>
                        </a:rPr>
                        <a:t>FIELDING</a:t>
                      </a:r>
                      <a:endParaRPr lang="en-US" sz="900" b="0" dirty="0">
                        <a:solidFill>
                          <a:schemeClr val="accent2">
                            <a:lumMod val="75000"/>
                          </a:schemeClr>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Corbel" charset="0"/>
                          <a:cs typeface="Corbel" charset="0"/>
                        </a:rPr>
                        <a:t>Illuminas will be in data collection for a minimum of 4 weeks in order to capture as many interviews across the broadest representation possible. </a:t>
                      </a: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2172025871"/>
                  </a:ext>
                </a:extLst>
              </a:tr>
              <a:tr h="409347">
                <a:tc>
                  <a:txBody>
                    <a:bodyPr/>
                    <a:lstStyle/>
                    <a:p>
                      <a:pPr algn="l"/>
                      <a:r>
                        <a:rPr lang="en-US" sz="900" b="0" dirty="0">
                          <a:solidFill>
                            <a:schemeClr val="accent2">
                              <a:lumMod val="75000"/>
                            </a:schemeClr>
                          </a:solidFill>
                          <a:latin typeface="+mn-lt"/>
                          <a:ea typeface="Corbel" charset="0"/>
                          <a:cs typeface="Corbel" charset="0"/>
                        </a:rPr>
                        <a:t>QUESTIONNAIRE</a:t>
                      </a:r>
                      <a:endParaRPr lang="en-US" sz="900" b="0" dirty="0">
                        <a:solidFill>
                          <a:schemeClr val="accent2">
                            <a:lumMod val="75000"/>
                          </a:schemeClr>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Corbel" charset="0"/>
                          <a:cs typeface="Corbel" charset="0"/>
                        </a:rPr>
                        <a:t>Approximately 4 iterations of the initial questionnaire will be made, but additional revision cycles may be necessary based on the design process and may result in additional costs based on the amount of work required to implement the changes. </a:t>
                      </a: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755141326"/>
                  </a:ext>
                </a:extLst>
              </a:tr>
              <a:tr h="258067">
                <a:tc>
                  <a:txBody>
                    <a:bodyPr/>
                    <a:lstStyle/>
                    <a:p>
                      <a:pPr algn="l"/>
                      <a:r>
                        <a:rPr lang="en-US" sz="900" b="0" dirty="0">
                          <a:solidFill>
                            <a:schemeClr val="accent2">
                              <a:lumMod val="75000"/>
                            </a:schemeClr>
                          </a:solidFill>
                          <a:latin typeface="+mn-lt"/>
                          <a:ea typeface="Corbel" charset="0"/>
                          <a:cs typeface="Corbel" charset="0"/>
                        </a:rPr>
                        <a:t>OPEN ENDS</a:t>
                      </a:r>
                      <a:endParaRPr lang="en-US" sz="900" b="0" dirty="0">
                        <a:solidFill>
                          <a:schemeClr val="accent2">
                            <a:lumMod val="75000"/>
                          </a:schemeClr>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Corbel" charset="0"/>
                          <a:cs typeface="Corbel" charset="0"/>
                        </a:rPr>
                        <a:t>2 open-ended questions are included in the survey and 4 unaided brand or other specify questions are included.</a:t>
                      </a: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1890628622"/>
                  </a:ext>
                </a:extLst>
              </a:tr>
              <a:tr h="258067">
                <a:tc>
                  <a:txBody>
                    <a:bodyPr/>
                    <a:lstStyle/>
                    <a:p>
                      <a:pPr algn="l"/>
                      <a:r>
                        <a:rPr lang="en-US" sz="900" b="0" dirty="0">
                          <a:solidFill>
                            <a:schemeClr val="accent2">
                              <a:lumMod val="75000"/>
                            </a:schemeClr>
                          </a:solidFill>
                          <a:latin typeface="+mn-lt"/>
                          <a:ea typeface="Corbel" charset="0"/>
                          <a:cs typeface="Corbel" charset="0"/>
                        </a:rPr>
                        <a:t>PROGRAMMING</a:t>
                      </a:r>
                      <a:endParaRPr lang="en-US" sz="900" b="0" dirty="0">
                        <a:solidFill>
                          <a:schemeClr val="accent2">
                            <a:lumMod val="75000"/>
                          </a:schemeClr>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Corbel" charset="0"/>
                          <a:cs typeface="Corbel" charset="0"/>
                        </a:rPr>
                        <a:t>Illuminas will be responsible for programming the online survey through Illuminas’ ConfirmIT survey license.  </a:t>
                      </a: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1148141430"/>
                  </a:ext>
                </a:extLst>
              </a:tr>
              <a:tr h="258067">
                <a:tc>
                  <a:txBody>
                    <a:bodyPr/>
                    <a:lstStyle/>
                    <a:p>
                      <a:pPr algn="l"/>
                      <a:r>
                        <a:rPr lang="en-US" sz="900" b="0" dirty="0">
                          <a:solidFill>
                            <a:schemeClr val="accent2">
                              <a:lumMod val="75000"/>
                            </a:schemeClr>
                          </a:solidFill>
                          <a:latin typeface="+mn-lt"/>
                          <a:ea typeface="Corbel" charset="0"/>
                          <a:cs typeface="Corbel" charset="0"/>
                        </a:rPr>
                        <a:t>SURVEY REVISIONS</a:t>
                      </a:r>
                      <a:endParaRPr lang="en-US" sz="900" b="0" dirty="0">
                        <a:solidFill>
                          <a:schemeClr val="accent2">
                            <a:lumMod val="75000"/>
                          </a:schemeClr>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Corbel" charset="0"/>
                          <a:cs typeface="Corbel" charset="0"/>
                        </a:rPr>
                        <a:t>The QNR must be finalized in writing before programming.  Any revisions made after programming has begun may result in additional costs.</a:t>
                      </a: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361101093"/>
                  </a:ext>
                </a:extLst>
              </a:tr>
              <a:tr h="25806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900" b="0" dirty="0">
                          <a:solidFill>
                            <a:schemeClr val="accent2">
                              <a:lumMod val="75000"/>
                            </a:schemeClr>
                          </a:solidFill>
                          <a:latin typeface="+mn-lt"/>
                          <a:ea typeface="Corbel" charset="0"/>
                          <a:cs typeface="Corbel" charset="0"/>
                        </a:rPr>
                        <a:t>TRANSLATIONS</a:t>
                      </a:r>
                      <a:endParaRPr lang="en-US" sz="900" b="0" dirty="0">
                        <a:solidFill>
                          <a:schemeClr val="accent2">
                            <a:lumMod val="75000"/>
                          </a:schemeClr>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Corbel" charset="0"/>
                          <a:cs typeface="Corbel" charset="0"/>
                        </a:rPr>
                        <a:t>None </a:t>
                      </a: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3049947146"/>
                  </a:ext>
                </a:extLst>
              </a:tr>
              <a:tr h="25806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900" b="0" dirty="0">
                          <a:solidFill>
                            <a:schemeClr val="accent2">
                              <a:lumMod val="75000"/>
                            </a:schemeClr>
                          </a:solidFill>
                          <a:latin typeface="+mn-lt"/>
                          <a:ea typeface="Corbel" charset="0"/>
                          <a:cs typeface="Corbel" charset="0"/>
                        </a:rPr>
                        <a:t>DATA PROCESSING</a:t>
                      </a:r>
                      <a:endParaRPr lang="en-US" sz="900" b="0" dirty="0">
                        <a:solidFill>
                          <a:schemeClr val="accent2">
                            <a:lumMod val="75000"/>
                          </a:schemeClr>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Corbel" charset="0"/>
                          <a:cs typeface="Corbel" charset="0"/>
                        </a:rPr>
                        <a:t>Project costs include processing of completed survey interviews (excluding interviews marked as incomplete, terminated, or quota full). </a:t>
                      </a: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3464621696"/>
                  </a:ext>
                </a:extLst>
              </a:tr>
              <a:tr h="25806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900" b="0" dirty="0">
                          <a:solidFill>
                            <a:schemeClr val="accent2">
                              <a:lumMod val="75000"/>
                            </a:schemeClr>
                          </a:solidFill>
                          <a:latin typeface="+mn-lt"/>
                          <a:ea typeface="Corbel" charset="0"/>
                          <a:cs typeface="Corbel" charset="0"/>
                        </a:rPr>
                        <a:t>ADVANCED ANALYSIS</a:t>
                      </a:r>
                      <a:endParaRPr lang="en-US" sz="900" b="0" dirty="0">
                        <a:solidFill>
                          <a:schemeClr val="accent2">
                            <a:lumMod val="75000"/>
                          </a:schemeClr>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Corbel" charset="0"/>
                          <a:cs typeface="Corbel" charset="0"/>
                        </a:rPr>
                        <a:t>None</a:t>
                      </a: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2326172806"/>
                  </a:ext>
                </a:extLst>
              </a:tr>
              <a:tr h="40934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900" b="0" dirty="0">
                          <a:solidFill>
                            <a:schemeClr val="accent2">
                              <a:lumMod val="75000"/>
                            </a:schemeClr>
                          </a:solidFill>
                          <a:latin typeface="+mn-lt"/>
                          <a:ea typeface="Corbel" charset="0"/>
                          <a:cs typeface="Corbel" charset="0"/>
                        </a:rPr>
                        <a:t>DATA DELIVERABLES</a:t>
                      </a:r>
                      <a:endParaRPr lang="en-US" sz="900" b="0" dirty="0">
                        <a:solidFill>
                          <a:schemeClr val="accent2">
                            <a:lumMod val="75000"/>
                          </a:schemeClr>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Corbel" charset="0"/>
                          <a:cs typeface="Corbel" charset="0"/>
                        </a:rPr>
                        <a:t>Illuminas will deliver up to 2 volumes of Excel crosstabs upon request.  Each volume can include a maximum of 20 total banner points. Illuminas can also deliver .xlsx or .docx files of verbatim responses to open ended questions, if requested.  </a:t>
                      </a: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3354106608"/>
                  </a:ext>
                </a:extLst>
              </a:tr>
              <a:tr h="25806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900" b="0" dirty="0">
                          <a:solidFill>
                            <a:schemeClr val="accent2">
                              <a:lumMod val="75000"/>
                            </a:schemeClr>
                          </a:solidFill>
                          <a:latin typeface="+mn-lt"/>
                          <a:ea typeface="Corbel" charset="0"/>
                          <a:cs typeface="Corbel" charset="0"/>
                        </a:rPr>
                        <a:t>REPORTING</a:t>
                      </a:r>
                      <a:endParaRPr lang="en-US" sz="900" b="0" dirty="0">
                        <a:solidFill>
                          <a:schemeClr val="accent2">
                            <a:lumMod val="75000"/>
                          </a:schemeClr>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Corbel" charset="0"/>
                          <a:cs typeface="Corbel" charset="0"/>
                        </a:rPr>
                        <a:t>Illuminas will deliver a topline report with the pre-test results and a graphical report of up to 50 pages in length with the results from the online survey.</a:t>
                      </a: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3446580459"/>
                  </a:ext>
                </a:extLst>
              </a:tr>
              <a:tr h="40934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900" b="0" dirty="0">
                          <a:solidFill>
                            <a:schemeClr val="accent2">
                              <a:lumMod val="75000"/>
                            </a:schemeClr>
                          </a:solidFill>
                          <a:latin typeface="+mn-lt"/>
                          <a:ea typeface="Corbel" charset="0"/>
                          <a:cs typeface="Corbel" charset="0"/>
                        </a:rPr>
                        <a:t>REPORT REVISIONS</a:t>
                      </a:r>
                      <a:endParaRPr lang="en-US" sz="900" b="0" dirty="0">
                        <a:solidFill>
                          <a:schemeClr val="accent2">
                            <a:lumMod val="75000"/>
                          </a:schemeClr>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mn-lt"/>
                          <a:ea typeface="Corbel" charset="0"/>
                          <a:cs typeface="Corbel" charset="0"/>
                        </a:rPr>
                        <a:t>Approximately 2 iterations of the report will be made.  Additional revision cycles or significant revisions to the data/report structure after the content is reported may result in additional costs based on the amount of work required to implement the changes. </a:t>
                      </a: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302166912"/>
                  </a:ext>
                </a:extLst>
              </a:tr>
              <a:tr h="25806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900" b="0" dirty="0">
                          <a:solidFill>
                            <a:schemeClr val="accent2">
                              <a:lumMod val="75000"/>
                            </a:schemeClr>
                          </a:solidFill>
                          <a:latin typeface="+mn-lt"/>
                          <a:ea typeface="Corbel" charset="0"/>
                          <a:cs typeface="Corbel" charset="0"/>
                        </a:rPr>
                        <a:t>TIMELINE</a:t>
                      </a:r>
                      <a:endParaRPr lang="en-US" sz="900" b="0" dirty="0">
                        <a:solidFill>
                          <a:schemeClr val="accent2">
                            <a:lumMod val="75000"/>
                          </a:schemeClr>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mn-lt"/>
                          <a:ea typeface="Corbel" charset="0"/>
                          <a:cs typeface="Corbel" charset="0"/>
                        </a:rPr>
                        <a:t>Final timeline is dependent on complexity of the design, the QNR finalization date, response rates and reporting requirements.</a:t>
                      </a: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3224725706"/>
                  </a:ext>
                </a:extLst>
              </a:tr>
              <a:tr h="25806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900" b="0" dirty="0">
                          <a:solidFill>
                            <a:schemeClr val="accent2">
                              <a:lumMod val="75000"/>
                            </a:schemeClr>
                          </a:solidFill>
                          <a:latin typeface="+mn-lt"/>
                          <a:ea typeface="Corbel" charset="0"/>
                          <a:cs typeface="Corbel" charset="0"/>
                        </a:rPr>
                        <a:t>TRAVEL &amp; LODGING</a:t>
                      </a:r>
                      <a:endParaRPr lang="en-US" sz="900" b="0" dirty="0">
                        <a:solidFill>
                          <a:schemeClr val="accent2">
                            <a:lumMod val="75000"/>
                          </a:schemeClr>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tc>
                  <a:txBody>
                    <a:bodyPr/>
                    <a:lstStyle/>
                    <a:p>
                      <a:r>
                        <a:rPr lang="en-US" sz="900" dirty="0">
                          <a:solidFill>
                            <a:schemeClr val="tx2"/>
                          </a:solidFill>
                          <a:latin typeface="+mn-lt"/>
                          <a:ea typeface="Corbel" charset="0"/>
                          <a:cs typeface="Corbel" charset="0"/>
                        </a:rPr>
                        <a:t>Costs for travel and lodging are not expected or included but would be </a:t>
                      </a:r>
                      <a:r>
                        <a:rPr lang="en-US" sz="900" kern="1200" dirty="0">
                          <a:solidFill>
                            <a:schemeClr val="tx2"/>
                          </a:solidFill>
                          <a:latin typeface="+mn-lt"/>
                          <a:ea typeface="Corbel" charset="0"/>
                          <a:cs typeface="Corbel" charset="0"/>
                        </a:rPr>
                        <a:t>billed to Shure at cost if requested. </a:t>
                      </a:r>
                      <a:endParaRPr lang="en-US" sz="900" kern="1200" dirty="0">
                        <a:solidFill>
                          <a:schemeClr val="tx2"/>
                        </a:solidFill>
                        <a:latin typeface="+mn-lt"/>
                      </a:endParaRPr>
                    </a:p>
                  </a:txBody>
                  <a:tcPr anchor="ctr">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4170329963"/>
                  </a:ext>
                </a:extLst>
              </a:tr>
            </a:tbl>
          </a:graphicData>
        </a:graphic>
      </p:graphicFrame>
      <p:sp>
        <p:nvSpPr>
          <p:cNvPr id="7" name="Text Placeholder 1">
            <a:extLst>
              <a:ext uri="{FF2B5EF4-FFF2-40B4-BE49-F238E27FC236}">
                <a16:creationId xmlns:a16="http://schemas.microsoft.com/office/drawing/2014/main" id="{59C2B974-AE3B-604B-A977-5C3F728BE2FA}"/>
              </a:ext>
            </a:extLst>
          </p:cNvPr>
          <p:cNvSpPr txBox="1">
            <a:spLocks/>
          </p:cNvSpPr>
          <p:nvPr/>
        </p:nvSpPr>
        <p:spPr>
          <a:xfrm>
            <a:off x="183406" y="679806"/>
            <a:ext cx="8917464" cy="307003"/>
          </a:xfrm>
          <a:prstGeom prst="rect">
            <a:avLst/>
          </a:prstGeom>
        </p:spPr>
        <p:txBody>
          <a:bodyPr>
            <a:noAutofit/>
          </a:bodyPr>
          <a:lstStyle>
            <a:lvl1pPr marL="342900" indent="-342900" algn="l" defTabSz="457200" rtl="0" fontAlgn="base">
              <a:spcBef>
                <a:spcPct val="20000"/>
              </a:spcBef>
              <a:spcAft>
                <a:spcPct val="0"/>
              </a:spcAft>
              <a:buFont typeface="Arial" charset="0"/>
              <a:buChar char="•"/>
              <a:defRPr sz="1600" kern="1200">
                <a:solidFill>
                  <a:srgbClr val="828789"/>
                </a:solidFill>
                <a:latin typeface="Corbel"/>
                <a:ea typeface="ＭＳ Ｐゴシック" charset="0"/>
                <a:cs typeface="Corbel"/>
              </a:defRPr>
            </a:lvl1pPr>
            <a:lvl2pPr marL="742950" indent="-285750" algn="l" defTabSz="457200" rtl="0" fontAlgn="base">
              <a:spcBef>
                <a:spcPct val="20000"/>
              </a:spcBef>
              <a:spcAft>
                <a:spcPct val="0"/>
              </a:spcAft>
              <a:buFont typeface="Arial" charset="0"/>
              <a:buChar char="–"/>
              <a:defRPr sz="1300" kern="1200">
                <a:solidFill>
                  <a:srgbClr val="828789"/>
                </a:solidFill>
                <a:latin typeface="Corbel"/>
                <a:ea typeface="ＭＳ Ｐゴシック" charset="0"/>
                <a:cs typeface="Corbel"/>
              </a:defRPr>
            </a:lvl2pPr>
            <a:lvl3pPr marL="1143000" indent="-228600" algn="l" defTabSz="457200" rtl="0" fontAlgn="base">
              <a:spcBef>
                <a:spcPct val="20000"/>
              </a:spcBef>
              <a:spcAft>
                <a:spcPct val="0"/>
              </a:spcAft>
              <a:buFont typeface="Arial" charset="0"/>
              <a:buChar char="•"/>
              <a:defRPr sz="1100" kern="1200">
                <a:solidFill>
                  <a:srgbClr val="828789"/>
                </a:solidFill>
                <a:latin typeface="Corbel"/>
                <a:ea typeface="ＭＳ Ｐゴシック" charset="0"/>
                <a:cs typeface="Corbel"/>
              </a:defRPr>
            </a:lvl3pPr>
            <a:lvl4pPr marL="16002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4pPr>
            <a:lvl5pPr marL="20574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endParaRPr kumimoji="0" lang="en-US" sz="875" b="1" i="0" u="none" strike="noStrike" kern="1200" cap="none" spc="0" normalizeH="0" baseline="0" noProof="0" dirty="0">
              <a:ln>
                <a:noFill/>
              </a:ln>
              <a:solidFill>
                <a:srgbClr val="FFFFFF"/>
              </a:solidFill>
              <a:effectLst/>
              <a:uLnTx/>
              <a:uFillTx/>
              <a:latin typeface="+mn-lt"/>
              <a:ea typeface="ＭＳ Ｐゴシック" charset="0"/>
            </a:endParaRPr>
          </a:p>
        </p:txBody>
      </p:sp>
      <p:cxnSp>
        <p:nvCxnSpPr>
          <p:cNvPr id="10" name="Straight Connector 9">
            <a:extLst>
              <a:ext uri="{FF2B5EF4-FFF2-40B4-BE49-F238E27FC236}">
                <a16:creationId xmlns:a16="http://schemas.microsoft.com/office/drawing/2014/main" id="{7D34C521-EA89-F841-8271-23FBD434EF85}"/>
              </a:ext>
            </a:extLst>
          </p:cNvPr>
          <p:cNvCxnSpPr>
            <a:cxnSpLocks/>
          </p:cNvCxnSpPr>
          <p:nvPr/>
        </p:nvCxnSpPr>
        <p:spPr>
          <a:xfrm>
            <a:off x="26111"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6827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BF24-C165-954B-8B33-5BD7C5860247}"/>
              </a:ext>
            </a:extLst>
          </p:cNvPr>
          <p:cNvSpPr>
            <a:spLocks noGrp="1"/>
          </p:cNvSpPr>
          <p:nvPr>
            <p:ph type="title"/>
          </p:nvPr>
        </p:nvSpPr>
        <p:spPr/>
        <p:txBody>
          <a:bodyPr/>
          <a:lstStyle/>
          <a:p>
            <a:r>
              <a:rPr lang="en-US" dirty="0"/>
              <a:t>PRICING TABLES SINGLE</a:t>
            </a:r>
          </a:p>
        </p:txBody>
      </p:sp>
      <p:cxnSp>
        <p:nvCxnSpPr>
          <p:cNvPr id="7" name="Straight Connector 6">
            <a:extLst>
              <a:ext uri="{FF2B5EF4-FFF2-40B4-BE49-F238E27FC236}">
                <a16:creationId xmlns:a16="http://schemas.microsoft.com/office/drawing/2014/main" id="{A86327E5-63DE-AA44-AC8E-70314B390603}"/>
              </a:ext>
            </a:extLst>
          </p:cNvPr>
          <p:cNvCxnSpPr>
            <a:cxnSpLocks/>
          </p:cNvCxnSpPr>
          <p:nvPr/>
        </p:nvCxnSpPr>
        <p:spPr>
          <a:xfrm>
            <a:off x="19805"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
        <p:nvSpPr>
          <p:cNvPr id="8" name="Rounded Rectangle 7">
            <a:extLst>
              <a:ext uri="{FF2B5EF4-FFF2-40B4-BE49-F238E27FC236}">
                <a16:creationId xmlns:a16="http://schemas.microsoft.com/office/drawing/2014/main" id="{9CC6A195-F3F6-1944-83BC-537D621553DE}"/>
              </a:ext>
            </a:extLst>
          </p:cNvPr>
          <p:cNvSpPr/>
          <p:nvPr/>
        </p:nvSpPr>
        <p:spPr>
          <a:xfrm>
            <a:off x="2174966" y="4014211"/>
            <a:ext cx="6113416" cy="868693"/>
          </a:xfrm>
          <a:prstGeom prst="roundRect">
            <a:avLst>
              <a:gd name="adj" fmla="val 3682"/>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3B9A352-6A03-7E48-B8D3-CA147C27EF09}"/>
              </a:ext>
            </a:extLst>
          </p:cNvPr>
          <p:cNvSpPr/>
          <p:nvPr/>
        </p:nvSpPr>
        <p:spPr>
          <a:xfrm>
            <a:off x="2174966" y="3072289"/>
            <a:ext cx="6113416" cy="868693"/>
          </a:xfrm>
          <a:prstGeom prst="roundRect">
            <a:avLst>
              <a:gd name="adj" fmla="val 3682"/>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597BFD36-970E-CD4C-9CF1-D1865996EC39}"/>
              </a:ext>
            </a:extLst>
          </p:cNvPr>
          <p:cNvSpPr/>
          <p:nvPr/>
        </p:nvSpPr>
        <p:spPr>
          <a:xfrm>
            <a:off x="2174966" y="2130367"/>
            <a:ext cx="6113416" cy="868693"/>
          </a:xfrm>
          <a:prstGeom prst="roundRect">
            <a:avLst>
              <a:gd name="adj" fmla="val 3682"/>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8DF430D-411A-2948-9C07-3C379F03B16A}"/>
              </a:ext>
            </a:extLst>
          </p:cNvPr>
          <p:cNvSpPr/>
          <p:nvPr/>
        </p:nvSpPr>
        <p:spPr>
          <a:xfrm>
            <a:off x="2174966" y="1188445"/>
            <a:ext cx="6113416" cy="868693"/>
          </a:xfrm>
          <a:prstGeom prst="roundRect">
            <a:avLst>
              <a:gd name="adj" fmla="val 3682"/>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5ED2363-24E3-5741-9E94-33F67422E520}"/>
              </a:ext>
            </a:extLst>
          </p:cNvPr>
          <p:cNvSpPr/>
          <p:nvPr/>
        </p:nvSpPr>
        <p:spPr>
          <a:xfrm>
            <a:off x="303559" y="1173165"/>
            <a:ext cx="1699411" cy="1699411"/>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7" name="Table 16">
            <a:extLst>
              <a:ext uri="{FF2B5EF4-FFF2-40B4-BE49-F238E27FC236}">
                <a16:creationId xmlns:a16="http://schemas.microsoft.com/office/drawing/2014/main" id="{606E13B4-E11F-394B-849A-AF7EEDCF8F7D}"/>
              </a:ext>
            </a:extLst>
          </p:cNvPr>
          <p:cNvGraphicFramePr>
            <a:graphicFrameLocks noGrp="1"/>
          </p:cNvGraphicFramePr>
          <p:nvPr>
            <p:extLst>
              <p:ext uri="{D42A27DB-BD31-4B8C-83A1-F6EECF244321}">
                <p14:modId xmlns:p14="http://schemas.microsoft.com/office/powerpoint/2010/main" val="2588544216"/>
              </p:ext>
            </p:extLst>
          </p:nvPr>
        </p:nvGraphicFramePr>
        <p:xfrm>
          <a:off x="2238253" y="1242312"/>
          <a:ext cx="5991346" cy="759343"/>
        </p:xfrm>
        <a:graphic>
          <a:graphicData uri="http://schemas.openxmlformats.org/drawingml/2006/table">
            <a:tbl>
              <a:tblPr>
                <a:tableStyleId>{5C22544A-7EE6-4342-B048-85BDC9FD1C3A}</a:tableStyleId>
              </a:tblPr>
              <a:tblGrid>
                <a:gridCol w="4674586">
                  <a:extLst>
                    <a:ext uri="{9D8B030D-6E8A-4147-A177-3AD203B41FA5}">
                      <a16:colId xmlns:a16="http://schemas.microsoft.com/office/drawing/2014/main" val="20000"/>
                    </a:ext>
                  </a:extLst>
                </a:gridCol>
                <a:gridCol w="129272">
                  <a:extLst>
                    <a:ext uri="{9D8B030D-6E8A-4147-A177-3AD203B41FA5}">
                      <a16:colId xmlns:a16="http://schemas.microsoft.com/office/drawing/2014/main" val="20001"/>
                    </a:ext>
                  </a:extLst>
                </a:gridCol>
                <a:gridCol w="1187488">
                  <a:extLst>
                    <a:ext uri="{9D8B030D-6E8A-4147-A177-3AD203B41FA5}">
                      <a16:colId xmlns:a16="http://schemas.microsoft.com/office/drawing/2014/main" val="20002"/>
                    </a:ext>
                  </a:extLst>
                </a:gridCol>
              </a:tblGrid>
              <a:tr h="311231">
                <a:tc>
                  <a:txBody>
                    <a:bodyPr/>
                    <a:lstStyle/>
                    <a:p>
                      <a:pPr algn="l" fontAlgn="ctr"/>
                      <a:r>
                        <a:rPr lang="en-US" sz="1400" b="0" u="none" strike="noStrike" dirty="0">
                          <a:solidFill>
                            <a:schemeClr val="bg1"/>
                          </a:solidFill>
                          <a:effectLst/>
                          <a:latin typeface="+mj-lt"/>
                        </a:rPr>
                        <a:t>Online</a:t>
                      </a:r>
                      <a:r>
                        <a:rPr lang="en-US" sz="1400" b="0" u="none" strike="noStrike" baseline="0" dirty="0">
                          <a:solidFill>
                            <a:schemeClr val="bg1"/>
                          </a:solidFill>
                          <a:effectLst/>
                          <a:latin typeface="+mj-lt"/>
                        </a:rPr>
                        <a:t> Survey</a:t>
                      </a:r>
                      <a:endParaRPr lang="en-US" sz="1400" b="0" i="0" u="none" strike="noStrike" dirty="0">
                        <a:solidFill>
                          <a:schemeClr val="bg1"/>
                        </a:solidFill>
                        <a:effectLst/>
                        <a:latin typeface="+mj-lt"/>
                      </a:endParaRPr>
                    </a:p>
                  </a:txBody>
                  <a:tcPr marR="12432" marT="1243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75000"/>
                      </a:schemeClr>
                    </a:solidFill>
                  </a:tcPr>
                </a:tc>
                <a:tc>
                  <a:txBody>
                    <a:bodyPr/>
                    <a:lstStyle/>
                    <a:p>
                      <a:pPr algn="ctr" fontAlgn="ctr"/>
                      <a:endParaRPr lang="en-US" sz="1600" b="1" i="0" u="none" strike="noStrike" dirty="0">
                        <a:solidFill>
                          <a:schemeClr val="bg1"/>
                        </a:solidFill>
                        <a:effectLst/>
                        <a:latin typeface="+mj-lt"/>
                      </a:endParaRPr>
                    </a:p>
                  </a:txBody>
                  <a:tcPr marR="12432" marT="12432" marB="0" anchor="ctr">
                    <a:lnL w="12700" cmpd="sng">
                      <a:noFill/>
                    </a:lnL>
                    <a:lnR w="3175" cap="flat" cmpd="sng" algn="ctr">
                      <a:solidFill>
                        <a:schemeClr val="accent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rowSpan="2">
                  <a:txBody>
                    <a:bodyPr/>
                    <a:lstStyle/>
                    <a:p>
                      <a:pPr algn="ctr" fontAlgn="ctr"/>
                      <a:r>
                        <a:rPr lang="en-US" sz="2800" b="0" i="0" u="none" strike="noStrike" dirty="0">
                          <a:solidFill>
                            <a:schemeClr val="accent2">
                              <a:lumMod val="75000"/>
                            </a:schemeClr>
                          </a:solidFill>
                          <a:effectLst/>
                          <a:latin typeface="+mj-lt"/>
                          <a:ea typeface="Lato Light" panose="020F0502020204030203" pitchFamily="34" charset="0"/>
                          <a:cs typeface="Lato Light" panose="020F0502020204030203" pitchFamily="34" charset="0"/>
                        </a:rPr>
                        <a:t>$0</a:t>
                      </a:r>
                    </a:p>
                  </a:txBody>
                  <a:tcPr marR="12432" marT="12432" marB="0" anchor="ctr">
                    <a:lnL w="3175" cap="flat" cmpd="sng" algn="ctr">
                      <a:solidFill>
                        <a:schemeClr val="accent6"/>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448112">
                <a:tc>
                  <a:txBody>
                    <a:bodyPr/>
                    <a:lstStyle/>
                    <a:p>
                      <a:pPr>
                        <a:lnSpc>
                          <a:spcPct val="90000"/>
                        </a:lnSpc>
                      </a:pPr>
                      <a:r>
                        <a:rPr lang="en-US" sz="1400" b="0" dirty="0">
                          <a:solidFill>
                            <a:schemeClr val="tx2"/>
                          </a:solidFill>
                          <a:latin typeface="+mj-lt"/>
                          <a:cs typeface="Corbel"/>
                        </a:rPr>
                        <a:t>Design, Setup &amp; up to</a:t>
                      </a:r>
                      <a:r>
                        <a:rPr lang="en-US" sz="1400" b="0" baseline="0" dirty="0">
                          <a:solidFill>
                            <a:schemeClr val="tx2"/>
                          </a:solidFill>
                          <a:latin typeface="+mj-lt"/>
                          <a:cs typeface="Corbel"/>
                        </a:rPr>
                        <a:t> </a:t>
                      </a:r>
                      <a:r>
                        <a:rPr lang="en-US" sz="1400" b="0" dirty="0">
                          <a:solidFill>
                            <a:srgbClr val="FF0000"/>
                          </a:solidFill>
                          <a:latin typeface="+mj-lt"/>
                          <a:cs typeface="Corbel"/>
                        </a:rPr>
                        <a:t>XX</a:t>
                      </a:r>
                      <a:r>
                        <a:rPr lang="en-US" sz="1400" b="0" dirty="0">
                          <a:solidFill>
                            <a:schemeClr val="bg1"/>
                          </a:solidFill>
                          <a:latin typeface="+mj-lt"/>
                          <a:cs typeface="Corbel"/>
                        </a:rPr>
                        <a:t> </a:t>
                      </a:r>
                      <a:r>
                        <a:rPr lang="en-US" sz="1400" b="0" dirty="0">
                          <a:solidFill>
                            <a:schemeClr val="tx2"/>
                          </a:solidFill>
                          <a:latin typeface="+mj-lt"/>
                          <a:cs typeface="Corbel"/>
                        </a:rPr>
                        <a:t>panel</a:t>
                      </a:r>
                      <a:r>
                        <a:rPr lang="en-US" sz="1400" b="0" baseline="0" dirty="0">
                          <a:solidFill>
                            <a:schemeClr val="tx2"/>
                          </a:solidFill>
                          <a:latin typeface="+mj-lt"/>
                          <a:cs typeface="Corbel"/>
                        </a:rPr>
                        <a:t> </a:t>
                      </a:r>
                      <a:r>
                        <a:rPr lang="en-US" sz="1400" b="0" dirty="0">
                          <a:solidFill>
                            <a:schemeClr val="tx2"/>
                          </a:solidFill>
                          <a:latin typeface="+mj-lt"/>
                          <a:cs typeface="Corbel"/>
                        </a:rPr>
                        <a:t>interviews</a:t>
                      </a:r>
                    </a:p>
                  </a:txBody>
                  <a:tcPr marR="12432" marT="1243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3F3F3"/>
                    </a:solidFill>
                  </a:tcPr>
                </a:tc>
                <a:tc>
                  <a:txBody>
                    <a:bodyPr/>
                    <a:lstStyle/>
                    <a:p>
                      <a:pPr algn="l">
                        <a:lnSpc>
                          <a:spcPct val="90000"/>
                        </a:lnSpc>
                      </a:pPr>
                      <a:endParaRPr lang="en-US" sz="1400" b="1" dirty="0">
                        <a:solidFill>
                          <a:srgbClr val="FF0000"/>
                        </a:solidFill>
                        <a:latin typeface="+mj-lt"/>
                        <a:cs typeface="Corbel"/>
                      </a:endParaRPr>
                    </a:p>
                  </a:txBody>
                  <a:tcPr marR="12432" marT="12432" marB="0" anchor="ctr">
                    <a:lnL w="12700" cmpd="sng">
                      <a:noFill/>
                    </a:lnL>
                    <a:lnR w="3175" cap="flat" cmpd="sng" algn="ctr">
                      <a:solidFill>
                        <a:schemeClr val="accent6"/>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18" name="Table 17">
            <a:extLst>
              <a:ext uri="{FF2B5EF4-FFF2-40B4-BE49-F238E27FC236}">
                <a16:creationId xmlns:a16="http://schemas.microsoft.com/office/drawing/2014/main" id="{BA2714ED-5767-2B46-819F-5E98824DC257}"/>
              </a:ext>
            </a:extLst>
          </p:cNvPr>
          <p:cNvGraphicFramePr>
            <a:graphicFrameLocks noGrp="1"/>
          </p:cNvGraphicFramePr>
          <p:nvPr>
            <p:extLst>
              <p:ext uri="{D42A27DB-BD31-4B8C-83A1-F6EECF244321}">
                <p14:modId xmlns:p14="http://schemas.microsoft.com/office/powerpoint/2010/main" val="3486715437"/>
              </p:ext>
            </p:extLst>
          </p:nvPr>
        </p:nvGraphicFramePr>
        <p:xfrm>
          <a:off x="2238253" y="2184504"/>
          <a:ext cx="5991346" cy="759343"/>
        </p:xfrm>
        <a:graphic>
          <a:graphicData uri="http://schemas.openxmlformats.org/drawingml/2006/table">
            <a:tbl>
              <a:tblPr>
                <a:tableStyleId>{5C22544A-7EE6-4342-B048-85BDC9FD1C3A}</a:tableStyleId>
              </a:tblPr>
              <a:tblGrid>
                <a:gridCol w="4674586">
                  <a:extLst>
                    <a:ext uri="{9D8B030D-6E8A-4147-A177-3AD203B41FA5}">
                      <a16:colId xmlns:a16="http://schemas.microsoft.com/office/drawing/2014/main" val="20000"/>
                    </a:ext>
                  </a:extLst>
                </a:gridCol>
                <a:gridCol w="129272">
                  <a:extLst>
                    <a:ext uri="{9D8B030D-6E8A-4147-A177-3AD203B41FA5}">
                      <a16:colId xmlns:a16="http://schemas.microsoft.com/office/drawing/2014/main" val="20001"/>
                    </a:ext>
                  </a:extLst>
                </a:gridCol>
                <a:gridCol w="1187488">
                  <a:extLst>
                    <a:ext uri="{9D8B030D-6E8A-4147-A177-3AD203B41FA5}">
                      <a16:colId xmlns:a16="http://schemas.microsoft.com/office/drawing/2014/main" val="20002"/>
                    </a:ext>
                  </a:extLst>
                </a:gridCol>
              </a:tblGrid>
              <a:tr h="311231">
                <a:tc>
                  <a:txBody>
                    <a:bodyPr/>
                    <a:lstStyle/>
                    <a:p>
                      <a:pPr algn="l" fontAlgn="ctr"/>
                      <a:r>
                        <a:rPr lang="en-US" sz="1400" b="0" u="none" strike="noStrike" dirty="0">
                          <a:solidFill>
                            <a:schemeClr val="bg1"/>
                          </a:solidFill>
                          <a:effectLst/>
                          <a:latin typeface="+mj-lt"/>
                        </a:rPr>
                        <a:t>Add</a:t>
                      </a:r>
                      <a:r>
                        <a:rPr lang="en-US" sz="1400" b="0" u="none" strike="noStrike" baseline="0" dirty="0">
                          <a:solidFill>
                            <a:schemeClr val="bg1"/>
                          </a:solidFill>
                          <a:effectLst/>
                          <a:latin typeface="+mj-lt"/>
                        </a:rPr>
                        <a:t> International</a:t>
                      </a:r>
                      <a:endParaRPr lang="en-US" sz="1400" b="0" i="0" u="none" strike="noStrike" dirty="0">
                        <a:solidFill>
                          <a:schemeClr val="bg1"/>
                        </a:solidFill>
                        <a:effectLst/>
                        <a:latin typeface="+mj-lt"/>
                      </a:endParaRPr>
                    </a:p>
                  </a:txBody>
                  <a:tcPr marR="12432" marT="1243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75000"/>
                      </a:schemeClr>
                    </a:solidFill>
                  </a:tcPr>
                </a:tc>
                <a:tc rowSpan="2">
                  <a:txBody>
                    <a:bodyPr/>
                    <a:lstStyle/>
                    <a:p>
                      <a:pPr algn="ctr" fontAlgn="ctr"/>
                      <a:endParaRPr lang="en-US" sz="1600" b="1" i="0" u="none" strike="noStrike" dirty="0">
                        <a:solidFill>
                          <a:schemeClr val="bg1"/>
                        </a:solidFill>
                        <a:effectLst/>
                        <a:latin typeface="+mj-lt"/>
                      </a:endParaRPr>
                    </a:p>
                  </a:txBody>
                  <a:tcPr marR="12432" marT="12432" marB="0" anchor="ctr">
                    <a:lnL w="12700" cmpd="sng">
                      <a:noFill/>
                    </a:lnL>
                    <a:lnR w="3175" cap="flat" cmpd="sng" algn="ctr">
                      <a:solidFill>
                        <a:schemeClr val="accent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2800" b="0" i="0" u="none" strike="noStrike" dirty="0">
                          <a:solidFill>
                            <a:schemeClr val="accent2">
                              <a:lumMod val="75000"/>
                            </a:schemeClr>
                          </a:solidFill>
                          <a:effectLst/>
                          <a:latin typeface="+mj-lt"/>
                          <a:ea typeface="Lato Light" panose="020F0502020204030203" pitchFamily="34" charset="0"/>
                          <a:cs typeface="Lato Light" panose="020F0502020204030203" pitchFamily="34" charset="0"/>
                        </a:rPr>
                        <a:t>+$0</a:t>
                      </a:r>
                    </a:p>
                  </a:txBody>
                  <a:tcPr marR="12432" marT="12432" marB="0" anchor="ctr">
                    <a:lnL w="3175" cap="flat" cmpd="sng" algn="ctr">
                      <a:solidFill>
                        <a:schemeClr val="accent6"/>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448112">
                <a:tc>
                  <a:txBody>
                    <a:bodyPr/>
                    <a:lstStyle/>
                    <a:p>
                      <a:pPr marL="0" marR="0" indent="0" algn="l" defTabSz="457200" rtl="0" eaLnBrk="1" fontAlgn="auto" latinLnBrk="0" hangingPunct="1">
                        <a:lnSpc>
                          <a:spcPct val="90000"/>
                        </a:lnSpc>
                        <a:spcBef>
                          <a:spcPts val="0"/>
                        </a:spcBef>
                        <a:spcAft>
                          <a:spcPts val="0"/>
                        </a:spcAft>
                        <a:buClrTx/>
                        <a:buSzTx/>
                        <a:buFontTx/>
                        <a:buNone/>
                        <a:tabLst/>
                        <a:defRPr/>
                      </a:pPr>
                      <a:r>
                        <a:rPr lang="en-US" sz="1400" b="0" u="none" strike="noStrike" dirty="0">
                          <a:solidFill>
                            <a:schemeClr val="tx2"/>
                          </a:solidFill>
                          <a:effectLst/>
                          <a:latin typeface="+mj-lt"/>
                        </a:rPr>
                        <a:t>Add</a:t>
                      </a:r>
                      <a:r>
                        <a:rPr lang="en-US" sz="1400" b="0" u="none" strike="noStrike" baseline="0" dirty="0">
                          <a:solidFill>
                            <a:schemeClr val="tx2"/>
                          </a:solidFill>
                          <a:effectLst/>
                          <a:latin typeface="+mj-lt"/>
                        </a:rPr>
                        <a:t> </a:t>
                      </a:r>
                      <a:r>
                        <a:rPr lang="en-US" sz="1400" b="0" dirty="0">
                          <a:solidFill>
                            <a:srgbClr val="FF0000"/>
                          </a:solidFill>
                          <a:latin typeface="+mj-lt"/>
                          <a:cs typeface="Corbel"/>
                        </a:rPr>
                        <a:t>XX</a:t>
                      </a:r>
                      <a:r>
                        <a:rPr lang="en-US" sz="1400" b="0" dirty="0">
                          <a:solidFill>
                            <a:schemeClr val="tx1"/>
                          </a:solidFill>
                          <a:latin typeface="+mj-lt"/>
                          <a:cs typeface="Corbel"/>
                        </a:rPr>
                        <a:t> </a:t>
                      </a:r>
                      <a:r>
                        <a:rPr lang="en-US" sz="1400" b="0" dirty="0">
                          <a:solidFill>
                            <a:schemeClr val="tx2"/>
                          </a:solidFill>
                          <a:latin typeface="+mj-lt"/>
                          <a:cs typeface="Corbel"/>
                        </a:rPr>
                        <a:t>interviews in </a:t>
                      </a:r>
                      <a:r>
                        <a:rPr lang="en-US" sz="1400" b="0" dirty="0">
                          <a:solidFill>
                            <a:srgbClr val="FF0000"/>
                          </a:solidFill>
                          <a:latin typeface="+mj-lt"/>
                          <a:cs typeface="Corbel"/>
                        </a:rPr>
                        <a:t>COUNTRY</a:t>
                      </a:r>
                    </a:p>
                  </a:txBody>
                  <a:tcPr marR="12432" marT="1243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3F3F3"/>
                    </a:solidFill>
                  </a:tcPr>
                </a:tc>
                <a:tc vMerge="1">
                  <a:txBody>
                    <a:bodyPr/>
                    <a:lstStyle/>
                    <a:p>
                      <a:pPr algn="l">
                        <a:lnSpc>
                          <a:spcPct val="90000"/>
                        </a:lnSpc>
                      </a:pPr>
                      <a:endParaRPr lang="en-US" sz="1400" b="1" dirty="0">
                        <a:solidFill>
                          <a:srgbClr val="FF0000"/>
                        </a:solidFill>
                        <a:latin typeface="+mn-lt"/>
                        <a:cs typeface="Corbel"/>
                      </a:endParaRPr>
                    </a:p>
                  </a:txBody>
                  <a:tcPr marR="12432" marT="12432" marB="0" anchor="ctr">
                    <a:solidFill>
                      <a:srgbClr val="F3F3F3"/>
                    </a:solidFill>
                  </a:tcPr>
                </a:tc>
                <a:tc v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19" name="Table 18">
            <a:extLst>
              <a:ext uri="{FF2B5EF4-FFF2-40B4-BE49-F238E27FC236}">
                <a16:creationId xmlns:a16="http://schemas.microsoft.com/office/drawing/2014/main" id="{AA866953-E375-774D-B8AD-1B1E92296FCC}"/>
              </a:ext>
            </a:extLst>
          </p:cNvPr>
          <p:cNvGraphicFramePr>
            <a:graphicFrameLocks noGrp="1"/>
          </p:cNvGraphicFramePr>
          <p:nvPr>
            <p:extLst>
              <p:ext uri="{D42A27DB-BD31-4B8C-83A1-F6EECF244321}">
                <p14:modId xmlns:p14="http://schemas.microsoft.com/office/powerpoint/2010/main" val="711355157"/>
              </p:ext>
            </p:extLst>
          </p:nvPr>
        </p:nvGraphicFramePr>
        <p:xfrm>
          <a:off x="2238253" y="3126696"/>
          <a:ext cx="5991346" cy="759343"/>
        </p:xfrm>
        <a:graphic>
          <a:graphicData uri="http://schemas.openxmlformats.org/drawingml/2006/table">
            <a:tbl>
              <a:tblPr>
                <a:tableStyleId>{5C22544A-7EE6-4342-B048-85BDC9FD1C3A}</a:tableStyleId>
              </a:tblPr>
              <a:tblGrid>
                <a:gridCol w="4674586">
                  <a:extLst>
                    <a:ext uri="{9D8B030D-6E8A-4147-A177-3AD203B41FA5}">
                      <a16:colId xmlns:a16="http://schemas.microsoft.com/office/drawing/2014/main" val="20000"/>
                    </a:ext>
                  </a:extLst>
                </a:gridCol>
                <a:gridCol w="129272">
                  <a:extLst>
                    <a:ext uri="{9D8B030D-6E8A-4147-A177-3AD203B41FA5}">
                      <a16:colId xmlns:a16="http://schemas.microsoft.com/office/drawing/2014/main" val="20001"/>
                    </a:ext>
                  </a:extLst>
                </a:gridCol>
                <a:gridCol w="1187488">
                  <a:extLst>
                    <a:ext uri="{9D8B030D-6E8A-4147-A177-3AD203B41FA5}">
                      <a16:colId xmlns:a16="http://schemas.microsoft.com/office/drawing/2014/main" val="20002"/>
                    </a:ext>
                  </a:extLst>
                </a:gridCol>
              </a:tblGrid>
              <a:tr h="311231">
                <a:tc>
                  <a:txBody>
                    <a:bodyPr/>
                    <a:lstStyle/>
                    <a:p>
                      <a:pPr algn="l" fontAlgn="ctr"/>
                      <a:r>
                        <a:rPr lang="en-US" sz="1400" b="0" u="none" strike="noStrike" dirty="0">
                          <a:solidFill>
                            <a:schemeClr val="bg1"/>
                          </a:solidFill>
                          <a:effectLst/>
                          <a:latin typeface="+mj-lt"/>
                        </a:rPr>
                        <a:t>Add</a:t>
                      </a:r>
                      <a:r>
                        <a:rPr lang="en-US" sz="1400" b="0" u="none" strike="noStrike" baseline="0" dirty="0">
                          <a:solidFill>
                            <a:schemeClr val="bg1"/>
                          </a:solidFill>
                          <a:effectLst/>
                          <a:latin typeface="+mj-lt"/>
                        </a:rPr>
                        <a:t> Customers</a:t>
                      </a:r>
                      <a:endParaRPr lang="en-US" sz="1400" b="0" i="0" u="none" strike="noStrike" dirty="0">
                        <a:solidFill>
                          <a:schemeClr val="bg1"/>
                        </a:solidFill>
                        <a:effectLst/>
                        <a:latin typeface="+mj-lt"/>
                      </a:endParaRPr>
                    </a:p>
                  </a:txBody>
                  <a:tcPr marR="12432" marT="1243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75000"/>
                      </a:schemeClr>
                    </a:solidFill>
                  </a:tcPr>
                </a:tc>
                <a:tc rowSpan="2">
                  <a:txBody>
                    <a:bodyPr/>
                    <a:lstStyle/>
                    <a:p>
                      <a:pPr algn="ctr" fontAlgn="ctr"/>
                      <a:endParaRPr lang="en-US" sz="1600" b="1" i="0" u="none" strike="noStrike" dirty="0">
                        <a:solidFill>
                          <a:schemeClr val="bg1"/>
                        </a:solidFill>
                        <a:effectLst/>
                        <a:latin typeface="+mj-lt"/>
                      </a:endParaRPr>
                    </a:p>
                  </a:txBody>
                  <a:tcPr marR="12432" marT="12432" marB="0" anchor="ctr">
                    <a:lnL w="12700" cmpd="sng">
                      <a:noFill/>
                    </a:lnL>
                    <a:lnR w="3175" cap="flat" cmpd="sng" algn="ctr">
                      <a:solidFill>
                        <a:schemeClr val="accent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2800" b="0" i="0" u="none" strike="noStrike" dirty="0">
                          <a:solidFill>
                            <a:schemeClr val="accent2">
                              <a:lumMod val="75000"/>
                            </a:schemeClr>
                          </a:solidFill>
                          <a:effectLst/>
                          <a:latin typeface="+mj-lt"/>
                          <a:ea typeface="Lato Light" panose="020F0502020204030203" pitchFamily="34" charset="0"/>
                          <a:cs typeface="Lato Light" panose="020F0502020204030203" pitchFamily="34" charset="0"/>
                        </a:rPr>
                        <a:t>+$0</a:t>
                      </a:r>
                    </a:p>
                  </a:txBody>
                  <a:tcPr marR="12432" marT="12432" marB="0" anchor="ctr">
                    <a:lnL w="3175" cap="flat" cmpd="sng" algn="ctr">
                      <a:solidFill>
                        <a:schemeClr val="accent6"/>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448112">
                <a:tc>
                  <a:txBody>
                    <a:bodyPr/>
                    <a:lstStyle/>
                    <a:p>
                      <a:pPr marL="0" marR="0" indent="0" algn="l" defTabSz="457200" rtl="0" eaLnBrk="1" fontAlgn="auto" latinLnBrk="0" hangingPunct="1">
                        <a:lnSpc>
                          <a:spcPct val="90000"/>
                        </a:lnSpc>
                        <a:spcBef>
                          <a:spcPts val="0"/>
                        </a:spcBef>
                        <a:spcAft>
                          <a:spcPts val="0"/>
                        </a:spcAft>
                        <a:buClrTx/>
                        <a:buSzTx/>
                        <a:buFontTx/>
                        <a:buNone/>
                        <a:tabLst/>
                        <a:defRPr/>
                      </a:pPr>
                      <a:r>
                        <a:rPr lang="en-US" sz="1400" b="0" u="none" strike="noStrike" dirty="0">
                          <a:solidFill>
                            <a:schemeClr val="tx2"/>
                          </a:solidFill>
                          <a:effectLst/>
                          <a:latin typeface="+mj-lt"/>
                        </a:rPr>
                        <a:t>Add</a:t>
                      </a:r>
                      <a:r>
                        <a:rPr lang="en-US" sz="1400" b="0" u="none" strike="noStrike" baseline="0" dirty="0">
                          <a:solidFill>
                            <a:schemeClr val="tx1"/>
                          </a:solidFill>
                          <a:effectLst/>
                          <a:latin typeface="+mj-lt"/>
                        </a:rPr>
                        <a:t> </a:t>
                      </a:r>
                      <a:r>
                        <a:rPr lang="en-US" sz="1400" b="0" dirty="0">
                          <a:solidFill>
                            <a:srgbClr val="FF0000"/>
                          </a:solidFill>
                          <a:latin typeface="+mj-lt"/>
                          <a:cs typeface="Corbel"/>
                        </a:rPr>
                        <a:t>XX</a:t>
                      </a:r>
                      <a:r>
                        <a:rPr lang="en-US" sz="1400" b="0" dirty="0">
                          <a:solidFill>
                            <a:schemeClr val="tx1"/>
                          </a:solidFill>
                          <a:latin typeface="+mj-lt"/>
                          <a:cs typeface="Corbel"/>
                        </a:rPr>
                        <a:t> </a:t>
                      </a:r>
                      <a:r>
                        <a:rPr lang="en-US" sz="1400" b="0" dirty="0">
                          <a:solidFill>
                            <a:schemeClr val="tx2"/>
                          </a:solidFill>
                          <a:latin typeface="+mj-lt"/>
                          <a:cs typeface="Corbel"/>
                        </a:rPr>
                        <a:t>customer interviews</a:t>
                      </a:r>
                    </a:p>
                  </a:txBody>
                  <a:tcPr marR="12432" marT="1243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3F3F3"/>
                    </a:solidFill>
                  </a:tcPr>
                </a:tc>
                <a:tc vMerge="1">
                  <a:txBody>
                    <a:bodyPr/>
                    <a:lstStyle/>
                    <a:p>
                      <a:pPr algn="l">
                        <a:lnSpc>
                          <a:spcPct val="90000"/>
                        </a:lnSpc>
                      </a:pPr>
                      <a:endParaRPr lang="en-US" sz="1400" b="1" dirty="0">
                        <a:solidFill>
                          <a:srgbClr val="FF0000"/>
                        </a:solidFill>
                        <a:latin typeface="+mn-lt"/>
                        <a:cs typeface="Corbel"/>
                      </a:endParaRPr>
                    </a:p>
                  </a:txBody>
                  <a:tcPr marR="12432" marT="12432" marB="0" anchor="ctr">
                    <a:solidFill>
                      <a:srgbClr val="F3F3F3"/>
                    </a:solidFill>
                  </a:tcPr>
                </a:tc>
                <a:tc v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20" name="Table 19">
            <a:extLst>
              <a:ext uri="{FF2B5EF4-FFF2-40B4-BE49-F238E27FC236}">
                <a16:creationId xmlns:a16="http://schemas.microsoft.com/office/drawing/2014/main" id="{97C4A89B-41C8-D64C-8A3C-69EFC2538E9B}"/>
              </a:ext>
            </a:extLst>
          </p:cNvPr>
          <p:cNvGraphicFramePr>
            <a:graphicFrameLocks noGrp="1"/>
          </p:cNvGraphicFramePr>
          <p:nvPr>
            <p:extLst>
              <p:ext uri="{D42A27DB-BD31-4B8C-83A1-F6EECF244321}">
                <p14:modId xmlns:p14="http://schemas.microsoft.com/office/powerpoint/2010/main" val="3076360018"/>
              </p:ext>
            </p:extLst>
          </p:nvPr>
        </p:nvGraphicFramePr>
        <p:xfrm>
          <a:off x="2238253" y="4068887"/>
          <a:ext cx="5991346" cy="759343"/>
        </p:xfrm>
        <a:graphic>
          <a:graphicData uri="http://schemas.openxmlformats.org/drawingml/2006/table">
            <a:tbl>
              <a:tblPr>
                <a:tableStyleId>{5C22544A-7EE6-4342-B048-85BDC9FD1C3A}</a:tableStyleId>
              </a:tblPr>
              <a:tblGrid>
                <a:gridCol w="4674586">
                  <a:extLst>
                    <a:ext uri="{9D8B030D-6E8A-4147-A177-3AD203B41FA5}">
                      <a16:colId xmlns:a16="http://schemas.microsoft.com/office/drawing/2014/main" val="20000"/>
                    </a:ext>
                  </a:extLst>
                </a:gridCol>
                <a:gridCol w="129272">
                  <a:extLst>
                    <a:ext uri="{9D8B030D-6E8A-4147-A177-3AD203B41FA5}">
                      <a16:colId xmlns:a16="http://schemas.microsoft.com/office/drawing/2014/main" val="20001"/>
                    </a:ext>
                  </a:extLst>
                </a:gridCol>
                <a:gridCol w="1187488">
                  <a:extLst>
                    <a:ext uri="{9D8B030D-6E8A-4147-A177-3AD203B41FA5}">
                      <a16:colId xmlns:a16="http://schemas.microsoft.com/office/drawing/2014/main" val="20002"/>
                    </a:ext>
                  </a:extLst>
                </a:gridCol>
              </a:tblGrid>
              <a:tr h="311231">
                <a:tc>
                  <a:txBody>
                    <a:bodyPr/>
                    <a:lstStyle/>
                    <a:p>
                      <a:pPr algn="l" fontAlgn="ctr"/>
                      <a:r>
                        <a:rPr lang="en-US" sz="1400" b="0" u="none" strike="noStrike" dirty="0">
                          <a:solidFill>
                            <a:schemeClr val="bg1"/>
                          </a:solidFill>
                          <a:effectLst/>
                          <a:latin typeface="+mj-lt"/>
                        </a:rPr>
                        <a:t>Add</a:t>
                      </a:r>
                      <a:r>
                        <a:rPr lang="en-US" sz="1400" b="0" u="none" strike="noStrike" baseline="0" dirty="0">
                          <a:solidFill>
                            <a:schemeClr val="bg1"/>
                          </a:solidFill>
                          <a:effectLst/>
                          <a:latin typeface="+mj-lt"/>
                        </a:rPr>
                        <a:t> International Customers</a:t>
                      </a:r>
                      <a:endParaRPr lang="en-US" sz="1400" b="0" i="0" u="none" strike="noStrike" dirty="0">
                        <a:solidFill>
                          <a:schemeClr val="bg1"/>
                        </a:solidFill>
                        <a:effectLst/>
                        <a:latin typeface="+mj-lt"/>
                      </a:endParaRPr>
                    </a:p>
                  </a:txBody>
                  <a:tcPr marR="12432" marT="1243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75000"/>
                      </a:schemeClr>
                    </a:solidFill>
                  </a:tcPr>
                </a:tc>
                <a:tc rowSpan="2">
                  <a:txBody>
                    <a:bodyPr/>
                    <a:lstStyle/>
                    <a:p>
                      <a:pPr algn="ctr" fontAlgn="ctr"/>
                      <a:endParaRPr lang="en-US" sz="1600" b="1" i="0" u="none" strike="noStrike" dirty="0">
                        <a:solidFill>
                          <a:schemeClr val="bg1"/>
                        </a:solidFill>
                        <a:effectLst/>
                        <a:latin typeface="+mj-lt"/>
                      </a:endParaRPr>
                    </a:p>
                  </a:txBody>
                  <a:tcPr marR="12432" marT="12432" marB="0" anchor="ctr">
                    <a:lnL w="12700" cmpd="sng">
                      <a:noFill/>
                    </a:lnL>
                    <a:lnR w="3175" cap="flat" cmpd="sng" algn="ctr">
                      <a:solidFill>
                        <a:schemeClr val="accent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2800" b="0" i="0" u="none" strike="noStrike" dirty="0">
                          <a:solidFill>
                            <a:schemeClr val="accent2">
                              <a:lumMod val="75000"/>
                            </a:schemeClr>
                          </a:solidFill>
                          <a:effectLst/>
                          <a:latin typeface="+mj-lt"/>
                          <a:ea typeface="Lato Light" panose="020F0502020204030203" pitchFamily="34" charset="0"/>
                          <a:cs typeface="Lato Light" panose="020F0502020204030203" pitchFamily="34" charset="0"/>
                        </a:rPr>
                        <a:t>+$0</a:t>
                      </a:r>
                    </a:p>
                  </a:txBody>
                  <a:tcPr marR="12432" marT="12432" marB="0" anchor="ctr">
                    <a:lnL w="3175" cap="flat" cmpd="sng" algn="ctr">
                      <a:solidFill>
                        <a:schemeClr val="accent6"/>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448112">
                <a:tc>
                  <a:txBody>
                    <a:bodyPr/>
                    <a:lstStyle/>
                    <a:p>
                      <a:pPr marL="0" marR="0" indent="0" algn="l" defTabSz="457200" rtl="0" eaLnBrk="1" fontAlgn="auto" latinLnBrk="0" hangingPunct="1">
                        <a:lnSpc>
                          <a:spcPct val="90000"/>
                        </a:lnSpc>
                        <a:spcBef>
                          <a:spcPts val="0"/>
                        </a:spcBef>
                        <a:spcAft>
                          <a:spcPts val="0"/>
                        </a:spcAft>
                        <a:buClrTx/>
                        <a:buSzTx/>
                        <a:buFontTx/>
                        <a:buNone/>
                        <a:tabLst/>
                        <a:defRPr/>
                      </a:pPr>
                      <a:r>
                        <a:rPr lang="en-US" sz="1400" b="0" u="none" strike="noStrike" dirty="0">
                          <a:solidFill>
                            <a:schemeClr val="tx2"/>
                          </a:solidFill>
                          <a:effectLst/>
                          <a:latin typeface="+mj-lt"/>
                        </a:rPr>
                        <a:t>Add</a:t>
                      </a:r>
                      <a:r>
                        <a:rPr lang="en-US" sz="1400" b="0" u="none" strike="noStrike" baseline="0" dirty="0">
                          <a:solidFill>
                            <a:schemeClr val="tx1"/>
                          </a:solidFill>
                          <a:effectLst/>
                          <a:latin typeface="+mj-lt"/>
                        </a:rPr>
                        <a:t> </a:t>
                      </a:r>
                      <a:r>
                        <a:rPr lang="en-US" sz="1400" b="0" dirty="0">
                          <a:solidFill>
                            <a:srgbClr val="FF0000"/>
                          </a:solidFill>
                          <a:latin typeface="+mj-lt"/>
                          <a:cs typeface="Corbel"/>
                        </a:rPr>
                        <a:t>XX</a:t>
                      </a:r>
                      <a:r>
                        <a:rPr lang="en-US" sz="1400" b="0" dirty="0">
                          <a:solidFill>
                            <a:schemeClr val="tx1"/>
                          </a:solidFill>
                          <a:latin typeface="+mj-lt"/>
                          <a:cs typeface="Corbel"/>
                        </a:rPr>
                        <a:t> </a:t>
                      </a:r>
                      <a:r>
                        <a:rPr lang="en-US" sz="1400" b="0" dirty="0">
                          <a:solidFill>
                            <a:schemeClr val="tx2"/>
                          </a:solidFill>
                          <a:latin typeface="+mj-lt"/>
                          <a:cs typeface="Corbel"/>
                        </a:rPr>
                        <a:t>customer interviews in </a:t>
                      </a:r>
                      <a:r>
                        <a:rPr lang="en-US" sz="1400" b="0" dirty="0">
                          <a:solidFill>
                            <a:srgbClr val="FF0000"/>
                          </a:solidFill>
                          <a:latin typeface="+mj-lt"/>
                          <a:cs typeface="Corbel"/>
                        </a:rPr>
                        <a:t>COUNTRY</a:t>
                      </a:r>
                    </a:p>
                  </a:txBody>
                  <a:tcPr marR="12432" marT="1243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3F3F3"/>
                    </a:solidFill>
                  </a:tcPr>
                </a:tc>
                <a:tc vMerge="1">
                  <a:txBody>
                    <a:bodyPr/>
                    <a:lstStyle/>
                    <a:p>
                      <a:pPr algn="l">
                        <a:lnSpc>
                          <a:spcPct val="90000"/>
                        </a:lnSpc>
                      </a:pPr>
                      <a:endParaRPr lang="en-US" sz="1400" b="1" dirty="0">
                        <a:solidFill>
                          <a:srgbClr val="FF0000"/>
                        </a:solidFill>
                        <a:latin typeface="+mn-lt"/>
                        <a:cs typeface="Corbel"/>
                      </a:endParaRPr>
                    </a:p>
                  </a:txBody>
                  <a:tcPr marR="12432" marT="12432" marB="0" anchor="ctr">
                    <a:solidFill>
                      <a:srgbClr val="F3F3F3"/>
                    </a:solidFill>
                  </a:tcPr>
                </a:tc>
                <a:tc vMerge="1">
                  <a:txBody>
                    <a:bodyPr/>
                    <a:lstStyle/>
                    <a:p>
                      <a:endParaRPr lang="en-US"/>
                    </a:p>
                  </a:txBody>
                  <a:tcPr/>
                </a:tc>
                <a:extLst>
                  <a:ext uri="{0D108BD9-81ED-4DB2-BD59-A6C34878D82A}">
                    <a16:rowId xmlns:a16="http://schemas.microsoft.com/office/drawing/2014/main" val="10001"/>
                  </a:ext>
                </a:extLst>
              </a:tr>
            </a:tbl>
          </a:graphicData>
        </a:graphic>
      </p:graphicFrame>
      <p:pic>
        <p:nvPicPr>
          <p:cNvPr id="21" name="Picture 20">
            <a:extLst>
              <a:ext uri="{FF2B5EF4-FFF2-40B4-BE49-F238E27FC236}">
                <a16:creationId xmlns:a16="http://schemas.microsoft.com/office/drawing/2014/main" id="{60CCF5C2-DC09-2C4A-B6F5-39C0363CA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24" y="1498566"/>
            <a:ext cx="980973" cy="980973"/>
          </a:xfrm>
          <a:prstGeom prst="rect">
            <a:avLst/>
          </a:prstGeom>
        </p:spPr>
      </p:pic>
    </p:spTree>
    <p:extLst>
      <p:ext uri="{BB962C8B-B14F-4D97-AF65-F5344CB8AC3E}">
        <p14:creationId xmlns:p14="http://schemas.microsoft.com/office/powerpoint/2010/main" val="2916692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BF24-C165-954B-8B33-5BD7C5860247}"/>
              </a:ext>
            </a:extLst>
          </p:cNvPr>
          <p:cNvSpPr>
            <a:spLocks noGrp="1"/>
          </p:cNvSpPr>
          <p:nvPr>
            <p:ph type="title"/>
          </p:nvPr>
        </p:nvSpPr>
        <p:spPr/>
        <p:txBody>
          <a:bodyPr/>
          <a:lstStyle/>
          <a:p>
            <a:r>
              <a:rPr lang="en-US" dirty="0"/>
              <a:t>PRICING TABLES MULTIPLE</a:t>
            </a:r>
          </a:p>
        </p:txBody>
      </p:sp>
      <p:cxnSp>
        <p:nvCxnSpPr>
          <p:cNvPr id="7" name="Straight Connector 6">
            <a:extLst>
              <a:ext uri="{FF2B5EF4-FFF2-40B4-BE49-F238E27FC236}">
                <a16:creationId xmlns:a16="http://schemas.microsoft.com/office/drawing/2014/main" id="{A86327E5-63DE-AA44-AC8E-70314B390603}"/>
              </a:ext>
            </a:extLst>
          </p:cNvPr>
          <p:cNvCxnSpPr>
            <a:cxnSpLocks/>
          </p:cNvCxnSpPr>
          <p:nvPr/>
        </p:nvCxnSpPr>
        <p:spPr>
          <a:xfrm>
            <a:off x="19805"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3E9CDB44-C7F4-D949-B153-21D467E769BA}"/>
              </a:ext>
            </a:extLst>
          </p:cNvPr>
          <p:cNvSpPr/>
          <p:nvPr/>
        </p:nvSpPr>
        <p:spPr>
          <a:xfrm>
            <a:off x="3143545" y="1154082"/>
            <a:ext cx="2849141" cy="3783307"/>
          </a:xfrm>
          <a:prstGeom prst="roundRect">
            <a:avLst>
              <a:gd name="adj" fmla="val 674"/>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9EB74E1A-D41E-B441-97B6-78718E69D297}"/>
              </a:ext>
            </a:extLst>
          </p:cNvPr>
          <p:cNvSpPr/>
          <p:nvPr/>
        </p:nvSpPr>
        <p:spPr>
          <a:xfrm>
            <a:off x="6140589" y="1154082"/>
            <a:ext cx="2849141" cy="3783307"/>
          </a:xfrm>
          <a:prstGeom prst="roundRect">
            <a:avLst>
              <a:gd name="adj" fmla="val 674"/>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72BC4E75-BE42-3B45-88B8-F8F7AD50628B}"/>
              </a:ext>
            </a:extLst>
          </p:cNvPr>
          <p:cNvSpPr/>
          <p:nvPr/>
        </p:nvSpPr>
        <p:spPr>
          <a:xfrm>
            <a:off x="146501" y="1154082"/>
            <a:ext cx="2849141" cy="3783307"/>
          </a:xfrm>
          <a:prstGeom prst="roundRect">
            <a:avLst>
              <a:gd name="adj" fmla="val 674"/>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87057140-7AC5-624E-81C0-BA0DE0CD1C82}"/>
              </a:ext>
            </a:extLst>
          </p:cNvPr>
          <p:cNvGraphicFramePr>
            <a:graphicFrameLocks noGrp="1"/>
          </p:cNvGraphicFramePr>
          <p:nvPr>
            <p:extLst>
              <p:ext uri="{D42A27DB-BD31-4B8C-83A1-F6EECF244321}">
                <p14:modId xmlns:p14="http://schemas.microsoft.com/office/powerpoint/2010/main" val="110023616"/>
              </p:ext>
            </p:extLst>
          </p:nvPr>
        </p:nvGraphicFramePr>
        <p:xfrm>
          <a:off x="201398" y="1211720"/>
          <a:ext cx="2738146" cy="3646388"/>
        </p:xfrm>
        <a:graphic>
          <a:graphicData uri="http://schemas.openxmlformats.org/drawingml/2006/table">
            <a:tbl>
              <a:tblPr>
                <a:tableStyleId>{5C22544A-7EE6-4342-B048-85BDC9FD1C3A}</a:tableStyleId>
              </a:tblPr>
              <a:tblGrid>
                <a:gridCol w="2169923">
                  <a:extLst>
                    <a:ext uri="{9D8B030D-6E8A-4147-A177-3AD203B41FA5}">
                      <a16:colId xmlns:a16="http://schemas.microsoft.com/office/drawing/2014/main" val="20000"/>
                    </a:ext>
                  </a:extLst>
                </a:gridCol>
                <a:gridCol w="568223">
                  <a:extLst>
                    <a:ext uri="{9D8B030D-6E8A-4147-A177-3AD203B41FA5}">
                      <a16:colId xmlns:a16="http://schemas.microsoft.com/office/drawing/2014/main" val="20001"/>
                    </a:ext>
                  </a:extLst>
                </a:gridCol>
              </a:tblGrid>
              <a:tr h="289459">
                <a:tc gridSpan="2">
                  <a:txBody>
                    <a:bodyPr/>
                    <a:lstStyle/>
                    <a:p>
                      <a:pPr algn="l" fontAlgn="ctr"/>
                      <a:r>
                        <a:rPr lang="en-US" sz="1200" b="0" u="none" strike="noStrike" dirty="0">
                          <a:solidFill>
                            <a:schemeClr val="bg1"/>
                          </a:solidFill>
                          <a:effectLst/>
                          <a:latin typeface="+mj-lt"/>
                        </a:rPr>
                        <a:t>         Online</a:t>
                      </a:r>
                      <a:r>
                        <a:rPr lang="en-US" sz="1200" b="0" u="none" strike="noStrike" baseline="0" dirty="0">
                          <a:solidFill>
                            <a:schemeClr val="bg1"/>
                          </a:solidFill>
                          <a:effectLst/>
                          <a:latin typeface="+mj-lt"/>
                        </a:rPr>
                        <a:t> Survey</a:t>
                      </a:r>
                      <a:endParaRPr lang="en-US" sz="1200" b="0" i="0" u="none" strike="noStrike" dirty="0">
                        <a:solidFill>
                          <a:schemeClr val="bg1"/>
                        </a:solidFill>
                        <a:effectLst/>
                        <a:latin typeface="+mj-lt"/>
                      </a:endParaRPr>
                    </a:p>
                  </a:txBody>
                  <a:tcPr marR="12432" marT="1243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75000"/>
                      </a:schemeClr>
                    </a:solidFill>
                  </a:tcPr>
                </a:tc>
                <a:tc hMerge="1">
                  <a:txBody>
                    <a:bodyPr/>
                    <a:lstStyle/>
                    <a:p>
                      <a:endParaRPr lang="en-US"/>
                    </a:p>
                  </a:txBody>
                  <a:tcPr/>
                </a:tc>
                <a:extLst>
                  <a:ext uri="{0D108BD9-81ED-4DB2-BD59-A6C34878D82A}">
                    <a16:rowId xmlns:a16="http://schemas.microsoft.com/office/drawing/2014/main" val="10000"/>
                  </a:ext>
                </a:extLst>
              </a:tr>
              <a:tr h="289459">
                <a:tc>
                  <a:txBody>
                    <a:bodyPr/>
                    <a:lstStyle/>
                    <a:p>
                      <a:pPr>
                        <a:lnSpc>
                          <a:spcPct val="90000"/>
                        </a:lnSpc>
                      </a:pPr>
                      <a:r>
                        <a:rPr lang="en-US" sz="850" b="0" dirty="0">
                          <a:solidFill>
                            <a:schemeClr val="tx2"/>
                          </a:solidFill>
                          <a:latin typeface="+mj-lt"/>
                          <a:cs typeface="Corbel"/>
                        </a:rPr>
                        <a:t>Design, Setup &amp; </a:t>
                      </a:r>
                      <a:r>
                        <a:rPr lang="en-US" sz="850" b="0" dirty="0">
                          <a:solidFill>
                            <a:srgbClr val="FF0000"/>
                          </a:solidFill>
                          <a:latin typeface="+mj-lt"/>
                          <a:cs typeface="Corbel"/>
                        </a:rPr>
                        <a:t>XX</a:t>
                      </a:r>
                      <a:r>
                        <a:rPr lang="en-US" sz="850" b="0" dirty="0">
                          <a:solidFill>
                            <a:schemeClr val="bg1"/>
                          </a:solidFill>
                          <a:latin typeface="+mj-lt"/>
                          <a:cs typeface="Corbel"/>
                        </a:rPr>
                        <a:t> </a:t>
                      </a:r>
                      <a:r>
                        <a:rPr lang="en-US" sz="850" b="0" dirty="0">
                          <a:solidFill>
                            <a:schemeClr val="tx2"/>
                          </a:solidFill>
                          <a:latin typeface="+mj-lt"/>
                          <a:cs typeface="Corbel"/>
                        </a:rPr>
                        <a:t>interviews in </a:t>
                      </a:r>
                      <a:r>
                        <a:rPr lang="en-US" sz="850" b="0" dirty="0">
                          <a:solidFill>
                            <a:srgbClr val="FF0000"/>
                          </a:solidFill>
                          <a:latin typeface="+mj-lt"/>
                          <a:cs typeface="Corbel"/>
                        </a:rPr>
                        <a:t>COUNTRY</a:t>
                      </a:r>
                    </a:p>
                  </a:txBody>
                  <a:tcPr marR="12432" marT="12432" marB="0" anchor="ctr">
                    <a:lnL w="12700" cmpd="sng">
                      <a:noFill/>
                    </a:lnL>
                    <a:lnR w="3175" cap="flat" cmpd="sng" algn="ctr">
                      <a:solidFill>
                        <a:schemeClr val="accent2">
                          <a:lumMod val="20000"/>
                          <a:lumOff val="8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900" b="0" u="none" strike="noStrike" dirty="0">
                          <a:solidFill>
                            <a:schemeClr val="tx2"/>
                          </a:solidFill>
                          <a:effectLst/>
                          <a:latin typeface="+mj-lt"/>
                          <a:ea typeface="Lato" panose="020F0502020204030203" pitchFamily="34" charset="0"/>
                          <a:cs typeface="Lato" panose="020F0502020204030203" pitchFamily="34" charset="0"/>
                        </a:rPr>
                        <a:t>$0</a:t>
                      </a:r>
                      <a:endParaRPr lang="en-US" sz="900" b="0" i="0" u="none" strike="noStrike" dirty="0">
                        <a:solidFill>
                          <a:schemeClr val="tx2"/>
                        </a:solidFill>
                        <a:effectLst/>
                        <a:latin typeface="+mj-lt"/>
                        <a:ea typeface="Lato" panose="020F0502020204030203" pitchFamily="34" charset="0"/>
                        <a:cs typeface="Lato" panose="020F0502020204030203" pitchFamily="34" charset="0"/>
                      </a:endParaRPr>
                    </a:p>
                  </a:txBody>
                  <a:tcPr marR="12432" marT="12432" marB="0" anchor="ctr">
                    <a:lnL w="3175" cap="flat" cmpd="sng" algn="ctr">
                      <a:solidFill>
                        <a:schemeClr val="accent2">
                          <a:lumMod val="20000"/>
                          <a:lumOff val="80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204498">
                <a:tc gridSpan="2">
                  <a:txBody>
                    <a:bodyPr/>
                    <a:lstStyle/>
                    <a:p>
                      <a:pPr marL="0" algn="l" fontAlgn="ctr">
                        <a:spcAft>
                          <a:spcPts val="0"/>
                        </a:spcAft>
                      </a:pPr>
                      <a:r>
                        <a:rPr lang="en-US" sz="800" b="1" dirty="0">
                          <a:latin typeface="+mj-lt"/>
                        </a:rPr>
                        <a:t>Included in research costs:</a:t>
                      </a:r>
                    </a:p>
                  </a:txBody>
                  <a:tcPr marR="12432" marT="12432" marB="0" anchor="ctr">
                    <a:lnL w="12700" cmpd="sng">
                      <a:noFill/>
                    </a:lnL>
                    <a:lnR w="12700" cmpd="sng">
                      <a:noFill/>
                    </a:lnR>
                    <a:lnT w="12700" cmpd="sng">
                      <a:noFill/>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1"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2"/>
                  </a:ext>
                </a:extLst>
              </a:tr>
              <a:tr h="204498">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kumimoji="0" lang="en-US" sz="800" b="0" i="0" u="none" strike="noStrike" kern="1200" cap="none" spc="0" normalizeH="0" baseline="0" noProof="0" dirty="0">
                          <a:ln>
                            <a:noFill/>
                          </a:ln>
                          <a:solidFill>
                            <a:schemeClr val="tx1"/>
                          </a:solidFill>
                          <a:effectLst/>
                          <a:uLnTx/>
                          <a:uFillTx/>
                          <a:latin typeface="+mj-lt"/>
                          <a:ea typeface="+mn-ea"/>
                          <a:cs typeface="Corbel"/>
                        </a:rPr>
                        <a:t>Project kickoff and weekly status reports</a:t>
                      </a: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endParaRPr kumimoji="0" lang="en-US" sz="1100" b="0" i="0" u="none" strike="noStrike" kern="1200" cap="none" spc="0" normalizeH="0" baseline="0" noProof="0" dirty="0">
                        <a:ln>
                          <a:noFill/>
                        </a:ln>
                        <a:solidFill>
                          <a:schemeClr val="tx1"/>
                        </a:solidFill>
                        <a:effectLst/>
                        <a:uLnTx/>
                        <a:uFillTx/>
                        <a:latin typeface="Corbel"/>
                        <a:ea typeface="+mn-ea"/>
                        <a:cs typeface="Corbel"/>
                      </a:endParaRPr>
                    </a:p>
                  </a:txBody>
                  <a:tcPr marL="72000" marR="72000" marT="0" marB="0" anchor="ctr">
                    <a:solidFill>
                      <a:srgbClr val="F3F3F3"/>
                    </a:solidFill>
                  </a:tcPr>
                </a:tc>
                <a:extLst>
                  <a:ext uri="{0D108BD9-81ED-4DB2-BD59-A6C34878D82A}">
                    <a16:rowId xmlns:a16="http://schemas.microsoft.com/office/drawing/2014/main" val="10003"/>
                  </a:ext>
                </a:extLst>
              </a:tr>
              <a:tr h="204498">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kumimoji="0" lang="en-US" sz="800" b="0" i="0" u="none" strike="noStrike" kern="1200" cap="none" spc="0" normalizeH="0" baseline="0" noProof="0">
                          <a:ln>
                            <a:noFill/>
                          </a:ln>
                          <a:solidFill>
                            <a:schemeClr val="tx1"/>
                          </a:solidFill>
                          <a:effectLst/>
                          <a:uLnTx/>
                          <a:uFillTx/>
                          <a:latin typeface="+mj-lt"/>
                          <a:ea typeface="+mn-ea"/>
                          <a:cs typeface="Corbel"/>
                        </a:rPr>
                        <a:t>Questionnaire design</a:t>
                      </a:r>
                      <a:endParaRPr kumimoji="0" lang="en-US" sz="800" b="0" i="0" u="none" strike="noStrike" kern="1200" cap="none" spc="0" normalizeH="0" baseline="0" noProof="0" dirty="0">
                        <a:ln>
                          <a:noFill/>
                        </a:ln>
                        <a:solidFill>
                          <a:schemeClr val="tx1"/>
                        </a:solidFill>
                        <a:effectLst/>
                        <a:uLnTx/>
                        <a:uFillTx/>
                        <a:latin typeface="+mj-lt"/>
                        <a:ea typeface="+mn-ea"/>
                        <a:cs typeface="Corbel"/>
                      </a:endParaRP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endParaRPr kumimoji="0" lang="en-US" sz="1100" b="0" i="0" u="none" strike="noStrike" kern="1200" cap="none" spc="0" normalizeH="0" baseline="0" noProof="0" dirty="0">
                        <a:ln>
                          <a:noFill/>
                        </a:ln>
                        <a:solidFill>
                          <a:schemeClr val="tx1"/>
                        </a:solidFill>
                        <a:effectLst/>
                        <a:uLnTx/>
                        <a:uFillTx/>
                        <a:latin typeface="Corbel"/>
                        <a:ea typeface="+mn-ea"/>
                        <a:cs typeface="Corbel"/>
                      </a:endParaRPr>
                    </a:p>
                  </a:txBody>
                  <a:tcPr marL="72000" marR="72000" marT="0" marB="0" anchor="ctr"/>
                </a:tc>
                <a:extLst>
                  <a:ext uri="{0D108BD9-81ED-4DB2-BD59-A6C34878D82A}">
                    <a16:rowId xmlns:a16="http://schemas.microsoft.com/office/drawing/2014/main" val="10004"/>
                  </a:ext>
                </a:extLst>
              </a:tr>
              <a:tr h="204498">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kumimoji="0" lang="en-US" sz="800" b="0" i="0" u="none" strike="noStrike" kern="1200" cap="none" spc="0" normalizeH="0" baseline="0" noProof="0">
                          <a:ln>
                            <a:noFill/>
                          </a:ln>
                          <a:solidFill>
                            <a:schemeClr val="tx1"/>
                          </a:solidFill>
                          <a:effectLst/>
                          <a:uLnTx/>
                          <a:uFillTx/>
                          <a:latin typeface="+mj-lt"/>
                          <a:ea typeface="+mn-ea"/>
                          <a:cs typeface="Corbel"/>
                        </a:rPr>
                        <a:t>HTML invitation design, programming &amp; deployment</a:t>
                      </a:r>
                      <a:endParaRPr kumimoji="0" lang="en-US" sz="800" b="0" i="0" u="none" strike="noStrike" kern="1200" cap="none" spc="0" normalizeH="0" baseline="0" noProof="0" dirty="0">
                        <a:ln>
                          <a:noFill/>
                        </a:ln>
                        <a:solidFill>
                          <a:schemeClr val="tx1"/>
                        </a:solidFill>
                        <a:effectLst/>
                        <a:uLnTx/>
                        <a:uFillTx/>
                        <a:latin typeface="+mj-lt"/>
                        <a:ea typeface="+mn-ea"/>
                        <a:cs typeface="Corbel"/>
                      </a:endParaRP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endParaRPr lang="en-US"/>
                    </a:p>
                  </a:txBody>
                  <a:tcPr/>
                </a:tc>
                <a:extLst>
                  <a:ext uri="{0D108BD9-81ED-4DB2-BD59-A6C34878D82A}">
                    <a16:rowId xmlns:a16="http://schemas.microsoft.com/office/drawing/2014/main" val="10005"/>
                  </a:ext>
                </a:extLst>
              </a:tr>
              <a:tr h="204498">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kumimoji="0" lang="en-US" sz="800" b="0" i="0" u="none" strike="noStrike" kern="1200" cap="none" spc="0" normalizeH="0" baseline="0" noProof="0">
                          <a:ln>
                            <a:noFill/>
                          </a:ln>
                          <a:solidFill>
                            <a:schemeClr val="tx1"/>
                          </a:solidFill>
                          <a:effectLst/>
                          <a:uLnTx/>
                          <a:uFillTx/>
                          <a:latin typeface="+mj-lt"/>
                          <a:ea typeface="+mn-ea"/>
                          <a:cs typeface="Corbel"/>
                        </a:rPr>
                        <a:t>Online survey programming, testing &amp; hosting</a:t>
                      </a:r>
                      <a:endParaRPr kumimoji="0" lang="en-US" sz="800" b="0" i="0" u="none" strike="noStrike" kern="1200" cap="none" spc="0" normalizeH="0" baseline="0" noProof="0" dirty="0">
                        <a:ln>
                          <a:noFill/>
                        </a:ln>
                        <a:solidFill>
                          <a:schemeClr val="tx1"/>
                        </a:solidFill>
                        <a:effectLst/>
                        <a:uLnTx/>
                        <a:uFillTx/>
                        <a:latin typeface="+mj-lt"/>
                        <a:ea typeface="+mn-ea"/>
                        <a:cs typeface="Corbel"/>
                      </a:endParaRP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endParaRPr kumimoji="0" lang="en-US" sz="1100" b="0" i="0" u="none" strike="noStrike" kern="1200" cap="none" spc="0" normalizeH="0" baseline="0" noProof="0" dirty="0">
                        <a:ln>
                          <a:noFill/>
                        </a:ln>
                        <a:solidFill>
                          <a:schemeClr val="tx1"/>
                        </a:solidFill>
                        <a:effectLst/>
                        <a:uLnTx/>
                        <a:uFillTx/>
                        <a:latin typeface="Corbel"/>
                        <a:ea typeface="+mn-ea"/>
                        <a:cs typeface="Corbel"/>
                      </a:endParaRPr>
                    </a:p>
                  </a:txBody>
                  <a:tcPr marL="72000" marR="72000" marT="0" marB="0" anchor="ctr"/>
                </a:tc>
                <a:extLst>
                  <a:ext uri="{0D108BD9-81ED-4DB2-BD59-A6C34878D82A}">
                    <a16:rowId xmlns:a16="http://schemas.microsoft.com/office/drawing/2014/main" val="10006"/>
                  </a:ext>
                </a:extLst>
              </a:tr>
              <a:tr h="204498">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lang="en-US" sz="800" u="none" strike="noStrike">
                          <a:effectLst/>
                          <a:latin typeface="+mj-lt"/>
                        </a:rPr>
                        <a:t>Customer list processing</a:t>
                      </a:r>
                      <a:endParaRPr lang="en-US" sz="800" b="0" i="0" u="none" strike="noStrike" dirty="0">
                        <a:solidFill>
                          <a:srgbClr val="FF0000"/>
                        </a:solidFill>
                        <a:effectLst/>
                        <a:latin typeface="+mj-lt"/>
                      </a:endParaRP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endParaRPr lang="en-US" sz="1100" b="0" i="0" u="none" strike="noStrike" dirty="0">
                        <a:solidFill>
                          <a:srgbClr val="FF0000"/>
                        </a:solidFill>
                        <a:effectLst/>
                        <a:latin typeface="Corbel" charset="0"/>
                      </a:endParaRPr>
                    </a:p>
                  </a:txBody>
                  <a:tcPr marL="72000" marR="72000" marT="0" marB="0" anchor="ctr"/>
                </a:tc>
                <a:extLst>
                  <a:ext uri="{0D108BD9-81ED-4DB2-BD59-A6C34878D82A}">
                    <a16:rowId xmlns:a16="http://schemas.microsoft.com/office/drawing/2014/main" val="10007"/>
                  </a:ext>
                </a:extLst>
              </a:tr>
              <a:tr h="204498">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kumimoji="0" lang="en-US" sz="800" b="0" i="0" u="none" strike="noStrike" kern="1200" cap="none" spc="0" normalizeH="0" baseline="0" noProof="0">
                          <a:ln>
                            <a:noFill/>
                          </a:ln>
                          <a:solidFill>
                            <a:schemeClr val="tx1"/>
                          </a:solidFill>
                          <a:effectLst/>
                          <a:uLnTx/>
                          <a:uFillTx/>
                          <a:latin typeface="+mj-lt"/>
                          <a:ea typeface="+mn-ea"/>
                          <a:cs typeface="Corbel"/>
                        </a:rPr>
                        <a:t>Customer sourcing &amp; incentives</a:t>
                      </a:r>
                      <a:endParaRPr kumimoji="0" lang="en-US" sz="800" b="0" i="0" u="none" strike="noStrike" kern="1200" cap="none" spc="0" normalizeH="0" baseline="0" noProof="0" dirty="0">
                        <a:ln>
                          <a:noFill/>
                        </a:ln>
                        <a:solidFill>
                          <a:schemeClr val="tx1"/>
                        </a:solidFill>
                        <a:effectLst/>
                        <a:uLnTx/>
                        <a:uFillTx/>
                        <a:latin typeface="+mj-lt"/>
                        <a:ea typeface="+mn-ea"/>
                        <a:cs typeface="Corbel"/>
                      </a:endParaRP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endParaRPr kumimoji="0" lang="en-US" sz="1100" b="0" i="0" u="none" strike="noStrike" kern="1200" cap="none" spc="0" normalizeH="0" baseline="0" noProof="0" dirty="0">
                        <a:ln>
                          <a:noFill/>
                        </a:ln>
                        <a:solidFill>
                          <a:schemeClr val="tx1"/>
                        </a:solidFill>
                        <a:effectLst/>
                        <a:uLnTx/>
                        <a:uFillTx/>
                        <a:latin typeface="Corbel"/>
                        <a:ea typeface="+mn-ea"/>
                        <a:cs typeface="Corbel"/>
                      </a:endParaRPr>
                    </a:p>
                  </a:txBody>
                  <a:tcPr marL="72000" marR="72000" marT="0" marB="0" anchor="ctr">
                    <a:solidFill>
                      <a:srgbClr val="F3F3F3"/>
                    </a:solidFill>
                  </a:tcPr>
                </a:tc>
                <a:extLst>
                  <a:ext uri="{0D108BD9-81ED-4DB2-BD59-A6C34878D82A}">
                    <a16:rowId xmlns:a16="http://schemas.microsoft.com/office/drawing/2014/main" val="10008"/>
                  </a:ext>
                </a:extLst>
              </a:tr>
              <a:tr h="204498">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kumimoji="0" lang="en-US" sz="800" b="0" i="0" u="none" strike="noStrike" kern="1200" cap="none" spc="0" normalizeH="0" baseline="0" noProof="0">
                          <a:ln>
                            <a:noFill/>
                          </a:ln>
                          <a:solidFill>
                            <a:schemeClr val="tx1"/>
                          </a:solidFill>
                          <a:effectLst/>
                          <a:uLnTx/>
                          <a:uFillTx/>
                          <a:latin typeface="+mj-lt"/>
                          <a:ea typeface="+mn-ea"/>
                          <a:cs typeface="Corbel"/>
                        </a:rPr>
                        <a:t>Data collection &amp; field monitoring</a:t>
                      </a:r>
                      <a:endParaRPr kumimoji="0" lang="en-US" sz="800" b="0" i="0" u="none" strike="noStrike" kern="1200" cap="none" spc="0" normalizeH="0" baseline="0" noProof="0" dirty="0">
                        <a:ln>
                          <a:noFill/>
                        </a:ln>
                        <a:solidFill>
                          <a:schemeClr val="tx1"/>
                        </a:solidFill>
                        <a:effectLst/>
                        <a:uLnTx/>
                        <a:uFillTx/>
                        <a:latin typeface="+mj-lt"/>
                        <a:ea typeface="+mn-ea"/>
                        <a:cs typeface="Corbel"/>
                      </a:endParaRP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endParaRPr kumimoji="0" lang="en-US" sz="1100" b="0" i="0" u="none" strike="noStrike" kern="1200" cap="none" spc="0" normalizeH="0" baseline="0" noProof="0" dirty="0">
                        <a:ln>
                          <a:noFill/>
                        </a:ln>
                        <a:solidFill>
                          <a:schemeClr val="tx1"/>
                        </a:solidFill>
                        <a:effectLst/>
                        <a:uLnTx/>
                        <a:uFillTx/>
                        <a:latin typeface="Corbel"/>
                        <a:ea typeface="+mn-ea"/>
                        <a:cs typeface="Corbel"/>
                      </a:endParaRPr>
                    </a:p>
                  </a:txBody>
                  <a:tcPr marL="72000" marR="72000" marT="0" marB="0" anchor="ctr"/>
                </a:tc>
                <a:extLst>
                  <a:ext uri="{0D108BD9-81ED-4DB2-BD59-A6C34878D82A}">
                    <a16:rowId xmlns:a16="http://schemas.microsoft.com/office/drawing/2014/main" val="10009"/>
                  </a:ext>
                </a:extLst>
              </a:tr>
              <a:tr h="204498">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kumimoji="0" lang="en-US" sz="800" b="0" i="0" u="none" strike="noStrike" kern="1200" cap="none" spc="0" normalizeH="0" baseline="0" noProof="0">
                          <a:ln>
                            <a:noFill/>
                          </a:ln>
                          <a:solidFill>
                            <a:schemeClr val="tx1"/>
                          </a:solidFill>
                          <a:effectLst/>
                          <a:uLnTx/>
                          <a:uFillTx/>
                          <a:latin typeface="+mj-lt"/>
                          <a:ea typeface="+mn-ea"/>
                          <a:cs typeface="Corbel"/>
                        </a:rPr>
                        <a:t>Up to </a:t>
                      </a:r>
                      <a:r>
                        <a:rPr kumimoji="0" lang="en-US" sz="800" b="0" i="0" u="none" strike="noStrike" kern="1200" cap="none" spc="0" normalizeH="0" baseline="0" noProof="0">
                          <a:ln>
                            <a:noFill/>
                          </a:ln>
                          <a:solidFill>
                            <a:srgbClr val="FF0000"/>
                          </a:solidFill>
                          <a:effectLst/>
                          <a:uLnTx/>
                          <a:uFillTx/>
                          <a:latin typeface="+mj-lt"/>
                          <a:ea typeface="+mn-ea"/>
                          <a:cs typeface="Corbel"/>
                        </a:rPr>
                        <a:t>XXX</a:t>
                      </a:r>
                      <a:r>
                        <a:rPr kumimoji="0" lang="en-US" sz="800" b="0" i="0" u="none" strike="noStrike" kern="1200" cap="none" spc="0" normalizeH="0" baseline="0" noProof="0">
                          <a:ln>
                            <a:noFill/>
                          </a:ln>
                          <a:solidFill>
                            <a:schemeClr val="tx1"/>
                          </a:solidFill>
                          <a:effectLst/>
                          <a:uLnTx/>
                          <a:uFillTx/>
                          <a:latin typeface="+mj-lt"/>
                          <a:ea typeface="+mn-ea"/>
                          <a:cs typeface="Corbel"/>
                        </a:rPr>
                        <a:t> completed survey interviews</a:t>
                      </a:r>
                      <a:endParaRPr kumimoji="0" lang="en-US" sz="800" b="0" i="0" u="none" strike="noStrike" kern="1200" cap="none" spc="0" normalizeH="0" baseline="0" noProof="0" dirty="0">
                        <a:ln>
                          <a:noFill/>
                        </a:ln>
                        <a:solidFill>
                          <a:schemeClr val="tx1"/>
                        </a:solidFill>
                        <a:effectLst/>
                        <a:uLnTx/>
                        <a:uFillTx/>
                        <a:latin typeface="+mj-lt"/>
                        <a:ea typeface="+mn-ea"/>
                        <a:cs typeface="Corbel"/>
                      </a:endParaRP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endParaRPr kumimoji="0" lang="en-US" sz="1100" b="0" i="0" u="none" strike="noStrike" kern="1200" cap="none" spc="0" normalizeH="0" baseline="0" noProof="0" dirty="0">
                        <a:ln>
                          <a:noFill/>
                        </a:ln>
                        <a:solidFill>
                          <a:schemeClr val="tx1"/>
                        </a:solidFill>
                        <a:effectLst/>
                        <a:uLnTx/>
                        <a:uFillTx/>
                        <a:latin typeface="Corbel"/>
                        <a:ea typeface="+mn-ea"/>
                        <a:cs typeface="Corbel"/>
                      </a:endParaRPr>
                    </a:p>
                  </a:txBody>
                  <a:tcPr marL="72000" marR="72000" marT="0" marB="0" anchor="ctr">
                    <a:solidFill>
                      <a:srgbClr val="F3F3F3"/>
                    </a:solidFill>
                  </a:tcPr>
                </a:tc>
                <a:extLst>
                  <a:ext uri="{0D108BD9-81ED-4DB2-BD59-A6C34878D82A}">
                    <a16:rowId xmlns:a16="http://schemas.microsoft.com/office/drawing/2014/main" val="10010"/>
                  </a:ext>
                </a:extLst>
              </a:tr>
              <a:tr h="204498">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kumimoji="0" lang="en-US" sz="800" b="0" i="0" u="none" strike="noStrike" kern="1200" cap="none" spc="0" normalizeH="0" baseline="0" noProof="0">
                          <a:ln>
                            <a:noFill/>
                          </a:ln>
                          <a:solidFill>
                            <a:schemeClr val="tx1"/>
                          </a:solidFill>
                          <a:effectLst/>
                          <a:uLnTx/>
                          <a:uFillTx/>
                          <a:latin typeface="+mj-lt"/>
                          <a:ea typeface="+mn-ea"/>
                          <a:cs typeface="Corbel"/>
                        </a:rPr>
                        <a:t>Data processing</a:t>
                      </a:r>
                      <a:endParaRPr kumimoji="0" lang="en-US" sz="800" b="0" i="0" u="none" strike="noStrike" kern="1200" cap="none" spc="0" normalizeH="0" baseline="0" noProof="0" dirty="0">
                        <a:ln>
                          <a:noFill/>
                        </a:ln>
                        <a:solidFill>
                          <a:schemeClr val="tx1"/>
                        </a:solidFill>
                        <a:effectLst/>
                        <a:uLnTx/>
                        <a:uFillTx/>
                        <a:latin typeface="+mj-lt"/>
                        <a:ea typeface="+mn-ea"/>
                        <a:cs typeface="Corbel"/>
                      </a:endParaRP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endParaRPr kumimoji="0" lang="en-US" sz="1100" b="0" i="0" u="none" strike="noStrike" kern="1200" cap="none" spc="0" normalizeH="0" baseline="0" noProof="0" dirty="0">
                        <a:ln>
                          <a:noFill/>
                        </a:ln>
                        <a:solidFill>
                          <a:schemeClr val="tx1"/>
                        </a:solidFill>
                        <a:effectLst/>
                        <a:uLnTx/>
                        <a:uFillTx/>
                        <a:latin typeface="Corbel"/>
                        <a:ea typeface="+mn-ea"/>
                        <a:cs typeface="Corbel"/>
                      </a:endParaRPr>
                    </a:p>
                  </a:txBody>
                  <a:tcPr marL="72000" marR="72000" marT="0" marB="0" anchor="ctr">
                    <a:solidFill>
                      <a:srgbClr val="F3F3F3"/>
                    </a:solidFill>
                  </a:tcPr>
                </a:tc>
                <a:extLst>
                  <a:ext uri="{0D108BD9-81ED-4DB2-BD59-A6C34878D82A}">
                    <a16:rowId xmlns:a16="http://schemas.microsoft.com/office/drawing/2014/main" val="10011"/>
                  </a:ext>
                </a:extLst>
              </a:tr>
              <a:tr h="204498">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lang="en-US" sz="800" u="none" strike="noStrike">
                          <a:effectLst/>
                          <a:latin typeface="+mj-lt"/>
                        </a:rPr>
                        <a:t>Advanced analysis (XXX) </a:t>
                      </a:r>
                      <a:r>
                        <a:rPr kumimoji="0" lang="en-US" sz="800" b="0" i="0" u="none" strike="noStrike" kern="1200" cap="none" spc="0" normalizeH="0" baseline="0" noProof="0">
                          <a:ln>
                            <a:noFill/>
                          </a:ln>
                          <a:solidFill>
                            <a:srgbClr val="FF0000"/>
                          </a:solidFill>
                          <a:effectLst/>
                          <a:uLnTx/>
                          <a:uFillTx/>
                          <a:latin typeface="+mj-lt"/>
                          <a:ea typeface="+mn-ea"/>
                          <a:cs typeface="Corbel"/>
                        </a:rPr>
                        <a:t>IF INCLUDED</a:t>
                      </a:r>
                      <a:endParaRPr lang="en-US" sz="800" b="0" i="0" u="none" strike="noStrike" dirty="0">
                        <a:solidFill>
                          <a:srgbClr val="FF0000"/>
                        </a:solidFill>
                        <a:effectLst/>
                        <a:latin typeface="+mj-lt"/>
                      </a:endParaRP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endParaRPr lang="en-US" sz="1100" b="0" i="0" u="none" strike="noStrike" dirty="0">
                        <a:solidFill>
                          <a:srgbClr val="FF0000"/>
                        </a:solidFill>
                        <a:effectLst/>
                        <a:latin typeface="Corbel" charset="0"/>
                      </a:endParaRPr>
                    </a:p>
                  </a:txBody>
                  <a:tcPr marL="72000" marR="72000" marT="0" marB="0" anchor="ctr">
                    <a:solidFill>
                      <a:srgbClr val="F3F3F3"/>
                    </a:solidFill>
                  </a:tcPr>
                </a:tc>
                <a:extLst>
                  <a:ext uri="{0D108BD9-81ED-4DB2-BD59-A6C34878D82A}">
                    <a16:rowId xmlns:a16="http://schemas.microsoft.com/office/drawing/2014/main" val="10012"/>
                  </a:ext>
                </a:extLst>
              </a:tr>
              <a:tr h="204498">
                <a:tc gridSpan="2">
                  <a:txBody>
                    <a:bodyPr/>
                    <a:lstStyle/>
                    <a:p>
                      <a:pPr marL="0" algn="l" fontAlgn="b">
                        <a:spcAft>
                          <a:spcPts val="0"/>
                        </a:spcAft>
                      </a:pPr>
                      <a:r>
                        <a:rPr lang="en-US" sz="800">
                          <a:latin typeface="+mj-lt"/>
                        </a:rPr>
                        <a:t>Graphical reporting in .PPT (up to </a:t>
                      </a:r>
                      <a:r>
                        <a:rPr lang="en-US" sz="800">
                          <a:solidFill>
                            <a:srgbClr val="FF0000"/>
                          </a:solidFill>
                          <a:latin typeface="+mj-lt"/>
                        </a:rPr>
                        <a:t>XX</a:t>
                      </a:r>
                      <a:r>
                        <a:rPr lang="en-US" sz="800">
                          <a:latin typeface="+mj-lt"/>
                        </a:rPr>
                        <a:t> pages) </a:t>
                      </a:r>
                      <a:endParaRPr lang="en-US" sz="800" dirty="0">
                        <a:latin typeface="+mj-lt"/>
                      </a:endParaRP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marL="0" algn="l" fontAlgn="b">
                        <a:spcAft>
                          <a:spcPts val="0"/>
                        </a:spcAft>
                      </a:pPr>
                      <a:endParaRPr lang="en-US" sz="1100" dirty="0"/>
                    </a:p>
                  </a:txBody>
                  <a:tcPr marL="72000" marR="72000" marT="0" marB="0" anchor="ctr">
                    <a:solidFill>
                      <a:srgbClr val="F3F3F3"/>
                    </a:solidFill>
                  </a:tcPr>
                </a:tc>
                <a:extLst>
                  <a:ext uri="{0D108BD9-81ED-4DB2-BD59-A6C34878D82A}">
                    <a16:rowId xmlns:a16="http://schemas.microsoft.com/office/drawing/2014/main" val="10013"/>
                  </a:ext>
                </a:extLst>
              </a:tr>
              <a:tr h="204498">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kumimoji="0" lang="en-US" sz="800" b="0" i="0" u="none" strike="noStrike" kern="1200" cap="none" spc="0" normalizeH="0" baseline="0" noProof="0">
                          <a:ln>
                            <a:noFill/>
                          </a:ln>
                          <a:solidFill>
                            <a:schemeClr val="tx1"/>
                          </a:solidFill>
                          <a:effectLst/>
                          <a:uLnTx/>
                          <a:uFillTx/>
                          <a:latin typeface="+mj-lt"/>
                          <a:ea typeface="+mn-ea"/>
                          <a:cs typeface="Corbel"/>
                        </a:rPr>
                        <a:t>Interpretive analysis &amp; executive summary</a:t>
                      </a:r>
                      <a:endParaRPr kumimoji="0" lang="en-US" sz="800" b="0" i="0" u="none" strike="noStrike" kern="1200" cap="none" spc="0" normalizeH="0" baseline="0" noProof="0" dirty="0">
                        <a:ln>
                          <a:noFill/>
                        </a:ln>
                        <a:solidFill>
                          <a:schemeClr val="tx1"/>
                        </a:solidFill>
                        <a:effectLst/>
                        <a:uLnTx/>
                        <a:uFillTx/>
                        <a:latin typeface="+mj-lt"/>
                        <a:ea typeface="+mn-ea"/>
                        <a:cs typeface="Corbel"/>
                      </a:endParaRP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endParaRPr kumimoji="0" lang="en-US" sz="1100" b="0" i="0" u="none" strike="noStrike" kern="1200" cap="none" spc="0" normalizeH="0" baseline="0" noProof="0" dirty="0">
                        <a:ln>
                          <a:noFill/>
                        </a:ln>
                        <a:solidFill>
                          <a:schemeClr val="tx1"/>
                        </a:solidFill>
                        <a:effectLst/>
                        <a:uLnTx/>
                        <a:uFillTx/>
                        <a:latin typeface="Corbel"/>
                        <a:ea typeface="+mn-ea"/>
                        <a:cs typeface="Corbel"/>
                      </a:endParaRPr>
                    </a:p>
                  </a:txBody>
                  <a:tcPr marL="72000" marR="72000" marT="0" marB="0" anchor="ctr">
                    <a:solidFill>
                      <a:srgbClr val="F3F3F3"/>
                    </a:solidFill>
                  </a:tcPr>
                </a:tc>
                <a:extLst>
                  <a:ext uri="{0D108BD9-81ED-4DB2-BD59-A6C34878D82A}">
                    <a16:rowId xmlns:a16="http://schemas.microsoft.com/office/drawing/2014/main" val="10014"/>
                  </a:ext>
                </a:extLst>
              </a:tr>
              <a:tr h="204498">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kumimoji="0" lang="en-US" sz="800" b="0" i="0" u="none" strike="noStrike" kern="1200" cap="none" spc="0" normalizeH="0" baseline="0" noProof="0">
                          <a:ln>
                            <a:noFill/>
                          </a:ln>
                          <a:solidFill>
                            <a:srgbClr val="FF0000"/>
                          </a:solidFill>
                          <a:effectLst/>
                          <a:uLnTx/>
                          <a:uFillTx/>
                          <a:latin typeface="+mj-lt"/>
                          <a:ea typeface="+mn-ea"/>
                          <a:cs typeface="Corbel"/>
                        </a:rPr>
                        <a:t>1 volume/2 volumes </a:t>
                      </a:r>
                      <a:r>
                        <a:rPr kumimoji="0" lang="en-US" sz="800" b="0" i="0" u="none" strike="noStrike" kern="1200" cap="none" spc="0" normalizeH="0" baseline="0" noProof="0">
                          <a:ln>
                            <a:noFill/>
                          </a:ln>
                          <a:solidFill>
                            <a:schemeClr val="tx1"/>
                          </a:solidFill>
                          <a:effectLst/>
                          <a:uLnTx/>
                          <a:uFillTx/>
                          <a:latin typeface="+mj-lt"/>
                          <a:ea typeface="+mn-ea"/>
                          <a:cs typeface="Corbel"/>
                        </a:rPr>
                        <a:t> of Excel-based crosstabs</a:t>
                      </a:r>
                      <a:endParaRPr kumimoji="0" lang="en-US" sz="800" b="0" i="0" u="none" strike="noStrike" kern="1200" cap="none" spc="0" normalizeH="0" baseline="0" noProof="0" dirty="0">
                        <a:ln>
                          <a:noFill/>
                        </a:ln>
                        <a:solidFill>
                          <a:schemeClr val="tx1"/>
                        </a:solidFill>
                        <a:effectLst/>
                        <a:uLnTx/>
                        <a:uFillTx/>
                        <a:latin typeface="+mj-lt"/>
                        <a:ea typeface="+mn-ea"/>
                        <a:cs typeface="Corbel"/>
                      </a:endParaRP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endParaRPr kumimoji="0" lang="en-US" sz="1100" b="0" i="0" u="none" strike="noStrike" kern="1200" cap="none" spc="0" normalizeH="0" baseline="0" noProof="0" dirty="0">
                        <a:ln>
                          <a:noFill/>
                        </a:ln>
                        <a:solidFill>
                          <a:schemeClr val="tx1"/>
                        </a:solidFill>
                        <a:effectLst/>
                        <a:uLnTx/>
                        <a:uFillTx/>
                        <a:latin typeface="Corbel"/>
                        <a:ea typeface="+mn-ea"/>
                        <a:cs typeface="Corbel"/>
                      </a:endParaRPr>
                    </a:p>
                  </a:txBody>
                  <a:tcPr marL="72000" marR="72000" marT="0" marB="0" anchor="ctr"/>
                </a:tc>
                <a:extLst>
                  <a:ext uri="{0D108BD9-81ED-4DB2-BD59-A6C34878D82A}">
                    <a16:rowId xmlns:a16="http://schemas.microsoft.com/office/drawing/2014/main" val="10015"/>
                  </a:ext>
                </a:extLst>
              </a:tr>
              <a:tr h="204498">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kumimoji="0" lang="en-US" sz="800" b="0" i="0" u="none" strike="noStrike" kern="1200" cap="none" spc="0" normalizeH="0" baseline="0" noProof="0" dirty="0">
                          <a:ln>
                            <a:noFill/>
                          </a:ln>
                          <a:solidFill>
                            <a:schemeClr val="tx1"/>
                          </a:solidFill>
                          <a:effectLst/>
                          <a:uLnTx/>
                          <a:uFillTx/>
                          <a:latin typeface="+mj-lt"/>
                          <a:ea typeface="+mn-ea"/>
                          <a:cs typeface="Corbel"/>
                        </a:rPr>
                        <a:t>Presentation of research results over web conferencing</a:t>
                      </a:r>
                    </a:p>
                  </a:txBody>
                  <a:tcPr marL="72000" marR="72000" marT="0" marB="0" anchor="ctr">
                    <a:lnL w="12700" cmpd="sng">
                      <a:noFill/>
                    </a:lnL>
                    <a:lnR w="12700" cmpd="sng">
                      <a:noFill/>
                    </a:lnR>
                    <a:lnT w="31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3F3F3"/>
                    </a:solidFill>
                  </a:tcPr>
                </a:tc>
                <a:tc hMerge="1">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endParaRPr kumimoji="0" lang="en-US" sz="1100" b="0" i="0" u="none" strike="noStrike" kern="1200" cap="none" spc="0" normalizeH="0" baseline="0" noProof="0" dirty="0">
                        <a:ln>
                          <a:noFill/>
                        </a:ln>
                        <a:solidFill>
                          <a:schemeClr val="tx1"/>
                        </a:solidFill>
                        <a:effectLst/>
                        <a:uLnTx/>
                        <a:uFillTx/>
                        <a:latin typeface="Corbel"/>
                        <a:ea typeface="+mn-ea"/>
                        <a:cs typeface="Corbel"/>
                      </a:endParaRPr>
                    </a:p>
                  </a:txBody>
                  <a:tcPr marL="72000" marR="72000" marT="0" marB="0" anchor="ctr">
                    <a:solidFill>
                      <a:srgbClr val="F3F3F3"/>
                    </a:solidFill>
                  </a:tcPr>
                </a:tc>
                <a:extLst>
                  <a:ext uri="{0D108BD9-81ED-4DB2-BD59-A6C34878D82A}">
                    <a16:rowId xmlns:a16="http://schemas.microsoft.com/office/drawing/2014/main" val="10016"/>
                  </a:ext>
                </a:extLst>
              </a:tr>
            </a:tbl>
          </a:graphicData>
        </a:graphic>
      </p:graphicFrame>
      <p:graphicFrame>
        <p:nvGraphicFramePr>
          <p:cNvPr id="16" name="Table 15">
            <a:extLst>
              <a:ext uri="{FF2B5EF4-FFF2-40B4-BE49-F238E27FC236}">
                <a16:creationId xmlns:a16="http://schemas.microsoft.com/office/drawing/2014/main" id="{E2AC402A-5D3A-E74E-AA33-6EBB28F2F929}"/>
              </a:ext>
            </a:extLst>
          </p:cNvPr>
          <p:cNvGraphicFramePr>
            <a:graphicFrameLocks noGrp="1"/>
          </p:cNvGraphicFramePr>
          <p:nvPr>
            <p:extLst>
              <p:ext uri="{D42A27DB-BD31-4B8C-83A1-F6EECF244321}">
                <p14:modId xmlns:p14="http://schemas.microsoft.com/office/powerpoint/2010/main" val="523136542"/>
              </p:ext>
            </p:extLst>
          </p:nvPr>
        </p:nvGraphicFramePr>
        <p:xfrm>
          <a:off x="3208815" y="1211719"/>
          <a:ext cx="2731979" cy="3279932"/>
        </p:xfrm>
        <a:graphic>
          <a:graphicData uri="http://schemas.openxmlformats.org/drawingml/2006/table">
            <a:tbl>
              <a:tblPr>
                <a:tableStyleId>{5C22544A-7EE6-4342-B048-85BDC9FD1C3A}</a:tableStyleId>
              </a:tblPr>
              <a:tblGrid>
                <a:gridCol w="2165036">
                  <a:extLst>
                    <a:ext uri="{9D8B030D-6E8A-4147-A177-3AD203B41FA5}">
                      <a16:colId xmlns:a16="http://schemas.microsoft.com/office/drawing/2014/main" val="20000"/>
                    </a:ext>
                  </a:extLst>
                </a:gridCol>
                <a:gridCol w="566943">
                  <a:extLst>
                    <a:ext uri="{9D8B030D-6E8A-4147-A177-3AD203B41FA5}">
                      <a16:colId xmlns:a16="http://schemas.microsoft.com/office/drawing/2014/main" val="20001"/>
                    </a:ext>
                  </a:extLst>
                </a:gridCol>
              </a:tblGrid>
              <a:tr h="269583">
                <a:tc gridSpan="2">
                  <a:txBody>
                    <a:bodyPr/>
                    <a:lstStyle/>
                    <a:p>
                      <a:pPr algn="l" fontAlgn="ctr"/>
                      <a:r>
                        <a:rPr lang="en-US" sz="1200" b="0" u="none" strike="noStrike" dirty="0">
                          <a:solidFill>
                            <a:schemeClr val="bg1"/>
                          </a:solidFill>
                          <a:effectLst/>
                          <a:latin typeface="+mj-lt"/>
                        </a:rPr>
                        <a:t>        Focus Groups</a:t>
                      </a:r>
                      <a:endParaRPr lang="en-US" sz="1200" b="0" i="0" u="none" strike="noStrike" dirty="0">
                        <a:solidFill>
                          <a:schemeClr val="bg1"/>
                        </a:solidFill>
                        <a:effectLst/>
                        <a:latin typeface="+mj-lt"/>
                      </a:endParaRPr>
                    </a:p>
                  </a:txBody>
                  <a:tcPr marR="12432" marT="12432"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hMerge="1">
                  <a:txBody>
                    <a:bodyPr/>
                    <a:lstStyle/>
                    <a:p>
                      <a:endParaRPr lang="en-US"/>
                    </a:p>
                  </a:txBody>
                  <a:tcPr/>
                </a:tc>
                <a:extLst>
                  <a:ext uri="{0D108BD9-81ED-4DB2-BD59-A6C34878D82A}">
                    <a16:rowId xmlns:a16="http://schemas.microsoft.com/office/drawing/2014/main" val="10000"/>
                  </a:ext>
                </a:extLst>
              </a:tr>
              <a:tr h="269583">
                <a:tc>
                  <a:txBody>
                    <a:bodyPr/>
                    <a:lstStyle/>
                    <a:p>
                      <a:pPr algn="l" fontAlgn="ctr"/>
                      <a:r>
                        <a:rPr lang="en-US" sz="850" b="0" u="none" strike="noStrike" dirty="0">
                          <a:solidFill>
                            <a:schemeClr val="tx2"/>
                          </a:solidFill>
                          <a:effectLst/>
                          <a:latin typeface="+mj-lt"/>
                          <a:ea typeface="Lato" panose="020F0502020204030203" pitchFamily="34" charset="0"/>
                          <a:cs typeface="Lato" panose="020F0502020204030203" pitchFamily="34" charset="0"/>
                        </a:rPr>
                        <a:t>Design, Setup &amp; </a:t>
                      </a:r>
                      <a:r>
                        <a:rPr lang="en-US" sz="850" b="0" u="none" strike="noStrike" dirty="0">
                          <a:solidFill>
                            <a:srgbClr val="FF0000"/>
                          </a:solidFill>
                          <a:effectLst/>
                          <a:latin typeface="+mj-lt"/>
                          <a:ea typeface="Lato" panose="020F0502020204030203" pitchFamily="34" charset="0"/>
                          <a:cs typeface="Lato" panose="020F0502020204030203" pitchFamily="34" charset="0"/>
                        </a:rPr>
                        <a:t>XX</a:t>
                      </a:r>
                      <a:r>
                        <a:rPr lang="en-US" sz="850" b="0" u="none" strike="noStrike" dirty="0">
                          <a:solidFill>
                            <a:schemeClr val="bg1"/>
                          </a:solidFill>
                          <a:effectLst/>
                          <a:latin typeface="+mj-lt"/>
                          <a:ea typeface="Lato" panose="020F0502020204030203" pitchFamily="34" charset="0"/>
                          <a:cs typeface="Lato" panose="020F0502020204030203" pitchFamily="34" charset="0"/>
                        </a:rPr>
                        <a:t> </a:t>
                      </a:r>
                      <a:r>
                        <a:rPr lang="en-US" sz="850" b="0" u="none" strike="noStrike" dirty="0">
                          <a:solidFill>
                            <a:schemeClr val="tx2"/>
                          </a:solidFill>
                          <a:effectLst/>
                          <a:latin typeface="+mj-lt"/>
                          <a:ea typeface="Lato" panose="020F0502020204030203" pitchFamily="34" charset="0"/>
                          <a:cs typeface="Lato" panose="020F0502020204030203" pitchFamily="34" charset="0"/>
                        </a:rPr>
                        <a:t>Focus Groups in </a:t>
                      </a:r>
                      <a:r>
                        <a:rPr lang="en-US" sz="850" b="0" u="none" strike="noStrike" dirty="0">
                          <a:solidFill>
                            <a:srgbClr val="FF0000"/>
                          </a:solidFill>
                          <a:effectLst/>
                          <a:latin typeface="+mj-lt"/>
                          <a:ea typeface="Lato" panose="020F0502020204030203" pitchFamily="34" charset="0"/>
                          <a:cs typeface="Lato" panose="020F0502020204030203" pitchFamily="34" charset="0"/>
                        </a:rPr>
                        <a:t>CITY</a:t>
                      </a:r>
                      <a:endParaRPr lang="en-US" sz="850" b="0" i="0" u="none" strike="noStrike" dirty="0">
                        <a:solidFill>
                          <a:srgbClr val="FF0000"/>
                        </a:solidFill>
                        <a:effectLst/>
                        <a:latin typeface="+mj-lt"/>
                        <a:ea typeface="Lato" panose="020F0502020204030203" pitchFamily="34" charset="0"/>
                        <a:cs typeface="Lato" panose="020F0502020204030203" pitchFamily="34" charset="0"/>
                      </a:endParaRPr>
                    </a:p>
                  </a:txBody>
                  <a:tcPr marR="12432" marT="12432"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ctr"/>
                      <a:r>
                        <a:rPr lang="en-US" sz="900" b="0" u="none" strike="noStrike" dirty="0">
                          <a:solidFill>
                            <a:schemeClr val="tx2"/>
                          </a:solidFill>
                          <a:effectLst/>
                          <a:latin typeface="+mj-lt"/>
                          <a:ea typeface="Lato" panose="020F0502020204030203" pitchFamily="34" charset="0"/>
                          <a:cs typeface="Lato" panose="020F0502020204030203" pitchFamily="34" charset="0"/>
                        </a:rPr>
                        <a:t>$0</a:t>
                      </a:r>
                      <a:endParaRPr lang="en-US" sz="900" b="0" i="0" u="none" strike="noStrike" dirty="0">
                        <a:solidFill>
                          <a:schemeClr val="tx2"/>
                        </a:solidFill>
                        <a:effectLst/>
                        <a:latin typeface="+mj-lt"/>
                        <a:ea typeface="Lato" panose="020F0502020204030203" pitchFamily="34" charset="0"/>
                        <a:cs typeface="Lato" panose="020F0502020204030203" pitchFamily="34" charset="0"/>
                      </a:endParaRPr>
                    </a:p>
                  </a:txBody>
                  <a:tcPr marR="12432" marT="12432"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1"/>
                  </a:ext>
                </a:extLst>
              </a:tr>
              <a:tr h="269583">
                <a:tc>
                  <a:txBody>
                    <a:bodyPr/>
                    <a:lstStyle/>
                    <a:p>
                      <a:pPr algn="l" fontAlgn="ctr"/>
                      <a:r>
                        <a:rPr lang="en-US" sz="850" b="0" u="none" strike="noStrike" dirty="0">
                          <a:solidFill>
                            <a:schemeClr val="tx2"/>
                          </a:solidFill>
                          <a:effectLst/>
                          <a:latin typeface="+mj-lt"/>
                        </a:rPr>
                        <a:t>Add</a:t>
                      </a:r>
                      <a:r>
                        <a:rPr lang="en-US" sz="850" b="0" u="none" strike="noStrike" dirty="0">
                          <a:solidFill>
                            <a:schemeClr val="bg1"/>
                          </a:solidFill>
                          <a:effectLst/>
                          <a:latin typeface="+mj-lt"/>
                        </a:rPr>
                        <a:t> </a:t>
                      </a:r>
                      <a:r>
                        <a:rPr lang="en-US" sz="850" b="0" u="none" strike="noStrike" dirty="0">
                          <a:solidFill>
                            <a:srgbClr val="FF0000"/>
                          </a:solidFill>
                          <a:effectLst/>
                          <a:latin typeface="+mj-lt"/>
                        </a:rPr>
                        <a:t>XX</a:t>
                      </a:r>
                      <a:r>
                        <a:rPr lang="en-US" sz="850" b="0" u="none" strike="noStrike" dirty="0">
                          <a:solidFill>
                            <a:schemeClr val="bg1"/>
                          </a:solidFill>
                          <a:effectLst/>
                          <a:latin typeface="+mj-lt"/>
                        </a:rPr>
                        <a:t> </a:t>
                      </a:r>
                      <a:r>
                        <a:rPr lang="en-US" sz="850" b="0" u="none" strike="noStrike" dirty="0">
                          <a:solidFill>
                            <a:schemeClr val="tx2"/>
                          </a:solidFill>
                          <a:effectLst/>
                          <a:latin typeface="+mj-lt"/>
                        </a:rPr>
                        <a:t>groups in </a:t>
                      </a:r>
                      <a:r>
                        <a:rPr lang="en-US" sz="850" b="0" u="none" strike="noStrike" dirty="0">
                          <a:solidFill>
                            <a:srgbClr val="FF0000"/>
                          </a:solidFill>
                          <a:effectLst/>
                          <a:latin typeface="+mj-lt"/>
                        </a:rPr>
                        <a:t>CITY</a:t>
                      </a:r>
                      <a:endParaRPr lang="en-US" sz="850" b="0" i="0" u="none" strike="noStrike" dirty="0">
                        <a:solidFill>
                          <a:srgbClr val="FF0000"/>
                        </a:solidFill>
                        <a:effectLst/>
                        <a:latin typeface="+mj-lt"/>
                      </a:endParaRPr>
                    </a:p>
                  </a:txBody>
                  <a:tcPr marR="12432" marT="12432"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850" b="0" u="none" strike="noStrike" dirty="0">
                          <a:solidFill>
                            <a:schemeClr val="tx2"/>
                          </a:solidFill>
                          <a:effectLst/>
                          <a:latin typeface="+mj-lt"/>
                          <a:ea typeface="Lato" panose="020F0502020204030203" pitchFamily="34" charset="0"/>
                          <a:cs typeface="Lato" panose="020F0502020204030203" pitchFamily="34" charset="0"/>
                        </a:rPr>
                        <a:t>+$0</a:t>
                      </a:r>
                      <a:endParaRPr lang="en-US" sz="850" b="0" i="0" u="none" strike="noStrike" dirty="0">
                        <a:solidFill>
                          <a:schemeClr val="tx2"/>
                        </a:solidFill>
                        <a:effectLst/>
                        <a:latin typeface="+mj-lt"/>
                        <a:ea typeface="Lato" panose="020F0502020204030203" pitchFamily="34" charset="0"/>
                        <a:cs typeface="Lato" panose="020F0502020204030203" pitchFamily="34" charset="0"/>
                      </a:endParaRPr>
                    </a:p>
                  </a:txBody>
                  <a:tcPr marR="12432" marT="12432"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2"/>
                  </a:ext>
                </a:extLst>
              </a:tr>
              <a:tr h="224653">
                <a:tc gridSpan="2">
                  <a:txBody>
                    <a:bodyPr/>
                    <a:lstStyle/>
                    <a:p>
                      <a:pPr marL="0" algn="l" fontAlgn="ctr">
                        <a:spcAft>
                          <a:spcPts val="0"/>
                        </a:spcAft>
                      </a:pPr>
                      <a:r>
                        <a:rPr lang="en-US" sz="800" b="1" dirty="0">
                          <a:latin typeface="+mj-lt"/>
                        </a:rPr>
                        <a:t>Included in research costs:</a:t>
                      </a:r>
                    </a:p>
                  </a:txBody>
                  <a:tcPr marR="12432" marT="12432" marB="0" anchor="ctr">
                    <a:lnL w="12700" cmpd="sng">
                      <a:noFill/>
                    </a:lnL>
                    <a:lnR w="12700" cmpd="sng">
                      <a:noFill/>
                    </a:lnR>
                    <a:lnT w="12700" cmpd="sng">
                      <a:noFill/>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1"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3"/>
                  </a:ext>
                </a:extLst>
              </a:tr>
              <a:tr h="224653">
                <a:tc gridSpan="2">
                  <a:txBody>
                    <a:bodyPr/>
                    <a:lstStyle/>
                    <a:p>
                      <a:pPr marL="0" algn="l" fontAlgn="b">
                        <a:spcAft>
                          <a:spcPts val="0"/>
                        </a:spcAft>
                      </a:pPr>
                      <a:r>
                        <a:rPr lang="en-US" sz="800">
                          <a:latin typeface="+mj-lt"/>
                        </a:rPr>
                        <a:t>Kickoff meeting &amp; weekly status reports</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4"/>
                  </a:ext>
                </a:extLst>
              </a:tr>
              <a:tr h="224653">
                <a:tc gridSpan="2">
                  <a:txBody>
                    <a:bodyPr/>
                    <a:lstStyle/>
                    <a:p>
                      <a:pPr marL="0" algn="l" fontAlgn="b">
                        <a:spcAft>
                          <a:spcPts val="0"/>
                        </a:spcAft>
                      </a:pPr>
                      <a:r>
                        <a:rPr lang="en-US" sz="800">
                          <a:latin typeface="+mj-lt"/>
                        </a:rPr>
                        <a:t>Recruitment screener &amp; discussion guide design</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5"/>
                  </a:ext>
                </a:extLst>
              </a:tr>
              <a:tr h="224653">
                <a:tc gridSpan="2">
                  <a:txBody>
                    <a:bodyPr/>
                    <a:lstStyle/>
                    <a:p>
                      <a:pPr marL="0" algn="l" fontAlgn="b">
                        <a:spcAft>
                          <a:spcPts val="0"/>
                        </a:spcAft>
                      </a:pPr>
                      <a:r>
                        <a:rPr lang="en-US" sz="800">
                          <a:latin typeface="+mj-lt"/>
                        </a:rPr>
                        <a:t>Respondent sourcing, screening, scheduling &amp; incentives</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endParaRPr lang="en-US"/>
                    </a:p>
                  </a:txBody>
                  <a:tcPr/>
                </a:tc>
                <a:extLst>
                  <a:ext uri="{0D108BD9-81ED-4DB2-BD59-A6C34878D82A}">
                    <a16:rowId xmlns:a16="http://schemas.microsoft.com/office/drawing/2014/main" val="10006"/>
                  </a:ext>
                </a:extLst>
              </a:tr>
              <a:tr h="224653">
                <a:tc gridSpan="2">
                  <a:txBody>
                    <a:bodyPr/>
                    <a:lstStyle/>
                    <a:p>
                      <a:pPr marL="0" algn="l" fontAlgn="b">
                        <a:spcAft>
                          <a:spcPts val="0"/>
                        </a:spcAft>
                      </a:pPr>
                      <a:r>
                        <a:rPr lang="en-US" sz="800">
                          <a:latin typeface="+mj-lt"/>
                        </a:rPr>
                        <a:t>Moderation of interviews in-person at central facility</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7"/>
                  </a:ext>
                </a:extLst>
              </a:tr>
              <a:tr h="224653">
                <a:tc gridSpan="2">
                  <a:txBody>
                    <a:bodyPr/>
                    <a:lstStyle/>
                    <a:p>
                      <a:pPr marL="0" algn="l" fontAlgn="b">
                        <a:spcAft>
                          <a:spcPts val="0"/>
                        </a:spcAft>
                      </a:pPr>
                      <a:r>
                        <a:rPr lang="en-US" sz="800">
                          <a:latin typeface="+mj-lt"/>
                        </a:rPr>
                        <a:t>Audio &amp; video recording of focus groups</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8"/>
                  </a:ext>
                </a:extLst>
              </a:tr>
              <a:tr h="224653">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lang="en-US" sz="800" noProof="0">
                          <a:latin typeface="+mj-lt"/>
                        </a:rPr>
                        <a:t>Processing and analysis of all focus groups</a:t>
                      </a:r>
                      <a:endParaRPr lang="en-US" sz="800" noProof="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9"/>
                  </a:ext>
                </a:extLst>
              </a:tr>
              <a:tr h="224653">
                <a:tc gridSpan="2">
                  <a:txBody>
                    <a:bodyPr/>
                    <a:lstStyle/>
                    <a:p>
                      <a:pPr marL="0" algn="l" fontAlgn="b">
                        <a:spcAft>
                          <a:spcPts val="0"/>
                        </a:spcAft>
                      </a:pPr>
                      <a:r>
                        <a:rPr lang="en-US" sz="800">
                          <a:latin typeface="+mj-lt"/>
                        </a:rPr>
                        <a:t>Graphical reporting in .PPT (up to </a:t>
                      </a:r>
                      <a:r>
                        <a:rPr lang="en-US" sz="800">
                          <a:solidFill>
                            <a:srgbClr val="FF0000"/>
                          </a:solidFill>
                          <a:latin typeface="+mj-lt"/>
                        </a:rPr>
                        <a:t>XX</a:t>
                      </a:r>
                      <a:r>
                        <a:rPr lang="en-US" sz="800">
                          <a:latin typeface="+mj-lt"/>
                        </a:rPr>
                        <a:t> pages) </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10"/>
                  </a:ext>
                </a:extLst>
              </a:tr>
              <a:tr h="224653">
                <a:tc gridSpan="2">
                  <a:txBody>
                    <a:bodyPr/>
                    <a:lstStyle/>
                    <a:p>
                      <a:pPr marL="0" algn="l" fontAlgn="b">
                        <a:spcAft>
                          <a:spcPts val="0"/>
                        </a:spcAft>
                      </a:pPr>
                      <a:r>
                        <a:rPr lang="en-US" sz="800">
                          <a:latin typeface="+mj-lt"/>
                        </a:rPr>
                        <a:t>Interpretive analysis and executive summary</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11"/>
                  </a:ext>
                </a:extLst>
              </a:tr>
              <a:tr h="224653">
                <a:tc gridSpan="2">
                  <a:txBody>
                    <a:bodyPr/>
                    <a:lstStyle/>
                    <a:p>
                      <a:pPr marL="0" algn="l" fontAlgn="b">
                        <a:spcAft>
                          <a:spcPts val="0"/>
                        </a:spcAft>
                      </a:pPr>
                      <a:r>
                        <a:rPr lang="en-US" sz="800">
                          <a:latin typeface="+mj-lt"/>
                        </a:rPr>
                        <a:t>Transcripts and digital audio/video files</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endParaRPr lang="en-US"/>
                    </a:p>
                  </a:txBody>
                  <a:tcPr/>
                </a:tc>
                <a:extLst>
                  <a:ext uri="{0D108BD9-81ED-4DB2-BD59-A6C34878D82A}">
                    <a16:rowId xmlns:a16="http://schemas.microsoft.com/office/drawing/2014/main" val="10012"/>
                  </a:ext>
                </a:extLst>
              </a:tr>
              <a:tr h="224653">
                <a:tc gridSpan="2">
                  <a:txBody>
                    <a:bodyPr/>
                    <a:lstStyle/>
                    <a:p>
                      <a:pPr marL="0" algn="l" fontAlgn="b">
                        <a:spcAft>
                          <a:spcPts val="0"/>
                        </a:spcAft>
                      </a:pPr>
                      <a:r>
                        <a:rPr lang="en-US" sz="800" dirty="0">
                          <a:latin typeface="+mj-lt"/>
                        </a:rPr>
                        <a:t>Presentation of research findings using web conferencing</a:t>
                      </a: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13"/>
                  </a:ext>
                </a:extLst>
              </a:tr>
            </a:tbl>
          </a:graphicData>
        </a:graphic>
      </p:graphicFrame>
      <p:graphicFrame>
        <p:nvGraphicFramePr>
          <p:cNvPr id="17" name="Table 16">
            <a:extLst>
              <a:ext uri="{FF2B5EF4-FFF2-40B4-BE49-F238E27FC236}">
                <a16:creationId xmlns:a16="http://schemas.microsoft.com/office/drawing/2014/main" id="{50E418FD-45BB-674C-98EC-B36001BA2BE4}"/>
              </a:ext>
            </a:extLst>
          </p:cNvPr>
          <p:cNvGraphicFramePr>
            <a:graphicFrameLocks noGrp="1"/>
          </p:cNvGraphicFramePr>
          <p:nvPr>
            <p:extLst>
              <p:ext uri="{D42A27DB-BD31-4B8C-83A1-F6EECF244321}">
                <p14:modId xmlns:p14="http://schemas.microsoft.com/office/powerpoint/2010/main" val="1857998889"/>
              </p:ext>
            </p:extLst>
          </p:nvPr>
        </p:nvGraphicFramePr>
        <p:xfrm>
          <a:off x="6201272" y="1211719"/>
          <a:ext cx="2714128" cy="2777006"/>
        </p:xfrm>
        <a:graphic>
          <a:graphicData uri="http://schemas.openxmlformats.org/drawingml/2006/table">
            <a:tbl>
              <a:tblPr>
                <a:tableStyleId>{5C22544A-7EE6-4342-B048-85BDC9FD1C3A}</a:tableStyleId>
              </a:tblPr>
              <a:tblGrid>
                <a:gridCol w="2096186">
                  <a:extLst>
                    <a:ext uri="{9D8B030D-6E8A-4147-A177-3AD203B41FA5}">
                      <a16:colId xmlns:a16="http://schemas.microsoft.com/office/drawing/2014/main" val="20000"/>
                    </a:ext>
                  </a:extLst>
                </a:gridCol>
                <a:gridCol w="617942">
                  <a:extLst>
                    <a:ext uri="{9D8B030D-6E8A-4147-A177-3AD203B41FA5}">
                      <a16:colId xmlns:a16="http://schemas.microsoft.com/office/drawing/2014/main" val="20001"/>
                    </a:ext>
                  </a:extLst>
                </a:gridCol>
              </a:tblGrid>
              <a:tr h="268743">
                <a:tc gridSpan="2">
                  <a:txBody>
                    <a:bodyPr/>
                    <a:lstStyle/>
                    <a:p>
                      <a:pPr algn="l" fontAlgn="ctr"/>
                      <a:r>
                        <a:rPr lang="en-US" sz="1200" b="0" u="none" strike="noStrike" dirty="0">
                          <a:solidFill>
                            <a:schemeClr val="bg1"/>
                          </a:solidFill>
                          <a:effectLst/>
                          <a:latin typeface="+mj-lt"/>
                        </a:rPr>
                        <a:t>        In-Depth</a:t>
                      </a:r>
                      <a:r>
                        <a:rPr lang="en-US" sz="1200" b="0" u="none" strike="noStrike" baseline="0" dirty="0">
                          <a:solidFill>
                            <a:schemeClr val="bg1"/>
                          </a:solidFill>
                          <a:effectLst/>
                          <a:latin typeface="+mj-lt"/>
                        </a:rPr>
                        <a:t> Interviews</a:t>
                      </a:r>
                      <a:endParaRPr lang="en-US" sz="1200" b="0" i="0" u="none" strike="noStrike" dirty="0">
                        <a:solidFill>
                          <a:schemeClr val="bg1"/>
                        </a:solidFill>
                        <a:effectLst/>
                        <a:latin typeface="+mj-lt"/>
                      </a:endParaRPr>
                    </a:p>
                  </a:txBody>
                  <a:tcPr marR="12432" marT="12432"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68743">
                <a:tc>
                  <a:txBody>
                    <a:bodyPr/>
                    <a:lstStyle/>
                    <a:p>
                      <a:pPr algn="l" fontAlgn="ctr"/>
                      <a:r>
                        <a:rPr lang="en-US" sz="850" b="0" u="none" strike="noStrike" dirty="0">
                          <a:solidFill>
                            <a:schemeClr val="tx2"/>
                          </a:solidFill>
                          <a:effectLst/>
                          <a:latin typeface="+mj-lt"/>
                          <a:ea typeface="Lato" panose="020F0502020204030203" pitchFamily="34" charset="0"/>
                          <a:cs typeface="Lato" panose="020F0502020204030203" pitchFamily="34" charset="0"/>
                        </a:rPr>
                        <a:t>Design, Setup &amp;</a:t>
                      </a:r>
                      <a:r>
                        <a:rPr lang="en-US" sz="850" b="0" u="none" strike="noStrike" dirty="0">
                          <a:solidFill>
                            <a:schemeClr val="bg1"/>
                          </a:solidFill>
                          <a:effectLst/>
                          <a:latin typeface="+mj-lt"/>
                          <a:ea typeface="Lato" panose="020F0502020204030203" pitchFamily="34" charset="0"/>
                          <a:cs typeface="Lato" panose="020F0502020204030203" pitchFamily="34" charset="0"/>
                        </a:rPr>
                        <a:t> </a:t>
                      </a:r>
                      <a:r>
                        <a:rPr lang="en-US" sz="850" b="0" u="none" strike="noStrike" dirty="0">
                          <a:solidFill>
                            <a:srgbClr val="FF0000"/>
                          </a:solidFill>
                          <a:effectLst/>
                          <a:latin typeface="+mj-lt"/>
                          <a:ea typeface="Lato" panose="020F0502020204030203" pitchFamily="34" charset="0"/>
                          <a:cs typeface="Lato" panose="020F0502020204030203" pitchFamily="34" charset="0"/>
                        </a:rPr>
                        <a:t>XX</a:t>
                      </a:r>
                      <a:r>
                        <a:rPr lang="en-US" sz="850" b="0" u="none" strike="noStrike" dirty="0">
                          <a:solidFill>
                            <a:schemeClr val="bg1"/>
                          </a:solidFill>
                          <a:effectLst/>
                          <a:latin typeface="+mj-lt"/>
                          <a:ea typeface="Lato" panose="020F0502020204030203" pitchFamily="34" charset="0"/>
                          <a:cs typeface="Lato" panose="020F0502020204030203" pitchFamily="34" charset="0"/>
                        </a:rPr>
                        <a:t> </a:t>
                      </a:r>
                      <a:r>
                        <a:rPr lang="en-US" sz="850" b="0" u="none" strike="noStrike" dirty="0">
                          <a:solidFill>
                            <a:schemeClr val="tx2"/>
                          </a:solidFill>
                          <a:effectLst/>
                          <a:latin typeface="+mj-lt"/>
                          <a:ea typeface="Lato" panose="020F0502020204030203" pitchFamily="34" charset="0"/>
                          <a:cs typeface="Lato" panose="020F0502020204030203" pitchFamily="34" charset="0"/>
                        </a:rPr>
                        <a:t>IDIs</a:t>
                      </a:r>
                      <a:r>
                        <a:rPr lang="en-US" sz="850" b="0" u="none" strike="noStrike" baseline="0" dirty="0">
                          <a:solidFill>
                            <a:schemeClr val="tx2"/>
                          </a:solidFill>
                          <a:effectLst/>
                          <a:latin typeface="+mj-lt"/>
                          <a:ea typeface="Lato" panose="020F0502020204030203" pitchFamily="34" charset="0"/>
                          <a:cs typeface="Lato" panose="020F0502020204030203" pitchFamily="34" charset="0"/>
                        </a:rPr>
                        <a:t> </a:t>
                      </a:r>
                      <a:r>
                        <a:rPr lang="en-US" sz="850" b="0" u="none" strike="noStrike" dirty="0">
                          <a:solidFill>
                            <a:schemeClr val="tx2"/>
                          </a:solidFill>
                          <a:effectLst/>
                          <a:latin typeface="+mj-lt"/>
                          <a:ea typeface="Lato" panose="020F0502020204030203" pitchFamily="34" charset="0"/>
                          <a:cs typeface="Lato" panose="020F0502020204030203" pitchFamily="34" charset="0"/>
                        </a:rPr>
                        <a:t>in </a:t>
                      </a:r>
                      <a:r>
                        <a:rPr lang="en-US" sz="850" b="0" u="none" strike="noStrike" dirty="0">
                          <a:solidFill>
                            <a:srgbClr val="FF0000"/>
                          </a:solidFill>
                          <a:effectLst/>
                          <a:latin typeface="+mj-lt"/>
                          <a:ea typeface="Lato" panose="020F0502020204030203" pitchFamily="34" charset="0"/>
                          <a:cs typeface="Lato" panose="020F0502020204030203" pitchFamily="34" charset="0"/>
                        </a:rPr>
                        <a:t>COUNTRY</a:t>
                      </a:r>
                      <a:endParaRPr lang="en-US" sz="850" b="0" i="0" u="none" strike="noStrike" dirty="0">
                        <a:solidFill>
                          <a:srgbClr val="FF0000"/>
                        </a:solidFill>
                        <a:effectLst/>
                        <a:latin typeface="+mj-lt"/>
                        <a:ea typeface="Lato" panose="020F0502020204030203" pitchFamily="34" charset="0"/>
                        <a:cs typeface="Lato" panose="020F0502020204030203" pitchFamily="34" charset="0"/>
                      </a:endParaRPr>
                    </a:p>
                  </a:txBody>
                  <a:tcPr marR="12432" marT="12432"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tc>
                  <a:txBody>
                    <a:bodyPr/>
                    <a:lstStyle/>
                    <a:p>
                      <a:pPr algn="ctr" fontAlgn="ctr"/>
                      <a:r>
                        <a:rPr lang="en-US" sz="900" b="0" u="none" strike="noStrike" dirty="0">
                          <a:solidFill>
                            <a:schemeClr val="tx2"/>
                          </a:solidFill>
                          <a:effectLst/>
                          <a:latin typeface="+mj-lt"/>
                          <a:ea typeface="Lato" panose="020F0502020204030203" pitchFamily="34" charset="0"/>
                          <a:cs typeface="Lato" panose="020F0502020204030203" pitchFamily="34" charset="0"/>
                        </a:rPr>
                        <a:t>$0</a:t>
                      </a:r>
                      <a:endParaRPr lang="en-US" sz="900" b="0" i="0" u="none" strike="noStrike" dirty="0">
                        <a:solidFill>
                          <a:schemeClr val="tx2"/>
                        </a:solidFill>
                        <a:effectLst/>
                        <a:latin typeface="+mj-lt"/>
                        <a:ea typeface="Lato" panose="020F0502020204030203" pitchFamily="34" charset="0"/>
                        <a:cs typeface="Lato" panose="020F0502020204030203" pitchFamily="34" charset="0"/>
                      </a:endParaRPr>
                    </a:p>
                  </a:txBody>
                  <a:tcPr marR="12432" marT="12432"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10000"/>
                        <a:lumOff val="90000"/>
                      </a:schemeClr>
                    </a:solidFill>
                  </a:tcPr>
                </a:tc>
                <a:extLst>
                  <a:ext uri="{0D108BD9-81ED-4DB2-BD59-A6C34878D82A}">
                    <a16:rowId xmlns:a16="http://schemas.microsoft.com/office/drawing/2014/main" val="10001"/>
                  </a:ext>
                </a:extLst>
              </a:tr>
              <a:tr h="223952">
                <a:tc gridSpan="2">
                  <a:txBody>
                    <a:bodyPr/>
                    <a:lstStyle/>
                    <a:p>
                      <a:pPr marL="0" algn="l" fontAlgn="ctr">
                        <a:spcAft>
                          <a:spcPts val="0"/>
                        </a:spcAft>
                      </a:pPr>
                      <a:r>
                        <a:rPr lang="en-US" sz="800" b="1" dirty="0">
                          <a:latin typeface="+mj-lt"/>
                        </a:rPr>
                        <a:t>Included in research costs:</a:t>
                      </a:r>
                    </a:p>
                  </a:txBody>
                  <a:tcPr marR="12432" marT="12432" marB="0" anchor="ctr">
                    <a:lnL w="12700" cmpd="sng">
                      <a:noFill/>
                    </a:lnL>
                    <a:lnR w="12700" cmpd="sng">
                      <a:noFill/>
                    </a:lnR>
                    <a:lnT w="12700" cap="flat" cmpd="sng" algn="ctr">
                      <a:no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1"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2"/>
                  </a:ext>
                </a:extLst>
              </a:tr>
              <a:tr h="223952">
                <a:tc gridSpan="2">
                  <a:txBody>
                    <a:bodyPr/>
                    <a:lstStyle/>
                    <a:p>
                      <a:pPr marL="0" algn="l" fontAlgn="b">
                        <a:spcAft>
                          <a:spcPts val="0"/>
                        </a:spcAft>
                      </a:pPr>
                      <a:r>
                        <a:rPr lang="en-US" sz="800">
                          <a:latin typeface="+mj-lt"/>
                        </a:rPr>
                        <a:t>Kickoff meeting &amp; weekly status reports</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3"/>
                  </a:ext>
                </a:extLst>
              </a:tr>
              <a:tr h="223952">
                <a:tc gridSpan="2">
                  <a:txBody>
                    <a:bodyPr/>
                    <a:lstStyle/>
                    <a:p>
                      <a:pPr marL="0" algn="l" fontAlgn="b">
                        <a:spcAft>
                          <a:spcPts val="0"/>
                        </a:spcAft>
                      </a:pPr>
                      <a:r>
                        <a:rPr lang="en-US" sz="800">
                          <a:latin typeface="+mj-lt"/>
                        </a:rPr>
                        <a:t>Screener &amp; discussion guide design</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4"/>
                  </a:ext>
                </a:extLst>
              </a:tr>
              <a:tr h="223952">
                <a:tc gridSpan="2">
                  <a:txBody>
                    <a:bodyPr/>
                    <a:lstStyle/>
                    <a:p>
                      <a:pPr marL="0" algn="l" fontAlgn="b">
                        <a:spcAft>
                          <a:spcPts val="0"/>
                        </a:spcAft>
                      </a:pPr>
                      <a:r>
                        <a:rPr lang="en-US" sz="800">
                          <a:latin typeface="+mj-lt"/>
                        </a:rPr>
                        <a:t>Respondent sourcing, screening, scheduling &amp; incentives</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endParaRPr lang="en-US"/>
                    </a:p>
                  </a:txBody>
                  <a:tcPr/>
                </a:tc>
                <a:extLst>
                  <a:ext uri="{0D108BD9-81ED-4DB2-BD59-A6C34878D82A}">
                    <a16:rowId xmlns:a16="http://schemas.microsoft.com/office/drawing/2014/main" val="10005"/>
                  </a:ext>
                </a:extLst>
              </a:tr>
              <a:tr h="223952">
                <a:tc gridSpan="2">
                  <a:txBody>
                    <a:bodyPr/>
                    <a:lstStyle/>
                    <a:p>
                      <a:pPr marL="0" algn="l" fontAlgn="b">
                        <a:spcAft>
                          <a:spcPts val="0"/>
                        </a:spcAft>
                      </a:pPr>
                      <a:r>
                        <a:rPr lang="en-US" sz="800">
                          <a:latin typeface="+mj-lt"/>
                        </a:rPr>
                        <a:t>Moderation of interviews over</a:t>
                      </a:r>
                      <a:r>
                        <a:rPr lang="en-US" sz="800" baseline="0">
                          <a:latin typeface="+mj-lt"/>
                        </a:rPr>
                        <a:t> the phone</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6"/>
                  </a:ext>
                </a:extLst>
              </a:tr>
              <a:tr h="223952">
                <a:tc gridSpan="2">
                  <a:txBody>
                    <a:bodyPr/>
                    <a:lstStyle/>
                    <a:p>
                      <a:pPr marL="0" algn="l" fontAlgn="b">
                        <a:spcAft>
                          <a:spcPts val="0"/>
                        </a:spcAft>
                      </a:pPr>
                      <a:r>
                        <a:rPr lang="en-US" sz="800">
                          <a:latin typeface="+mj-lt"/>
                        </a:rPr>
                        <a:t>Audio recording of all interviews</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7"/>
                  </a:ext>
                </a:extLst>
              </a:tr>
              <a:tr h="223952">
                <a:tc gridSpan="2">
                  <a:txBody>
                    <a:bodyPr/>
                    <a:lstStyle/>
                    <a:p>
                      <a:pPr marL="0" marR="0" lvl="0" indent="0" algn="l" defTabSz="457200" rtl="0" eaLnBrk="1" fontAlgn="auto" latinLnBrk="0" hangingPunct="1">
                        <a:lnSpc>
                          <a:spcPts val="1260"/>
                        </a:lnSpc>
                        <a:spcBef>
                          <a:spcPts val="0"/>
                        </a:spcBef>
                        <a:spcAft>
                          <a:spcPts val="0"/>
                        </a:spcAft>
                        <a:buClr>
                          <a:srgbClr val="3ED0CB"/>
                        </a:buClr>
                        <a:buSzPct val="140000"/>
                        <a:buFont typeface="Arial"/>
                        <a:buNone/>
                        <a:tabLst/>
                        <a:defRPr/>
                      </a:pPr>
                      <a:r>
                        <a:rPr lang="en-US" sz="800" noProof="0">
                          <a:latin typeface="+mj-lt"/>
                        </a:rPr>
                        <a:t>Processing and analysis of all interviews</a:t>
                      </a:r>
                      <a:endParaRPr lang="en-US" sz="800" noProof="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8"/>
                  </a:ext>
                </a:extLst>
              </a:tr>
              <a:tr h="223952">
                <a:tc gridSpan="2">
                  <a:txBody>
                    <a:bodyPr/>
                    <a:lstStyle/>
                    <a:p>
                      <a:pPr marL="0" algn="l" fontAlgn="b">
                        <a:spcAft>
                          <a:spcPts val="0"/>
                        </a:spcAft>
                      </a:pPr>
                      <a:r>
                        <a:rPr lang="en-US" sz="800">
                          <a:latin typeface="+mj-lt"/>
                        </a:rPr>
                        <a:t>Graphical reporting in .PPT (up to </a:t>
                      </a:r>
                      <a:r>
                        <a:rPr lang="en-US" sz="800">
                          <a:solidFill>
                            <a:srgbClr val="FF0000"/>
                          </a:solidFill>
                          <a:latin typeface="+mj-lt"/>
                        </a:rPr>
                        <a:t>XX</a:t>
                      </a:r>
                      <a:r>
                        <a:rPr lang="en-US" sz="800">
                          <a:latin typeface="+mj-lt"/>
                        </a:rPr>
                        <a:t> pages) </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09"/>
                  </a:ext>
                </a:extLst>
              </a:tr>
              <a:tr h="223952">
                <a:tc gridSpan="2">
                  <a:txBody>
                    <a:bodyPr/>
                    <a:lstStyle/>
                    <a:p>
                      <a:pPr marL="0" algn="l" fontAlgn="b">
                        <a:spcAft>
                          <a:spcPts val="0"/>
                        </a:spcAft>
                      </a:pPr>
                      <a:r>
                        <a:rPr lang="en-US" sz="800">
                          <a:latin typeface="+mj-lt"/>
                        </a:rPr>
                        <a:t>Interpretive analysis and executive summary</a:t>
                      </a:r>
                      <a:endParaRPr lang="en-US" sz="800" dirty="0">
                        <a:latin typeface="+mj-lt"/>
                      </a:endParaRP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10"/>
                  </a:ext>
                </a:extLst>
              </a:tr>
              <a:tr h="223952">
                <a:tc gridSpan="2">
                  <a:txBody>
                    <a:bodyPr/>
                    <a:lstStyle/>
                    <a:p>
                      <a:pPr marL="0" algn="l" fontAlgn="b">
                        <a:spcAft>
                          <a:spcPts val="0"/>
                        </a:spcAft>
                      </a:pPr>
                      <a:r>
                        <a:rPr lang="en-US" sz="800" dirty="0">
                          <a:latin typeface="+mj-lt"/>
                        </a:rPr>
                        <a:t>Presentation of research findings using web conferencing</a:t>
                      </a:r>
                    </a:p>
                  </a:txBody>
                  <a:tcPr marR="12432" marT="12432" marB="0" anchor="ctr">
                    <a:lnL w="12700" cmpd="sng">
                      <a:noFill/>
                    </a:lnL>
                    <a:lnR w="12700" cmpd="sng">
                      <a:noFill/>
                    </a:lnR>
                    <a:lnT w="31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3F3F3"/>
                    </a:solidFill>
                  </a:tcPr>
                </a:tc>
                <a:tc hMerge="1">
                  <a:txBody>
                    <a:bodyPr/>
                    <a:lstStyle/>
                    <a:p>
                      <a:pPr algn="l" fontAlgn="ctr"/>
                      <a:endParaRPr lang="sk-SK" sz="1100" b="0" i="1" u="none" strike="noStrike" dirty="0">
                        <a:solidFill>
                          <a:srgbClr val="404040"/>
                        </a:solidFill>
                        <a:effectLst/>
                        <a:latin typeface="Corbel" charset="0"/>
                      </a:endParaRPr>
                    </a:p>
                  </a:txBody>
                  <a:tcPr marR="12432" marT="12432" marB="0" anchor="ctr">
                    <a:solidFill>
                      <a:srgbClr val="F3F3F3"/>
                    </a:solidFill>
                  </a:tcPr>
                </a:tc>
                <a:extLst>
                  <a:ext uri="{0D108BD9-81ED-4DB2-BD59-A6C34878D82A}">
                    <a16:rowId xmlns:a16="http://schemas.microsoft.com/office/drawing/2014/main" val="10011"/>
                  </a:ext>
                </a:extLst>
              </a:tr>
            </a:tbl>
          </a:graphicData>
        </a:graphic>
      </p:graphicFrame>
      <p:pic>
        <p:nvPicPr>
          <p:cNvPr id="18" name="Picture 17">
            <a:extLst>
              <a:ext uri="{FF2B5EF4-FFF2-40B4-BE49-F238E27FC236}">
                <a16:creationId xmlns:a16="http://schemas.microsoft.com/office/drawing/2014/main" id="{CF6AB42A-4BDF-2042-9D3A-FB665FDFB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99" y="1242693"/>
            <a:ext cx="219346" cy="219346"/>
          </a:xfrm>
          <a:prstGeom prst="rect">
            <a:avLst/>
          </a:prstGeom>
          <a:ln>
            <a:noFill/>
          </a:ln>
        </p:spPr>
      </p:pic>
      <p:pic>
        <p:nvPicPr>
          <p:cNvPr id="19" name="Picture 18">
            <a:extLst>
              <a:ext uri="{FF2B5EF4-FFF2-40B4-BE49-F238E27FC236}">
                <a16:creationId xmlns:a16="http://schemas.microsoft.com/office/drawing/2014/main" id="{2F5DC091-442F-B142-B5AC-8BF321E4D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541" y="1225863"/>
            <a:ext cx="227576" cy="227576"/>
          </a:xfrm>
          <a:prstGeom prst="rect">
            <a:avLst/>
          </a:prstGeom>
          <a:ln>
            <a:noFill/>
          </a:ln>
        </p:spPr>
      </p:pic>
      <p:pic>
        <p:nvPicPr>
          <p:cNvPr id="20" name="Picture 19">
            <a:extLst>
              <a:ext uri="{FF2B5EF4-FFF2-40B4-BE49-F238E27FC236}">
                <a16:creationId xmlns:a16="http://schemas.microsoft.com/office/drawing/2014/main" id="{B1039530-1BD2-1D40-8F2D-EAC9A81F8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7932" y="1246341"/>
            <a:ext cx="197715" cy="197715"/>
          </a:xfrm>
          <a:prstGeom prst="rect">
            <a:avLst/>
          </a:prstGeom>
          <a:ln>
            <a:noFill/>
          </a:ln>
        </p:spPr>
      </p:pic>
    </p:spTree>
    <p:extLst>
      <p:ext uri="{BB962C8B-B14F-4D97-AF65-F5344CB8AC3E}">
        <p14:creationId xmlns:p14="http://schemas.microsoft.com/office/powerpoint/2010/main" val="2976099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BF24-C165-954B-8B33-5BD7C5860247}"/>
              </a:ext>
            </a:extLst>
          </p:cNvPr>
          <p:cNvSpPr>
            <a:spLocks noGrp="1"/>
          </p:cNvSpPr>
          <p:nvPr>
            <p:ph type="title"/>
          </p:nvPr>
        </p:nvSpPr>
        <p:spPr/>
        <p:txBody>
          <a:bodyPr/>
          <a:lstStyle/>
          <a:p>
            <a:r>
              <a:rPr lang="en-US" dirty="0"/>
              <a:t>TIMELINE</a:t>
            </a:r>
          </a:p>
        </p:txBody>
      </p:sp>
      <p:cxnSp>
        <p:nvCxnSpPr>
          <p:cNvPr id="20" name="Straight Connector 19">
            <a:extLst>
              <a:ext uri="{FF2B5EF4-FFF2-40B4-BE49-F238E27FC236}">
                <a16:creationId xmlns:a16="http://schemas.microsoft.com/office/drawing/2014/main" id="{AA1ECC65-1BD0-4441-BB6F-B6E363CF92A7}"/>
              </a:ext>
            </a:extLst>
          </p:cNvPr>
          <p:cNvCxnSpPr>
            <a:cxnSpLocks/>
          </p:cNvCxnSpPr>
          <p:nvPr/>
        </p:nvCxnSpPr>
        <p:spPr>
          <a:xfrm>
            <a:off x="19805"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graphicFrame>
        <p:nvGraphicFramePr>
          <p:cNvPr id="22" name="Table 21">
            <a:extLst>
              <a:ext uri="{FF2B5EF4-FFF2-40B4-BE49-F238E27FC236}">
                <a16:creationId xmlns:a16="http://schemas.microsoft.com/office/drawing/2014/main" id="{64907F37-B11F-944D-8EA4-1B3AB77CE8D5}"/>
              </a:ext>
            </a:extLst>
          </p:cNvPr>
          <p:cNvGraphicFramePr>
            <a:graphicFrameLocks noGrp="1"/>
          </p:cNvGraphicFramePr>
          <p:nvPr>
            <p:extLst>
              <p:ext uri="{D42A27DB-BD31-4B8C-83A1-F6EECF244321}">
                <p14:modId xmlns:p14="http://schemas.microsoft.com/office/powerpoint/2010/main" val="108810663"/>
              </p:ext>
            </p:extLst>
          </p:nvPr>
        </p:nvGraphicFramePr>
        <p:xfrm>
          <a:off x="274319" y="1300643"/>
          <a:ext cx="8573589" cy="2282773"/>
        </p:xfrm>
        <a:graphic>
          <a:graphicData uri="http://schemas.openxmlformats.org/drawingml/2006/table">
            <a:tbl>
              <a:tblPr bandRow="1">
                <a:tableStyleId>{5C22544A-7EE6-4342-B048-85BDC9FD1C3A}</a:tableStyleId>
              </a:tblPr>
              <a:tblGrid>
                <a:gridCol w="2041333">
                  <a:extLst>
                    <a:ext uri="{9D8B030D-6E8A-4147-A177-3AD203B41FA5}">
                      <a16:colId xmlns:a16="http://schemas.microsoft.com/office/drawing/2014/main" val="20000"/>
                    </a:ext>
                  </a:extLst>
                </a:gridCol>
                <a:gridCol w="816532">
                  <a:extLst>
                    <a:ext uri="{9D8B030D-6E8A-4147-A177-3AD203B41FA5}">
                      <a16:colId xmlns:a16="http://schemas.microsoft.com/office/drawing/2014/main" val="20001"/>
                    </a:ext>
                  </a:extLst>
                </a:gridCol>
                <a:gridCol w="816532">
                  <a:extLst>
                    <a:ext uri="{9D8B030D-6E8A-4147-A177-3AD203B41FA5}">
                      <a16:colId xmlns:a16="http://schemas.microsoft.com/office/drawing/2014/main" val="20003"/>
                    </a:ext>
                  </a:extLst>
                </a:gridCol>
                <a:gridCol w="816532">
                  <a:extLst>
                    <a:ext uri="{9D8B030D-6E8A-4147-A177-3AD203B41FA5}">
                      <a16:colId xmlns:a16="http://schemas.microsoft.com/office/drawing/2014/main" val="20005"/>
                    </a:ext>
                  </a:extLst>
                </a:gridCol>
                <a:gridCol w="816532">
                  <a:extLst>
                    <a:ext uri="{9D8B030D-6E8A-4147-A177-3AD203B41FA5}">
                      <a16:colId xmlns:a16="http://schemas.microsoft.com/office/drawing/2014/main" val="20007"/>
                    </a:ext>
                  </a:extLst>
                </a:gridCol>
                <a:gridCol w="816532">
                  <a:extLst>
                    <a:ext uri="{9D8B030D-6E8A-4147-A177-3AD203B41FA5}">
                      <a16:colId xmlns:a16="http://schemas.microsoft.com/office/drawing/2014/main" val="20009"/>
                    </a:ext>
                  </a:extLst>
                </a:gridCol>
                <a:gridCol w="816532">
                  <a:extLst>
                    <a:ext uri="{9D8B030D-6E8A-4147-A177-3AD203B41FA5}">
                      <a16:colId xmlns:a16="http://schemas.microsoft.com/office/drawing/2014/main" val="20011"/>
                    </a:ext>
                  </a:extLst>
                </a:gridCol>
                <a:gridCol w="816532">
                  <a:extLst>
                    <a:ext uri="{9D8B030D-6E8A-4147-A177-3AD203B41FA5}">
                      <a16:colId xmlns:a16="http://schemas.microsoft.com/office/drawing/2014/main" val="20013"/>
                    </a:ext>
                  </a:extLst>
                </a:gridCol>
                <a:gridCol w="816532">
                  <a:extLst>
                    <a:ext uri="{9D8B030D-6E8A-4147-A177-3AD203B41FA5}">
                      <a16:colId xmlns:a16="http://schemas.microsoft.com/office/drawing/2014/main" val="20015"/>
                    </a:ext>
                  </a:extLst>
                </a:gridCol>
              </a:tblGrid>
              <a:tr h="515883">
                <a:tc>
                  <a:txBody>
                    <a:bodyPr/>
                    <a:lstStyle/>
                    <a:p>
                      <a:pPr algn="l"/>
                      <a:endParaRPr lang="en-US" sz="900" b="1" dirty="0">
                        <a:latin typeface="+mj-lt"/>
                      </a:endParaRPr>
                    </a:p>
                  </a:txBody>
                  <a:tcPr marL="91452" marR="91452" marT="45742" marB="45742" anchor="ctr">
                    <a:lnL w="12700" cmpd="sng">
                      <a:noFill/>
                    </a:lnL>
                    <a:lnR w="9525" cap="flat" cmpd="sng" algn="ctr">
                      <a:solidFill>
                        <a:schemeClr val="bg1"/>
                      </a:solidFill>
                      <a:prstDash val="solid"/>
                      <a:round/>
                      <a:headEnd type="none" w="med" len="med"/>
                      <a:tailEnd type="none" w="med" len="med"/>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900" dirty="0">
                          <a:solidFill>
                            <a:schemeClr val="bg1"/>
                          </a:solidFill>
                          <a:latin typeface="+mj-lt"/>
                          <a:ea typeface="Lato" panose="020F0502020204030203" pitchFamily="34" charset="0"/>
                          <a:cs typeface="Lato" panose="020F0502020204030203" pitchFamily="34" charset="0"/>
                        </a:rPr>
                        <a:t>WEEK 1</a:t>
                      </a:r>
                    </a:p>
                  </a:txBody>
                  <a:tcPr marT="45743" marB="45743" vert="vert27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900" dirty="0">
                          <a:solidFill>
                            <a:schemeClr val="bg1"/>
                          </a:solidFill>
                          <a:latin typeface="+mj-lt"/>
                          <a:ea typeface="Lato" panose="020F0502020204030203" pitchFamily="34" charset="0"/>
                          <a:cs typeface="Lato" panose="020F0502020204030203" pitchFamily="34" charset="0"/>
                        </a:rPr>
                        <a:t>WEEK 2</a:t>
                      </a:r>
                    </a:p>
                  </a:txBody>
                  <a:tcPr marT="45743" marB="45743" vert="vert27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900" dirty="0">
                          <a:solidFill>
                            <a:schemeClr val="bg1"/>
                          </a:solidFill>
                          <a:latin typeface="+mj-lt"/>
                          <a:ea typeface="Lato" panose="020F0502020204030203" pitchFamily="34" charset="0"/>
                          <a:cs typeface="Lato" panose="020F0502020204030203" pitchFamily="34" charset="0"/>
                        </a:rPr>
                        <a:t>WEEK 3</a:t>
                      </a:r>
                    </a:p>
                  </a:txBody>
                  <a:tcPr marT="45743" marB="45743" vert="vert27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900" dirty="0">
                          <a:solidFill>
                            <a:schemeClr val="bg1"/>
                          </a:solidFill>
                          <a:latin typeface="+mj-lt"/>
                          <a:ea typeface="Lato" panose="020F0502020204030203" pitchFamily="34" charset="0"/>
                          <a:cs typeface="Lato" panose="020F0502020204030203" pitchFamily="34" charset="0"/>
                        </a:rPr>
                        <a:t>WEEK 4</a:t>
                      </a:r>
                    </a:p>
                  </a:txBody>
                  <a:tcPr marT="45743" marB="45743" vert="vert27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900" dirty="0">
                          <a:solidFill>
                            <a:schemeClr val="bg1"/>
                          </a:solidFill>
                          <a:latin typeface="+mj-lt"/>
                          <a:ea typeface="Lato" panose="020F0502020204030203" pitchFamily="34" charset="0"/>
                          <a:cs typeface="Lato" panose="020F0502020204030203" pitchFamily="34" charset="0"/>
                        </a:rPr>
                        <a:t>WEEK 5</a:t>
                      </a:r>
                    </a:p>
                  </a:txBody>
                  <a:tcPr marT="45743" marB="45743" vert="vert27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900" dirty="0">
                          <a:solidFill>
                            <a:schemeClr val="bg1"/>
                          </a:solidFill>
                          <a:latin typeface="+mj-lt"/>
                          <a:ea typeface="Lato" panose="020F0502020204030203" pitchFamily="34" charset="0"/>
                          <a:cs typeface="Lato" panose="020F0502020204030203" pitchFamily="34" charset="0"/>
                        </a:rPr>
                        <a:t>WEEK 6</a:t>
                      </a:r>
                    </a:p>
                  </a:txBody>
                  <a:tcPr marT="45743" marB="45743" vert="vert27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900" dirty="0">
                          <a:solidFill>
                            <a:schemeClr val="bg1"/>
                          </a:solidFill>
                          <a:latin typeface="+mj-lt"/>
                          <a:ea typeface="Lato" panose="020F0502020204030203" pitchFamily="34" charset="0"/>
                          <a:cs typeface="Lato" panose="020F0502020204030203" pitchFamily="34" charset="0"/>
                        </a:rPr>
                        <a:t>WEEK 7</a:t>
                      </a:r>
                    </a:p>
                  </a:txBody>
                  <a:tcPr marT="45743" marB="45743" vert="vert27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900" dirty="0">
                          <a:solidFill>
                            <a:schemeClr val="bg1"/>
                          </a:solidFill>
                          <a:latin typeface="+mj-lt"/>
                          <a:ea typeface="Lato" panose="020F0502020204030203" pitchFamily="34" charset="0"/>
                          <a:cs typeface="Lato" panose="020F0502020204030203" pitchFamily="34" charset="0"/>
                        </a:rPr>
                        <a:t>WEEK 8</a:t>
                      </a:r>
                    </a:p>
                  </a:txBody>
                  <a:tcPr marT="45743" marB="45743" vert="vert270" anchor="ctr">
                    <a:lnL w="9525" cap="flat" cmpd="sng" algn="ctr">
                      <a:solidFill>
                        <a:schemeClr val="bg1"/>
                      </a:solidFill>
                      <a:prstDash val="solid"/>
                      <a:round/>
                      <a:headEnd type="none" w="med" len="med"/>
                      <a:tailEnd type="none" w="med" len="med"/>
                    </a:lnL>
                    <a:lnR w="12700" cmpd="sng">
                      <a:noFill/>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353378">
                <a:tc>
                  <a:txBody>
                    <a:bodyPr/>
                    <a:lstStyle/>
                    <a:p>
                      <a:pPr algn="l"/>
                      <a:r>
                        <a:rPr lang="en-US" sz="1000" b="1" dirty="0">
                          <a:solidFill>
                            <a:schemeClr val="tx2"/>
                          </a:solidFill>
                          <a:latin typeface="+mj-lt"/>
                        </a:rPr>
                        <a:t>Questionnaire design</a:t>
                      </a:r>
                    </a:p>
                  </a:txBody>
                  <a:tcPr marL="91452" marR="91452" marT="45742" marB="45742" anchor="ctr">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3ED0CB"/>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3ED0CB"/>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353378">
                <a:tc>
                  <a:txBody>
                    <a:bodyPr/>
                    <a:lstStyle/>
                    <a:p>
                      <a:pPr algn="l"/>
                      <a:r>
                        <a:rPr lang="en-US" sz="1000" b="1" dirty="0">
                          <a:solidFill>
                            <a:schemeClr val="tx2"/>
                          </a:solidFill>
                          <a:latin typeface="+mj-lt"/>
                        </a:rPr>
                        <a:t>Survey programming</a:t>
                      </a:r>
                    </a:p>
                  </a:txBody>
                  <a:tcPr marL="91452" marR="91452" marT="45742" marB="45742" anchor="ctr">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3ED0CB"/>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53378">
                <a:tc>
                  <a:txBody>
                    <a:bodyPr/>
                    <a:lstStyle/>
                    <a:p>
                      <a:pPr algn="l"/>
                      <a:r>
                        <a:rPr lang="en-US" sz="1000" b="1" dirty="0">
                          <a:solidFill>
                            <a:schemeClr val="tx2"/>
                          </a:solidFill>
                          <a:latin typeface="+mj-lt"/>
                        </a:rPr>
                        <a:t>Data collection</a:t>
                      </a:r>
                    </a:p>
                  </a:txBody>
                  <a:tcPr marL="91452" marR="91452" marT="45742" marB="45742" anchor="ctr">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3ED0CB"/>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3ED0CB"/>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53378">
                <a:tc>
                  <a:txBody>
                    <a:bodyPr/>
                    <a:lstStyle/>
                    <a:p>
                      <a:pPr algn="l"/>
                      <a:r>
                        <a:rPr lang="en-US" sz="1000" b="1" dirty="0">
                          <a:solidFill>
                            <a:schemeClr val="tx2"/>
                          </a:solidFill>
                          <a:latin typeface="+mj-lt"/>
                        </a:rPr>
                        <a:t>Data processing</a:t>
                      </a:r>
                    </a:p>
                  </a:txBody>
                  <a:tcPr marL="91452" marR="91452" marT="45742" marB="45742" anchor="ctr">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3ED0CB"/>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3ED0CB"/>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353378">
                <a:tc>
                  <a:txBody>
                    <a:bodyPr/>
                    <a:lstStyle/>
                    <a:p>
                      <a:pPr algn="l"/>
                      <a:r>
                        <a:rPr lang="en-US" sz="1000" b="1" dirty="0">
                          <a:solidFill>
                            <a:schemeClr val="tx2"/>
                          </a:solidFill>
                          <a:latin typeface="+mj-lt"/>
                        </a:rPr>
                        <a:t>Graphical reporting</a:t>
                      </a:r>
                    </a:p>
                  </a:txBody>
                  <a:tcPr marL="91452" marR="91452" marT="45742" marB="45742" anchor="ctr">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chemeClr val="bg1">
                        <a:lumMod val="95000"/>
                      </a:schemeClr>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rgbClr val="4BCDC6"/>
                    </a:solidFill>
                  </a:tcPr>
                </a:tc>
                <a:tc>
                  <a:txBody>
                    <a:bodyPr/>
                    <a:lstStyle/>
                    <a:p>
                      <a:pPr algn="ctr"/>
                      <a:endParaRPr lang="en-US" sz="900" dirty="0">
                        <a:solidFill>
                          <a:schemeClr val="bg1"/>
                        </a:solidFill>
                        <a:latin typeface="+mj-lt"/>
                      </a:endParaRPr>
                    </a:p>
                  </a:txBody>
                  <a:tcPr marT="45743" marB="45743" anchor="ctr">
                    <a:lnL w="9525"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solidFill>
                      <a:srgbClr val="3ED0CB"/>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96275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A35763F5-CA03-2843-A5FB-553BB07D88B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0196" y="1540529"/>
            <a:ext cx="3824181" cy="2485530"/>
          </a:xfrm>
          <a:prstGeom prst="rect">
            <a:avLst/>
          </a:prstGeom>
        </p:spPr>
      </p:pic>
      <p:pic>
        <p:nvPicPr>
          <p:cNvPr id="32" name="Picture 31">
            <a:extLst>
              <a:ext uri="{FF2B5EF4-FFF2-40B4-BE49-F238E27FC236}">
                <a16:creationId xmlns:a16="http://schemas.microsoft.com/office/drawing/2014/main" id="{EFB4D481-C9D5-4C47-B07C-D4C055418F4F}"/>
              </a:ext>
            </a:extLst>
          </p:cNvPr>
          <p:cNvPicPr>
            <a:picLocks noChangeAspect="1"/>
          </p:cNvPicPr>
          <p:nvPr/>
        </p:nvPicPr>
        <p:blipFill>
          <a:blip r:embed="rId4">
            <a:grayscl/>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102805" y="1704652"/>
            <a:ext cx="4868476" cy="2665284"/>
          </a:xfrm>
          <a:prstGeom prst="rect">
            <a:avLst/>
          </a:prstGeom>
        </p:spPr>
      </p:pic>
      <p:cxnSp>
        <p:nvCxnSpPr>
          <p:cNvPr id="14" name="Straight Connector 13">
            <a:extLst>
              <a:ext uri="{FF2B5EF4-FFF2-40B4-BE49-F238E27FC236}">
                <a16:creationId xmlns:a16="http://schemas.microsoft.com/office/drawing/2014/main" id="{62EE7573-969D-0B4A-977B-2B10351C5EE6}"/>
              </a:ext>
            </a:extLst>
          </p:cNvPr>
          <p:cNvCxnSpPr>
            <a:cxnSpLocks/>
          </p:cNvCxnSpPr>
          <p:nvPr/>
        </p:nvCxnSpPr>
        <p:spPr>
          <a:xfrm>
            <a:off x="26111"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
        <p:nvSpPr>
          <p:cNvPr id="20" name="Title 23">
            <a:extLst>
              <a:ext uri="{FF2B5EF4-FFF2-40B4-BE49-F238E27FC236}">
                <a16:creationId xmlns:a16="http://schemas.microsoft.com/office/drawing/2014/main" id="{4D87DC13-6F76-6D4D-A32C-BFEE1B110B2F}"/>
              </a:ext>
            </a:extLst>
          </p:cNvPr>
          <p:cNvSpPr>
            <a:spLocks noGrp="1"/>
          </p:cNvSpPr>
          <p:nvPr>
            <p:ph type="title"/>
          </p:nvPr>
        </p:nvSpPr>
        <p:spPr/>
        <p:txBody>
          <a:bodyPr>
            <a:noAutofit/>
          </a:bodyPr>
          <a:lstStyle/>
          <a:p>
            <a:r>
              <a:rPr lang="en-US" dirty="0"/>
              <a:t>MAPS</a:t>
            </a:r>
          </a:p>
        </p:txBody>
      </p:sp>
      <p:pic>
        <p:nvPicPr>
          <p:cNvPr id="27" name="Picture 26">
            <a:extLst>
              <a:ext uri="{FF2B5EF4-FFF2-40B4-BE49-F238E27FC236}">
                <a16:creationId xmlns:a16="http://schemas.microsoft.com/office/drawing/2014/main" id="{BFA1E5FE-8705-4144-98ED-442ADC2E5AE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603218" y="2253206"/>
            <a:ext cx="363043" cy="353391"/>
          </a:xfrm>
          <a:prstGeom prst="rect">
            <a:avLst/>
          </a:prstGeom>
        </p:spPr>
      </p:pic>
      <p:pic>
        <p:nvPicPr>
          <p:cNvPr id="28" name="Picture 27">
            <a:extLst>
              <a:ext uri="{FF2B5EF4-FFF2-40B4-BE49-F238E27FC236}">
                <a16:creationId xmlns:a16="http://schemas.microsoft.com/office/drawing/2014/main" id="{8A462CA8-EEC0-5048-B3AC-F564DED0A099}"/>
              </a:ext>
            </a:extLst>
          </p:cNvPr>
          <p:cNvPicPr>
            <a:picLocks noChangeAspect="1"/>
          </p:cNvPicPr>
          <p:nvPr/>
        </p:nvPicPr>
        <p:blipFill>
          <a:blip r:embed="rId7" cstate="email">
            <a:duotone>
              <a:prstClr val="black"/>
              <a:schemeClr val="accent3">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965380" y="2291599"/>
            <a:ext cx="363043" cy="353391"/>
          </a:xfrm>
          <a:prstGeom prst="rect">
            <a:avLst/>
          </a:prstGeom>
        </p:spPr>
      </p:pic>
    </p:spTree>
    <p:extLst>
      <p:ext uri="{BB962C8B-B14F-4D97-AF65-F5344CB8AC3E}">
        <p14:creationId xmlns:p14="http://schemas.microsoft.com/office/powerpoint/2010/main" val="2849421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05F789-549E-7746-ACC9-C3907953FFF9}"/>
              </a:ext>
            </a:extLst>
          </p:cNvPr>
          <p:cNvSpPr/>
          <p:nvPr/>
        </p:nvSpPr>
        <p:spPr>
          <a:xfrm>
            <a:off x="681644" y="875654"/>
            <a:ext cx="3624349" cy="37770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5" name="Content Placeholder 6">
            <a:extLst>
              <a:ext uri="{FF2B5EF4-FFF2-40B4-BE49-F238E27FC236}">
                <a16:creationId xmlns:a16="http://schemas.microsoft.com/office/drawing/2014/main" id="{26CC531F-3729-FC4D-8C99-45E94584BACE}"/>
              </a:ext>
            </a:extLst>
          </p:cNvPr>
          <p:cNvGraphicFramePr>
            <a:graphicFrameLocks/>
          </p:cNvGraphicFramePr>
          <p:nvPr>
            <p:extLst>
              <p:ext uri="{D42A27DB-BD31-4B8C-83A1-F6EECF244321}">
                <p14:modId xmlns:p14="http://schemas.microsoft.com/office/powerpoint/2010/main" val="285973620"/>
              </p:ext>
            </p:extLst>
          </p:nvPr>
        </p:nvGraphicFramePr>
        <p:xfrm>
          <a:off x="839611" y="1453851"/>
          <a:ext cx="3319497" cy="3014460"/>
        </p:xfrm>
        <a:graphic>
          <a:graphicData uri="http://schemas.openxmlformats.org/drawingml/2006/table">
            <a:tbl>
              <a:tblPr firstRow="1" bandRow="1">
                <a:tableStyleId>{5C22544A-7EE6-4342-B048-85BDC9FD1C3A}</a:tableStyleId>
              </a:tblPr>
              <a:tblGrid>
                <a:gridCol w="368833">
                  <a:extLst>
                    <a:ext uri="{9D8B030D-6E8A-4147-A177-3AD203B41FA5}">
                      <a16:colId xmlns:a16="http://schemas.microsoft.com/office/drawing/2014/main" val="3255745889"/>
                    </a:ext>
                  </a:extLst>
                </a:gridCol>
                <a:gridCol w="368833">
                  <a:extLst>
                    <a:ext uri="{9D8B030D-6E8A-4147-A177-3AD203B41FA5}">
                      <a16:colId xmlns:a16="http://schemas.microsoft.com/office/drawing/2014/main" val="4056705468"/>
                    </a:ext>
                  </a:extLst>
                </a:gridCol>
                <a:gridCol w="368833">
                  <a:extLst>
                    <a:ext uri="{9D8B030D-6E8A-4147-A177-3AD203B41FA5}">
                      <a16:colId xmlns:a16="http://schemas.microsoft.com/office/drawing/2014/main" val="3292676091"/>
                    </a:ext>
                  </a:extLst>
                </a:gridCol>
                <a:gridCol w="368833">
                  <a:extLst>
                    <a:ext uri="{9D8B030D-6E8A-4147-A177-3AD203B41FA5}">
                      <a16:colId xmlns:a16="http://schemas.microsoft.com/office/drawing/2014/main" val="1585542042"/>
                    </a:ext>
                  </a:extLst>
                </a:gridCol>
                <a:gridCol w="368833">
                  <a:extLst>
                    <a:ext uri="{9D8B030D-6E8A-4147-A177-3AD203B41FA5}">
                      <a16:colId xmlns:a16="http://schemas.microsoft.com/office/drawing/2014/main" val="1794538649"/>
                    </a:ext>
                  </a:extLst>
                </a:gridCol>
                <a:gridCol w="368833">
                  <a:extLst>
                    <a:ext uri="{9D8B030D-6E8A-4147-A177-3AD203B41FA5}">
                      <a16:colId xmlns:a16="http://schemas.microsoft.com/office/drawing/2014/main" val="1746419964"/>
                    </a:ext>
                  </a:extLst>
                </a:gridCol>
                <a:gridCol w="368833">
                  <a:extLst>
                    <a:ext uri="{9D8B030D-6E8A-4147-A177-3AD203B41FA5}">
                      <a16:colId xmlns:a16="http://schemas.microsoft.com/office/drawing/2014/main" val="3213589899"/>
                    </a:ext>
                  </a:extLst>
                </a:gridCol>
                <a:gridCol w="368833">
                  <a:extLst>
                    <a:ext uri="{9D8B030D-6E8A-4147-A177-3AD203B41FA5}">
                      <a16:colId xmlns:a16="http://schemas.microsoft.com/office/drawing/2014/main" val="3864132341"/>
                    </a:ext>
                  </a:extLst>
                </a:gridCol>
                <a:gridCol w="368833">
                  <a:extLst>
                    <a:ext uri="{9D8B030D-6E8A-4147-A177-3AD203B41FA5}">
                      <a16:colId xmlns:a16="http://schemas.microsoft.com/office/drawing/2014/main" val="259935112"/>
                    </a:ext>
                  </a:extLst>
                </a:gridCol>
              </a:tblGrid>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6762745"/>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2447215"/>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733703"/>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530722"/>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5061131"/>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2529861"/>
                  </a:ext>
                </a:extLst>
              </a:tr>
              <a:tr h="334940">
                <a:tc>
                  <a:txBody>
                    <a:bodyPr/>
                    <a:lstStyle/>
                    <a:p>
                      <a:endParaRPr lang="en-US" sz="1600" dirty="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4446170"/>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5208455"/>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5369643"/>
                  </a:ext>
                </a:extLst>
              </a:tr>
            </a:tbl>
          </a:graphicData>
        </a:graphic>
      </p:graphicFrame>
      <p:sp>
        <p:nvSpPr>
          <p:cNvPr id="7" name="Rectangle 6">
            <a:extLst>
              <a:ext uri="{FF2B5EF4-FFF2-40B4-BE49-F238E27FC236}">
                <a16:creationId xmlns:a16="http://schemas.microsoft.com/office/drawing/2014/main" id="{A286D13E-BA42-E445-9D2E-1DCCC4171AFD}"/>
              </a:ext>
            </a:extLst>
          </p:cNvPr>
          <p:cNvSpPr/>
          <p:nvPr/>
        </p:nvSpPr>
        <p:spPr>
          <a:xfrm>
            <a:off x="4792285" y="875655"/>
            <a:ext cx="3670071" cy="37770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 name="Content Placeholder 6">
            <a:extLst>
              <a:ext uri="{FF2B5EF4-FFF2-40B4-BE49-F238E27FC236}">
                <a16:creationId xmlns:a16="http://schemas.microsoft.com/office/drawing/2014/main" id="{CF4383E1-7A07-1940-A4F7-F803B00AEB62}"/>
              </a:ext>
            </a:extLst>
          </p:cNvPr>
          <p:cNvGraphicFramePr>
            <a:graphicFrameLocks/>
          </p:cNvGraphicFramePr>
          <p:nvPr>
            <p:extLst>
              <p:ext uri="{D42A27DB-BD31-4B8C-83A1-F6EECF244321}">
                <p14:modId xmlns:p14="http://schemas.microsoft.com/office/powerpoint/2010/main" val="2370002200"/>
              </p:ext>
            </p:extLst>
          </p:nvPr>
        </p:nvGraphicFramePr>
        <p:xfrm>
          <a:off x="4967657" y="1438486"/>
          <a:ext cx="3319497" cy="3014460"/>
        </p:xfrm>
        <a:graphic>
          <a:graphicData uri="http://schemas.openxmlformats.org/drawingml/2006/table">
            <a:tbl>
              <a:tblPr firstRow="1" bandRow="1">
                <a:tableStyleId>{5C22544A-7EE6-4342-B048-85BDC9FD1C3A}</a:tableStyleId>
              </a:tblPr>
              <a:tblGrid>
                <a:gridCol w="368833">
                  <a:extLst>
                    <a:ext uri="{9D8B030D-6E8A-4147-A177-3AD203B41FA5}">
                      <a16:colId xmlns:a16="http://schemas.microsoft.com/office/drawing/2014/main" val="3255745889"/>
                    </a:ext>
                  </a:extLst>
                </a:gridCol>
                <a:gridCol w="368833">
                  <a:extLst>
                    <a:ext uri="{9D8B030D-6E8A-4147-A177-3AD203B41FA5}">
                      <a16:colId xmlns:a16="http://schemas.microsoft.com/office/drawing/2014/main" val="4056705468"/>
                    </a:ext>
                  </a:extLst>
                </a:gridCol>
                <a:gridCol w="368833">
                  <a:extLst>
                    <a:ext uri="{9D8B030D-6E8A-4147-A177-3AD203B41FA5}">
                      <a16:colId xmlns:a16="http://schemas.microsoft.com/office/drawing/2014/main" val="3292676091"/>
                    </a:ext>
                  </a:extLst>
                </a:gridCol>
                <a:gridCol w="368833">
                  <a:extLst>
                    <a:ext uri="{9D8B030D-6E8A-4147-A177-3AD203B41FA5}">
                      <a16:colId xmlns:a16="http://schemas.microsoft.com/office/drawing/2014/main" val="1585542042"/>
                    </a:ext>
                  </a:extLst>
                </a:gridCol>
                <a:gridCol w="368833">
                  <a:extLst>
                    <a:ext uri="{9D8B030D-6E8A-4147-A177-3AD203B41FA5}">
                      <a16:colId xmlns:a16="http://schemas.microsoft.com/office/drawing/2014/main" val="1794538649"/>
                    </a:ext>
                  </a:extLst>
                </a:gridCol>
                <a:gridCol w="368833">
                  <a:extLst>
                    <a:ext uri="{9D8B030D-6E8A-4147-A177-3AD203B41FA5}">
                      <a16:colId xmlns:a16="http://schemas.microsoft.com/office/drawing/2014/main" val="1746419964"/>
                    </a:ext>
                  </a:extLst>
                </a:gridCol>
                <a:gridCol w="368833">
                  <a:extLst>
                    <a:ext uri="{9D8B030D-6E8A-4147-A177-3AD203B41FA5}">
                      <a16:colId xmlns:a16="http://schemas.microsoft.com/office/drawing/2014/main" val="3213589899"/>
                    </a:ext>
                  </a:extLst>
                </a:gridCol>
                <a:gridCol w="368833">
                  <a:extLst>
                    <a:ext uri="{9D8B030D-6E8A-4147-A177-3AD203B41FA5}">
                      <a16:colId xmlns:a16="http://schemas.microsoft.com/office/drawing/2014/main" val="3864132341"/>
                    </a:ext>
                  </a:extLst>
                </a:gridCol>
                <a:gridCol w="368833">
                  <a:extLst>
                    <a:ext uri="{9D8B030D-6E8A-4147-A177-3AD203B41FA5}">
                      <a16:colId xmlns:a16="http://schemas.microsoft.com/office/drawing/2014/main" val="259935112"/>
                    </a:ext>
                  </a:extLst>
                </a:gridCol>
              </a:tblGrid>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6762745"/>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2447215"/>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733703"/>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530722"/>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5061131"/>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2529861"/>
                  </a:ext>
                </a:extLst>
              </a:tr>
              <a:tr h="334940">
                <a:tc>
                  <a:txBody>
                    <a:bodyPr/>
                    <a:lstStyle/>
                    <a:p>
                      <a:endParaRPr lang="en-US" sz="1600" dirty="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4446170"/>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5208455"/>
                  </a:ext>
                </a:extLst>
              </a:tr>
              <a:tr h="334940">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7825" marR="87825" marT="43912" marB="43912">
                    <a:lnL w="57150" cap="flat" cmpd="sng" algn="ctr">
                      <a:solidFill>
                        <a:schemeClr val="bg2">
                          <a:lumMod val="95000"/>
                        </a:schemeClr>
                      </a:solidFill>
                      <a:prstDash val="solid"/>
                      <a:round/>
                      <a:headEnd type="none" w="med" len="med"/>
                      <a:tailEnd type="none" w="med" len="med"/>
                    </a:lnL>
                    <a:lnR w="57150" cap="flat" cmpd="sng" algn="ctr">
                      <a:solidFill>
                        <a:schemeClr val="bg2">
                          <a:lumMod val="95000"/>
                        </a:schemeClr>
                      </a:solidFill>
                      <a:prstDash val="solid"/>
                      <a:round/>
                      <a:headEnd type="none" w="med" len="med"/>
                      <a:tailEnd type="none" w="med" len="med"/>
                    </a:lnR>
                    <a:lnT w="57150" cap="flat" cmpd="sng" algn="ctr">
                      <a:solidFill>
                        <a:schemeClr val="bg2">
                          <a:lumMod val="95000"/>
                        </a:schemeClr>
                      </a:solidFill>
                      <a:prstDash val="solid"/>
                      <a:round/>
                      <a:headEnd type="none" w="med" len="med"/>
                      <a:tailEnd type="none" w="med" len="med"/>
                    </a:lnT>
                    <a:lnB w="57150" cap="flat" cmpd="sng" algn="ctr">
                      <a:solidFill>
                        <a:schemeClr val="bg2">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5369643"/>
                  </a:ext>
                </a:extLst>
              </a:tr>
            </a:tbl>
          </a:graphicData>
        </a:graphic>
      </p:graphicFrame>
      <p:sp>
        <p:nvSpPr>
          <p:cNvPr id="2" name="Title 1">
            <a:extLst>
              <a:ext uri="{FF2B5EF4-FFF2-40B4-BE49-F238E27FC236}">
                <a16:creationId xmlns:a16="http://schemas.microsoft.com/office/drawing/2014/main" id="{5E5FE5F7-4F60-124E-9499-65ADB57343F4}"/>
              </a:ext>
            </a:extLst>
          </p:cNvPr>
          <p:cNvSpPr>
            <a:spLocks noGrp="1"/>
          </p:cNvSpPr>
          <p:nvPr>
            <p:ph type="title"/>
          </p:nvPr>
        </p:nvSpPr>
        <p:spPr/>
        <p:txBody>
          <a:bodyPr/>
          <a:lstStyle/>
          <a:p>
            <a:r>
              <a:rPr lang="en-US" dirty="0"/>
              <a:t>CHARTS</a:t>
            </a:r>
          </a:p>
        </p:txBody>
      </p:sp>
      <p:graphicFrame>
        <p:nvGraphicFramePr>
          <p:cNvPr id="5" name="Chart 4">
            <a:extLst>
              <a:ext uri="{FF2B5EF4-FFF2-40B4-BE49-F238E27FC236}">
                <a16:creationId xmlns:a16="http://schemas.microsoft.com/office/drawing/2014/main" id="{50D60EB5-BDAE-2D4D-A68C-5D353BE8BAE0}"/>
              </a:ext>
            </a:extLst>
          </p:cNvPr>
          <p:cNvGraphicFramePr/>
          <p:nvPr>
            <p:extLst>
              <p:ext uri="{D42A27DB-BD31-4B8C-83A1-F6EECF244321}">
                <p14:modId xmlns:p14="http://schemas.microsoft.com/office/powerpoint/2010/main" val="3750155100"/>
              </p:ext>
            </p:extLst>
          </p:nvPr>
        </p:nvGraphicFramePr>
        <p:xfrm>
          <a:off x="563877" y="1478603"/>
          <a:ext cx="3840482" cy="29618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C557D94F-DCFF-334F-A445-73BC7598D40C}"/>
              </a:ext>
            </a:extLst>
          </p:cNvPr>
          <p:cNvGraphicFramePr/>
          <p:nvPr>
            <p:extLst>
              <p:ext uri="{D42A27DB-BD31-4B8C-83A1-F6EECF244321}">
                <p14:modId xmlns:p14="http://schemas.microsoft.com/office/powerpoint/2010/main" val="1279977038"/>
              </p:ext>
            </p:extLst>
          </p:nvPr>
        </p:nvGraphicFramePr>
        <p:xfrm>
          <a:off x="4967656" y="1451025"/>
          <a:ext cx="3319497" cy="2989382"/>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Straight Connector 7">
            <a:extLst>
              <a:ext uri="{FF2B5EF4-FFF2-40B4-BE49-F238E27FC236}">
                <a16:creationId xmlns:a16="http://schemas.microsoft.com/office/drawing/2014/main" id="{0F25B68C-29F5-ED4F-8B17-0C0572EE2D50}"/>
              </a:ext>
            </a:extLst>
          </p:cNvPr>
          <p:cNvCxnSpPr>
            <a:cxnSpLocks/>
          </p:cNvCxnSpPr>
          <p:nvPr/>
        </p:nvCxnSpPr>
        <p:spPr>
          <a:xfrm>
            <a:off x="4792285" y="1290942"/>
            <a:ext cx="3670071" cy="0"/>
          </a:xfrm>
          <a:prstGeom prst="line">
            <a:avLst/>
          </a:prstGeom>
          <a:ln w="12700"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28EB6A9E-571A-DD46-9B5F-0A988EFEF4E3}"/>
              </a:ext>
            </a:extLst>
          </p:cNvPr>
          <p:cNvSpPr txBox="1"/>
          <p:nvPr/>
        </p:nvSpPr>
        <p:spPr bwMode="auto">
          <a:xfrm>
            <a:off x="681644" y="920207"/>
            <a:ext cx="212463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400" b="1" dirty="0">
                <a:solidFill>
                  <a:srgbClr val="817E7B"/>
                </a:solidFill>
                <a:latin typeface="+mn-lt"/>
                <a:cs typeface="Corbel"/>
              </a:rPr>
              <a:t>Pie Chart</a:t>
            </a:r>
          </a:p>
        </p:txBody>
      </p:sp>
      <p:sp>
        <p:nvSpPr>
          <p:cNvPr id="11" name="TextBox 10">
            <a:extLst>
              <a:ext uri="{FF2B5EF4-FFF2-40B4-BE49-F238E27FC236}">
                <a16:creationId xmlns:a16="http://schemas.microsoft.com/office/drawing/2014/main" id="{1BD7C5B0-99C1-D44B-94AF-6F5A0E763207}"/>
              </a:ext>
            </a:extLst>
          </p:cNvPr>
          <p:cNvSpPr txBox="1"/>
          <p:nvPr/>
        </p:nvSpPr>
        <p:spPr bwMode="auto">
          <a:xfrm>
            <a:off x="4792285" y="920208"/>
            <a:ext cx="212463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400" b="1" dirty="0">
                <a:solidFill>
                  <a:srgbClr val="817E7B"/>
                </a:solidFill>
                <a:latin typeface="+mn-lt"/>
                <a:cs typeface="Corbel"/>
              </a:rPr>
              <a:t>Line Chart</a:t>
            </a:r>
          </a:p>
        </p:txBody>
      </p:sp>
      <p:cxnSp>
        <p:nvCxnSpPr>
          <p:cNvPr id="14" name="Straight Connector 13">
            <a:extLst>
              <a:ext uri="{FF2B5EF4-FFF2-40B4-BE49-F238E27FC236}">
                <a16:creationId xmlns:a16="http://schemas.microsoft.com/office/drawing/2014/main" id="{FA8DFA8B-14B2-7C49-ACED-0CEECF081B8D}"/>
              </a:ext>
            </a:extLst>
          </p:cNvPr>
          <p:cNvCxnSpPr>
            <a:cxnSpLocks/>
          </p:cNvCxnSpPr>
          <p:nvPr/>
        </p:nvCxnSpPr>
        <p:spPr>
          <a:xfrm>
            <a:off x="681644" y="1290942"/>
            <a:ext cx="3624349" cy="0"/>
          </a:xfrm>
          <a:prstGeom prst="line">
            <a:avLst/>
          </a:prstGeom>
          <a:ln w="12700"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84D1B1F-4B0F-ED4F-AD0F-DE5B60FE932C}"/>
              </a:ext>
            </a:extLst>
          </p:cNvPr>
          <p:cNvCxnSpPr>
            <a:cxnSpLocks/>
          </p:cNvCxnSpPr>
          <p:nvPr/>
        </p:nvCxnSpPr>
        <p:spPr>
          <a:xfrm>
            <a:off x="19805"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699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9B49-48A2-254A-8556-A79CD6AC1F1E}"/>
              </a:ext>
            </a:extLst>
          </p:cNvPr>
          <p:cNvSpPr>
            <a:spLocks noGrp="1"/>
          </p:cNvSpPr>
          <p:nvPr>
            <p:ph type="ctrTitle"/>
          </p:nvPr>
        </p:nvSpPr>
        <p:spPr/>
        <p:txBody>
          <a:bodyPr/>
          <a:lstStyle/>
          <a:p>
            <a:r>
              <a:rPr lang="en-US" dirty="0"/>
              <a:t>Brand</a:t>
            </a:r>
          </a:p>
        </p:txBody>
      </p:sp>
      <p:sp>
        <p:nvSpPr>
          <p:cNvPr id="4" name="Content Placeholder 3">
            <a:extLst>
              <a:ext uri="{FF2B5EF4-FFF2-40B4-BE49-F238E27FC236}">
                <a16:creationId xmlns:a16="http://schemas.microsoft.com/office/drawing/2014/main" id="{EADA0198-2782-384E-90CF-BC05126A5168}"/>
              </a:ext>
            </a:extLst>
          </p:cNvPr>
          <p:cNvSpPr txBox="1">
            <a:spLocks/>
          </p:cNvSpPr>
          <p:nvPr/>
        </p:nvSpPr>
        <p:spPr>
          <a:xfrm>
            <a:off x="274321" y="1153052"/>
            <a:ext cx="3840480" cy="901890"/>
          </a:xfrm>
          <a:prstGeom prst="rect">
            <a:avLst/>
          </a:prstGeom>
        </p:spPr>
        <p:txBody>
          <a:bodyPr/>
          <a:lstStyle>
            <a:lvl1pPr marL="342900" indent="-342900" algn="l" defTabSz="457200" rtl="0" fontAlgn="base">
              <a:spcBef>
                <a:spcPct val="20000"/>
              </a:spcBef>
              <a:spcAft>
                <a:spcPct val="0"/>
              </a:spcAft>
              <a:buFont typeface="Arial" charset="0"/>
              <a:buChar char="•"/>
              <a:defRPr sz="1600" kern="1200">
                <a:solidFill>
                  <a:srgbClr val="828789"/>
                </a:solidFill>
                <a:latin typeface="Corbel"/>
                <a:ea typeface="ＭＳ Ｐゴシック" charset="0"/>
                <a:cs typeface="Corbel"/>
              </a:defRPr>
            </a:lvl1pPr>
            <a:lvl2pPr marL="742950" indent="-285750" algn="l" defTabSz="457200" rtl="0" fontAlgn="base">
              <a:spcBef>
                <a:spcPct val="20000"/>
              </a:spcBef>
              <a:spcAft>
                <a:spcPct val="0"/>
              </a:spcAft>
              <a:buFont typeface="Arial" charset="0"/>
              <a:buChar char="–"/>
              <a:defRPr sz="1300" kern="1200">
                <a:solidFill>
                  <a:srgbClr val="828789"/>
                </a:solidFill>
                <a:latin typeface="Corbel"/>
                <a:ea typeface="ＭＳ Ｐゴシック" charset="0"/>
                <a:cs typeface="Corbel"/>
              </a:defRPr>
            </a:lvl2pPr>
            <a:lvl3pPr marL="1143000" indent="-228600" algn="l" defTabSz="457200" rtl="0" fontAlgn="base">
              <a:spcBef>
                <a:spcPct val="20000"/>
              </a:spcBef>
              <a:spcAft>
                <a:spcPct val="0"/>
              </a:spcAft>
              <a:buFont typeface="Arial" charset="0"/>
              <a:buChar char="•"/>
              <a:defRPr sz="1100" kern="1200">
                <a:solidFill>
                  <a:srgbClr val="828789"/>
                </a:solidFill>
                <a:latin typeface="Corbel"/>
                <a:ea typeface="ＭＳ Ｐゴシック" charset="0"/>
                <a:cs typeface="Corbel"/>
              </a:defRPr>
            </a:lvl3pPr>
            <a:lvl4pPr marL="16002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4pPr>
            <a:lvl5pPr marL="20574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a:latin typeface="+mn-lt"/>
              </a:rPr>
              <a:t>The Logo</a:t>
            </a:r>
          </a:p>
          <a:p>
            <a:pPr marL="0" indent="0">
              <a:buNone/>
            </a:pPr>
            <a:r>
              <a:rPr lang="en-US" sz="1100" dirty="0">
                <a:latin typeface="+mn-lt"/>
              </a:rPr>
              <a:t>The Illuminas logo is the focal point of our brand. That's why it's so important to use the logo exactly as specified in these guidelines.</a:t>
            </a:r>
          </a:p>
        </p:txBody>
      </p:sp>
      <p:pic>
        <p:nvPicPr>
          <p:cNvPr id="5" name="Picture 4">
            <a:extLst>
              <a:ext uri="{FF2B5EF4-FFF2-40B4-BE49-F238E27FC236}">
                <a16:creationId xmlns:a16="http://schemas.microsoft.com/office/drawing/2014/main" id="{07F8E2CD-A47E-0549-A321-D6E56AED8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683" y="2267027"/>
            <a:ext cx="3177756" cy="582589"/>
          </a:xfrm>
          <a:prstGeom prst="rect">
            <a:avLst/>
          </a:prstGeom>
        </p:spPr>
      </p:pic>
      <p:pic>
        <p:nvPicPr>
          <p:cNvPr id="7" name="Picture 6">
            <a:extLst>
              <a:ext uri="{FF2B5EF4-FFF2-40B4-BE49-F238E27FC236}">
                <a16:creationId xmlns:a16="http://schemas.microsoft.com/office/drawing/2014/main" id="{3ABB2D22-93D7-C546-ACDF-983E3629A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447" y="3877596"/>
            <a:ext cx="746229" cy="746229"/>
          </a:xfrm>
          <a:prstGeom prst="rect">
            <a:avLst/>
          </a:prstGeom>
        </p:spPr>
      </p:pic>
      <p:sp>
        <p:nvSpPr>
          <p:cNvPr id="8" name="Content Placeholder 3">
            <a:extLst>
              <a:ext uri="{FF2B5EF4-FFF2-40B4-BE49-F238E27FC236}">
                <a16:creationId xmlns:a16="http://schemas.microsoft.com/office/drawing/2014/main" id="{236BABB3-E1D1-234F-94D8-8DEC7D7AED4B}"/>
              </a:ext>
            </a:extLst>
          </p:cNvPr>
          <p:cNvSpPr txBox="1">
            <a:spLocks/>
          </p:cNvSpPr>
          <p:nvPr/>
        </p:nvSpPr>
        <p:spPr>
          <a:xfrm>
            <a:off x="274321" y="3180329"/>
            <a:ext cx="3840480" cy="901890"/>
          </a:xfrm>
          <a:prstGeom prst="rect">
            <a:avLst/>
          </a:prstGeom>
        </p:spPr>
        <p:txBody>
          <a:bodyPr/>
          <a:lstStyle>
            <a:lvl1pPr marL="342900" indent="-342900" algn="l" defTabSz="457200" rtl="0" fontAlgn="base">
              <a:spcBef>
                <a:spcPct val="20000"/>
              </a:spcBef>
              <a:spcAft>
                <a:spcPct val="0"/>
              </a:spcAft>
              <a:buFont typeface="Arial" charset="0"/>
              <a:buChar char="•"/>
              <a:defRPr sz="1600" kern="1200">
                <a:solidFill>
                  <a:srgbClr val="828789"/>
                </a:solidFill>
                <a:latin typeface="Corbel"/>
                <a:ea typeface="ＭＳ Ｐゴシック" charset="0"/>
                <a:cs typeface="Corbel"/>
              </a:defRPr>
            </a:lvl1pPr>
            <a:lvl2pPr marL="742950" indent="-285750" algn="l" defTabSz="457200" rtl="0" fontAlgn="base">
              <a:spcBef>
                <a:spcPct val="20000"/>
              </a:spcBef>
              <a:spcAft>
                <a:spcPct val="0"/>
              </a:spcAft>
              <a:buFont typeface="Arial" charset="0"/>
              <a:buChar char="–"/>
              <a:defRPr sz="1300" kern="1200">
                <a:solidFill>
                  <a:srgbClr val="828789"/>
                </a:solidFill>
                <a:latin typeface="Corbel"/>
                <a:ea typeface="ＭＳ Ｐゴシック" charset="0"/>
                <a:cs typeface="Corbel"/>
              </a:defRPr>
            </a:lvl2pPr>
            <a:lvl3pPr marL="1143000" indent="-228600" algn="l" defTabSz="457200" rtl="0" fontAlgn="base">
              <a:spcBef>
                <a:spcPct val="20000"/>
              </a:spcBef>
              <a:spcAft>
                <a:spcPct val="0"/>
              </a:spcAft>
              <a:buFont typeface="Arial" charset="0"/>
              <a:buChar char="•"/>
              <a:defRPr sz="1100" kern="1200">
                <a:solidFill>
                  <a:srgbClr val="828789"/>
                </a:solidFill>
                <a:latin typeface="Corbel"/>
                <a:ea typeface="ＭＳ Ｐゴシック" charset="0"/>
                <a:cs typeface="Corbel"/>
              </a:defRPr>
            </a:lvl3pPr>
            <a:lvl4pPr marL="16002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4pPr>
            <a:lvl5pPr marL="20574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latin typeface="+mn-lt"/>
              </a:rPr>
              <a:t>The Glyph </a:t>
            </a:r>
          </a:p>
          <a:p>
            <a:pPr marL="0" indent="0">
              <a:buFont typeface="Arial" charset="0"/>
              <a:buNone/>
            </a:pPr>
            <a:r>
              <a:rPr lang="en-US" sz="1100" dirty="0">
                <a:latin typeface="+mn-lt"/>
              </a:rPr>
              <a:t>The Illuminas “bowtie”</a:t>
            </a:r>
          </a:p>
        </p:txBody>
      </p:sp>
      <p:sp>
        <p:nvSpPr>
          <p:cNvPr id="9" name="Rectangle 8">
            <a:extLst>
              <a:ext uri="{FF2B5EF4-FFF2-40B4-BE49-F238E27FC236}">
                <a16:creationId xmlns:a16="http://schemas.microsoft.com/office/drawing/2014/main" id="{31A96804-FC46-0140-94C8-EDF01AB2873F}"/>
              </a:ext>
            </a:extLst>
          </p:cNvPr>
          <p:cNvSpPr/>
          <p:nvPr/>
        </p:nvSpPr>
        <p:spPr>
          <a:xfrm>
            <a:off x="4992818" y="1333670"/>
            <a:ext cx="3706761" cy="121509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C79231-A5E8-674A-9159-3C65A910C457}"/>
              </a:ext>
            </a:extLst>
          </p:cNvPr>
          <p:cNvSpPr/>
          <p:nvPr/>
        </p:nvSpPr>
        <p:spPr>
          <a:xfrm>
            <a:off x="4992818" y="3408729"/>
            <a:ext cx="3706761" cy="1215096"/>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6513EE74-52F9-254B-8430-3A46367FEA91}"/>
              </a:ext>
            </a:extLst>
          </p:cNvPr>
          <p:cNvSpPr txBox="1"/>
          <p:nvPr/>
        </p:nvSpPr>
        <p:spPr>
          <a:xfrm>
            <a:off x="4899449" y="1068697"/>
            <a:ext cx="2330863" cy="261610"/>
          </a:xfrm>
          <a:prstGeom prst="rect">
            <a:avLst/>
          </a:prstGeom>
          <a:noFill/>
        </p:spPr>
        <p:txBody>
          <a:bodyPr wrap="square" rtlCol="0">
            <a:spAutoFit/>
          </a:bodyPr>
          <a:lstStyle/>
          <a:p>
            <a:r>
              <a:rPr lang="en-US" sz="1100" dirty="0">
                <a:solidFill>
                  <a:schemeClr val="tx2"/>
                </a:solidFill>
                <a:latin typeface="+mn-lt"/>
              </a:rPr>
              <a:t>Logo on dark</a:t>
            </a:r>
          </a:p>
        </p:txBody>
      </p:sp>
      <p:sp>
        <p:nvSpPr>
          <p:cNvPr id="15" name="TextBox 14">
            <a:extLst>
              <a:ext uri="{FF2B5EF4-FFF2-40B4-BE49-F238E27FC236}">
                <a16:creationId xmlns:a16="http://schemas.microsoft.com/office/drawing/2014/main" id="{80242C50-EBE5-BF43-BA4E-DB37A71902C1}"/>
              </a:ext>
            </a:extLst>
          </p:cNvPr>
          <p:cNvSpPr txBox="1"/>
          <p:nvPr/>
        </p:nvSpPr>
        <p:spPr>
          <a:xfrm>
            <a:off x="4899449" y="3129101"/>
            <a:ext cx="2330863" cy="261610"/>
          </a:xfrm>
          <a:prstGeom prst="rect">
            <a:avLst/>
          </a:prstGeom>
          <a:noFill/>
        </p:spPr>
        <p:txBody>
          <a:bodyPr wrap="square" rtlCol="0">
            <a:spAutoFit/>
          </a:bodyPr>
          <a:lstStyle/>
          <a:p>
            <a:r>
              <a:rPr lang="en-US" sz="1100" dirty="0">
                <a:solidFill>
                  <a:schemeClr val="tx2"/>
                </a:solidFill>
                <a:latin typeface="+mn-lt"/>
              </a:rPr>
              <a:t>Logo on colored background</a:t>
            </a:r>
          </a:p>
        </p:txBody>
      </p:sp>
      <p:pic>
        <p:nvPicPr>
          <p:cNvPr id="17" name="Picture 16">
            <a:extLst>
              <a:ext uri="{FF2B5EF4-FFF2-40B4-BE49-F238E27FC236}">
                <a16:creationId xmlns:a16="http://schemas.microsoft.com/office/drawing/2014/main" id="{9629B7B1-27F5-C94A-B17B-704C5F5C99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9198" y="1680868"/>
            <a:ext cx="2794000" cy="520700"/>
          </a:xfrm>
          <a:prstGeom prst="rect">
            <a:avLst/>
          </a:prstGeom>
        </p:spPr>
      </p:pic>
      <p:pic>
        <p:nvPicPr>
          <p:cNvPr id="18" name="Picture 17">
            <a:extLst>
              <a:ext uri="{FF2B5EF4-FFF2-40B4-BE49-F238E27FC236}">
                <a16:creationId xmlns:a16="http://schemas.microsoft.com/office/drawing/2014/main" id="{183A858B-E51B-0B41-8E95-79897BE5A8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3068" y="3762630"/>
            <a:ext cx="2746261" cy="507295"/>
          </a:xfrm>
          <a:prstGeom prst="rect">
            <a:avLst/>
          </a:prstGeom>
        </p:spPr>
      </p:pic>
    </p:spTree>
    <p:extLst>
      <p:ext uri="{BB962C8B-B14F-4D97-AF65-F5344CB8AC3E}">
        <p14:creationId xmlns:p14="http://schemas.microsoft.com/office/powerpoint/2010/main" val="315575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2D6E63-6E68-6B42-B763-83E8B88C084F}"/>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021585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BC9719-D850-0749-8134-881D12D715B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02425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509EBA-7529-0C47-9070-B1499B6461F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40140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B4258F8-371A-9C48-B56E-D6704A16745A}"/>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E15759D8-07B1-6446-89AD-16E496C7DD50}"/>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A35EA50D-4E8E-C64B-AE72-DB5E1AA6E721}"/>
              </a:ext>
            </a:extLst>
          </p:cNvPr>
          <p:cNvSpPr>
            <a:spLocks noGrp="1"/>
          </p:cNvSpPr>
          <p:nvPr>
            <p:ph type="body" sz="quarter" idx="16"/>
          </p:nvPr>
        </p:nvSpPr>
        <p:spPr/>
        <p:txBody>
          <a:bodyPr/>
          <a:lstStyle/>
          <a:p>
            <a:endParaRPr lang="en-US"/>
          </a:p>
        </p:txBody>
      </p:sp>
      <p:sp>
        <p:nvSpPr>
          <p:cNvPr id="9" name="Text Placeholder 8">
            <a:extLst>
              <a:ext uri="{FF2B5EF4-FFF2-40B4-BE49-F238E27FC236}">
                <a16:creationId xmlns:a16="http://schemas.microsoft.com/office/drawing/2014/main" id="{5C458F68-ED1E-1847-A9A3-F26BF88D413A}"/>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873937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53B2FF-86E0-FF4B-85B9-5649862B688F}"/>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FADCD831-C122-0642-8D18-291D179CD9A8}"/>
              </a:ext>
            </a:extLst>
          </p:cNvPr>
          <p:cNvSpPr>
            <a:spLocks noGrp="1"/>
          </p:cNvSpPr>
          <p:nvPr>
            <p:ph type="body" sz="quarter" idx="15"/>
          </p:nvPr>
        </p:nvSpPr>
        <p:spPr/>
        <p:txBody>
          <a:bodyPr/>
          <a:lstStyle/>
          <a:p>
            <a:endParaRPr lang="en-US"/>
          </a:p>
        </p:txBody>
      </p:sp>
      <p:sp>
        <p:nvSpPr>
          <p:cNvPr id="4" name="Text Placeholder 3">
            <a:extLst>
              <a:ext uri="{FF2B5EF4-FFF2-40B4-BE49-F238E27FC236}">
                <a16:creationId xmlns:a16="http://schemas.microsoft.com/office/drawing/2014/main" id="{A49ED6DC-436B-BD4E-93FE-661959EA73F2}"/>
              </a:ext>
            </a:extLst>
          </p:cNvPr>
          <p:cNvSpPr>
            <a:spLocks noGrp="1"/>
          </p:cNvSpPr>
          <p:nvPr>
            <p:ph type="body" sz="quarter" idx="16"/>
          </p:nvPr>
        </p:nvSpPr>
        <p:spPr/>
        <p:txBody>
          <a:bodyPr/>
          <a:lstStyle/>
          <a:p>
            <a:endParaRPr lang="en-US"/>
          </a:p>
        </p:txBody>
      </p:sp>
      <p:sp>
        <p:nvSpPr>
          <p:cNvPr id="5" name="Text Placeholder 4">
            <a:extLst>
              <a:ext uri="{FF2B5EF4-FFF2-40B4-BE49-F238E27FC236}">
                <a16:creationId xmlns:a16="http://schemas.microsoft.com/office/drawing/2014/main" id="{D37A183E-3882-9740-BE82-7738F0076522}"/>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187683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BE01-A371-3A42-8FB8-C4F58430198F}"/>
              </a:ext>
            </a:extLst>
          </p:cNvPr>
          <p:cNvSpPr>
            <a:spLocks noGrp="1"/>
          </p:cNvSpPr>
          <p:nvPr>
            <p:ph type="ctrTitle"/>
          </p:nvPr>
        </p:nvSpPr>
        <p:spPr/>
        <p:txBody>
          <a:bodyPr/>
          <a:lstStyle/>
          <a:p>
            <a:r>
              <a:rPr lang="en-US" dirty="0"/>
              <a:t>Things to Avoid</a:t>
            </a:r>
          </a:p>
        </p:txBody>
      </p:sp>
      <p:sp>
        <p:nvSpPr>
          <p:cNvPr id="10" name="Rectangle 4">
            <a:extLst>
              <a:ext uri="{FF2B5EF4-FFF2-40B4-BE49-F238E27FC236}">
                <a16:creationId xmlns:a16="http://schemas.microsoft.com/office/drawing/2014/main" id="{9E2D47ED-935A-CC48-AB68-5813017F5422}"/>
              </a:ext>
            </a:extLst>
          </p:cNvPr>
          <p:cNvSpPr>
            <a:spLocks noChangeArrowheads="1"/>
          </p:cNvSpPr>
          <p:nvPr/>
        </p:nvSpPr>
        <p:spPr bwMode="auto">
          <a:xfrm>
            <a:off x="1388425" y="1483237"/>
            <a:ext cx="2330862" cy="838768"/>
          </a:xfrm>
          <a:prstGeom prst="rect">
            <a:avLst/>
          </a:prstGeom>
          <a:solidFill>
            <a:schemeClr val="accent3"/>
          </a:soli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12" name="TextBox 11">
            <a:extLst>
              <a:ext uri="{FF2B5EF4-FFF2-40B4-BE49-F238E27FC236}">
                <a16:creationId xmlns:a16="http://schemas.microsoft.com/office/drawing/2014/main" id="{7E611E6C-00A6-9F49-B572-5109199A9196}"/>
              </a:ext>
            </a:extLst>
          </p:cNvPr>
          <p:cNvSpPr txBox="1"/>
          <p:nvPr/>
        </p:nvSpPr>
        <p:spPr>
          <a:xfrm>
            <a:off x="1309766" y="1244452"/>
            <a:ext cx="7037821" cy="261610"/>
          </a:xfrm>
          <a:prstGeom prst="rect">
            <a:avLst/>
          </a:prstGeom>
          <a:noFill/>
        </p:spPr>
        <p:txBody>
          <a:bodyPr wrap="square" rtlCol="0">
            <a:spAutoFit/>
          </a:bodyPr>
          <a:lstStyle/>
          <a:p>
            <a:r>
              <a:rPr lang="en-US" sz="1100" dirty="0">
                <a:solidFill>
                  <a:schemeClr val="tx2"/>
                </a:solidFill>
                <a:latin typeface="+mn-lt"/>
              </a:rPr>
              <a:t>NO – Avoid Clashing Orange/Yellow on top of Teal</a:t>
            </a:r>
          </a:p>
        </p:txBody>
      </p:sp>
      <p:sp>
        <p:nvSpPr>
          <p:cNvPr id="13" name="Rectangle 4">
            <a:extLst>
              <a:ext uri="{FF2B5EF4-FFF2-40B4-BE49-F238E27FC236}">
                <a16:creationId xmlns:a16="http://schemas.microsoft.com/office/drawing/2014/main" id="{4501D0D2-DBF8-4644-AF33-37E2AEC59C98}"/>
              </a:ext>
            </a:extLst>
          </p:cNvPr>
          <p:cNvSpPr>
            <a:spLocks noChangeArrowheads="1"/>
          </p:cNvSpPr>
          <p:nvPr/>
        </p:nvSpPr>
        <p:spPr bwMode="auto">
          <a:xfrm>
            <a:off x="1388424" y="2703105"/>
            <a:ext cx="2330862" cy="838768"/>
          </a:xfrm>
          <a:prstGeom prst="rect">
            <a:avLst/>
          </a:prstGeom>
          <a:solidFill>
            <a:schemeClr val="accent5"/>
          </a:soli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15" name="TextBox 14">
            <a:extLst>
              <a:ext uri="{FF2B5EF4-FFF2-40B4-BE49-F238E27FC236}">
                <a16:creationId xmlns:a16="http://schemas.microsoft.com/office/drawing/2014/main" id="{D7EFD87C-35E1-384D-A556-83D3D50548D8}"/>
              </a:ext>
            </a:extLst>
          </p:cNvPr>
          <p:cNvSpPr txBox="1"/>
          <p:nvPr/>
        </p:nvSpPr>
        <p:spPr>
          <a:xfrm>
            <a:off x="1309766" y="2441495"/>
            <a:ext cx="5861554" cy="261610"/>
          </a:xfrm>
          <a:prstGeom prst="rect">
            <a:avLst/>
          </a:prstGeom>
          <a:noFill/>
        </p:spPr>
        <p:txBody>
          <a:bodyPr wrap="square" rtlCol="0">
            <a:spAutoFit/>
          </a:bodyPr>
          <a:lstStyle/>
          <a:p>
            <a:r>
              <a:rPr lang="en-US" sz="1100" dirty="0">
                <a:solidFill>
                  <a:schemeClr val="tx2"/>
                </a:solidFill>
                <a:latin typeface="+mn-lt"/>
              </a:rPr>
              <a:t>YES – Use complimentary colors</a:t>
            </a:r>
          </a:p>
        </p:txBody>
      </p:sp>
      <p:sp>
        <p:nvSpPr>
          <p:cNvPr id="18" name="Rectangle 4">
            <a:extLst>
              <a:ext uri="{FF2B5EF4-FFF2-40B4-BE49-F238E27FC236}">
                <a16:creationId xmlns:a16="http://schemas.microsoft.com/office/drawing/2014/main" id="{9DE1A38F-E581-D049-80DA-D46CE06DFCF0}"/>
              </a:ext>
            </a:extLst>
          </p:cNvPr>
          <p:cNvSpPr>
            <a:spLocks noChangeArrowheads="1"/>
          </p:cNvSpPr>
          <p:nvPr/>
        </p:nvSpPr>
        <p:spPr bwMode="auto">
          <a:xfrm>
            <a:off x="3826825" y="1483237"/>
            <a:ext cx="2330862" cy="838768"/>
          </a:xfrm>
          <a:prstGeom prst="rect">
            <a:avLst/>
          </a:prstGeom>
          <a:solidFill>
            <a:schemeClr val="accent2">
              <a:lumMod val="75000"/>
            </a:schemeClr>
          </a:soli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20" name="Rectangle 4">
            <a:extLst>
              <a:ext uri="{FF2B5EF4-FFF2-40B4-BE49-F238E27FC236}">
                <a16:creationId xmlns:a16="http://schemas.microsoft.com/office/drawing/2014/main" id="{95233573-CFE4-9648-9C0C-28535E21BBDB}"/>
              </a:ext>
            </a:extLst>
          </p:cNvPr>
          <p:cNvSpPr>
            <a:spLocks noChangeArrowheads="1"/>
          </p:cNvSpPr>
          <p:nvPr/>
        </p:nvSpPr>
        <p:spPr bwMode="auto">
          <a:xfrm>
            <a:off x="3826825" y="2703105"/>
            <a:ext cx="2330862" cy="838768"/>
          </a:xfrm>
          <a:prstGeom prst="rect">
            <a:avLst/>
          </a:prstGeom>
          <a:solidFill>
            <a:schemeClr val="accent2"/>
          </a:soli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22" name="Rectangle 4">
            <a:extLst>
              <a:ext uri="{FF2B5EF4-FFF2-40B4-BE49-F238E27FC236}">
                <a16:creationId xmlns:a16="http://schemas.microsoft.com/office/drawing/2014/main" id="{06BD0687-9E6E-CB42-896D-681CF98D4B35}"/>
              </a:ext>
            </a:extLst>
          </p:cNvPr>
          <p:cNvSpPr>
            <a:spLocks noChangeArrowheads="1"/>
          </p:cNvSpPr>
          <p:nvPr/>
        </p:nvSpPr>
        <p:spPr bwMode="auto">
          <a:xfrm>
            <a:off x="3826825" y="3677217"/>
            <a:ext cx="2330862" cy="838768"/>
          </a:xfrm>
          <a:prstGeom prst="rect">
            <a:avLst/>
          </a:prstGeom>
          <a:solidFill>
            <a:schemeClr val="bg1">
              <a:lumMod val="75000"/>
            </a:schemeClr>
          </a:soli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24" name="Rectangle 4">
            <a:extLst>
              <a:ext uri="{FF2B5EF4-FFF2-40B4-BE49-F238E27FC236}">
                <a16:creationId xmlns:a16="http://schemas.microsoft.com/office/drawing/2014/main" id="{110D332F-4295-DB4F-92E3-1F2BDF107F47}"/>
              </a:ext>
            </a:extLst>
          </p:cNvPr>
          <p:cNvSpPr>
            <a:spLocks noChangeArrowheads="1"/>
          </p:cNvSpPr>
          <p:nvPr/>
        </p:nvSpPr>
        <p:spPr bwMode="auto">
          <a:xfrm>
            <a:off x="6290624" y="2703105"/>
            <a:ext cx="2330862" cy="838768"/>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31" name="Rectangle 4">
            <a:extLst>
              <a:ext uri="{FF2B5EF4-FFF2-40B4-BE49-F238E27FC236}">
                <a16:creationId xmlns:a16="http://schemas.microsoft.com/office/drawing/2014/main" id="{82535BEF-7D9B-9247-B452-8F5D0B12E708}"/>
              </a:ext>
            </a:extLst>
          </p:cNvPr>
          <p:cNvSpPr>
            <a:spLocks noChangeArrowheads="1"/>
          </p:cNvSpPr>
          <p:nvPr/>
        </p:nvSpPr>
        <p:spPr bwMode="auto">
          <a:xfrm>
            <a:off x="6290624" y="1483237"/>
            <a:ext cx="2330862" cy="838768"/>
          </a:xfrm>
          <a:prstGeom prst="rect">
            <a:avLst/>
          </a:prstGeom>
          <a:solidFill>
            <a:schemeClr val="accent3"/>
          </a:soli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34" name="Rectangle 4">
            <a:extLst>
              <a:ext uri="{FF2B5EF4-FFF2-40B4-BE49-F238E27FC236}">
                <a16:creationId xmlns:a16="http://schemas.microsoft.com/office/drawing/2014/main" id="{F70B8B13-9D73-6F44-B91F-BBABE28A3FAA}"/>
              </a:ext>
            </a:extLst>
          </p:cNvPr>
          <p:cNvSpPr>
            <a:spLocks noChangeArrowheads="1"/>
          </p:cNvSpPr>
          <p:nvPr/>
        </p:nvSpPr>
        <p:spPr bwMode="auto">
          <a:xfrm>
            <a:off x="6290624" y="3677217"/>
            <a:ext cx="2330862" cy="838768"/>
          </a:xfrm>
          <a:prstGeom prst="rect">
            <a:avLst/>
          </a:prstGeom>
          <a:solidFill>
            <a:schemeClr val="tx2"/>
          </a:solidFill>
          <a:ln>
            <a:solidFill>
              <a:schemeClr val="accent4"/>
            </a:solid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pic>
        <p:nvPicPr>
          <p:cNvPr id="36" name="Picture 35">
            <a:extLst>
              <a:ext uri="{FF2B5EF4-FFF2-40B4-BE49-F238E27FC236}">
                <a16:creationId xmlns:a16="http://schemas.microsoft.com/office/drawing/2014/main" id="{D736CCBE-C95D-E24E-B3FD-B019F1314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692" y="1572796"/>
            <a:ext cx="634329" cy="634329"/>
          </a:xfrm>
          <a:prstGeom prst="rect">
            <a:avLst/>
          </a:prstGeom>
        </p:spPr>
      </p:pic>
      <p:pic>
        <p:nvPicPr>
          <p:cNvPr id="37" name="Picture 36">
            <a:extLst>
              <a:ext uri="{FF2B5EF4-FFF2-40B4-BE49-F238E27FC236}">
                <a16:creationId xmlns:a16="http://schemas.microsoft.com/office/drawing/2014/main" id="{3D1A0251-15FF-834B-ACE5-347DBC4FE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091" y="1572796"/>
            <a:ext cx="634329" cy="634329"/>
          </a:xfrm>
          <a:prstGeom prst="rect">
            <a:avLst/>
          </a:prstGeom>
        </p:spPr>
      </p:pic>
      <p:pic>
        <p:nvPicPr>
          <p:cNvPr id="38" name="Picture 37">
            <a:extLst>
              <a:ext uri="{FF2B5EF4-FFF2-40B4-BE49-F238E27FC236}">
                <a16:creationId xmlns:a16="http://schemas.microsoft.com/office/drawing/2014/main" id="{B85E4D25-21E5-A448-B735-BA931618A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890" y="1572796"/>
            <a:ext cx="634329" cy="634329"/>
          </a:xfrm>
          <a:prstGeom prst="rect">
            <a:avLst/>
          </a:prstGeom>
        </p:spPr>
      </p:pic>
      <p:pic>
        <p:nvPicPr>
          <p:cNvPr id="39" name="Picture 38">
            <a:extLst>
              <a:ext uri="{FF2B5EF4-FFF2-40B4-BE49-F238E27FC236}">
                <a16:creationId xmlns:a16="http://schemas.microsoft.com/office/drawing/2014/main" id="{9826C705-9CE6-064E-A2F4-2C31B56E6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860" y="2807860"/>
            <a:ext cx="633431" cy="633431"/>
          </a:xfrm>
          <a:prstGeom prst="rect">
            <a:avLst/>
          </a:prstGeom>
        </p:spPr>
      </p:pic>
      <p:pic>
        <p:nvPicPr>
          <p:cNvPr id="45" name="Picture 44">
            <a:extLst>
              <a:ext uri="{FF2B5EF4-FFF2-40B4-BE49-F238E27FC236}">
                <a16:creationId xmlns:a16="http://schemas.microsoft.com/office/drawing/2014/main" id="{11E54AE0-8659-6F4F-949A-E2756D020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091" y="2807860"/>
            <a:ext cx="633431" cy="633431"/>
          </a:xfrm>
          <a:prstGeom prst="rect">
            <a:avLst/>
          </a:prstGeom>
        </p:spPr>
      </p:pic>
      <p:pic>
        <p:nvPicPr>
          <p:cNvPr id="46" name="Picture 45">
            <a:extLst>
              <a:ext uri="{FF2B5EF4-FFF2-40B4-BE49-F238E27FC236}">
                <a16:creationId xmlns:a16="http://schemas.microsoft.com/office/drawing/2014/main" id="{7AA4D739-3D8F-1743-A110-962ADDD9C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890" y="2805324"/>
            <a:ext cx="634329" cy="634329"/>
          </a:xfrm>
          <a:prstGeom prst="rect">
            <a:avLst/>
          </a:prstGeom>
        </p:spPr>
      </p:pic>
      <p:pic>
        <p:nvPicPr>
          <p:cNvPr id="47" name="Picture 46">
            <a:extLst>
              <a:ext uri="{FF2B5EF4-FFF2-40B4-BE49-F238E27FC236}">
                <a16:creationId xmlns:a16="http://schemas.microsoft.com/office/drawing/2014/main" id="{FF2A5787-A467-1146-A98B-125E563B6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890" y="3779436"/>
            <a:ext cx="634329" cy="634329"/>
          </a:xfrm>
          <a:prstGeom prst="rect">
            <a:avLst/>
          </a:prstGeom>
        </p:spPr>
      </p:pic>
      <p:pic>
        <p:nvPicPr>
          <p:cNvPr id="49" name="Picture 48">
            <a:extLst>
              <a:ext uri="{FF2B5EF4-FFF2-40B4-BE49-F238E27FC236}">
                <a16:creationId xmlns:a16="http://schemas.microsoft.com/office/drawing/2014/main" id="{00073B83-FEDC-1641-BAB5-31A1D6E13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091" y="3780334"/>
            <a:ext cx="633431" cy="633431"/>
          </a:xfrm>
          <a:prstGeom prst="rect">
            <a:avLst/>
          </a:prstGeom>
        </p:spPr>
      </p:pic>
      <p:sp>
        <p:nvSpPr>
          <p:cNvPr id="51" name="Rectangle 4">
            <a:extLst>
              <a:ext uri="{FF2B5EF4-FFF2-40B4-BE49-F238E27FC236}">
                <a16:creationId xmlns:a16="http://schemas.microsoft.com/office/drawing/2014/main" id="{27F4A258-96D4-AA40-ACB0-F737BF94CD5A}"/>
              </a:ext>
            </a:extLst>
          </p:cNvPr>
          <p:cNvSpPr>
            <a:spLocks noChangeArrowheads="1"/>
          </p:cNvSpPr>
          <p:nvPr/>
        </p:nvSpPr>
        <p:spPr bwMode="auto">
          <a:xfrm>
            <a:off x="1388424" y="3665652"/>
            <a:ext cx="2305464" cy="850333"/>
          </a:xfrm>
          <a:prstGeom prst="rect">
            <a:avLst/>
          </a:prstGeom>
          <a:gradFill flip="none" rotWithShape="1">
            <a:gsLst>
              <a:gs pos="0">
                <a:srgbClr val="FF0000"/>
              </a:gs>
              <a:gs pos="100000">
                <a:schemeClr val="accent4"/>
              </a:gs>
            </a:gsLst>
            <a:lin ang="2700000" scaled="1"/>
            <a:tileRect/>
          </a:gra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pic>
        <p:nvPicPr>
          <p:cNvPr id="52" name="Picture 51">
            <a:extLst>
              <a:ext uri="{FF2B5EF4-FFF2-40B4-BE49-F238E27FC236}">
                <a16:creationId xmlns:a16="http://schemas.microsoft.com/office/drawing/2014/main" id="{8A202A23-FF63-A94D-8A7A-11407DC1C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860" y="3757291"/>
            <a:ext cx="633431" cy="633431"/>
          </a:xfrm>
          <a:prstGeom prst="rect">
            <a:avLst/>
          </a:prstGeom>
        </p:spPr>
      </p:pic>
    </p:spTree>
    <p:extLst>
      <p:ext uri="{BB962C8B-B14F-4D97-AF65-F5344CB8AC3E}">
        <p14:creationId xmlns:p14="http://schemas.microsoft.com/office/powerpoint/2010/main" val="64348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BE01-A371-3A42-8FB8-C4F58430198F}"/>
              </a:ext>
            </a:extLst>
          </p:cNvPr>
          <p:cNvSpPr>
            <a:spLocks noGrp="1"/>
          </p:cNvSpPr>
          <p:nvPr>
            <p:ph type="ctrTitle"/>
          </p:nvPr>
        </p:nvSpPr>
        <p:spPr/>
        <p:txBody>
          <a:bodyPr/>
          <a:lstStyle/>
          <a:p>
            <a:r>
              <a:rPr lang="en-US" dirty="0"/>
              <a:t>Color</a:t>
            </a:r>
          </a:p>
        </p:txBody>
      </p:sp>
      <p:sp>
        <p:nvSpPr>
          <p:cNvPr id="6" name="Rectangle 4">
            <a:extLst>
              <a:ext uri="{FF2B5EF4-FFF2-40B4-BE49-F238E27FC236}">
                <a16:creationId xmlns:a16="http://schemas.microsoft.com/office/drawing/2014/main" id="{841DF0AE-48BF-224E-9350-D35D189B0D8D}"/>
              </a:ext>
            </a:extLst>
          </p:cNvPr>
          <p:cNvSpPr>
            <a:spLocks noChangeArrowheads="1"/>
          </p:cNvSpPr>
          <p:nvPr/>
        </p:nvSpPr>
        <p:spPr bwMode="auto">
          <a:xfrm>
            <a:off x="4733242" y="2432690"/>
            <a:ext cx="1600550" cy="653156"/>
          </a:xfrm>
          <a:prstGeom prst="rect">
            <a:avLst/>
          </a:prstGeom>
          <a:solidFill>
            <a:schemeClr val="accent4"/>
          </a:soli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8" name="Rectangle 4">
            <a:extLst>
              <a:ext uri="{FF2B5EF4-FFF2-40B4-BE49-F238E27FC236}">
                <a16:creationId xmlns:a16="http://schemas.microsoft.com/office/drawing/2014/main" id="{EA925F32-B4A6-554A-8B43-A42B332BCBB0}"/>
              </a:ext>
            </a:extLst>
          </p:cNvPr>
          <p:cNvSpPr>
            <a:spLocks noChangeArrowheads="1"/>
          </p:cNvSpPr>
          <p:nvPr/>
        </p:nvSpPr>
        <p:spPr bwMode="auto">
          <a:xfrm>
            <a:off x="6589133" y="2418965"/>
            <a:ext cx="1600550" cy="653156"/>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9" name="Rectangle 4">
            <a:extLst>
              <a:ext uri="{FF2B5EF4-FFF2-40B4-BE49-F238E27FC236}">
                <a16:creationId xmlns:a16="http://schemas.microsoft.com/office/drawing/2014/main" id="{C22BBF0E-C7B5-B84B-912A-364580ACB57F}"/>
              </a:ext>
            </a:extLst>
          </p:cNvPr>
          <p:cNvSpPr>
            <a:spLocks noChangeArrowheads="1"/>
          </p:cNvSpPr>
          <p:nvPr/>
        </p:nvSpPr>
        <p:spPr bwMode="auto">
          <a:xfrm>
            <a:off x="6595233" y="3223219"/>
            <a:ext cx="1600550" cy="653156"/>
          </a:xfrm>
          <a:prstGeom prst="rect">
            <a:avLst/>
          </a:prstGeom>
          <a:solidFill>
            <a:srgbClr val="786E6F"/>
          </a:soli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10" name="Rectangle 4">
            <a:extLst>
              <a:ext uri="{FF2B5EF4-FFF2-40B4-BE49-F238E27FC236}">
                <a16:creationId xmlns:a16="http://schemas.microsoft.com/office/drawing/2014/main" id="{D7729A51-0FC7-4D4A-9186-806ACDCC2068}"/>
              </a:ext>
            </a:extLst>
          </p:cNvPr>
          <p:cNvSpPr>
            <a:spLocks noChangeArrowheads="1"/>
          </p:cNvSpPr>
          <p:nvPr/>
        </p:nvSpPr>
        <p:spPr bwMode="auto">
          <a:xfrm>
            <a:off x="4726410" y="3222893"/>
            <a:ext cx="1600550" cy="653156"/>
          </a:xfrm>
          <a:prstGeom prst="rect">
            <a:avLst/>
          </a:prstGeom>
          <a:solidFill>
            <a:schemeClr val="accent3"/>
          </a:soli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12" name="TextBox 11">
            <a:extLst>
              <a:ext uri="{FF2B5EF4-FFF2-40B4-BE49-F238E27FC236}">
                <a16:creationId xmlns:a16="http://schemas.microsoft.com/office/drawing/2014/main" id="{3186636F-64EA-C347-ACAC-10BBC5A7319F}"/>
              </a:ext>
            </a:extLst>
          </p:cNvPr>
          <p:cNvSpPr txBox="1"/>
          <p:nvPr/>
        </p:nvSpPr>
        <p:spPr>
          <a:xfrm>
            <a:off x="4768627" y="2536714"/>
            <a:ext cx="846450" cy="276999"/>
          </a:xfrm>
          <a:prstGeom prst="rect">
            <a:avLst/>
          </a:prstGeom>
          <a:noFill/>
        </p:spPr>
        <p:txBody>
          <a:bodyPr wrap="none" rtlCol="0">
            <a:spAutoFit/>
          </a:bodyPr>
          <a:lstStyle/>
          <a:p>
            <a:r>
              <a:rPr lang="en-US" sz="1200" b="1" dirty="0">
                <a:solidFill>
                  <a:schemeClr val="bg1"/>
                </a:solidFill>
                <a:latin typeface="+mn-lt"/>
                <a:cs typeface="Calibri" panose="020F0502020204030204" pitchFamily="34" charset="0"/>
              </a:rPr>
              <a:t>SUNBEAM</a:t>
            </a:r>
          </a:p>
        </p:txBody>
      </p:sp>
      <p:sp>
        <p:nvSpPr>
          <p:cNvPr id="14" name="TextBox 13">
            <a:extLst>
              <a:ext uri="{FF2B5EF4-FFF2-40B4-BE49-F238E27FC236}">
                <a16:creationId xmlns:a16="http://schemas.microsoft.com/office/drawing/2014/main" id="{B08F3E98-D2FD-6E4A-AAB2-273459396A40}"/>
              </a:ext>
            </a:extLst>
          </p:cNvPr>
          <p:cNvSpPr txBox="1"/>
          <p:nvPr/>
        </p:nvSpPr>
        <p:spPr>
          <a:xfrm>
            <a:off x="6641339" y="2517979"/>
            <a:ext cx="903452" cy="276999"/>
          </a:xfrm>
          <a:prstGeom prst="rect">
            <a:avLst/>
          </a:prstGeom>
          <a:noFill/>
        </p:spPr>
        <p:txBody>
          <a:bodyPr wrap="none" rtlCol="0">
            <a:spAutoFit/>
          </a:bodyPr>
          <a:lstStyle/>
          <a:p>
            <a:r>
              <a:rPr lang="en-US" sz="1200" b="1" dirty="0">
                <a:solidFill>
                  <a:schemeClr val="bg1"/>
                </a:solidFill>
                <a:latin typeface="+mn-lt"/>
                <a:cs typeface="Calibri" panose="020F0502020204030204" pitchFamily="34" charset="0"/>
              </a:rPr>
              <a:t>DARK BLUE</a:t>
            </a:r>
          </a:p>
        </p:txBody>
      </p:sp>
      <p:sp>
        <p:nvSpPr>
          <p:cNvPr id="15" name="TextBox 14">
            <a:extLst>
              <a:ext uri="{FF2B5EF4-FFF2-40B4-BE49-F238E27FC236}">
                <a16:creationId xmlns:a16="http://schemas.microsoft.com/office/drawing/2014/main" id="{E90E5241-0546-E540-AE2C-BB16C1DD85E1}"/>
              </a:ext>
            </a:extLst>
          </p:cNvPr>
          <p:cNvSpPr txBox="1"/>
          <p:nvPr/>
        </p:nvSpPr>
        <p:spPr>
          <a:xfrm>
            <a:off x="6668553" y="3326241"/>
            <a:ext cx="918457" cy="276999"/>
          </a:xfrm>
          <a:prstGeom prst="rect">
            <a:avLst/>
          </a:prstGeom>
          <a:noFill/>
        </p:spPr>
        <p:txBody>
          <a:bodyPr wrap="none" rtlCol="0">
            <a:spAutoFit/>
          </a:bodyPr>
          <a:lstStyle/>
          <a:p>
            <a:r>
              <a:rPr lang="en-US" sz="1200" b="1" dirty="0">
                <a:solidFill>
                  <a:schemeClr val="bg1"/>
                </a:solidFill>
                <a:latin typeface="+mn-lt"/>
                <a:cs typeface="Calibri" panose="020F0502020204030204" pitchFamily="34" charset="0"/>
              </a:rPr>
              <a:t>DARK GREY</a:t>
            </a:r>
          </a:p>
        </p:txBody>
      </p:sp>
      <p:sp>
        <p:nvSpPr>
          <p:cNvPr id="16" name="TextBox 15">
            <a:extLst>
              <a:ext uri="{FF2B5EF4-FFF2-40B4-BE49-F238E27FC236}">
                <a16:creationId xmlns:a16="http://schemas.microsoft.com/office/drawing/2014/main" id="{3A78D394-9EB4-BB4D-9AC1-CCB2FBED07D4}"/>
              </a:ext>
            </a:extLst>
          </p:cNvPr>
          <p:cNvSpPr txBox="1"/>
          <p:nvPr/>
        </p:nvSpPr>
        <p:spPr>
          <a:xfrm>
            <a:off x="4823885" y="3327305"/>
            <a:ext cx="620683" cy="276999"/>
          </a:xfrm>
          <a:prstGeom prst="rect">
            <a:avLst/>
          </a:prstGeom>
          <a:noFill/>
        </p:spPr>
        <p:txBody>
          <a:bodyPr wrap="none" rtlCol="0">
            <a:spAutoFit/>
          </a:bodyPr>
          <a:lstStyle/>
          <a:p>
            <a:r>
              <a:rPr lang="en-US" sz="1200" b="1" dirty="0">
                <a:solidFill>
                  <a:schemeClr val="bg1"/>
                </a:solidFill>
                <a:latin typeface="+mn-lt"/>
                <a:cs typeface="Calibri" panose="020F0502020204030204" pitchFamily="34" charset="0"/>
              </a:rPr>
              <a:t>GREEN</a:t>
            </a:r>
          </a:p>
        </p:txBody>
      </p:sp>
      <p:sp>
        <p:nvSpPr>
          <p:cNvPr id="18" name="TextBox 17">
            <a:extLst>
              <a:ext uri="{FF2B5EF4-FFF2-40B4-BE49-F238E27FC236}">
                <a16:creationId xmlns:a16="http://schemas.microsoft.com/office/drawing/2014/main" id="{12ABF6A9-1F4C-A544-BB21-A686F8FDD896}"/>
              </a:ext>
            </a:extLst>
          </p:cNvPr>
          <p:cNvSpPr txBox="1"/>
          <p:nvPr/>
        </p:nvSpPr>
        <p:spPr>
          <a:xfrm>
            <a:off x="4743822" y="2750915"/>
            <a:ext cx="1602463" cy="276999"/>
          </a:xfrm>
          <a:prstGeom prst="rect">
            <a:avLst/>
          </a:prstGeom>
          <a:noFill/>
        </p:spPr>
        <p:txBody>
          <a:bodyPr wrap="square" rtlCol="0">
            <a:spAutoFit/>
          </a:bodyPr>
          <a:lstStyle/>
          <a:p>
            <a:r>
              <a:rPr lang="en-US" sz="1200" dirty="0">
                <a:solidFill>
                  <a:schemeClr val="bg1"/>
                </a:solidFill>
                <a:latin typeface="+mn-lt"/>
                <a:cs typeface="Arial" panose="020B0604020202020204" pitchFamily="34" charset="0"/>
              </a:rPr>
              <a:t>#FDAA26</a:t>
            </a:r>
          </a:p>
        </p:txBody>
      </p:sp>
      <p:sp>
        <p:nvSpPr>
          <p:cNvPr id="20" name="TextBox 19">
            <a:extLst>
              <a:ext uri="{FF2B5EF4-FFF2-40B4-BE49-F238E27FC236}">
                <a16:creationId xmlns:a16="http://schemas.microsoft.com/office/drawing/2014/main" id="{9D0CF6DA-2A7A-4245-9AE0-08B8B316D4EE}"/>
              </a:ext>
            </a:extLst>
          </p:cNvPr>
          <p:cNvSpPr txBox="1"/>
          <p:nvPr/>
        </p:nvSpPr>
        <p:spPr>
          <a:xfrm>
            <a:off x="6623455" y="2720074"/>
            <a:ext cx="1602463" cy="276999"/>
          </a:xfrm>
          <a:prstGeom prst="rect">
            <a:avLst/>
          </a:prstGeom>
          <a:noFill/>
        </p:spPr>
        <p:txBody>
          <a:bodyPr wrap="square" rtlCol="0">
            <a:spAutoFit/>
          </a:bodyPr>
          <a:lstStyle/>
          <a:p>
            <a:r>
              <a:rPr lang="en-US" sz="1200" dirty="0">
                <a:solidFill>
                  <a:schemeClr val="bg1"/>
                </a:solidFill>
                <a:latin typeface="+mn-lt"/>
                <a:cs typeface="Arial" panose="020B0604020202020204" pitchFamily="34" charset="0"/>
              </a:rPr>
              <a:t>#05374D</a:t>
            </a:r>
          </a:p>
        </p:txBody>
      </p:sp>
      <p:sp>
        <p:nvSpPr>
          <p:cNvPr id="21" name="TextBox 20">
            <a:extLst>
              <a:ext uri="{FF2B5EF4-FFF2-40B4-BE49-F238E27FC236}">
                <a16:creationId xmlns:a16="http://schemas.microsoft.com/office/drawing/2014/main" id="{DEA66A54-A895-884D-B045-04CC931AE06E}"/>
              </a:ext>
            </a:extLst>
          </p:cNvPr>
          <p:cNvSpPr txBox="1"/>
          <p:nvPr/>
        </p:nvSpPr>
        <p:spPr>
          <a:xfrm>
            <a:off x="6629555" y="3523241"/>
            <a:ext cx="1602463" cy="276999"/>
          </a:xfrm>
          <a:prstGeom prst="rect">
            <a:avLst/>
          </a:prstGeom>
          <a:noFill/>
        </p:spPr>
        <p:txBody>
          <a:bodyPr wrap="square" rtlCol="0">
            <a:spAutoFit/>
          </a:bodyPr>
          <a:lstStyle/>
          <a:p>
            <a:r>
              <a:rPr lang="en-US" sz="1200" dirty="0">
                <a:solidFill>
                  <a:schemeClr val="bg1"/>
                </a:solidFill>
                <a:latin typeface="+mn-lt"/>
                <a:cs typeface="Arial" panose="020B0604020202020204" pitchFamily="34" charset="0"/>
              </a:rPr>
              <a:t>#6E6E6E</a:t>
            </a:r>
          </a:p>
        </p:txBody>
      </p:sp>
      <p:sp>
        <p:nvSpPr>
          <p:cNvPr id="22" name="TextBox 21">
            <a:extLst>
              <a:ext uri="{FF2B5EF4-FFF2-40B4-BE49-F238E27FC236}">
                <a16:creationId xmlns:a16="http://schemas.microsoft.com/office/drawing/2014/main" id="{36DBF262-E898-B549-AADA-C4DEC971951C}"/>
              </a:ext>
            </a:extLst>
          </p:cNvPr>
          <p:cNvSpPr txBox="1"/>
          <p:nvPr/>
        </p:nvSpPr>
        <p:spPr>
          <a:xfrm>
            <a:off x="4760732" y="3522915"/>
            <a:ext cx="1602463" cy="276999"/>
          </a:xfrm>
          <a:prstGeom prst="rect">
            <a:avLst/>
          </a:prstGeom>
          <a:noFill/>
        </p:spPr>
        <p:txBody>
          <a:bodyPr wrap="square" rtlCol="0">
            <a:spAutoFit/>
          </a:bodyPr>
          <a:lstStyle/>
          <a:p>
            <a:r>
              <a:rPr lang="en-US" sz="1200" dirty="0">
                <a:solidFill>
                  <a:schemeClr val="bg1"/>
                </a:solidFill>
                <a:latin typeface="+mn-lt"/>
                <a:cs typeface="Arial" panose="020B0604020202020204" pitchFamily="34" charset="0"/>
              </a:rPr>
              <a:t>#208987</a:t>
            </a:r>
          </a:p>
        </p:txBody>
      </p:sp>
      <p:sp>
        <p:nvSpPr>
          <p:cNvPr id="29" name="Content Placeholder 3">
            <a:extLst>
              <a:ext uri="{FF2B5EF4-FFF2-40B4-BE49-F238E27FC236}">
                <a16:creationId xmlns:a16="http://schemas.microsoft.com/office/drawing/2014/main" id="{2AE94CA8-1CD6-F14B-9EF8-4AC19607727E}"/>
              </a:ext>
            </a:extLst>
          </p:cNvPr>
          <p:cNvSpPr txBox="1">
            <a:spLocks/>
          </p:cNvSpPr>
          <p:nvPr/>
        </p:nvSpPr>
        <p:spPr>
          <a:xfrm>
            <a:off x="274321" y="1319584"/>
            <a:ext cx="3840480" cy="3200400"/>
          </a:xfrm>
          <a:prstGeom prst="rect">
            <a:avLst/>
          </a:prstGeom>
        </p:spPr>
        <p:txBody>
          <a:bodyPr/>
          <a:lstStyle>
            <a:lvl1pPr marL="342900" indent="-342900" algn="l" defTabSz="457200" rtl="0" fontAlgn="base">
              <a:spcBef>
                <a:spcPct val="20000"/>
              </a:spcBef>
              <a:spcAft>
                <a:spcPct val="0"/>
              </a:spcAft>
              <a:buFont typeface="Arial" charset="0"/>
              <a:buChar char="•"/>
              <a:defRPr sz="1600" kern="1200">
                <a:solidFill>
                  <a:srgbClr val="828789"/>
                </a:solidFill>
                <a:latin typeface="Corbel"/>
                <a:ea typeface="ＭＳ Ｐゴシック" charset="0"/>
                <a:cs typeface="Corbel"/>
              </a:defRPr>
            </a:lvl1pPr>
            <a:lvl2pPr marL="742950" indent="-285750" algn="l" defTabSz="457200" rtl="0" fontAlgn="base">
              <a:spcBef>
                <a:spcPct val="20000"/>
              </a:spcBef>
              <a:spcAft>
                <a:spcPct val="0"/>
              </a:spcAft>
              <a:buFont typeface="Arial" charset="0"/>
              <a:buChar char="–"/>
              <a:defRPr sz="1300" kern="1200">
                <a:solidFill>
                  <a:srgbClr val="828789"/>
                </a:solidFill>
                <a:latin typeface="Corbel"/>
                <a:ea typeface="ＭＳ Ｐゴシック" charset="0"/>
                <a:cs typeface="Corbel"/>
              </a:defRPr>
            </a:lvl2pPr>
            <a:lvl3pPr marL="1143000" indent="-228600" algn="l" defTabSz="457200" rtl="0" fontAlgn="base">
              <a:spcBef>
                <a:spcPct val="20000"/>
              </a:spcBef>
              <a:spcAft>
                <a:spcPct val="0"/>
              </a:spcAft>
              <a:buFont typeface="Arial" charset="0"/>
              <a:buChar char="•"/>
              <a:defRPr sz="1100" kern="1200">
                <a:solidFill>
                  <a:srgbClr val="828789"/>
                </a:solidFill>
                <a:latin typeface="Corbel"/>
                <a:ea typeface="ＭＳ Ｐゴシック" charset="0"/>
                <a:cs typeface="Corbel"/>
              </a:defRPr>
            </a:lvl3pPr>
            <a:lvl4pPr marL="16002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4pPr>
            <a:lvl5pPr marL="20574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a:latin typeface="+mn-lt"/>
              </a:rPr>
              <a:t>Primary Colors</a:t>
            </a:r>
          </a:p>
          <a:p>
            <a:pPr marL="0" indent="0">
              <a:buNone/>
            </a:pPr>
            <a:r>
              <a:rPr lang="en-US" sz="1100" dirty="0">
                <a:latin typeface="+mn-lt"/>
              </a:rPr>
              <a:t>Primary colors, are used in the Illuminas logo and should also be used to attract attention to something of importance.</a:t>
            </a:r>
          </a:p>
        </p:txBody>
      </p:sp>
      <p:sp>
        <p:nvSpPr>
          <p:cNvPr id="30" name="Rectangle 29">
            <a:extLst>
              <a:ext uri="{FF2B5EF4-FFF2-40B4-BE49-F238E27FC236}">
                <a16:creationId xmlns:a16="http://schemas.microsoft.com/office/drawing/2014/main" id="{8E3699DC-4052-DA46-9E51-2F000CD13A05}"/>
              </a:ext>
            </a:extLst>
          </p:cNvPr>
          <p:cNvSpPr>
            <a:spLocks noChangeArrowheads="1"/>
          </p:cNvSpPr>
          <p:nvPr/>
        </p:nvSpPr>
        <p:spPr bwMode="auto">
          <a:xfrm>
            <a:off x="274321" y="2418965"/>
            <a:ext cx="1600550" cy="653156"/>
          </a:xfrm>
          <a:prstGeom prst="rect">
            <a:avLst/>
          </a:prstGeom>
          <a:solidFill>
            <a:schemeClr val="accent5"/>
          </a:solidFill>
          <a:ln>
            <a:solidFill>
              <a:schemeClr val="accent5"/>
            </a:solid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31" name="TextBox 30">
            <a:extLst>
              <a:ext uri="{FF2B5EF4-FFF2-40B4-BE49-F238E27FC236}">
                <a16:creationId xmlns:a16="http://schemas.microsoft.com/office/drawing/2014/main" id="{4EC62AFE-B6E5-C84D-8A9D-C167D9D20199}"/>
              </a:ext>
            </a:extLst>
          </p:cNvPr>
          <p:cNvSpPr txBox="1"/>
          <p:nvPr/>
        </p:nvSpPr>
        <p:spPr>
          <a:xfrm>
            <a:off x="274321" y="2527799"/>
            <a:ext cx="562975" cy="276999"/>
          </a:xfrm>
          <a:prstGeom prst="rect">
            <a:avLst/>
          </a:prstGeom>
          <a:noFill/>
        </p:spPr>
        <p:txBody>
          <a:bodyPr wrap="none" rtlCol="0">
            <a:spAutoFit/>
          </a:bodyPr>
          <a:lstStyle/>
          <a:p>
            <a:r>
              <a:rPr lang="en-US" sz="1200" b="1" dirty="0">
                <a:solidFill>
                  <a:schemeClr val="bg1"/>
                </a:solidFill>
                <a:latin typeface="+mn-lt"/>
                <a:cs typeface="Calibri" panose="020F0502020204030204" pitchFamily="34" charset="0"/>
              </a:rPr>
              <a:t>TIGER</a:t>
            </a:r>
          </a:p>
        </p:txBody>
      </p:sp>
      <p:sp>
        <p:nvSpPr>
          <p:cNvPr id="32" name="TextBox 31">
            <a:extLst>
              <a:ext uri="{FF2B5EF4-FFF2-40B4-BE49-F238E27FC236}">
                <a16:creationId xmlns:a16="http://schemas.microsoft.com/office/drawing/2014/main" id="{98CE01A3-1410-1D4D-A327-E1587C7B37AB}"/>
              </a:ext>
            </a:extLst>
          </p:cNvPr>
          <p:cNvSpPr txBox="1"/>
          <p:nvPr/>
        </p:nvSpPr>
        <p:spPr>
          <a:xfrm>
            <a:off x="274321" y="2718987"/>
            <a:ext cx="1602463" cy="276999"/>
          </a:xfrm>
          <a:prstGeom prst="rect">
            <a:avLst/>
          </a:prstGeom>
          <a:noFill/>
        </p:spPr>
        <p:txBody>
          <a:bodyPr wrap="square" rtlCol="0">
            <a:spAutoFit/>
          </a:bodyPr>
          <a:lstStyle/>
          <a:p>
            <a:r>
              <a:rPr lang="en-US" sz="1200" dirty="0">
                <a:solidFill>
                  <a:schemeClr val="bg1"/>
                </a:solidFill>
                <a:latin typeface="+mn-lt"/>
                <a:cs typeface="Arial" panose="020B0604020202020204" pitchFamily="34" charset="0"/>
              </a:rPr>
              <a:t>#FA9849</a:t>
            </a:r>
          </a:p>
        </p:txBody>
      </p:sp>
      <p:sp>
        <p:nvSpPr>
          <p:cNvPr id="33" name="Rectangle 4">
            <a:extLst>
              <a:ext uri="{FF2B5EF4-FFF2-40B4-BE49-F238E27FC236}">
                <a16:creationId xmlns:a16="http://schemas.microsoft.com/office/drawing/2014/main" id="{D2033463-CC99-EE4F-8F94-E70B0B0AC51E}"/>
              </a:ext>
            </a:extLst>
          </p:cNvPr>
          <p:cNvSpPr>
            <a:spLocks noChangeArrowheads="1"/>
          </p:cNvSpPr>
          <p:nvPr/>
        </p:nvSpPr>
        <p:spPr bwMode="auto">
          <a:xfrm>
            <a:off x="2180045" y="2418965"/>
            <a:ext cx="1600550" cy="653156"/>
          </a:xfrm>
          <a:prstGeom prst="rect">
            <a:avLst/>
          </a:prstGeom>
          <a:solidFill>
            <a:schemeClr val="accent2"/>
          </a:soli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34" name="TextBox 33">
            <a:extLst>
              <a:ext uri="{FF2B5EF4-FFF2-40B4-BE49-F238E27FC236}">
                <a16:creationId xmlns:a16="http://schemas.microsoft.com/office/drawing/2014/main" id="{429B53B6-27B6-D944-A2F2-A6A10E44BFFA}"/>
              </a:ext>
            </a:extLst>
          </p:cNvPr>
          <p:cNvSpPr txBox="1"/>
          <p:nvPr/>
        </p:nvSpPr>
        <p:spPr>
          <a:xfrm>
            <a:off x="2214367" y="2521314"/>
            <a:ext cx="493790" cy="276999"/>
          </a:xfrm>
          <a:prstGeom prst="rect">
            <a:avLst/>
          </a:prstGeom>
          <a:noFill/>
        </p:spPr>
        <p:txBody>
          <a:bodyPr wrap="none" rtlCol="0">
            <a:spAutoFit/>
          </a:bodyPr>
          <a:lstStyle/>
          <a:p>
            <a:r>
              <a:rPr lang="en-US" sz="1200" b="1" dirty="0">
                <a:solidFill>
                  <a:schemeClr val="bg1"/>
                </a:solidFill>
                <a:latin typeface="+mn-lt"/>
                <a:cs typeface="Calibri" panose="020F0502020204030204" pitchFamily="34" charset="0"/>
              </a:rPr>
              <a:t>TEAL</a:t>
            </a:r>
          </a:p>
        </p:txBody>
      </p:sp>
      <p:sp>
        <p:nvSpPr>
          <p:cNvPr id="35" name="TextBox 34">
            <a:extLst>
              <a:ext uri="{FF2B5EF4-FFF2-40B4-BE49-F238E27FC236}">
                <a16:creationId xmlns:a16="http://schemas.microsoft.com/office/drawing/2014/main" id="{8D4BACEC-DF5F-554A-AFBD-6F584EC5471C}"/>
              </a:ext>
            </a:extLst>
          </p:cNvPr>
          <p:cNvSpPr txBox="1"/>
          <p:nvPr/>
        </p:nvSpPr>
        <p:spPr>
          <a:xfrm>
            <a:off x="2214367" y="2718987"/>
            <a:ext cx="1602463" cy="276999"/>
          </a:xfrm>
          <a:prstGeom prst="rect">
            <a:avLst/>
          </a:prstGeom>
          <a:noFill/>
        </p:spPr>
        <p:txBody>
          <a:bodyPr wrap="square" rtlCol="0">
            <a:spAutoFit/>
          </a:bodyPr>
          <a:lstStyle/>
          <a:p>
            <a:r>
              <a:rPr lang="en-US" sz="1200" dirty="0">
                <a:solidFill>
                  <a:schemeClr val="bg1"/>
                </a:solidFill>
                <a:latin typeface="+mn-lt"/>
                <a:cs typeface="Arial" panose="020B0604020202020204" pitchFamily="34" charset="0"/>
              </a:rPr>
              <a:t>#00DDD8</a:t>
            </a:r>
          </a:p>
        </p:txBody>
      </p:sp>
      <p:sp>
        <p:nvSpPr>
          <p:cNvPr id="36" name="Content Placeholder 3">
            <a:extLst>
              <a:ext uri="{FF2B5EF4-FFF2-40B4-BE49-F238E27FC236}">
                <a16:creationId xmlns:a16="http://schemas.microsoft.com/office/drawing/2014/main" id="{970DB8F2-A1F3-0D4C-B930-CAA7D455F016}"/>
              </a:ext>
            </a:extLst>
          </p:cNvPr>
          <p:cNvSpPr txBox="1">
            <a:spLocks/>
          </p:cNvSpPr>
          <p:nvPr/>
        </p:nvSpPr>
        <p:spPr>
          <a:xfrm>
            <a:off x="4644754" y="1319584"/>
            <a:ext cx="3840480" cy="3200400"/>
          </a:xfrm>
          <a:prstGeom prst="rect">
            <a:avLst/>
          </a:prstGeom>
        </p:spPr>
        <p:txBody>
          <a:bodyPr/>
          <a:lstStyle>
            <a:lvl1pPr marL="342900" indent="-342900" algn="l" defTabSz="457200" rtl="0" fontAlgn="base">
              <a:spcBef>
                <a:spcPct val="20000"/>
              </a:spcBef>
              <a:spcAft>
                <a:spcPct val="0"/>
              </a:spcAft>
              <a:buFont typeface="Arial" charset="0"/>
              <a:buChar char="•"/>
              <a:defRPr sz="1600" kern="1200">
                <a:solidFill>
                  <a:srgbClr val="828789"/>
                </a:solidFill>
                <a:latin typeface="Corbel"/>
                <a:ea typeface="ＭＳ Ｐゴシック" charset="0"/>
                <a:cs typeface="Corbel"/>
              </a:defRPr>
            </a:lvl1pPr>
            <a:lvl2pPr marL="742950" indent="-285750" algn="l" defTabSz="457200" rtl="0" fontAlgn="base">
              <a:spcBef>
                <a:spcPct val="20000"/>
              </a:spcBef>
              <a:spcAft>
                <a:spcPct val="0"/>
              </a:spcAft>
              <a:buFont typeface="Arial" charset="0"/>
              <a:buChar char="–"/>
              <a:defRPr sz="1300" kern="1200">
                <a:solidFill>
                  <a:srgbClr val="828789"/>
                </a:solidFill>
                <a:latin typeface="Corbel"/>
                <a:ea typeface="ＭＳ Ｐゴシック" charset="0"/>
                <a:cs typeface="Corbel"/>
              </a:defRPr>
            </a:lvl2pPr>
            <a:lvl3pPr marL="1143000" indent="-228600" algn="l" defTabSz="457200" rtl="0" fontAlgn="base">
              <a:spcBef>
                <a:spcPct val="20000"/>
              </a:spcBef>
              <a:spcAft>
                <a:spcPct val="0"/>
              </a:spcAft>
              <a:buFont typeface="Arial" charset="0"/>
              <a:buChar char="•"/>
              <a:defRPr sz="1100" kern="1200">
                <a:solidFill>
                  <a:srgbClr val="828789"/>
                </a:solidFill>
                <a:latin typeface="Corbel"/>
                <a:ea typeface="ＭＳ Ｐゴシック" charset="0"/>
                <a:cs typeface="Corbel"/>
              </a:defRPr>
            </a:lvl3pPr>
            <a:lvl4pPr marL="16002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4pPr>
            <a:lvl5pPr marL="20574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a:latin typeface="+mn-lt"/>
              </a:rPr>
              <a:t>Secondary Colors</a:t>
            </a:r>
          </a:p>
          <a:p>
            <a:pPr marL="0" indent="0">
              <a:buNone/>
            </a:pPr>
            <a:r>
              <a:rPr lang="en-US" sz="1100" dirty="0">
                <a:latin typeface="+mn-lt"/>
              </a:rPr>
              <a:t>Secondary colors are used to provide vibrancy to a design. Use these energetic colors to complement primary colors and break up white space.</a:t>
            </a:r>
          </a:p>
        </p:txBody>
      </p:sp>
      <p:sp>
        <p:nvSpPr>
          <p:cNvPr id="37" name="Rectangle 4">
            <a:extLst>
              <a:ext uri="{FF2B5EF4-FFF2-40B4-BE49-F238E27FC236}">
                <a16:creationId xmlns:a16="http://schemas.microsoft.com/office/drawing/2014/main" id="{9C56DB8E-9A0B-F34F-AEBA-F3B39710AFC3}"/>
              </a:ext>
            </a:extLst>
          </p:cNvPr>
          <p:cNvSpPr>
            <a:spLocks noChangeArrowheads="1"/>
          </p:cNvSpPr>
          <p:nvPr/>
        </p:nvSpPr>
        <p:spPr bwMode="auto">
          <a:xfrm>
            <a:off x="6589133" y="4033977"/>
            <a:ext cx="1600550" cy="653156"/>
          </a:xfrm>
          <a:prstGeom prst="rect">
            <a:avLst/>
          </a:prstGeom>
          <a:solidFill>
            <a:schemeClr val="accent6"/>
          </a:soli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38" name="TextBox 37">
            <a:extLst>
              <a:ext uri="{FF2B5EF4-FFF2-40B4-BE49-F238E27FC236}">
                <a16:creationId xmlns:a16="http://schemas.microsoft.com/office/drawing/2014/main" id="{5431DCC2-0ADA-954D-93C2-A588BC77810A}"/>
              </a:ext>
            </a:extLst>
          </p:cNvPr>
          <p:cNvSpPr txBox="1"/>
          <p:nvPr/>
        </p:nvSpPr>
        <p:spPr>
          <a:xfrm>
            <a:off x="6662453" y="4136999"/>
            <a:ext cx="939681" cy="276999"/>
          </a:xfrm>
          <a:prstGeom prst="rect">
            <a:avLst/>
          </a:prstGeom>
          <a:noFill/>
        </p:spPr>
        <p:txBody>
          <a:bodyPr wrap="none" rtlCol="0">
            <a:spAutoFit/>
          </a:bodyPr>
          <a:lstStyle/>
          <a:p>
            <a:r>
              <a:rPr lang="en-US" sz="1200" b="1" dirty="0">
                <a:solidFill>
                  <a:schemeClr val="bg1"/>
                </a:solidFill>
                <a:latin typeface="+mn-lt"/>
                <a:cs typeface="Calibri" panose="020F0502020204030204" pitchFamily="34" charset="0"/>
              </a:rPr>
              <a:t>LIGHT GREY</a:t>
            </a:r>
          </a:p>
        </p:txBody>
      </p:sp>
      <p:sp>
        <p:nvSpPr>
          <p:cNvPr id="39" name="TextBox 38">
            <a:extLst>
              <a:ext uri="{FF2B5EF4-FFF2-40B4-BE49-F238E27FC236}">
                <a16:creationId xmlns:a16="http://schemas.microsoft.com/office/drawing/2014/main" id="{3ED6AC7C-B437-E241-8348-31D20D038995}"/>
              </a:ext>
            </a:extLst>
          </p:cNvPr>
          <p:cNvSpPr txBox="1"/>
          <p:nvPr/>
        </p:nvSpPr>
        <p:spPr>
          <a:xfrm>
            <a:off x="6623455" y="4333999"/>
            <a:ext cx="1602463" cy="276999"/>
          </a:xfrm>
          <a:prstGeom prst="rect">
            <a:avLst/>
          </a:prstGeom>
          <a:noFill/>
        </p:spPr>
        <p:txBody>
          <a:bodyPr wrap="square" rtlCol="0">
            <a:spAutoFit/>
          </a:bodyPr>
          <a:lstStyle/>
          <a:p>
            <a:r>
              <a:rPr lang="en-US" sz="1200" dirty="0">
                <a:solidFill>
                  <a:schemeClr val="bg1"/>
                </a:solidFill>
                <a:latin typeface="+mn-lt"/>
                <a:cs typeface="Arial" panose="020B0604020202020204" pitchFamily="34" charset="0"/>
              </a:rPr>
              <a:t>#BFBFBF</a:t>
            </a:r>
          </a:p>
        </p:txBody>
      </p:sp>
    </p:spTree>
    <p:extLst>
      <p:ext uri="{BB962C8B-B14F-4D97-AF65-F5344CB8AC3E}">
        <p14:creationId xmlns:p14="http://schemas.microsoft.com/office/powerpoint/2010/main" val="122192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BE01-A371-3A42-8FB8-C4F58430198F}"/>
              </a:ext>
            </a:extLst>
          </p:cNvPr>
          <p:cNvSpPr>
            <a:spLocks noGrp="1"/>
          </p:cNvSpPr>
          <p:nvPr>
            <p:ph type="ctrTitle"/>
          </p:nvPr>
        </p:nvSpPr>
        <p:spPr/>
        <p:txBody>
          <a:bodyPr/>
          <a:lstStyle/>
          <a:p>
            <a:r>
              <a:rPr lang="en-US" dirty="0"/>
              <a:t>Gradients</a:t>
            </a:r>
          </a:p>
        </p:txBody>
      </p:sp>
      <p:sp>
        <p:nvSpPr>
          <p:cNvPr id="26" name="Rectangle 4">
            <a:extLst>
              <a:ext uri="{FF2B5EF4-FFF2-40B4-BE49-F238E27FC236}">
                <a16:creationId xmlns:a16="http://schemas.microsoft.com/office/drawing/2014/main" id="{32AF500D-56C2-CE40-B186-67438CA5A0CB}"/>
              </a:ext>
            </a:extLst>
          </p:cNvPr>
          <p:cNvSpPr>
            <a:spLocks noChangeArrowheads="1"/>
          </p:cNvSpPr>
          <p:nvPr/>
        </p:nvSpPr>
        <p:spPr bwMode="auto">
          <a:xfrm>
            <a:off x="5077343" y="2699411"/>
            <a:ext cx="2854846" cy="1165012"/>
          </a:xfrm>
          <a:prstGeom prst="rect">
            <a:avLst/>
          </a:prstGeom>
          <a:gradFill>
            <a:gsLst>
              <a:gs pos="0">
                <a:srgbClr val="7BF2C1"/>
              </a:gs>
              <a:gs pos="100000">
                <a:schemeClr val="accent2"/>
              </a:gs>
            </a:gsLst>
            <a:lin ang="10800000" scaled="0"/>
          </a:gra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27" name="Rectangle 4">
            <a:extLst>
              <a:ext uri="{FF2B5EF4-FFF2-40B4-BE49-F238E27FC236}">
                <a16:creationId xmlns:a16="http://schemas.microsoft.com/office/drawing/2014/main" id="{2F41573F-6C2B-A54A-904C-1A28B4CBDFB2}"/>
              </a:ext>
            </a:extLst>
          </p:cNvPr>
          <p:cNvSpPr>
            <a:spLocks noChangeArrowheads="1"/>
          </p:cNvSpPr>
          <p:nvPr/>
        </p:nvSpPr>
        <p:spPr bwMode="auto">
          <a:xfrm>
            <a:off x="5077343" y="1232578"/>
            <a:ext cx="2854846" cy="1165012"/>
          </a:xfrm>
          <a:prstGeom prst="rect">
            <a:avLst/>
          </a:prstGeom>
          <a:gradFill>
            <a:gsLst>
              <a:gs pos="0">
                <a:srgbClr val="FF0000"/>
              </a:gs>
              <a:gs pos="100000">
                <a:schemeClr val="accent4"/>
              </a:gs>
            </a:gsLst>
            <a:lin ang="10800000" scaled="0"/>
          </a:gradFill>
          <a:ln>
            <a:noFill/>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350" dirty="0">
              <a:latin typeface="+mn-lt"/>
            </a:endParaRPr>
          </a:p>
        </p:txBody>
      </p:sp>
      <p:sp>
        <p:nvSpPr>
          <p:cNvPr id="28" name="TextBox 27">
            <a:extLst>
              <a:ext uri="{FF2B5EF4-FFF2-40B4-BE49-F238E27FC236}">
                <a16:creationId xmlns:a16="http://schemas.microsoft.com/office/drawing/2014/main" id="{37122E25-9084-5347-B3D4-92BEA58DE785}"/>
              </a:ext>
            </a:extLst>
          </p:cNvPr>
          <p:cNvSpPr txBox="1"/>
          <p:nvPr/>
        </p:nvSpPr>
        <p:spPr>
          <a:xfrm>
            <a:off x="5139341" y="1629458"/>
            <a:ext cx="1004160" cy="276999"/>
          </a:xfrm>
          <a:prstGeom prst="rect">
            <a:avLst/>
          </a:prstGeom>
          <a:noFill/>
        </p:spPr>
        <p:txBody>
          <a:bodyPr wrap="square" rtlCol="0">
            <a:spAutoFit/>
          </a:bodyPr>
          <a:lstStyle/>
          <a:p>
            <a:r>
              <a:rPr lang="en-US" sz="1200" b="1" dirty="0">
                <a:solidFill>
                  <a:schemeClr val="bg1"/>
                </a:solidFill>
                <a:latin typeface="+mn-lt"/>
                <a:cs typeface="Calibri" panose="020F0502020204030204" pitchFamily="34" charset="0"/>
              </a:rPr>
              <a:t>Tiger</a:t>
            </a:r>
          </a:p>
        </p:txBody>
      </p:sp>
      <p:sp>
        <p:nvSpPr>
          <p:cNvPr id="40" name="TextBox 39">
            <a:extLst>
              <a:ext uri="{FF2B5EF4-FFF2-40B4-BE49-F238E27FC236}">
                <a16:creationId xmlns:a16="http://schemas.microsoft.com/office/drawing/2014/main" id="{8F83AE4F-FE84-054B-A7E5-333EE2FF67FB}"/>
              </a:ext>
            </a:extLst>
          </p:cNvPr>
          <p:cNvSpPr txBox="1"/>
          <p:nvPr/>
        </p:nvSpPr>
        <p:spPr>
          <a:xfrm>
            <a:off x="7456327" y="1629459"/>
            <a:ext cx="457805" cy="276999"/>
          </a:xfrm>
          <a:prstGeom prst="rect">
            <a:avLst/>
          </a:prstGeom>
          <a:noFill/>
        </p:spPr>
        <p:txBody>
          <a:bodyPr wrap="square" rtlCol="0">
            <a:spAutoFit/>
          </a:bodyPr>
          <a:lstStyle/>
          <a:p>
            <a:r>
              <a:rPr lang="en-US" sz="1200" b="1" dirty="0">
                <a:solidFill>
                  <a:schemeClr val="bg1"/>
                </a:solidFill>
                <a:latin typeface="+mn-lt"/>
                <a:cs typeface="Calibri" panose="020F0502020204030204" pitchFamily="34" charset="0"/>
              </a:rPr>
              <a:t>Red</a:t>
            </a:r>
          </a:p>
        </p:txBody>
      </p:sp>
      <p:sp>
        <p:nvSpPr>
          <p:cNvPr id="41" name="TextBox 40">
            <a:extLst>
              <a:ext uri="{FF2B5EF4-FFF2-40B4-BE49-F238E27FC236}">
                <a16:creationId xmlns:a16="http://schemas.microsoft.com/office/drawing/2014/main" id="{836BA892-AF6F-E54B-BDBB-634C31130EE4}"/>
              </a:ext>
            </a:extLst>
          </p:cNvPr>
          <p:cNvSpPr txBox="1"/>
          <p:nvPr/>
        </p:nvSpPr>
        <p:spPr>
          <a:xfrm>
            <a:off x="7450229" y="3112851"/>
            <a:ext cx="519694" cy="276999"/>
          </a:xfrm>
          <a:prstGeom prst="rect">
            <a:avLst/>
          </a:prstGeom>
          <a:noFill/>
        </p:spPr>
        <p:txBody>
          <a:bodyPr wrap="none" rtlCol="0">
            <a:spAutoFit/>
          </a:bodyPr>
          <a:lstStyle/>
          <a:p>
            <a:r>
              <a:rPr lang="en-US" sz="1200" b="1" dirty="0">
                <a:solidFill>
                  <a:schemeClr val="bg1"/>
                </a:solidFill>
                <a:latin typeface="+mn-lt"/>
                <a:cs typeface="Calibri" panose="020F0502020204030204" pitchFamily="34" charset="0"/>
              </a:rPr>
              <a:t>Aqua</a:t>
            </a:r>
          </a:p>
        </p:txBody>
      </p:sp>
      <p:sp>
        <p:nvSpPr>
          <p:cNvPr id="42" name="TextBox 41">
            <a:extLst>
              <a:ext uri="{FF2B5EF4-FFF2-40B4-BE49-F238E27FC236}">
                <a16:creationId xmlns:a16="http://schemas.microsoft.com/office/drawing/2014/main" id="{4C0A60FE-AAF9-3F4D-A699-FE5926A7A3EC}"/>
              </a:ext>
            </a:extLst>
          </p:cNvPr>
          <p:cNvSpPr txBox="1"/>
          <p:nvPr/>
        </p:nvSpPr>
        <p:spPr>
          <a:xfrm>
            <a:off x="5139341" y="3143417"/>
            <a:ext cx="439095" cy="276999"/>
          </a:xfrm>
          <a:prstGeom prst="rect">
            <a:avLst/>
          </a:prstGeom>
          <a:noFill/>
        </p:spPr>
        <p:txBody>
          <a:bodyPr wrap="none" rtlCol="0">
            <a:spAutoFit/>
          </a:bodyPr>
          <a:lstStyle/>
          <a:p>
            <a:r>
              <a:rPr lang="en-US" sz="1200" b="1" dirty="0">
                <a:solidFill>
                  <a:schemeClr val="bg1"/>
                </a:solidFill>
                <a:latin typeface="+mn-lt"/>
                <a:cs typeface="Calibri" panose="020F0502020204030204" pitchFamily="34" charset="0"/>
              </a:rPr>
              <a:t>Teal</a:t>
            </a:r>
          </a:p>
        </p:txBody>
      </p:sp>
      <p:sp>
        <p:nvSpPr>
          <p:cNvPr id="44" name="Content Placeholder 3">
            <a:extLst>
              <a:ext uri="{FF2B5EF4-FFF2-40B4-BE49-F238E27FC236}">
                <a16:creationId xmlns:a16="http://schemas.microsoft.com/office/drawing/2014/main" id="{B7FF35E7-4972-B34A-9807-643A974306F7}"/>
              </a:ext>
            </a:extLst>
          </p:cNvPr>
          <p:cNvSpPr txBox="1">
            <a:spLocks/>
          </p:cNvSpPr>
          <p:nvPr/>
        </p:nvSpPr>
        <p:spPr>
          <a:xfrm>
            <a:off x="274321" y="1319584"/>
            <a:ext cx="3840480" cy="3200400"/>
          </a:xfrm>
          <a:prstGeom prst="rect">
            <a:avLst/>
          </a:prstGeom>
        </p:spPr>
        <p:txBody>
          <a:bodyPr/>
          <a:lstStyle>
            <a:lvl1pPr marL="342900" indent="-342900" algn="l" defTabSz="457200" rtl="0" fontAlgn="base">
              <a:spcBef>
                <a:spcPct val="20000"/>
              </a:spcBef>
              <a:spcAft>
                <a:spcPct val="0"/>
              </a:spcAft>
              <a:buFont typeface="Arial" charset="0"/>
              <a:buChar char="•"/>
              <a:defRPr sz="1600" kern="1200">
                <a:solidFill>
                  <a:srgbClr val="828789"/>
                </a:solidFill>
                <a:latin typeface="Corbel"/>
                <a:ea typeface="ＭＳ Ｐゴシック" charset="0"/>
                <a:cs typeface="Corbel"/>
              </a:defRPr>
            </a:lvl1pPr>
            <a:lvl2pPr marL="742950" indent="-285750" algn="l" defTabSz="457200" rtl="0" fontAlgn="base">
              <a:spcBef>
                <a:spcPct val="20000"/>
              </a:spcBef>
              <a:spcAft>
                <a:spcPct val="0"/>
              </a:spcAft>
              <a:buFont typeface="Arial" charset="0"/>
              <a:buChar char="–"/>
              <a:defRPr sz="1300" kern="1200">
                <a:solidFill>
                  <a:srgbClr val="828789"/>
                </a:solidFill>
                <a:latin typeface="Corbel"/>
                <a:ea typeface="ＭＳ Ｐゴシック" charset="0"/>
                <a:cs typeface="Corbel"/>
              </a:defRPr>
            </a:lvl2pPr>
            <a:lvl3pPr marL="1143000" indent="-228600" algn="l" defTabSz="457200" rtl="0" fontAlgn="base">
              <a:spcBef>
                <a:spcPct val="20000"/>
              </a:spcBef>
              <a:spcAft>
                <a:spcPct val="0"/>
              </a:spcAft>
              <a:buFont typeface="Arial" charset="0"/>
              <a:buChar char="•"/>
              <a:defRPr sz="1100" kern="1200">
                <a:solidFill>
                  <a:srgbClr val="828789"/>
                </a:solidFill>
                <a:latin typeface="Corbel"/>
                <a:ea typeface="ＭＳ Ｐゴシック" charset="0"/>
                <a:cs typeface="Corbel"/>
              </a:defRPr>
            </a:lvl3pPr>
            <a:lvl4pPr marL="16002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4pPr>
            <a:lvl5pPr marL="20574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100" dirty="0">
                <a:latin typeface="+mn-lt"/>
              </a:rPr>
              <a:t>Gradients can also be used to to break up white space and add depth, energy and vibrancy to a design.</a:t>
            </a:r>
          </a:p>
          <a:p>
            <a:endParaRPr lang="en-US" sz="1100" dirty="0">
              <a:latin typeface="+mn-lt"/>
            </a:endParaRPr>
          </a:p>
          <a:p>
            <a:pPr marL="0" indent="0">
              <a:buNone/>
            </a:pPr>
            <a:r>
              <a:rPr lang="en-US" sz="1100" dirty="0">
                <a:latin typeface="+mn-lt"/>
              </a:rPr>
              <a:t>Use </a:t>
            </a:r>
            <a:r>
              <a:rPr lang="en-US" sz="1100" i="1" dirty="0">
                <a:latin typeface="+mn-lt"/>
              </a:rPr>
              <a:t>sparingly</a:t>
            </a:r>
            <a:r>
              <a:rPr lang="en-US" sz="1100" dirty="0">
                <a:latin typeface="+mn-lt"/>
              </a:rPr>
              <a:t>, do not overuse gradients</a:t>
            </a:r>
            <a:r>
              <a:rPr lang="en-US" dirty="0">
                <a:latin typeface="+mn-lt"/>
              </a:rPr>
              <a:t>.</a:t>
            </a:r>
            <a:endParaRPr lang="en-US" sz="1800" dirty="0">
              <a:latin typeface="+mn-lt"/>
            </a:endParaRPr>
          </a:p>
        </p:txBody>
      </p:sp>
    </p:spTree>
    <p:extLst>
      <p:ext uri="{BB962C8B-B14F-4D97-AF65-F5344CB8AC3E}">
        <p14:creationId xmlns:p14="http://schemas.microsoft.com/office/powerpoint/2010/main" val="401508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C94A-AFBF-BB40-BCF8-0AFEF8DE640F}"/>
              </a:ext>
            </a:extLst>
          </p:cNvPr>
          <p:cNvSpPr>
            <a:spLocks noGrp="1"/>
          </p:cNvSpPr>
          <p:nvPr>
            <p:ph type="ctrTitle"/>
          </p:nvPr>
        </p:nvSpPr>
        <p:spPr/>
        <p:txBody>
          <a:bodyPr/>
          <a:lstStyle/>
          <a:p>
            <a:r>
              <a:rPr lang="en-US" dirty="0"/>
              <a:t>Fonts</a:t>
            </a:r>
          </a:p>
        </p:txBody>
      </p:sp>
      <p:sp>
        <p:nvSpPr>
          <p:cNvPr id="4" name="TextBox 3">
            <a:extLst>
              <a:ext uri="{FF2B5EF4-FFF2-40B4-BE49-F238E27FC236}">
                <a16:creationId xmlns:a16="http://schemas.microsoft.com/office/drawing/2014/main" id="{FBFFC186-703D-0540-B3B5-0E1E19C9EBC6}"/>
              </a:ext>
            </a:extLst>
          </p:cNvPr>
          <p:cNvSpPr txBox="1"/>
          <p:nvPr/>
        </p:nvSpPr>
        <p:spPr>
          <a:xfrm>
            <a:off x="274321" y="1221439"/>
            <a:ext cx="9438072" cy="2308324"/>
          </a:xfrm>
          <a:prstGeom prst="rect">
            <a:avLst/>
          </a:prstGeom>
          <a:noFill/>
        </p:spPr>
        <p:txBody>
          <a:bodyPr wrap="square" rtlCol="0">
            <a:spAutoFit/>
          </a:bodyPr>
          <a:lstStyle/>
          <a:p>
            <a:r>
              <a:rPr lang="en-US" sz="1200" dirty="0" err="1">
                <a:latin typeface="+mn-lt"/>
              </a:rPr>
              <a:t>Powerpoint</a:t>
            </a:r>
            <a:r>
              <a:rPr lang="en-US" sz="1200" dirty="0">
                <a:latin typeface="+mn-lt"/>
              </a:rPr>
              <a:t>: Calibri</a:t>
            </a:r>
          </a:p>
          <a:p>
            <a:r>
              <a:rPr lang="en-US" sz="4400" dirty="0" err="1">
                <a:latin typeface="+mn-lt"/>
              </a:rPr>
              <a:t>AaBbCcDdEeFfGgHhIiJjKkLlMmNn</a:t>
            </a:r>
            <a:endParaRPr lang="en-US" sz="4400" dirty="0">
              <a:latin typeface="+mn-lt"/>
            </a:endParaRPr>
          </a:p>
          <a:p>
            <a:r>
              <a:rPr lang="en-US" sz="4400" dirty="0" err="1">
                <a:latin typeface="+mn-lt"/>
              </a:rPr>
              <a:t>OoPpQqRrSsTtUuVvWwXxYyZz</a:t>
            </a:r>
            <a:endParaRPr lang="en-US" sz="4400" dirty="0">
              <a:latin typeface="+mn-lt"/>
            </a:endParaRPr>
          </a:p>
          <a:p>
            <a:r>
              <a:rPr lang="en-US" sz="4400" dirty="0">
                <a:latin typeface="+mn-lt"/>
              </a:rPr>
              <a:t>0123456789</a:t>
            </a:r>
          </a:p>
        </p:txBody>
      </p:sp>
    </p:spTree>
    <p:extLst>
      <p:ext uri="{BB962C8B-B14F-4D97-AF65-F5344CB8AC3E}">
        <p14:creationId xmlns:p14="http://schemas.microsoft.com/office/powerpoint/2010/main" val="418655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9C4D-FDCB-C045-AA57-BD7FEA087AFB}"/>
              </a:ext>
            </a:extLst>
          </p:cNvPr>
          <p:cNvSpPr>
            <a:spLocks noGrp="1"/>
          </p:cNvSpPr>
          <p:nvPr>
            <p:ph type="title"/>
          </p:nvPr>
        </p:nvSpPr>
        <p:spPr>
          <a:xfrm>
            <a:off x="274321" y="294163"/>
            <a:ext cx="5200791" cy="1661993"/>
          </a:xfrm>
          <a:prstGeom prst="rect">
            <a:avLst/>
          </a:prstGeom>
        </p:spPr>
        <p:txBody>
          <a:bodyPr anchor="t"/>
          <a:lstStyle/>
          <a:p>
            <a:r>
              <a:rPr lang="en-US" dirty="0">
                <a:latin typeface="+mj-lt"/>
              </a:rPr>
              <a:t>Icons</a:t>
            </a:r>
          </a:p>
        </p:txBody>
      </p:sp>
      <p:sp>
        <p:nvSpPr>
          <p:cNvPr id="6" name="Content Placeholder 3">
            <a:extLst>
              <a:ext uri="{FF2B5EF4-FFF2-40B4-BE49-F238E27FC236}">
                <a16:creationId xmlns:a16="http://schemas.microsoft.com/office/drawing/2014/main" id="{E50F47DA-9EE8-394B-8958-EC27A7C70021}"/>
              </a:ext>
            </a:extLst>
          </p:cNvPr>
          <p:cNvSpPr txBox="1">
            <a:spLocks/>
          </p:cNvSpPr>
          <p:nvPr/>
        </p:nvSpPr>
        <p:spPr>
          <a:xfrm>
            <a:off x="274321" y="1319584"/>
            <a:ext cx="2926079" cy="3200400"/>
          </a:xfrm>
          <a:prstGeom prst="rect">
            <a:avLst/>
          </a:prstGeom>
        </p:spPr>
        <p:txBody>
          <a:bodyPr/>
          <a:lstStyle>
            <a:lvl1pPr marL="342900" indent="-342900" algn="l" defTabSz="457200" rtl="0" fontAlgn="base">
              <a:spcBef>
                <a:spcPct val="20000"/>
              </a:spcBef>
              <a:spcAft>
                <a:spcPct val="0"/>
              </a:spcAft>
              <a:buFont typeface="Arial" charset="0"/>
              <a:buChar char="•"/>
              <a:defRPr sz="1600" kern="1200">
                <a:solidFill>
                  <a:srgbClr val="828789"/>
                </a:solidFill>
                <a:latin typeface="Corbel"/>
                <a:ea typeface="ＭＳ Ｐゴシック" charset="0"/>
                <a:cs typeface="Corbel"/>
              </a:defRPr>
            </a:lvl1pPr>
            <a:lvl2pPr marL="742950" indent="-285750" algn="l" defTabSz="457200" rtl="0" fontAlgn="base">
              <a:spcBef>
                <a:spcPct val="20000"/>
              </a:spcBef>
              <a:spcAft>
                <a:spcPct val="0"/>
              </a:spcAft>
              <a:buFont typeface="Arial" charset="0"/>
              <a:buChar char="–"/>
              <a:defRPr sz="1300" kern="1200">
                <a:solidFill>
                  <a:srgbClr val="828789"/>
                </a:solidFill>
                <a:latin typeface="Corbel"/>
                <a:ea typeface="ＭＳ Ｐゴシック" charset="0"/>
                <a:cs typeface="Corbel"/>
              </a:defRPr>
            </a:lvl2pPr>
            <a:lvl3pPr marL="1143000" indent="-228600" algn="l" defTabSz="457200" rtl="0" fontAlgn="base">
              <a:spcBef>
                <a:spcPct val="20000"/>
              </a:spcBef>
              <a:spcAft>
                <a:spcPct val="0"/>
              </a:spcAft>
              <a:buFont typeface="Arial" charset="0"/>
              <a:buChar char="•"/>
              <a:defRPr sz="1100" kern="1200">
                <a:solidFill>
                  <a:srgbClr val="828789"/>
                </a:solidFill>
                <a:latin typeface="Corbel"/>
                <a:ea typeface="ＭＳ Ｐゴシック" charset="0"/>
                <a:cs typeface="Corbel"/>
              </a:defRPr>
            </a:lvl3pPr>
            <a:lvl4pPr marL="16002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4pPr>
            <a:lvl5pPr marL="20574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chemeClr val="bg1"/>
                </a:solidFill>
              </a:rPr>
              <a:t>Our icon library selection is </a:t>
            </a:r>
          </a:p>
          <a:p>
            <a:pPr marL="0" indent="0">
              <a:buNone/>
            </a:pPr>
            <a:r>
              <a:rPr lang="en-US" dirty="0">
                <a:solidFill>
                  <a:schemeClr val="bg1"/>
                </a:solidFill>
              </a:rPr>
              <a:t>designed to be modern, clean and professional</a:t>
            </a:r>
            <a:endParaRPr lang="en-US" sz="1800" dirty="0">
              <a:solidFill>
                <a:schemeClr val="bg1"/>
              </a:solidFill>
            </a:endParaRPr>
          </a:p>
        </p:txBody>
      </p:sp>
      <p:pic>
        <p:nvPicPr>
          <p:cNvPr id="5" name="Picture 4">
            <a:extLst>
              <a:ext uri="{FF2B5EF4-FFF2-40B4-BE49-F238E27FC236}">
                <a16:creationId xmlns:a16="http://schemas.microsoft.com/office/drawing/2014/main" id="{D365F321-D482-314A-A79B-4442582F421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61320" y="1191521"/>
            <a:ext cx="740991" cy="740991"/>
          </a:xfrm>
          <a:prstGeom prst="rect">
            <a:avLst/>
          </a:prstGeom>
        </p:spPr>
      </p:pic>
      <p:pic>
        <p:nvPicPr>
          <p:cNvPr id="7" name="Picture 6">
            <a:extLst>
              <a:ext uri="{FF2B5EF4-FFF2-40B4-BE49-F238E27FC236}">
                <a16:creationId xmlns:a16="http://schemas.microsoft.com/office/drawing/2014/main" id="{96A35FE6-41BD-8A49-93F9-4D7EE7EE1EB0}"/>
              </a:ext>
            </a:extLst>
          </p:cNvPr>
          <p:cNvPicPr>
            <a:picLocks noChangeAspect="1"/>
          </p:cNvPicPr>
          <p:nvPr/>
        </p:nvPicPr>
        <p:blipFill>
          <a:blip r:embed="rId3" cstate="screen">
            <a:biLevel thresh="50000"/>
            <a:extLst>
              <a:ext uri="{28A0092B-C50C-407E-A947-70E740481C1C}">
                <a14:useLocalDpi xmlns:a14="http://schemas.microsoft.com/office/drawing/2010/main"/>
              </a:ext>
            </a:extLst>
          </a:blip>
          <a:stretch>
            <a:fillRect/>
          </a:stretch>
        </p:blipFill>
        <p:spPr>
          <a:xfrm>
            <a:off x="6930098" y="1191521"/>
            <a:ext cx="740991" cy="740991"/>
          </a:xfrm>
          <a:prstGeom prst="rect">
            <a:avLst/>
          </a:prstGeom>
        </p:spPr>
      </p:pic>
      <p:pic>
        <p:nvPicPr>
          <p:cNvPr id="8" name="Picture 7">
            <a:extLst>
              <a:ext uri="{FF2B5EF4-FFF2-40B4-BE49-F238E27FC236}">
                <a16:creationId xmlns:a16="http://schemas.microsoft.com/office/drawing/2014/main" id="{ECFD408A-99D3-BD47-9847-7EFA830CCD77}"/>
              </a:ext>
            </a:extLst>
          </p:cNvPr>
          <p:cNvPicPr>
            <a:picLocks noChangeAspect="1"/>
          </p:cNvPicPr>
          <p:nvPr/>
        </p:nvPicPr>
        <p:blipFill>
          <a:blip r:embed="rId4" cstate="screen">
            <a:biLevel thresh="50000"/>
            <a:extLst>
              <a:ext uri="{28A0092B-C50C-407E-A947-70E740481C1C}">
                <a14:useLocalDpi xmlns:a14="http://schemas.microsoft.com/office/drawing/2010/main"/>
              </a:ext>
            </a:extLst>
          </a:blip>
          <a:stretch>
            <a:fillRect/>
          </a:stretch>
        </p:blipFill>
        <p:spPr>
          <a:xfrm>
            <a:off x="5745709" y="1191521"/>
            <a:ext cx="740991" cy="740991"/>
          </a:xfrm>
          <a:prstGeom prst="rect">
            <a:avLst/>
          </a:prstGeom>
        </p:spPr>
      </p:pic>
      <p:pic>
        <p:nvPicPr>
          <p:cNvPr id="10" name="Picture 9">
            <a:extLst>
              <a:ext uri="{FF2B5EF4-FFF2-40B4-BE49-F238E27FC236}">
                <a16:creationId xmlns:a16="http://schemas.microsoft.com/office/drawing/2014/main" id="{C329C15F-E80A-8445-8BD3-DCD89B681B7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682112" y="2125836"/>
            <a:ext cx="868185" cy="868185"/>
          </a:xfrm>
          <a:prstGeom prst="rect">
            <a:avLst/>
          </a:prstGeom>
        </p:spPr>
      </p:pic>
      <p:pic>
        <p:nvPicPr>
          <p:cNvPr id="14" name="Picture 13">
            <a:extLst>
              <a:ext uri="{FF2B5EF4-FFF2-40B4-BE49-F238E27FC236}">
                <a16:creationId xmlns:a16="http://schemas.microsoft.com/office/drawing/2014/main" id="{031C2F3C-1F0E-B745-AC00-06CF44613038}"/>
              </a:ext>
            </a:extLst>
          </p:cNvPr>
          <p:cNvPicPr>
            <a:picLocks noChangeAspect="1"/>
          </p:cNvPicPr>
          <p:nvPr/>
        </p:nvPicPr>
        <p:blipFill>
          <a:blip r:embed="rId6" cstate="screen">
            <a:biLevel thresh="25000"/>
            <a:alphaModFix/>
            <a:extLst>
              <a:ext uri="{28A0092B-C50C-407E-A947-70E740481C1C}">
                <a14:useLocalDpi xmlns:a14="http://schemas.microsoft.com/office/drawing/2010/main"/>
              </a:ext>
            </a:extLst>
          </a:blip>
          <a:stretch>
            <a:fillRect/>
          </a:stretch>
        </p:blipFill>
        <p:spPr>
          <a:xfrm>
            <a:off x="5773151" y="3187345"/>
            <a:ext cx="722630" cy="722630"/>
          </a:xfrm>
          <a:prstGeom prst="rect">
            <a:avLst/>
          </a:prstGeom>
        </p:spPr>
      </p:pic>
      <p:pic>
        <p:nvPicPr>
          <p:cNvPr id="15" name="Picture 14">
            <a:extLst>
              <a:ext uri="{FF2B5EF4-FFF2-40B4-BE49-F238E27FC236}">
                <a16:creationId xmlns:a16="http://schemas.microsoft.com/office/drawing/2014/main" id="{73AFB1FF-DD1B-BB44-BB0A-B9825F1938C2}"/>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930098" y="2189433"/>
            <a:ext cx="740991" cy="740991"/>
          </a:xfrm>
          <a:prstGeom prst="rect">
            <a:avLst/>
          </a:prstGeom>
        </p:spPr>
      </p:pic>
      <p:pic>
        <p:nvPicPr>
          <p:cNvPr id="16" name="Picture 15">
            <a:extLst>
              <a:ext uri="{FF2B5EF4-FFF2-40B4-BE49-F238E27FC236}">
                <a16:creationId xmlns:a16="http://schemas.microsoft.com/office/drawing/2014/main" id="{8B08E8CB-AF7C-9040-B63C-A0FA037F149A}"/>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61319" y="2152907"/>
            <a:ext cx="740992" cy="740992"/>
          </a:xfrm>
          <a:prstGeom prst="rect">
            <a:avLst/>
          </a:prstGeom>
        </p:spPr>
      </p:pic>
      <p:pic>
        <p:nvPicPr>
          <p:cNvPr id="18" name="Picture 17">
            <a:extLst>
              <a:ext uri="{FF2B5EF4-FFF2-40B4-BE49-F238E27FC236}">
                <a16:creationId xmlns:a16="http://schemas.microsoft.com/office/drawing/2014/main" id="{16C986E9-944C-CB47-9318-F6CCC65BC40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33975" y="3114295"/>
            <a:ext cx="795680" cy="795680"/>
          </a:xfrm>
          <a:prstGeom prst="rect">
            <a:avLst/>
          </a:prstGeom>
        </p:spPr>
      </p:pic>
      <p:pic>
        <p:nvPicPr>
          <p:cNvPr id="19" name="Picture 18">
            <a:extLst>
              <a:ext uri="{FF2B5EF4-FFF2-40B4-BE49-F238E27FC236}">
                <a16:creationId xmlns:a16="http://schemas.microsoft.com/office/drawing/2014/main" id="{A277E907-F211-9145-9185-F064EC06D0D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39278" y="3187345"/>
            <a:ext cx="722630" cy="722630"/>
          </a:xfrm>
          <a:prstGeom prst="rect">
            <a:avLst/>
          </a:prstGeom>
        </p:spPr>
      </p:pic>
    </p:spTree>
    <p:extLst>
      <p:ext uri="{BB962C8B-B14F-4D97-AF65-F5344CB8AC3E}">
        <p14:creationId xmlns:p14="http://schemas.microsoft.com/office/powerpoint/2010/main" val="34371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341B9B5-EF90-024E-B32F-06C8FBF77095}"/>
              </a:ext>
            </a:extLst>
          </p:cNvPr>
          <p:cNvSpPr>
            <a:spLocks noGrp="1"/>
          </p:cNvSpPr>
          <p:nvPr>
            <p:ph type="body" sz="quarter" idx="10"/>
          </p:nvPr>
        </p:nvSpPr>
        <p:spPr/>
        <p:txBody>
          <a:bodyPr/>
          <a:lstStyle/>
          <a:p>
            <a:r>
              <a:rPr lang="en-US" dirty="0"/>
              <a:t>Use this layout for content that looks best on white.</a:t>
            </a:r>
          </a:p>
        </p:txBody>
      </p:sp>
      <p:sp>
        <p:nvSpPr>
          <p:cNvPr id="5" name="Title 4">
            <a:extLst>
              <a:ext uri="{FF2B5EF4-FFF2-40B4-BE49-F238E27FC236}">
                <a16:creationId xmlns:a16="http://schemas.microsoft.com/office/drawing/2014/main" id="{3B3AF477-8D38-2147-A621-579FD04F1655}"/>
              </a:ext>
            </a:extLst>
          </p:cNvPr>
          <p:cNvSpPr>
            <a:spLocks noGrp="1"/>
          </p:cNvSpPr>
          <p:nvPr>
            <p:ph type="title"/>
          </p:nvPr>
        </p:nvSpPr>
        <p:spPr/>
        <p:txBody>
          <a:bodyPr/>
          <a:lstStyle/>
          <a:p>
            <a:r>
              <a:rPr lang="en-US" dirty="0"/>
              <a:t>WHITE CONTENT SLIDE 1 COLUMN</a:t>
            </a:r>
          </a:p>
        </p:txBody>
      </p:sp>
      <p:sp>
        <p:nvSpPr>
          <p:cNvPr id="6" name="Content Placeholder 5">
            <a:extLst>
              <a:ext uri="{FF2B5EF4-FFF2-40B4-BE49-F238E27FC236}">
                <a16:creationId xmlns:a16="http://schemas.microsoft.com/office/drawing/2014/main" id="{35A54A8F-5F69-1C43-AE1A-683D751A7074}"/>
              </a:ext>
            </a:extLst>
          </p:cNvPr>
          <p:cNvSpPr>
            <a:spLocks noGrp="1"/>
          </p:cNvSpPr>
          <p:nvPr>
            <p:ph sz="half" idx="1"/>
          </p:nvPr>
        </p:nvSpPr>
        <p:spPr/>
        <p:txBody>
          <a:bodyPr/>
          <a:lstStyle/>
          <a:p>
            <a:endParaRPr lang="en-US"/>
          </a:p>
        </p:txBody>
      </p:sp>
      <p:cxnSp>
        <p:nvCxnSpPr>
          <p:cNvPr id="8" name="Straight Connector 7">
            <a:extLst>
              <a:ext uri="{FF2B5EF4-FFF2-40B4-BE49-F238E27FC236}">
                <a16:creationId xmlns:a16="http://schemas.microsoft.com/office/drawing/2014/main" id="{EF384C4C-8957-A04A-9B57-ADF41E6EB8C1}"/>
              </a:ext>
            </a:extLst>
          </p:cNvPr>
          <p:cNvCxnSpPr>
            <a:cxnSpLocks/>
          </p:cNvCxnSpPr>
          <p:nvPr/>
        </p:nvCxnSpPr>
        <p:spPr>
          <a:xfrm>
            <a:off x="19805"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764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C775F9B-960E-E946-9C77-DCC791D616E6}"/>
              </a:ext>
            </a:extLst>
          </p:cNvPr>
          <p:cNvSpPr>
            <a:spLocks noGrp="1"/>
          </p:cNvSpPr>
          <p:nvPr>
            <p:ph type="title"/>
          </p:nvPr>
        </p:nvSpPr>
        <p:spPr/>
        <p:txBody>
          <a:bodyPr/>
          <a:lstStyle/>
          <a:p>
            <a:r>
              <a:rPr lang="en-US" dirty="0"/>
              <a:t>WHITE CONTENT SLIDE 2 COLUMN</a:t>
            </a:r>
          </a:p>
        </p:txBody>
      </p:sp>
      <p:sp>
        <p:nvSpPr>
          <p:cNvPr id="18" name="Content Placeholder 17">
            <a:extLst>
              <a:ext uri="{FF2B5EF4-FFF2-40B4-BE49-F238E27FC236}">
                <a16:creationId xmlns:a16="http://schemas.microsoft.com/office/drawing/2014/main" id="{5DCB29BA-604C-AF4D-A565-8A18223F2FAB}"/>
              </a:ext>
            </a:extLst>
          </p:cNvPr>
          <p:cNvSpPr>
            <a:spLocks noGrp="1"/>
          </p:cNvSpPr>
          <p:nvPr>
            <p:ph sz="half" idx="13"/>
          </p:nvPr>
        </p:nvSpPr>
        <p:spPr/>
        <p:txBody>
          <a:bodyPr/>
          <a:lstStyle/>
          <a:p>
            <a:endParaRPr lang="en-US"/>
          </a:p>
        </p:txBody>
      </p:sp>
      <p:sp>
        <p:nvSpPr>
          <p:cNvPr id="19" name="Content Placeholder 18">
            <a:extLst>
              <a:ext uri="{FF2B5EF4-FFF2-40B4-BE49-F238E27FC236}">
                <a16:creationId xmlns:a16="http://schemas.microsoft.com/office/drawing/2014/main" id="{865E77F5-FA87-4A48-BBA0-A09D94F18013}"/>
              </a:ext>
            </a:extLst>
          </p:cNvPr>
          <p:cNvSpPr>
            <a:spLocks noGrp="1"/>
          </p:cNvSpPr>
          <p:nvPr>
            <p:ph sz="half" idx="14"/>
          </p:nvPr>
        </p:nvSpPr>
        <p:spPr/>
        <p:txBody>
          <a:bodyPr/>
          <a:lstStyle/>
          <a:p>
            <a:endParaRPr lang="en-US"/>
          </a:p>
        </p:txBody>
      </p:sp>
      <p:sp>
        <p:nvSpPr>
          <p:cNvPr id="17" name="Text Placeholder 16">
            <a:extLst>
              <a:ext uri="{FF2B5EF4-FFF2-40B4-BE49-F238E27FC236}">
                <a16:creationId xmlns:a16="http://schemas.microsoft.com/office/drawing/2014/main" id="{0DF74FF1-1BD3-C448-B902-12B04AFCE5E3}"/>
              </a:ext>
            </a:extLst>
          </p:cNvPr>
          <p:cNvSpPr>
            <a:spLocks noGrp="1"/>
          </p:cNvSpPr>
          <p:nvPr>
            <p:ph type="body" sz="quarter" idx="10"/>
          </p:nvPr>
        </p:nvSpPr>
        <p:spPr/>
        <p:txBody>
          <a:bodyPr/>
          <a:lstStyle/>
          <a:p>
            <a:r>
              <a:rPr lang="en-US" dirty="0"/>
              <a:t>Use this layout for content that looks best on white.</a:t>
            </a:r>
          </a:p>
        </p:txBody>
      </p:sp>
      <p:cxnSp>
        <p:nvCxnSpPr>
          <p:cNvPr id="6" name="Straight Connector 5">
            <a:extLst>
              <a:ext uri="{FF2B5EF4-FFF2-40B4-BE49-F238E27FC236}">
                <a16:creationId xmlns:a16="http://schemas.microsoft.com/office/drawing/2014/main" id="{CB97EA88-A1FC-044B-808E-34EF4A9FE465}"/>
              </a:ext>
            </a:extLst>
          </p:cNvPr>
          <p:cNvCxnSpPr>
            <a:cxnSpLocks/>
          </p:cNvCxnSpPr>
          <p:nvPr/>
        </p:nvCxnSpPr>
        <p:spPr>
          <a:xfrm>
            <a:off x="19805" y="271886"/>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313242"/>
      </p:ext>
    </p:extLst>
  </p:cSld>
  <p:clrMapOvr>
    <a:masterClrMapping/>
  </p:clrMapOvr>
</p:sld>
</file>

<file path=ppt/theme/theme1.xml><?xml version="1.0" encoding="utf-8"?>
<a:theme xmlns:a="http://schemas.openxmlformats.org/drawingml/2006/main" name="Illuminas_Master_Deck">
  <a:themeElements>
    <a:clrScheme name="Illuminas new">
      <a:dk1>
        <a:srgbClr val="444444"/>
      </a:dk1>
      <a:lt1>
        <a:srgbClr val="FFFFFF"/>
      </a:lt1>
      <a:dk2>
        <a:srgbClr val="6E6E6E"/>
      </a:dk2>
      <a:lt2>
        <a:srgbClr val="FFFFFF"/>
      </a:lt2>
      <a:accent1>
        <a:srgbClr val="0A374C"/>
      </a:accent1>
      <a:accent2>
        <a:srgbClr val="60DDD6"/>
      </a:accent2>
      <a:accent3>
        <a:srgbClr val="30897D"/>
      </a:accent3>
      <a:accent4>
        <a:srgbClr val="F5A749"/>
      </a:accent4>
      <a:accent5>
        <a:srgbClr val="FA9849"/>
      </a:accent5>
      <a:accent6>
        <a:srgbClr val="BFBFBF"/>
      </a:accent6>
      <a:hlink>
        <a:srgbClr val="2A8986"/>
      </a:hlink>
      <a:folHlink>
        <a:srgbClr val="2A898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prstDash val="dot"/>
        </a:ln>
        <a:effectLst/>
      </a:spPr>
      <a:bodyPr/>
      <a:lstStyle/>
      <a:style>
        <a:lnRef idx="2">
          <a:schemeClr val="accent1"/>
        </a:lnRef>
        <a:fillRef idx="0">
          <a:schemeClr val="accent1"/>
        </a:fillRef>
        <a:effectRef idx="1">
          <a:schemeClr val="accent1"/>
        </a:effectRef>
        <a:fontRef idx="minor">
          <a:schemeClr val="tx1"/>
        </a:fontRef>
      </a:style>
    </a:lnDef>
    <a:txDef>
      <a:spPr bwMode="auto">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a:spPr>
      <a:bodyPr wrap="square" rtlCol="0">
        <a:spAutoFit/>
      </a:bodyPr>
      <a:lstStyle>
        <a:defPPr defTabSz="457200">
          <a:spcBef>
            <a:spcPct val="20000"/>
          </a:spcBef>
          <a:buFont typeface="Arial" charset="0"/>
          <a:buNone/>
          <a:defRPr sz="1300" b="1" dirty="0" smtClean="0">
            <a:solidFill>
              <a:srgbClr val="817E7B"/>
            </a:solidFill>
            <a:latin typeface="Corbel"/>
            <a:cs typeface="Corbel"/>
          </a:defRPr>
        </a:defPPr>
      </a:lstStyle>
    </a:txDef>
  </a:objectDefaults>
  <a:extraClrSchemeLst/>
  <a:extLst>
    <a:ext uri="{05A4C25C-085E-4340-85A3-A5531E510DB2}">
      <thm15:themeFamily xmlns:thm15="http://schemas.microsoft.com/office/thememl/2012/main" name="Illuminas_Master_Deck" id="{648DFAF0-6CA2-534C-B88A-4540E8D1DA1A}" vid="{EC8F752E-C459-E849-ACFC-90E9AA98E1FE}"/>
    </a:ext>
  </a:extLst>
</a:theme>
</file>

<file path=ppt/theme/theme2.xml><?xml version="1.0" encoding="utf-8"?>
<a:theme xmlns:a="http://schemas.openxmlformats.org/drawingml/2006/main" name="1_Custom Design">
  <a:themeElements>
    <a:clrScheme name="Illuminas new">
      <a:dk1>
        <a:srgbClr val="444444"/>
      </a:dk1>
      <a:lt1>
        <a:srgbClr val="FFFFFF"/>
      </a:lt1>
      <a:dk2>
        <a:srgbClr val="6E6E6E"/>
      </a:dk2>
      <a:lt2>
        <a:srgbClr val="FFFFFF"/>
      </a:lt2>
      <a:accent1>
        <a:srgbClr val="0A374C"/>
      </a:accent1>
      <a:accent2>
        <a:srgbClr val="60DDD6"/>
      </a:accent2>
      <a:accent3>
        <a:srgbClr val="30897D"/>
      </a:accent3>
      <a:accent4>
        <a:srgbClr val="F5A749"/>
      </a:accent4>
      <a:accent5>
        <a:srgbClr val="FA9849"/>
      </a:accent5>
      <a:accent6>
        <a:srgbClr val="BFBFBF"/>
      </a:accent6>
      <a:hlink>
        <a:srgbClr val="2A8986"/>
      </a:hlink>
      <a:folHlink>
        <a:srgbClr val="2A898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prstDash val="dot"/>
        </a:ln>
        <a:effectLst/>
      </a:spPr>
      <a:bodyPr/>
      <a:lstStyle/>
      <a:style>
        <a:lnRef idx="2">
          <a:schemeClr val="accent1"/>
        </a:lnRef>
        <a:fillRef idx="0">
          <a:schemeClr val="accent1"/>
        </a:fillRef>
        <a:effectRef idx="1">
          <a:schemeClr val="accent1"/>
        </a:effectRef>
        <a:fontRef idx="minor">
          <a:schemeClr val="tx1"/>
        </a:fontRef>
      </a:style>
    </a:lnDef>
    <a:txDef>
      <a:spPr bwMode="auto">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a:spPr>
      <a:bodyPr wrap="square" rtlCol="0">
        <a:spAutoFit/>
      </a:bodyPr>
      <a:lstStyle>
        <a:defPPr defTabSz="457200">
          <a:spcBef>
            <a:spcPct val="20000"/>
          </a:spcBef>
          <a:buFont typeface="Arial" charset="0"/>
          <a:buNone/>
          <a:defRPr sz="1300" b="1" dirty="0" smtClean="0">
            <a:solidFill>
              <a:srgbClr val="817E7B"/>
            </a:solidFill>
            <a:latin typeface="Corbel"/>
            <a:cs typeface="Corbel"/>
          </a:defRPr>
        </a:defPPr>
      </a:lstStyle>
    </a:txDef>
  </a:objectDefaults>
  <a:extraClrSchemeLst/>
  <a:extLst>
    <a:ext uri="{05A4C25C-085E-4340-85A3-A5531E510DB2}">
      <thm15:themeFamily xmlns:thm15="http://schemas.microsoft.com/office/thememl/2012/main" name="Illuminas_Master_Deck" id="{341D27AD-226C-8E44-B388-58C26AE49F78}" vid="{03533B58-7084-2C4B-8CDA-C140AF3F5B1C}"/>
    </a:ext>
  </a:extLst>
</a:theme>
</file>

<file path=ppt/theme/theme3.xml><?xml version="1.0" encoding="utf-8"?>
<a:theme xmlns:a="http://schemas.openxmlformats.org/drawingml/2006/main" name="4_Custom Design">
  <a:themeElements>
    <a:clrScheme name="Illuminas new">
      <a:dk1>
        <a:srgbClr val="444444"/>
      </a:dk1>
      <a:lt1>
        <a:srgbClr val="FFFFFF"/>
      </a:lt1>
      <a:dk2>
        <a:srgbClr val="6E6E6E"/>
      </a:dk2>
      <a:lt2>
        <a:srgbClr val="FFFFFF"/>
      </a:lt2>
      <a:accent1>
        <a:srgbClr val="0A374C"/>
      </a:accent1>
      <a:accent2>
        <a:srgbClr val="60DDD6"/>
      </a:accent2>
      <a:accent3>
        <a:srgbClr val="30897D"/>
      </a:accent3>
      <a:accent4>
        <a:srgbClr val="F5A749"/>
      </a:accent4>
      <a:accent5>
        <a:srgbClr val="FA9849"/>
      </a:accent5>
      <a:accent6>
        <a:srgbClr val="BFBFBF"/>
      </a:accent6>
      <a:hlink>
        <a:srgbClr val="2A8986"/>
      </a:hlink>
      <a:folHlink>
        <a:srgbClr val="2A898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prstDash val="dot"/>
        </a:ln>
        <a:effectLst/>
      </a:spPr>
      <a:bodyPr/>
      <a:lstStyle/>
      <a:style>
        <a:lnRef idx="2">
          <a:schemeClr val="accent1"/>
        </a:lnRef>
        <a:fillRef idx="0">
          <a:schemeClr val="accent1"/>
        </a:fillRef>
        <a:effectRef idx="1">
          <a:schemeClr val="accent1"/>
        </a:effectRef>
        <a:fontRef idx="minor">
          <a:schemeClr val="tx1"/>
        </a:fontRef>
      </a:style>
    </a:lnDef>
    <a:txDef>
      <a:spPr bwMode="auto">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a:spPr>
      <a:bodyPr wrap="square" rtlCol="0">
        <a:spAutoFit/>
      </a:bodyPr>
      <a:lstStyle>
        <a:defPPr defTabSz="457200">
          <a:spcBef>
            <a:spcPct val="20000"/>
          </a:spcBef>
          <a:buFont typeface="Arial" charset="0"/>
          <a:buNone/>
          <a:defRPr sz="1300" b="1" dirty="0" smtClean="0">
            <a:solidFill>
              <a:srgbClr val="817E7B"/>
            </a:solidFill>
            <a:latin typeface="Corbel"/>
            <a:cs typeface="Corbel"/>
          </a:defRPr>
        </a:defPPr>
      </a:lstStyle>
    </a:txDef>
  </a:objectDefaults>
  <a:extraClrSchemeLst/>
  <a:extLst>
    <a:ext uri="{05A4C25C-085E-4340-85A3-A5531E510DB2}">
      <thm15:themeFamily xmlns:thm15="http://schemas.microsoft.com/office/thememl/2012/main" name="Illuminas_Master_Deck" id="{341D27AD-226C-8E44-B388-58C26AE49F78}" vid="{13EAA114-3E30-3549-8865-7AD2F167763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4746</TotalTime>
  <Words>979</Words>
  <Application>Microsoft Macintosh PowerPoint</Application>
  <PresentationFormat>On-screen Show (16:9)</PresentationFormat>
  <Paragraphs>168</Paragraphs>
  <Slides>24</Slides>
  <Notes>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24</vt:i4>
      </vt:variant>
    </vt:vector>
  </HeadingPairs>
  <TitlesOfParts>
    <vt:vector size="34" baseType="lpstr">
      <vt:lpstr>Arial</vt:lpstr>
      <vt:lpstr>Calibri</vt:lpstr>
      <vt:lpstr>Calibri Light</vt:lpstr>
      <vt:lpstr>Corbel</vt:lpstr>
      <vt:lpstr>Museo Sans For Dell</vt:lpstr>
      <vt:lpstr>Trebuchet MS</vt:lpstr>
      <vt:lpstr>Wingdings</vt:lpstr>
      <vt:lpstr>Illuminas_Master_Deck</vt:lpstr>
      <vt:lpstr>1_Custom Design</vt:lpstr>
      <vt:lpstr>4_Custom Design</vt:lpstr>
      <vt:lpstr>Illuminas Style Guide</vt:lpstr>
      <vt:lpstr>Brand</vt:lpstr>
      <vt:lpstr>Things to Avoid</vt:lpstr>
      <vt:lpstr>Color</vt:lpstr>
      <vt:lpstr>Gradients</vt:lpstr>
      <vt:lpstr>Fonts</vt:lpstr>
      <vt:lpstr>Icons</vt:lpstr>
      <vt:lpstr>WHITE CONTENT SLIDE 1 COLUMN</vt:lpstr>
      <vt:lpstr>WHITE CONTENT SLIDE 2 COLUMN</vt:lpstr>
      <vt:lpstr>WHITE CONTENT SLIDE 3 COLUMN</vt:lpstr>
      <vt:lpstr>GREY CONTENT SLIDE 1 COLUMN</vt:lpstr>
      <vt:lpstr>GREY CONTENT SLIDE 2 COLUMN</vt:lpstr>
      <vt:lpstr>GREY CONTENT SLIDE 3 COLUMN</vt:lpstr>
      <vt:lpstr>BASIC TABLE</vt:lpstr>
      <vt:lpstr>PRICING TABLES SINGLE</vt:lpstr>
      <vt:lpstr>PRICING TABLES MULTIPLE</vt:lpstr>
      <vt:lpstr>TIMELINE</vt:lpstr>
      <vt:lpstr>MAPS</vt:lpstr>
      <vt:lpstr>CHARTS</vt:lpstr>
      <vt:lpstr>PowerPoint Presentation</vt:lpstr>
      <vt:lpstr>PowerPoint Presentation</vt:lpstr>
      <vt:lpstr>PowerPoint Presentation</vt:lpstr>
      <vt:lpstr>PowerPoint Presentation</vt:lpstr>
      <vt:lpstr>PowerPoint Presentation</vt:lpstr>
    </vt:vector>
  </TitlesOfParts>
  <Manager/>
  <Company>Illuminas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Illuminas Proposal</dc:title>
  <dc:subject/>
  <dc:creator>Sarah Graham</dc:creator>
  <cp:keywords/>
  <dc:description/>
  <cp:lastModifiedBy>Zach Fedell</cp:lastModifiedBy>
  <cp:revision>451</cp:revision>
  <cp:lastPrinted>2015-03-05T20:48:43Z</cp:lastPrinted>
  <dcterms:created xsi:type="dcterms:W3CDTF">2014-06-24T15:52:46Z</dcterms:created>
  <dcterms:modified xsi:type="dcterms:W3CDTF">2019-03-12T21:59:54Z</dcterms:modified>
  <cp:category/>
</cp:coreProperties>
</file>