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66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045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05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60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45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5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4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9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4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2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4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23A545-F0B3-435C-BB6E-1EE7B52C9BD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99998-95A7-44FC-80E3-24B1B76C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77BF-AA38-4A32-B1EB-54063FF94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Boggle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62BA4-9623-4969-8284-91A769376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Zachary Fleharty</a:t>
            </a:r>
          </a:p>
        </p:txBody>
      </p:sp>
    </p:spTree>
    <p:extLst>
      <p:ext uri="{BB962C8B-B14F-4D97-AF65-F5344CB8AC3E}">
        <p14:creationId xmlns:p14="http://schemas.microsoft.com/office/powerpoint/2010/main" val="7407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824-E0F3-4A35-AF36-E3073A38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461" y="469460"/>
            <a:ext cx="7793214" cy="512016"/>
          </a:xfrm>
        </p:spPr>
        <p:txBody>
          <a:bodyPr/>
          <a:lstStyle/>
          <a:p>
            <a:pPr algn="ctr"/>
            <a:r>
              <a:rPr lang="en-US" sz="2400" dirty="0"/>
              <a:t>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E51EA1-0B5A-46C6-BEFB-15427AF381C4}"/>
              </a:ext>
            </a:extLst>
          </p:cNvPr>
          <p:cNvSpPr/>
          <p:nvPr/>
        </p:nvSpPr>
        <p:spPr>
          <a:xfrm>
            <a:off x="3900882" y="1451295"/>
            <a:ext cx="3372373" cy="494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ACB20-DD51-4A21-89DB-6D6969396007}"/>
              </a:ext>
            </a:extLst>
          </p:cNvPr>
          <p:cNvSpPr/>
          <p:nvPr/>
        </p:nvSpPr>
        <p:spPr>
          <a:xfrm>
            <a:off x="3900882" y="2432808"/>
            <a:ext cx="3372373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F4BFD-F3E1-4C7E-96F2-5D1B58E07332}"/>
              </a:ext>
            </a:extLst>
          </p:cNvPr>
          <p:cNvSpPr/>
          <p:nvPr/>
        </p:nvSpPr>
        <p:spPr>
          <a:xfrm>
            <a:off x="1174460" y="3825380"/>
            <a:ext cx="2726422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02E37-6E6F-4BDF-9A94-B5ED391D4C0A}"/>
              </a:ext>
            </a:extLst>
          </p:cNvPr>
          <p:cNvSpPr/>
          <p:nvPr/>
        </p:nvSpPr>
        <p:spPr>
          <a:xfrm>
            <a:off x="4458749" y="3800211"/>
            <a:ext cx="2256638" cy="478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A39F5D-ECA8-4C1C-B33C-2C779D889C95}"/>
              </a:ext>
            </a:extLst>
          </p:cNvPr>
          <p:cNvSpPr/>
          <p:nvPr/>
        </p:nvSpPr>
        <p:spPr>
          <a:xfrm>
            <a:off x="7273255" y="3825379"/>
            <a:ext cx="2667699" cy="453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F5075-8804-4087-80C7-7F33D406C6CF}"/>
              </a:ext>
            </a:extLst>
          </p:cNvPr>
          <p:cNvSpPr txBox="1"/>
          <p:nvPr/>
        </p:nvSpPr>
        <p:spPr>
          <a:xfrm>
            <a:off x="3900882" y="1451295"/>
            <a:ext cx="337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Boggle (main)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1B241-5E29-4D5B-A588-39D8E81522F3}"/>
              </a:ext>
            </a:extLst>
          </p:cNvPr>
          <p:cNvSpPr txBox="1"/>
          <p:nvPr/>
        </p:nvSpPr>
        <p:spPr>
          <a:xfrm>
            <a:off x="3900882" y="2432807"/>
            <a:ext cx="337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GameController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918D9-6A8D-4199-9699-5AC4C04B501E}"/>
              </a:ext>
            </a:extLst>
          </p:cNvPr>
          <p:cNvSpPr txBox="1"/>
          <p:nvPr/>
        </p:nvSpPr>
        <p:spPr>
          <a:xfrm>
            <a:off x="1174460" y="3825379"/>
            <a:ext cx="272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220FB9-5DD9-47B2-9131-570FC77FBD44}"/>
              </a:ext>
            </a:extLst>
          </p:cNvPr>
          <p:cNvSpPr txBox="1"/>
          <p:nvPr/>
        </p:nvSpPr>
        <p:spPr>
          <a:xfrm>
            <a:off x="4458749" y="3808602"/>
            <a:ext cx="222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83B5C-3122-4AEC-A01B-EF04781E945D}"/>
              </a:ext>
            </a:extLst>
          </p:cNvPr>
          <p:cNvSpPr txBox="1"/>
          <p:nvPr/>
        </p:nvSpPr>
        <p:spPr>
          <a:xfrm>
            <a:off x="7239699" y="3854632"/>
            <a:ext cx="26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WordTree(Dictionary)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FE7951-B14D-4085-BB93-E5FE6E7703BB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587069" y="1946246"/>
            <a:ext cx="0" cy="48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5C2E5C-1CA1-48A0-9AFA-3607F7669EC0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70291" y="2802139"/>
            <a:ext cx="16778" cy="100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813E94-E1F9-4901-9D30-C4A6AB3E8B7B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2537671" y="2843868"/>
            <a:ext cx="3049398" cy="98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1875A1-8DFE-4234-A4DC-DBD21B3CC75B}"/>
              </a:ext>
            </a:extLst>
          </p:cNvPr>
          <p:cNvCxnSpPr>
            <a:cxnSpLocks/>
          </p:cNvCxnSpPr>
          <p:nvPr/>
        </p:nvCxnSpPr>
        <p:spPr>
          <a:xfrm>
            <a:off x="5587068" y="2852365"/>
            <a:ext cx="3020036" cy="102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B4BB96A-9DCE-420D-89D0-4B3B46A9B3B4}"/>
              </a:ext>
            </a:extLst>
          </p:cNvPr>
          <p:cNvSpPr/>
          <p:nvPr/>
        </p:nvSpPr>
        <p:spPr>
          <a:xfrm>
            <a:off x="3137483" y="4605557"/>
            <a:ext cx="1405236" cy="386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2449AF-61F7-4D61-BC27-C66DD1A85C5E}"/>
              </a:ext>
            </a:extLst>
          </p:cNvPr>
          <p:cNvSpPr txBox="1"/>
          <p:nvPr/>
        </p:nvSpPr>
        <p:spPr>
          <a:xfrm>
            <a:off x="3137483" y="4622766"/>
            <a:ext cx="137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6EDF06-1093-4CF7-99CA-DC18BF1A49A3}"/>
              </a:ext>
            </a:extLst>
          </p:cNvPr>
          <p:cNvCxnSpPr>
            <a:stCxn id="6" idx="2"/>
            <a:endCxn id="23" idx="0"/>
          </p:cNvCxnSpPr>
          <p:nvPr/>
        </p:nvCxnSpPr>
        <p:spPr>
          <a:xfrm>
            <a:off x="2537671" y="4278386"/>
            <a:ext cx="1285652" cy="34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364189-B866-443C-9107-F90FB2ECFC49}"/>
              </a:ext>
            </a:extLst>
          </p:cNvPr>
          <p:cNvSpPr txBox="1"/>
          <p:nvPr/>
        </p:nvSpPr>
        <p:spPr>
          <a:xfrm>
            <a:off x="469783" y="4974889"/>
            <a:ext cx="1023456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Boggle-Has main method and most graphics are handled within Boggle. Some components are initialized and handled within separate objects. All Event-handlers are created and used within this class.</a:t>
            </a:r>
          </a:p>
          <a:p>
            <a:endParaRPr lang="en-US" sz="900" dirty="0"/>
          </a:p>
          <a:p>
            <a:r>
              <a:rPr lang="en-US" sz="900" dirty="0"/>
              <a:t>Controller-Controls the game by checking if input from the user is a valid move checking words within the dictionary and adding player moves to the player object. </a:t>
            </a:r>
          </a:p>
          <a:p>
            <a:r>
              <a:rPr lang="en-US" sz="900" dirty="0"/>
              <a:t>Current words being selected are also handled within this object where the connections are drawn. </a:t>
            </a:r>
          </a:p>
          <a:p>
            <a:endParaRPr lang="en-US" sz="900" dirty="0"/>
          </a:p>
          <a:p>
            <a:r>
              <a:rPr lang="en-US" sz="900" dirty="0"/>
              <a:t>Tray-represents the gameboard and has communicates to the GameController whether moves are valid. Object also draws on a canvas component a representation of the board. </a:t>
            </a:r>
          </a:p>
          <a:p>
            <a:endParaRPr lang="en-US" sz="900" dirty="0"/>
          </a:p>
          <a:p>
            <a:r>
              <a:rPr lang="en-US" sz="900" dirty="0" err="1"/>
              <a:t>WordTree</a:t>
            </a:r>
            <a:r>
              <a:rPr lang="en-US" sz="900" dirty="0"/>
              <a:t>-represents the dictionary and communicates to the GameController whether selected words may represent a word or whether submitted words are actually a word within the dictionary. </a:t>
            </a:r>
          </a:p>
          <a:p>
            <a:endParaRPr lang="en-US" sz="900" dirty="0"/>
          </a:p>
          <a:p>
            <a:r>
              <a:rPr lang="en-US" sz="900" dirty="0"/>
              <a:t>Player-holds data on all past moves by the player and keeps the score as well as provides a component to list off past player moves and the current score.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09389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176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Boggle Project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Boggle Project</dc:title>
  <dc:creator>montoya.zach@gmail.com</dc:creator>
  <cp:lastModifiedBy>montoya.zach@gmail.com</cp:lastModifiedBy>
  <cp:revision>3</cp:revision>
  <dcterms:created xsi:type="dcterms:W3CDTF">2017-10-13T02:10:16Z</dcterms:created>
  <dcterms:modified xsi:type="dcterms:W3CDTF">2017-10-13T02:27:55Z</dcterms:modified>
</cp:coreProperties>
</file>