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513" r:id="rId2"/>
    <p:sldId id="514" r:id="rId3"/>
    <p:sldId id="515" r:id="rId4"/>
    <p:sldId id="516" r:id="rId5"/>
    <p:sldId id="518" r:id="rId6"/>
    <p:sldId id="689" r:id="rId7"/>
    <p:sldId id="519" r:id="rId8"/>
    <p:sldId id="691" r:id="rId9"/>
    <p:sldId id="692" r:id="rId10"/>
    <p:sldId id="520" r:id="rId11"/>
    <p:sldId id="694" r:id="rId12"/>
    <p:sldId id="696" r:id="rId13"/>
    <p:sldId id="698" r:id="rId14"/>
    <p:sldId id="699" r:id="rId15"/>
    <p:sldId id="700" r:id="rId16"/>
    <p:sldId id="701" r:id="rId17"/>
    <p:sldId id="5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88" d="100"/>
          <a:sy n="88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搭建平台怎么渲染页面？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6061E-875F-4C91-827F-8F169EBA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7" y="1543923"/>
            <a:ext cx="4579950" cy="43055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3CA0DD-644D-4709-A351-F9093332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70" y="2464731"/>
            <a:ext cx="2552831" cy="2463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21780D-2222-4F27-A04F-74B20DE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30" y="1320848"/>
            <a:ext cx="3468356" cy="42163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3C802-20AD-448D-B99B-51833828508D}"/>
              </a:ext>
            </a:extLst>
          </p:cNvPr>
          <p:cNvSpPr txBox="1"/>
          <p:nvPr/>
        </p:nvSpPr>
        <p:spPr>
          <a:xfrm>
            <a:off x="4452873" y="1306694"/>
            <a:ext cx="6490899" cy="386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一个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就是一个虚拟的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DOM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节点。（搭建系统抽象）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继承于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Emiter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,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可以发送消息。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内部的数据采用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Immutable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方便实现操作回滚。</a:t>
            </a:r>
          </a:p>
        </p:txBody>
      </p:sp>
    </p:spTree>
    <p:extLst>
      <p:ext uri="{BB962C8B-B14F-4D97-AF65-F5344CB8AC3E}">
        <p14:creationId xmlns:p14="http://schemas.microsoft.com/office/powerpoint/2010/main" val="261819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数据交互模型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B4A2C-4F25-463A-A01E-52F04C8A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71" y="1051791"/>
            <a:ext cx="7402058" cy="50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渲染的架构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3E374-9622-4202-9D7F-5ABE2A05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66" y="1333208"/>
            <a:ext cx="7030534" cy="49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7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元数据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21039-5C2F-4F83-A8AA-E4034BE88F75}"/>
              </a:ext>
            </a:extLst>
          </p:cNvPr>
          <p:cNvSpPr txBox="1"/>
          <p:nvPr/>
        </p:nvSpPr>
        <p:spPr>
          <a:xfrm>
            <a:off x="921657" y="1517134"/>
            <a:ext cx="9499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什么是“元(Meta)”？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dirty="0"/>
              <a:t>元数据是描述程序的数据（俗称代码）。元编程就是让程序生成、改变程序，是元（代码）在编程。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在搭建平台中，元不能简单理解为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对组件的描述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对组件父子结构的描述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对组件属性的描述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……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467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题外：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JS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有哪些元编程技巧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21039-5C2F-4F83-A8AA-E4034BE88F75}"/>
              </a:ext>
            </a:extLst>
          </p:cNvPr>
          <p:cNvSpPr txBox="1"/>
          <p:nvPr/>
        </p:nvSpPr>
        <p:spPr>
          <a:xfrm>
            <a:off x="921657" y="1517134"/>
            <a:ext cx="10007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eval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Reflect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直接修改一个函数 obj[foo] = function...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Prxoy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Decorator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babel plugin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B454E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B454E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思考：小明写了一段支付程序，function pay(){...} 这段支付程序本身是元数据吗？ 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607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Coding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462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状态机设计模式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Coding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实现（部分：</a:t>
            </a:r>
            <a:r>
              <a:rPr kumimoji="1" lang="en-US" altLang="zh-CN" sz="2800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Emiter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, </a:t>
            </a:r>
            <a:r>
              <a:rPr kumimoji="1" lang="en-US" altLang="zh-CN" sz="2800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StateMachine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）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搭建平台架构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、状态机设计模式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什么是状态机？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5635" y="1906146"/>
            <a:ext cx="9232900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一种带有状态的机器</a:t>
            </a:r>
            <a:endParaRPr kumimoji="1" lang="en-US" altLang="zh-CN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目标：设计复杂的状态转换过程</a:t>
            </a:r>
            <a:endParaRPr kumimoji="1" lang="en-US" altLang="zh-CN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C9238B-0020-4692-B504-659F10D9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92" y="1571363"/>
            <a:ext cx="3483052" cy="4313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状态机的组成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2454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state </a:t>
            </a:r>
            <a:r>
              <a:rPr kumimoji="1" lang="zh-CN" altLang="en-US" sz="2400" dirty="0">
                <a:latin typeface="Source Han Sans CN Regular" charset="0"/>
                <a:ea typeface="Source Han Sans CN Regular" charset="0"/>
                <a:sym typeface="+mn-ea"/>
              </a:rPr>
              <a:t>集合 </a:t>
            </a: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{opened, closed} </a:t>
            </a: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action </a:t>
            </a:r>
            <a:r>
              <a:rPr kumimoji="1" lang="zh-CN" altLang="en-US" sz="2400" dirty="0">
                <a:latin typeface="Source Han Sans CN Regular" charset="0"/>
                <a:ea typeface="Source Han Sans CN Regular" charset="0"/>
                <a:sym typeface="+mn-ea"/>
              </a:rPr>
              <a:t>集合 </a:t>
            </a: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{open ,close} </a:t>
            </a: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latin typeface="Source Han Sans CN Regular" charset="0"/>
                <a:ea typeface="Source Han Sans CN Regular" charset="0"/>
                <a:sym typeface="+mn-ea"/>
              </a:rPr>
              <a:t>状态转移函数集合：</a:t>
            </a: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{</a:t>
            </a:r>
            <a:r>
              <a:rPr kumimoji="1" lang="en-US" altLang="zh-CN" sz="2400" dirty="0" err="1">
                <a:latin typeface="Source Han Sans CN Regular" charset="0"/>
                <a:ea typeface="Source Han Sans CN Regular" charset="0"/>
                <a:sym typeface="+mn-ea"/>
              </a:rPr>
              <a:t>open_door</a:t>
            </a: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(), </a:t>
            </a:r>
            <a:r>
              <a:rPr kumimoji="1" lang="en-US" altLang="zh-CN" sz="2400" dirty="0" err="1">
                <a:latin typeface="Source Han Sans CN Regular" charset="0"/>
                <a:ea typeface="Source Han Sans CN Regular" charset="0"/>
                <a:sym typeface="+mn-ea"/>
              </a:rPr>
              <a:t>close_door</a:t>
            </a:r>
            <a:r>
              <a:rPr kumimoji="1" lang="en-US" altLang="zh-CN" sz="2400" dirty="0">
                <a:latin typeface="Source Han Sans CN Regular" charset="0"/>
                <a:ea typeface="Source Han Sans CN Regular" charset="0"/>
                <a:sym typeface="+mn-ea"/>
              </a:rPr>
              <a:t>()} 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Source Han Sans CN Regular" charset="0"/>
                <a:ea typeface="Source Han Sans CN Regular" charset="0"/>
                <a:sym typeface="+mn-ea"/>
              </a:rPr>
              <a:t>函数参数：状态转移条件 </a:t>
            </a:r>
            <a:endParaRPr kumimoji="1" lang="en-US" altLang="zh-CN" dirty="0">
              <a:latin typeface="Source Han Sans CN Regular" charset="0"/>
              <a:ea typeface="Source Han Sans CN Regular" charset="0"/>
              <a:sym typeface="+mn-ea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Source Han Sans CN Regular" charset="0"/>
                <a:ea typeface="Source Han Sans CN Regular" charset="0"/>
                <a:sym typeface="+mn-ea"/>
              </a:rPr>
              <a:t>函数返回值：新的状态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33BE1B-16DD-47E2-AA9A-8BE14540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35" y="2344057"/>
            <a:ext cx="2683376" cy="33233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正则表达式和状态机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4497" y="2358844"/>
            <a:ext cx="7095560" cy="950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algn="l" fontAlgn="auto">
              <a:lnSpc>
                <a:spcPct val="200000"/>
              </a:lnSpc>
            </a:pPr>
            <a:r>
              <a:rPr lang="en-US" altLang="zh-CN" sz="2400" dirty="0"/>
              <a:t>/^a+$/ </a:t>
            </a:r>
            <a:r>
              <a:rPr lang="zh-CN" altLang="en-US" sz="2400" dirty="0"/>
              <a:t>的正则表达式状态机</a:t>
            </a:r>
            <a:endParaRPr lang="en-US" altLang="zh-CN" sz="2400" dirty="0"/>
          </a:p>
          <a:p>
            <a:pPr marL="800100" lvl="1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状态</a:t>
            </a:r>
            <a:r>
              <a:rPr lang="en-US" altLang="zh-CN" dirty="0"/>
              <a:t>: {a, aa, </a:t>
            </a:r>
            <a:r>
              <a:rPr lang="en-US" altLang="zh-CN" dirty="0" err="1"/>
              <a:t>aaa</a:t>
            </a:r>
            <a:r>
              <a:rPr lang="en-US" altLang="zh-CN" dirty="0"/>
              <a:t>, </a:t>
            </a:r>
            <a:r>
              <a:rPr lang="en-US" altLang="zh-CN" dirty="0" err="1"/>
              <a:t>aaaa</a:t>
            </a:r>
            <a:r>
              <a:rPr lang="en-US" altLang="zh-CN" dirty="0"/>
              <a:t>, ……}</a:t>
            </a:r>
          </a:p>
          <a:p>
            <a:pPr marL="800100" lvl="1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action : {a , other, </a:t>
            </a:r>
            <a:r>
              <a:rPr lang="el-GR" altLang="zh-CN" dirty="0"/>
              <a:t>ε</a:t>
            </a:r>
            <a:r>
              <a:rPr lang="en-US" altLang="zh-CN" dirty="0"/>
              <a:t> }</a:t>
            </a:r>
          </a:p>
          <a:p>
            <a:pPr marL="800100" lvl="1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状态转移函数：</a:t>
            </a:r>
            <a:r>
              <a:rPr lang="en-US" altLang="zh-CN" dirty="0"/>
              <a:t>match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C339A-C5D9-40ED-BE48-1509F0B0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19" y="1625601"/>
            <a:ext cx="2893378" cy="4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程序的例子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4785" y="1865595"/>
            <a:ext cx="4403730" cy="30364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200000"/>
              </a:lnSpc>
            </a:pP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Formal Language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1200" dirty="0" err="1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IFStmt</a:t>
            </a: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-&gt; 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if(expr) { Block } | 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// if(expr) { Block } else {Block} |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if(expr) { Block } else </a:t>
            </a:r>
            <a:r>
              <a:rPr kumimoji="1" lang="en-US" altLang="zh-CN" sz="1200" dirty="0" err="1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IFStmt</a:t>
            </a: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|</a:t>
            </a:r>
          </a:p>
          <a:p>
            <a:pPr algn="l" fontAlgn="auto">
              <a:lnSpc>
                <a:spcPct val="200000"/>
              </a:lnSpc>
            </a:pPr>
            <a:r>
              <a:rPr kumimoji="1" lang="en-US" altLang="zh-CN" sz="1200" dirty="0">
                <a:solidFill>
                  <a:srgbClr val="33333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Block | e</a:t>
            </a:r>
            <a:endParaRPr kumimoji="1" lang="zh-CN" altLang="en-US" sz="1200" dirty="0">
              <a:solidFill>
                <a:srgbClr val="333334"/>
              </a:solidFill>
              <a:latin typeface="DejaVu Sans Mono" panose="020B0609030804020204" pitchFamily="49" charset="0"/>
              <a:ea typeface="Source Han Sans CN Regular" panose="020B0500000000000000" pitchFamily="34" charset="-128"/>
              <a:cs typeface="DejaVu Sans Mono" panose="020B060903080402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1CC75-5A3C-4957-9327-53CA37B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2" y="2327771"/>
            <a:ext cx="6512255" cy="3036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前端的场景（不再为交互逻辑烦恼）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C79A0-75C6-45A3-A0F1-E04899DC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2724211"/>
            <a:ext cx="10051143" cy="20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7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、简易搭建平台架构</a:t>
            </a:r>
          </a:p>
        </p:txBody>
      </p:sp>
    </p:spTree>
    <p:extLst>
      <p:ext uri="{BB962C8B-B14F-4D97-AF65-F5344CB8AC3E}">
        <p14:creationId xmlns:p14="http://schemas.microsoft.com/office/powerpoint/2010/main" val="102725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356</Words>
  <Application>Microsoft Office PowerPoint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Source Han Sans CN Bold</vt:lpstr>
      <vt:lpstr>Source Han Sans CN Regular</vt:lpstr>
      <vt:lpstr>等线</vt:lpstr>
      <vt:lpstr>Arial</vt:lpstr>
      <vt:lpstr>Calibri</vt:lpstr>
      <vt:lpstr>DejaVu Sans Mono</vt:lpstr>
      <vt:lpstr>Roboto</vt:lpstr>
      <vt:lpstr>Source Sans Pro Semibold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starcraft</cp:lastModifiedBy>
  <cp:revision>9</cp:revision>
  <dcterms:created xsi:type="dcterms:W3CDTF">2021-10-09T11:24:44Z</dcterms:created>
  <dcterms:modified xsi:type="dcterms:W3CDTF">2021-10-14T11:46:41Z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