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EDC1-8ED0-4935-A9E5-6534C1AFC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CE587-5530-4CED-BDA2-B4367DD9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D2E5-3578-4C19-88B3-04219C22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0DE-5750-4AC3-9E62-00D1F761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E730-12BB-4467-9449-8D8C290B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A142-6DA2-4938-BC9B-0F88A3E3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46182-F24F-4F23-AE76-DF6C746F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6EF9-D712-4666-A7A1-31FD141E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A28EC-7758-434D-A1CE-404D44F2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DF66-0A31-416A-BCAB-E856C52A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1D339-D144-437D-B94D-C32024053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E316D-467C-4924-9437-4DB27D770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968A-1F9C-4BCF-B6D0-11F3FECF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C265-3315-45C2-9653-970C79FB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7CF0-BB28-47EE-94FC-0E68782B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5E70-C895-4894-9CC7-323F6C0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C741-6B4C-4DED-B6C3-E36478EE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B70C-CE0B-4E63-BC31-1E6A64B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2364-9CA0-4F2F-8BAA-6CB75EC1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803A-381F-425A-AEB1-3587961C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8EF2-922A-4713-9FDE-33A39417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76BF-C905-4D21-81D1-87632F05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5B54D-B44B-40F3-84AC-4D3B379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C040-C1FE-4F8F-8DFB-0688E079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473F-7488-4480-9009-22919D7C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C64F-A74A-4DDD-B26F-BD7CEC5E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4216-1960-42FC-9C5C-171C8AB6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0BE7-1D94-48DB-BA67-FCD71888E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CA053-BE6B-4B40-A553-7D23E5DF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60F6-DCA6-4377-8818-1843A9BE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6DAD2-B101-4E42-BDDE-56AEF3FF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D099-A8D1-48D2-8E14-3BCC41E3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4F73-21F3-43EF-B01D-F19BAD6D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E5AB-CABD-465F-8E04-8DF3B4D0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D156-BC5B-4FF1-8271-9A6916432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BF3F8-C95C-4BD8-B037-6F22622E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EDE5A-A2CF-44BD-BBF2-445CC2AF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8CEB2-D994-4133-B2CD-F4A1989C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14796-C617-4093-B6DB-4BF7C0C7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EB34-5423-4992-B5D5-3E31EA3D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CFEA6-F9C8-4C10-8A80-C97438BD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17D2-2939-4F1A-8279-7246924A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21E73-4B25-4EBE-8C3D-6D607D6F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0855F-F1D9-4CC1-862A-D78ABA48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2FF07-3EFF-4D13-B4DF-9CC60BF2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29064-4BC0-4286-B1D6-6403FF53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2D75-6B51-436B-9D62-46D395F3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810D-49BC-4FC6-B141-3E14059F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5EDC0-1952-4C87-8693-500F7DDF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859B2-8E86-43B2-82E6-482B8D03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6A31-0AA0-4325-A2E5-CB5B1270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06672-D438-4693-8180-3037859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2CF9-832C-4386-9FCB-D867C373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57799-4B11-4562-8EC4-ADB08AC2E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22FE9-22B9-430B-B7B6-7E753375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74A5-ADAD-490A-8465-D4A047CA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E67E7-41B8-4844-9A2F-2C835519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27699-BB31-4B14-A9AE-B10C0CC6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D8407-8325-4BDC-8C9A-3BE56118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BDB04-2709-4C86-BEC8-36473477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7EC3-C255-4F52-BC2A-084265DAA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9EAF-2424-4BA5-BF65-6BEB1C694D7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29F1-E4A2-44A7-80CD-ACB17DB2F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B92B-3791-4AD0-A2B2-81DE43B91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E82E-A75A-4560-A56D-4443B27CA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FD3E3-4BBB-4BC8-BD2C-69E1B871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Sprint 2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564D4-0CD1-4292-8744-5E99BA80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2</a:t>
            </a:r>
            <a:r>
              <a:rPr lang="en-US" dirty="0">
                <a:solidFill>
                  <a:schemeClr val="bg1"/>
                </a:solidFill>
              </a:rPr>
              <a:t>:    Zachery Frye,  Danielle </a:t>
            </a:r>
            <a:r>
              <a:rPr lang="en-US" dirty="0" err="1">
                <a:solidFill>
                  <a:schemeClr val="bg1"/>
                </a:solidFill>
              </a:rPr>
              <a:t>LaMarche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Chandler </a:t>
            </a:r>
            <a:r>
              <a:rPr lang="en-US" dirty="0" err="1">
                <a:solidFill>
                  <a:schemeClr val="bg1"/>
                </a:solidFill>
              </a:rPr>
              <a:t>Nimmer</a:t>
            </a:r>
            <a:r>
              <a:rPr lang="en-US" dirty="0">
                <a:solidFill>
                  <a:schemeClr val="bg1"/>
                </a:solidFill>
              </a:rPr>
              <a:t>,  </a:t>
            </a:r>
            <a:r>
              <a:rPr lang="en-US" dirty="0" err="1">
                <a:solidFill>
                  <a:schemeClr val="bg1"/>
                </a:solidFill>
              </a:rPr>
              <a:t>Qianyang</a:t>
            </a:r>
            <a:r>
              <a:rPr lang="en-US" dirty="0">
                <a:solidFill>
                  <a:schemeClr val="bg1"/>
                </a:solidFill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8455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3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8CCA8-488B-4E2D-9696-D018183E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US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B0092-CBF9-4245-8EDB-7EEC4CB51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232091"/>
            <a:ext cx="6721183" cy="43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66B92-743E-409B-8F9A-EEC08DFF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1F8A-35DB-41F0-9F00-529FEA72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209805"/>
            <a:ext cx="6914766" cy="44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D1FA8-8B09-45F1-B29D-FC90F780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us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ECD94-33E0-4F6B-ADA6-B2949C4A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20" y="1171482"/>
            <a:ext cx="7039573" cy="45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6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D1FA8-8B09-45F1-B29D-FC90F780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Login Form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33A9B-7588-4B1E-91D0-6E57A3A8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238995"/>
            <a:ext cx="6834280" cy="43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D1FA8-8B09-45F1-B29D-FC90F780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6A737-93BE-4883-8D78-5F37260D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3790339"/>
            <a:ext cx="6312645" cy="1986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3CF9F-A5EA-4C8D-B179-669245DD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3" y="944172"/>
            <a:ext cx="6312646" cy="2260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F3DFA1-E392-4A93-9D8B-98268C9C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98" y="5779293"/>
            <a:ext cx="51720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D1FA8-8B09-45F1-B29D-FC90F780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9BB1D-E3E2-47B9-9BF6-1AF55508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944172"/>
            <a:ext cx="6312646" cy="2260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59070A-32F0-4C20-B0F2-802EAB43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3653446"/>
            <a:ext cx="6312646" cy="24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6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D1FA8-8B09-45F1-B29D-FC90F780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DC4C2-27C9-4FBC-9053-34764E2E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058685"/>
            <a:ext cx="7356733" cy="47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2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A16B7-5D6D-4759-A5EA-A4DC8CA9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Backlog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D600-3D72-4E81-A9DC-838068FB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612142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 dirty="0">
                <a:solidFill>
                  <a:srgbClr val="000000"/>
                </a:solidFill>
              </a:rPr>
              <a:t>Backlog: </a:t>
            </a: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	Everything was completed.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Future: </a:t>
            </a: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	Looking forward to the next Sprint.</a:t>
            </a:r>
          </a:p>
        </p:txBody>
      </p:sp>
    </p:spTree>
    <p:extLst>
      <p:ext uri="{BB962C8B-B14F-4D97-AF65-F5344CB8AC3E}">
        <p14:creationId xmlns:p14="http://schemas.microsoft.com/office/powerpoint/2010/main" val="26948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Sprint 2 Assignment </vt:lpstr>
      <vt:lpstr>About US </vt:lpstr>
      <vt:lpstr>Contact US</vt:lpstr>
      <vt:lpstr>Contact us result</vt:lpstr>
      <vt:lpstr>Login Form</vt:lpstr>
      <vt:lpstr>Login Admin</vt:lpstr>
      <vt:lpstr>Login User</vt:lpstr>
      <vt:lpstr>Admin Page</vt:lpstr>
      <vt:lpstr>Backlog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Assignment </dc:title>
  <dc:creator>Frye, Zachery D</dc:creator>
  <cp:lastModifiedBy>Frye, Zachery D</cp:lastModifiedBy>
  <cp:revision>2</cp:revision>
  <dcterms:created xsi:type="dcterms:W3CDTF">2018-11-19T05:28:41Z</dcterms:created>
  <dcterms:modified xsi:type="dcterms:W3CDTF">2018-11-19T15:58:10Z</dcterms:modified>
</cp:coreProperties>
</file>