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1A83F-74EA-4B3A-9778-3E755A322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DD8677-523F-4916-B071-F1D119E67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F67C3-102F-4937-AC57-AF865EAA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7D7F-E93F-4796-BDDA-8042A7BF5947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F3E07-C931-40FE-9585-39276467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C01248-DA90-43D2-8E8D-B10D38FE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158A-BB18-4A96-90B0-AC6E5CBC6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16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FD7DC-F327-4F31-94FF-1B6E17BA6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FD8976-E947-4234-BB1E-DB670FFB8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F02AB1-4D24-4646-B51A-10A948A48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7D7F-E93F-4796-BDDA-8042A7BF5947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AD6C7-54BE-487C-8D55-B8568239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75A155-A00E-4A50-9755-A1D8DF849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158A-BB18-4A96-90B0-AC6E5CBC6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53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EE5841-6C6D-4DD2-911A-E91EAE023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6A4293-D8BE-4C6D-ABC3-EB82CF3D0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A93B08-BE14-4DA6-8E21-F4F740AE7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7D7F-E93F-4796-BDDA-8042A7BF5947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F20F67-C17A-4225-9955-049269F62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E6A35D-D5AC-4E70-8E36-A5D2A594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158A-BB18-4A96-90B0-AC6E5CBC6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42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E8F2C-E401-4CD7-9383-E929BA511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E9AC9A-EE0E-47F9-93E4-86CAA66C2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24FB2-4D70-47D8-9476-3A7FD4C1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7D7F-E93F-4796-BDDA-8042A7BF5947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A7741E-558F-42A4-9B29-CDE4B941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9752C1-70C2-4CF8-A834-609A2CE7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158A-BB18-4A96-90B0-AC6E5CBC6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75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9FC94-8107-4ED2-B4EB-379861E5D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08E92B-C993-48A6-92CB-B91143EB3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2152F4-1437-4960-A140-779EC281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7D7F-E93F-4796-BDDA-8042A7BF5947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6424FA-C3C5-416E-951E-1FEB5EE3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CB42C5-C2EF-4E83-8671-663B632C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158A-BB18-4A96-90B0-AC6E5CBC6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26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4BBB2-F0A4-4C75-86C1-314EED58B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4804A6-3C97-4629-B19B-1F72E78F4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34C560-A998-4FD7-8D16-8DE4903BB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5DD177-C248-45FD-A9BD-94E4C8CAA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7D7F-E93F-4796-BDDA-8042A7BF5947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ABFDE8-D9B1-4D5D-BA20-BC88245F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F0B470-697A-46C2-B72A-326C30B1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158A-BB18-4A96-90B0-AC6E5CBC6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74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6D86-BE7A-4016-AC46-7C800598C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48CF62-E317-4E47-9998-4867ECA56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F88E7B-46F6-4FA7-9442-F32F5EE04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510084-7603-4047-AA0A-4E49A3CD8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25CBCC-275E-4108-8F22-294BBFC98A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B204A7-FF72-466C-9E84-7F584670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7D7F-E93F-4796-BDDA-8042A7BF5947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1E2972-5558-4538-8D15-4DBE1490D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ECF112-8FA2-4994-AB64-F41F77FC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158A-BB18-4A96-90B0-AC6E5CBC6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1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D5C77-98A8-4EC5-A2EB-B7161499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D023C7-D7AF-4CA3-A8AF-F99B6720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7D7F-E93F-4796-BDDA-8042A7BF5947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E8049F-98A0-4B62-B871-D91AA18B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1F4E8C-FE26-4C6E-A08C-F03BA294F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158A-BB18-4A96-90B0-AC6E5CBC6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17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CCB4E5-B160-41D0-AC5C-0B75AB27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7D7F-E93F-4796-BDDA-8042A7BF5947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DDE022-6421-4F30-8ADD-7E035729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0194CD-1070-4A14-9019-58E18C152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158A-BB18-4A96-90B0-AC6E5CBC6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09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4A701-59D2-4D14-B77B-8912607B0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382087-09FC-4E25-8831-B22A4BCC4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D8A441-9A07-4535-9EC7-5BB9CAC76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C9D1D5-A388-48FE-942C-4276E35C0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7D7F-E93F-4796-BDDA-8042A7BF5947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C79320-6A95-4624-83F9-2CF7F61E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EB65D5-3040-4B00-9432-D0FDEEEAB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158A-BB18-4A96-90B0-AC6E5CBC6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24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D04ED-9B17-4729-920E-25C52782A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FAE757-6570-47EE-9E2D-3BF4C9338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21C483-5D6C-4D61-B46E-E825F6E49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CB4715-3BFB-4C76-AC08-E2A175B5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7D7F-E93F-4796-BDDA-8042A7BF5947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E4D5E5-59BC-4F3F-9DDB-14D4A6C3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59FA09-D917-44A1-A1FB-57BC04F2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158A-BB18-4A96-90B0-AC6E5CBC6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36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0A488F-549B-4C5C-AD74-5D5CEAF3F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46D154-E2DB-4961-B830-515C62C8F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DA482-AEBA-40A4-BB6A-6550535B9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B7D7F-E93F-4796-BDDA-8042A7BF5947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C99050-EA29-439E-B17B-245DE3DAA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3AFE9-9AC7-4484-B421-52C10EF1F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E158A-BB18-4A96-90B0-AC6E5CBC6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01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5" name="Group 3">
            <a:extLst>
              <a:ext uri="{FF2B5EF4-FFF2-40B4-BE49-F238E27FC236}">
                <a16:creationId xmlns:a16="http://schemas.microsoft.com/office/drawing/2014/main" id="{F3D9075B-1A3B-4D60-89E4-2FEFFA70A357}"/>
              </a:ext>
            </a:extLst>
          </p:cNvPr>
          <p:cNvGrpSpPr>
            <a:grpSpLocks/>
          </p:cNvGrpSpPr>
          <p:nvPr/>
        </p:nvGrpSpPr>
        <p:grpSpPr bwMode="auto">
          <a:xfrm>
            <a:off x="2298700" y="418719"/>
            <a:ext cx="5816600" cy="529548"/>
            <a:chOff x="0" y="0"/>
            <a:chExt cx="4363335" cy="269875"/>
          </a:xfrm>
        </p:grpSpPr>
        <p:sp>
          <p:nvSpPr>
            <p:cNvPr id="8231" name="直接连接符​​ 6">
              <a:extLst>
                <a:ext uri="{FF2B5EF4-FFF2-40B4-BE49-F238E27FC236}">
                  <a16:creationId xmlns:a16="http://schemas.microsoft.com/office/drawing/2014/main" id="{CE1F8301-B6A9-4D2C-AB38-E0D382805D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20097" y="239098"/>
              <a:ext cx="3043238" cy="3175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32" name="矩形​​ 9">
              <a:extLst>
                <a:ext uri="{FF2B5EF4-FFF2-40B4-BE49-F238E27FC236}">
                  <a16:creationId xmlns:a16="http://schemas.microsoft.com/office/drawing/2014/main" id="{BD64F7DF-70B6-452E-8EE7-A95718FA6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232025" cy="269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400">
                <a:solidFill>
                  <a:srgbClr val="3F3F3F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</p:grpSp>
      <p:grpSp>
        <p:nvGrpSpPr>
          <p:cNvPr id="8196" name="Group 6">
            <a:extLst>
              <a:ext uri="{FF2B5EF4-FFF2-40B4-BE49-F238E27FC236}">
                <a16:creationId xmlns:a16="http://schemas.microsoft.com/office/drawing/2014/main" id="{7CDF669E-9F5F-438B-93D6-29D5BE750AAF}"/>
              </a:ext>
            </a:extLst>
          </p:cNvPr>
          <p:cNvGrpSpPr>
            <a:grpSpLocks/>
          </p:cNvGrpSpPr>
          <p:nvPr/>
        </p:nvGrpSpPr>
        <p:grpSpPr bwMode="auto">
          <a:xfrm>
            <a:off x="3414185" y="2215749"/>
            <a:ext cx="5786967" cy="620585"/>
            <a:chOff x="0" y="0"/>
            <a:chExt cx="4340225" cy="269875"/>
          </a:xfrm>
        </p:grpSpPr>
        <p:sp>
          <p:nvSpPr>
            <p:cNvPr id="8229" name="直接连接符​​ 10">
              <a:extLst>
                <a:ext uri="{FF2B5EF4-FFF2-40B4-BE49-F238E27FC236}">
                  <a16:creationId xmlns:a16="http://schemas.microsoft.com/office/drawing/2014/main" id="{09B50E62-C018-4562-B0F6-8B9760EC6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63105"/>
              <a:ext cx="4340225" cy="1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30" name="矩形​​ 13">
              <a:extLst>
                <a:ext uri="{FF2B5EF4-FFF2-40B4-BE49-F238E27FC236}">
                  <a16:creationId xmlns:a16="http://schemas.microsoft.com/office/drawing/2014/main" id="{F52E8EC6-F7F3-4FFA-8F1E-FA8561628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232025" cy="269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400">
                <a:solidFill>
                  <a:srgbClr val="3F3F3F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</p:grpSp>
      <p:grpSp>
        <p:nvGrpSpPr>
          <p:cNvPr id="8197" name="Group 9">
            <a:extLst>
              <a:ext uri="{FF2B5EF4-FFF2-40B4-BE49-F238E27FC236}">
                <a16:creationId xmlns:a16="http://schemas.microsoft.com/office/drawing/2014/main" id="{D4FB4B94-7B47-4DEC-9259-6F265E76A53F}"/>
              </a:ext>
            </a:extLst>
          </p:cNvPr>
          <p:cNvGrpSpPr>
            <a:grpSpLocks/>
          </p:cNvGrpSpPr>
          <p:nvPr/>
        </p:nvGrpSpPr>
        <p:grpSpPr bwMode="auto">
          <a:xfrm>
            <a:off x="2298701" y="4131382"/>
            <a:ext cx="5822951" cy="681919"/>
            <a:chOff x="0" y="0"/>
            <a:chExt cx="4368097" cy="269875"/>
          </a:xfrm>
        </p:grpSpPr>
        <p:sp>
          <p:nvSpPr>
            <p:cNvPr id="8227" name="直接连接符​​ 14">
              <a:extLst>
                <a:ext uri="{FF2B5EF4-FFF2-40B4-BE49-F238E27FC236}">
                  <a16:creationId xmlns:a16="http://schemas.microsoft.com/office/drawing/2014/main" id="{49BB4943-7AE9-4ACE-B97E-C2991F3756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239411"/>
              <a:ext cx="4368097" cy="3174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28" name="矩形​​ 17">
              <a:extLst>
                <a:ext uri="{FF2B5EF4-FFF2-40B4-BE49-F238E27FC236}">
                  <a16:creationId xmlns:a16="http://schemas.microsoft.com/office/drawing/2014/main" id="{32AE62EC-5DE7-4119-8CEB-4E72050B7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232025" cy="269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400">
                <a:solidFill>
                  <a:srgbClr val="000000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</p:grpSp>
      <p:sp>
        <p:nvSpPr>
          <p:cNvPr id="8198" name="TextBox 11">
            <a:extLst>
              <a:ext uri="{FF2B5EF4-FFF2-40B4-BE49-F238E27FC236}">
                <a16:creationId xmlns:a16="http://schemas.microsoft.com/office/drawing/2014/main" id="{AEF535EA-B882-4150-AB09-72DAFCC01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5563" y="442014"/>
            <a:ext cx="20217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rgbClr val="3F3F3F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get_index( )</a:t>
            </a:r>
            <a:endParaRPr lang="zh-CN" altLang="en-US" sz="2400" b="1" dirty="0">
              <a:solidFill>
                <a:srgbClr val="3F3F3F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8199" name="TextBox 12">
            <a:extLst>
              <a:ext uri="{FF2B5EF4-FFF2-40B4-BE49-F238E27FC236}">
                <a16:creationId xmlns:a16="http://schemas.microsoft.com/office/drawing/2014/main" id="{F844B93B-541E-4B23-802E-71D8FF3E6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6335" y="2230208"/>
            <a:ext cx="23517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rgbClr val="3F3F3F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parse_index( )</a:t>
            </a:r>
            <a:endParaRPr lang="zh-CN" altLang="en-US" sz="2400" b="1" dirty="0">
              <a:solidFill>
                <a:srgbClr val="3F3F3F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8200" name="TextBox 13">
            <a:extLst>
              <a:ext uri="{FF2B5EF4-FFF2-40B4-BE49-F238E27FC236}">
                <a16:creationId xmlns:a16="http://schemas.microsoft.com/office/drawing/2014/main" id="{CCBB6D36-4D72-4D0D-85E8-76BE826B1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6063" y="4203013"/>
            <a:ext cx="25844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rgbClr val="3F3F3F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save_to_mongo</a:t>
            </a:r>
            <a:endParaRPr lang="zh-CN" altLang="en-US" sz="2400" b="1" dirty="0">
              <a:solidFill>
                <a:srgbClr val="3F3F3F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grpSp>
        <p:nvGrpSpPr>
          <p:cNvPr id="8201" name="Group 15">
            <a:extLst>
              <a:ext uri="{FF2B5EF4-FFF2-40B4-BE49-F238E27FC236}">
                <a16:creationId xmlns:a16="http://schemas.microsoft.com/office/drawing/2014/main" id="{6D5A23A6-6818-4436-87EB-D30BB9B9DF43}"/>
              </a:ext>
            </a:extLst>
          </p:cNvPr>
          <p:cNvGrpSpPr>
            <a:grpSpLocks/>
          </p:cNvGrpSpPr>
          <p:nvPr/>
        </p:nvGrpSpPr>
        <p:grpSpPr bwMode="auto">
          <a:xfrm>
            <a:off x="8115299" y="251884"/>
            <a:ext cx="2194984" cy="2546349"/>
            <a:chOff x="-1" y="0"/>
            <a:chExt cx="1645960" cy="1909763"/>
          </a:xfrm>
        </p:grpSpPr>
        <p:sp>
          <p:nvSpPr>
            <p:cNvPr id="8223" name="六边形 15">
              <a:extLst>
                <a:ext uri="{FF2B5EF4-FFF2-40B4-BE49-F238E27FC236}">
                  <a16:creationId xmlns:a16="http://schemas.microsoft.com/office/drawing/2014/main" id="{1C3EEF6B-6DB1-4954-BB28-5D9E1F2BCA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-131903" y="131902"/>
              <a:ext cx="1909763" cy="1645960"/>
            </a:xfrm>
            <a:prstGeom prst="hexagon">
              <a:avLst>
                <a:gd name="adj" fmla="val 28040"/>
                <a:gd name="vf" fmla="val 11547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400">
                <a:solidFill>
                  <a:srgbClr val="000000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grpSp>
          <p:nvGrpSpPr>
            <p:cNvPr id="8224" name="Group 17">
              <a:extLst>
                <a:ext uri="{FF2B5EF4-FFF2-40B4-BE49-F238E27FC236}">
                  <a16:creationId xmlns:a16="http://schemas.microsoft.com/office/drawing/2014/main" id="{DD7A879F-CC4A-4709-894A-1436E4EF10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766" y="213494"/>
              <a:ext cx="1482426" cy="1482775"/>
              <a:chOff x="-1" y="0"/>
              <a:chExt cx="1482426" cy="1482775"/>
            </a:xfrm>
          </p:grpSpPr>
          <p:sp>
            <p:nvSpPr>
              <p:cNvPr id="8225" name="椭圆​​ 40">
                <a:extLst>
                  <a:ext uri="{FF2B5EF4-FFF2-40B4-BE49-F238E27FC236}">
                    <a16:creationId xmlns:a16="http://schemas.microsoft.com/office/drawing/2014/main" id="{15E427B5-662C-4F29-ABE6-BE8FB284B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-176" y="175"/>
                <a:ext cx="1482775" cy="1482426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2400">
                  <a:solidFill>
                    <a:srgbClr val="000000"/>
                  </a:solidFill>
                  <a:latin typeface="时尚中黑简体" pitchFamily="2" charset="-122"/>
                  <a:ea typeface="时尚中黑简体" pitchFamily="2" charset="-122"/>
                  <a:sym typeface="时尚中黑简体" pitchFamily="2" charset="-122"/>
                </a:endParaRPr>
              </a:p>
            </p:txBody>
          </p:sp>
          <p:sp>
            <p:nvSpPr>
              <p:cNvPr id="8226" name="TextBox 20">
                <a:extLst>
                  <a:ext uri="{FF2B5EF4-FFF2-40B4-BE49-F238E27FC236}">
                    <a16:creationId xmlns:a16="http://schemas.microsoft.com/office/drawing/2014/main" id="{0523F33E-F168-4078-8BEC-14C11F488B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603" y="726928"/>
                <a:ext cx="645741" cy="5617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4267" b="1" dirty="0">
                    <a:solidFill>
                      <a:schemeClr val="bg1"/>
                    </a:solidFill>
                    <a:latin typeface="时尚中黑简体" pitchFamily="2" charset="-122"/>
                    <a:ea typeface="时尚中黑简体" pitchFamily="2" charset="-122"/>
                    <a:sym typeface="Arial Unicode MS" pitchFamily="34" charset="-122"/>
                  </a:rPr>
                  <a:t>01</a:t>
                </a:r>
                <a:endParaRPr lang="zh-CN" altLang="en-US" sz="1067" b="1" dirty="0">
                  <a:solidFill>
                    <a:schemeClr val="bg1"/>
                  </a:solidFill>
                  <a:latin typeface="时尚中黑简体" pitchFamily="2" charset="-122"/>
                  <a:ea typeface="时尚中黑简体" pitchFamily="2" charset="-122"/>
                  <a:sym typeface="Arial Unicode MS" pitchFamily="34" charset="-122"/>
                </a:endParaRPr>
              </a:p>
            </p:txBody>
          </p:sp>
        </p:grpSp>
      </p:grpSp>
      <p:grpSp>
        <p:nvGrpSpPr>
          <p:cNvPr id="8202" name="Group 20">
            <a:extLst>
              <a:ext uri="{FF2B5EF4-FFF2-40B4-BE49-F238E27FC236}">
                <a16:creationId xmlns:a16="http://schemas.microsoft.com/office/drawing/2014/main" id="{BB3BABC3-738F-4056-B3DD-F60E65840F42}"/>
              </a:ext>
            </a:extLst>
          </p:cNvPr>
          <p:cNvGrpSpPr>
            <a:grpSpLocks/>
          </p:cNvGrpSpPr>
          <p:nvPr/>
        </p:nvGrpSpPr>
        <p:grpSpPr bwMode="auto">
          <a:xfrm>
            <a:off x="9201150" y="2186518"/>
            <a:ext cx="2194983" cy="2546349"/>
            <a:chOff x="-1" y="0"/>
            <a:chExt cx="1646238" cy="1909763"/>
          </a:xfrm>
        </p:grpSpPr>
        <p:sp>
          <p:nvSpPr>
            <p:cNvPr id="8220" name="六边形 22">
              <a:extLst>
                <a:ext uri="{FF2B5EF4-FFF2-40B4-BE49-F238E27FC236}">
                  <a16:creationId xmlns:a16="http://schemas.microsoft.com/office/drawing/2014/main" id="{7BAFD461-B248-4C8A-8EC5-1F126BD8AD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-131764" y="131763"/>
              <a:ext cx="1909763" cy="1646238"/>
            </a:xfrm>
            <a:prstGeom prst="hexagon">
              <a:avLst>
                <a:gd name="adj" fmla="val 28041"/>
                <a:gd name="vf" fmla="val 11547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400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8221" name="椭圆​​ 38">
              <a:extLst>
                <a:ext uri="{FF2B5EF4-FFF2-40B4-BE49-F238E27FC236}">
                  <a16:creationId xmlns:a16="http://schemas.microsoft.com/office/drawing/2014/main" id="{87A3E027-885F-45F4-A05F-0BB02855A9D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0960" y="214312"/>
              <a:ext cx="1484313" cy="148113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400">
                <a:solidFill>
                  <a:srgbClr val="000000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8222" name="TextBox 31">
              <a:extLst>
                <a:ext uri="{FF2B5EF4-FFF2-40B4-BE49-F238E27FC236}">
                  <a16:creationId xmlns:a16="http://schemas.microsoft.com/office/drawing/2014/main" id="{5674BF93-BB22-4917-80A1-AA8E8B347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474" y="911663"/>
              <a:ext cx="645850" cy="561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267" b="1">
                  <a:solidFill>
                    <a:schemeClr val="bg1"/>
                  </a:solidFill>
                  <a:latin typeface="时尚中黑简体" pitchFamily="2" charset="-122"/>
                  <a:ea typeface="时尚中黑简体" pitchFamily="2" charset="-122"/>
                  <a:sym typeface="Arial Unicode MS" pitchFamily="34" charset="-122"/>
                </a:rPr>
                <a:t>02</a:t>
              </a:r>
              <a:endParaRPr lang="zh-CN" altLang="en-US" sz="1067" b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Arial Unicode MS" pitchFamily="34" charset="-122"/>
              </a:endParaRPr>
            </a:p>
          </p:txBody>
        </p:sp>
      </p:grpSp>
      <p:grpSp>
        <p:nvGrpSpPr>
          <p:cNvPr id="8203" name="Group 24">
            <a:extLst>
              <a:ext uri="{FF2B5EF4-FFF2-40B4-BE49-F238E27FC236}">
                <a16:creationId xmlns:a16="http://schemas.microsoft.com/office/drawing/2014/main" id="{E1D882DC-FDDB-4B9C-BB0B-026EA319B73A}"/>
              </a:ext>
            </a:extLst>
          </p:cNvPr>
          <p:cNvGrpSpPr>
            <a:grpSpLocks/>
          </p:cNvGrpSpPr>
          <p:nvPr/>
        </p:nvGrpSpPr>
        <p:grpSpPr bwMode="auto">
          <a:xfrm>
            <a:off x="8121650" y="4116918"/>
            <a:ext cx="2194983" cy="2546349"/>
            <a:chOff x="-1" y="0"/>
            <a:chExt cx="1646238" cy="1909763"/>
          </a:xfrm>
        </p:grpSpPr>
        <p:sp>
          <p:nvSpPr>
            <p:cNvPr id="8217" name="六边形 33">
              <a:extLst>
                <a:ext uri="{FF2B5EF4-FFF2-40B4-BE49-F238E27FC236}">
                  <a16:creationId xmlns:a16="http://schemas.microsoft.com/office/drawing/2014/main" id="{23C37568-3867-4BDF-9FE4-3F488F0228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-131764" y="131763"/>
              <a:ext cx="1909763" cy="1646238"/>
            </a:xfrm>
            <a:prstGeom prst="hexagon">
              <a:avLst>
                <a:gd name="adj" fmla="val 28041"/>
                <a:gd name="vf" fmla="val 11547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400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8218" name="椭圆​​ 36">
              <a:extLst>
                <a:ext uri="{FF2B5EF4-FFF2-40B4-BE49-F238E27FC236}">
                  <a16:creationId xmlns:a16="http://schemas.microsoft.com/office/drawing/2014/main" id="{752F8F8A-DC45-4C12-A2BC-3741CEDE3D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0960" y="214312"/>
              <a:ext cx="1484313" cy="148113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400">
                <a:solidFill>
                  <a:srgbClr val="000000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8219" name="TextBox 42">
              <a:extLst>
                <a:ext uri="{FF2B5EF4-FFF2-40B4-BE49-F238E27FC236}">
                  <a16:creationId xmlns:a16="http://schemas.microsoft.com/office/drawing/2014/main" id="{9F7E42C6-0EA8-48A6-B5DB-7B1BDF6AC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064" y="866118"/>
              <a:ext cx="645850" cy="561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267" b="1" dirty="0">
                  <a:solidFill>
                    <a:schemeClr val="bg1"/>
                  </a:solidFill>
                  <a:latin typeface="时尚中黑简体" pitchFamily="2" charset="-122"/>
                  <a:ea typeface="时尚中黑简体" pitchFamily="2" charset="-122"/>
                  <a:sym typeface="Arial Unicode MS" pitchFamily="34" charset="-122"/>
                </a:rPr>
                <a:t>03</a:t>
              </a:r>
              <a:endParaRPr lang="zh-CN" altLang="en-US" sz="1067" b="1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Arial Unicode MS" pitchFamily="34" charset="-122"/>
              </a:endParaRPr>
            </a:p>
          </p:txBody>
        </p:sp>
      </p:grpSp>
      <p:sp>
        <p:nvSpPr>
          <p:cNvPr id="8215" name="TextBox 44">
            <a:extLst>
              <a:ext uri="{FF2B5EF4-FFF2-40B4-BE49-F238E27FC236}">
                <a16:creationId xmlns:a16="http://schemas.microsoft.com/office/drawing/2014/main" id="{BA78B891-9A38-4B6D-9B4D-698EF368B5E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828578" y="2918885"/>
            <a:ext cx="30915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Json.loads( )</a:t>
            </a:r>
            <a:r>
              <a:rPr lang="zh-CN" altLang="en-US" sz="16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解析</a:t>
            </a:r>
            <a:r>
              <a:rPr lang="en-US" altLang="zh-CN" sz="16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json</a:t>
            </a:r>
            <a:r>
              <a:rPr lang="zh-CN" altLang="en-US" sz="16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数据，得到一个存储着页面信息的字典。</a:t>
            </a:r>
            <a:endParaRPr lang="en-US" altLang="zh-CN" sz="1600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8213" name="TextBox 47">
            <a:extLst>
              <a:ext uri="{FF2B5EF4-FFF2-40B4-BE49-F238E27FC236}">
                <a16:creationId xmlns:a16="http://schemas.microsoft.com/office/drawing/2014/main" id="{E917D4E2-3C76-4AE9-92B6-8E805DE2A41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80883" y="4845051"/>
            <a:ext cx="34713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通过导入</a:t>
            </a:r>
            <a:r>
              <a:rPr lang="en-US" altLang="zh-CN" sz="16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pymongo</a:t>
            </a:r>
            <a:r>
              <a:rPr lang="zh-CN" altLang="en-US" sz="16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连接</a:t>
            </a:r>
            <a:r>
              <a:rPr lang="en-US" altLang="zh-CN" sz="16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mongoDB</a:t>
            </a:r>
            <a:r>
              <a:rPr lang="zh-CN" altLang="en-US" sz="16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数据库存储数据。</a:t>
            </a:r>
            <a:endParaRPr lang="en-US" altLang="zh-CN" sz="1600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8212" name="TextBox 11">
            <a:extLst>
              <a:ext uri="{FF2B5EF4-FFF2-40B4-BE49-F238E27FC236}">
                <a16:creationId xmlns:a16="http://schemas.microsoft.com/office/drawing/2014/main" id="{06816921-97BA-4A74-8A55-A9946D37C5C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11806" y="956733"/>
            <a:ext cx="3387444" cy="66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67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分析</a:t>
            </a:r>
            <a:r>
              <a:rPr lang="en-US" altLang="zh-CN" sz="1867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Ajax</a:t>
            </a:r>
            <a:r>
              <a:rPr lang="zh-CN" altLang="en-US" sz="1867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请求，</a:t>
            </a:r>
            <a:r>
              <a:rPr lang="en-US" altLang="zh-CN" sz="1867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requests</a:t>
            </a:r>
            <a:r>
              <a:rPr lang="zh-CN" altLang="en-US" sz="1867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请求页面，获取</a:t>
            </a:r>
            <a:r>
              <a:rPr lang="en-US" altLang="zh-CN" sz="1867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json</a:t>
            </a:r>
            <a:r>
              <a:rPr lang="zh-CN" altLang="en-US" sz="1867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。</a:t>
            </a:r>
            <a:endParaRPr lang="en-US" altLang="zh-CN" sz="1867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8207" name="Freeform 19">
            <a:extLst>
              <a:ext uri="{FF2B5EF4-FFF2-40B4-BE49-F238E27FC236}">
                <a16:creationId xmlns:a16="http://schemas.microsoft.com/office/drawing/2014/main" id="{96EA3691-66FB-4BFF-A83F-5B3DD9AFC0AD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885767" y="948267"/>
            <a:ext cx="552451" cy="611717"/>
          </a:xfrm>
          <a:custGeom>
            <a:avLst/>
            <a:gdLst>
              <a:gd name="T0" fmla="*/ 2147483647 w 222"/>
              <a:gd name="T1" fmla="*/ 2147483647 h 234"/>
              <a:gd name="T2" fmla="*/ 2147483647 w 222"/>
              <a:gd name="T3" fmla="*/ 2147483647 h 234"/>
              <a:gd name="T4" fmla="*/ 2147483647 w 222"/>
              <a:gd name="T5" fmla="*/ 2147483647 h 234"/>
              <a:gd name="T6" fmla="*/ 2147483647 w 222"/>
              <a:gd name="T7" fmla="*/ 2147483647 h 234"/>
              <a:gd name="T8" fmla="*/ 2147483647 w 222"/>
              <a:gd name="T9" fmla="*/ 2147483647 h 234"/>
              <a:gd name="T10" fmla="*/ 2147483647 w 222"/>
              <a:gd name="T11" fmla="*/ 2147483647 h 234"/>
              <a:gd name="T12" fmla="*/ 2147483647 w 222"/>
              <a:gd name="T13" fmla="*/ 2147483647 h 234"/>
              <a:gd name="T14" fmla="*/ 2147483647 w 222"/>
              <a:gd name="T15" fmla="*/ 2147483647 h 234"/>
              <a:gd name="T16" fmla="*/ 2147483647 w 222"/>
              <a:gd name="T17" fmla="*/ 2147483647 h 234"/>
              <a:gd name="T18" fmla="*/ 2147483647 w 222"/>
              <a:gd name="T19" fmla="*/ 2147483647 h 234"/>
              <a:gd name="T20" fmla="*/ 2147483647 w 222"/>
              <a:gd name="T21" fmla="*/ 2147483647 h 234"/>
              <a:gd name="T22" fmla="*/ 2147483647 w 222"/>
              <a:gd name="T23" fmla="*/ 2147483647 h 234"/>
              <a:gd name="T24" fmla="*/ 2147483647 w 222"/>
              <a:gd name="T25" fmla="*/ 2147483647 h 234"/>
              <a:gd name="T26" fmla="*/ 2147483647 w 222"/>
              <a:gd name="T27" fmla="*/ 0 h 234"/>
              <a:gd name="T28" fmla="*/ 2147483647 w 222"/>
              <a:gd name="T29" fmla="*/ 0 h 234"/>
              <a:gd name="T30" fmla="*/ 2147483647 w 222"/>
              <a:gd name="T31" fmla="*/ 2147483647 h 234"/>
              <a:gd name="T32" fmla="*/ 2147483647 w 222"/>
              <a:gd name="T33" fmla="*/ 2147483647 h 234"/>
              <a:gd name="T34" fmla="*/ 2147483647 w 222"/>
              <a:gd name="T35" fmla="*/ 2147483647 h 234"/>
              <a:gd name="T36" fmla="*/ 2147483647 w 222"/>
              <a:gd name="T37" fmla="*/ 2147483647 h 234"/>
              <a:gd name="T38" fmla="*/ 2147483647 w 222"/>
              <a:gd name="T39" fmla="*/ 2147483647 h 234"/>
              <a:gd name="T40" fmla="*/ 2147483647 w 222"/>
              <a:gd name="T41" fmla="*/ 2147483647 h 234"/>
              <a:gd name="T42" fmla="*/ 2147483647 w 222"/>
              <a:gd name="T43" fmla="*/ 2147483647 h 234"/>
              <a:gd name="T44" fmla="*/ 0 w 222"/>
              <a:gd name="T45" fmla="*/ 2147483647 h 234"/>
              <a:gd name="T46" fmla="*/ 0 w 222"/>
              <a:gd name="T47" fmla="*/ 2147483647 h 234"/>
              <a:gd name="T48" fmla="*/ 2147483647 w 222"/>
              <a:gd name="T49" fmla="*/ 2147483647 h 234"/>
              <a:gd name="T50" fmla="*/ 2147483647 w 222"/>
              <a:gd name="T51" fmla="*/ 2147483647 h 234"/>
              <a:gd name="T52" fmla="*/ 2147483647 w 222"/>
              <a:gd name="T53" fmla="*/ 2147483647 h 234"/>
              <a:gd name="T54" fmla="*/ 2147483647 w 222"/>
              <a:gd name="T55" fmla="*/ 2147483647 h 234"/>
              <a:gd name="T56" fmla="*/ 2147483647 w 222"/>
              <a:gd name="T57" fmla="*/ 2147483647 h 234"/>
              <a:gd name="T58" fmla="*/ 2147483647 w 222"/>
              <a:gd name="T59" fmla="*/ 2147483647 h 234"/>
              <a:gd name="T60" fmla="*/ 2147483647 w 222"/>
              <a:gd name="T61" fmla="*/ 2147483647 h 234"/>
              <a:gd name="T62" fmla="*/ 2147483647 w 222"/>
              <a:gd name="T63" fmla="*/ 2147483647 h 234"/>
              <a:gd name="T64" fmla="*/ 2147483647 w 222"/>
              <a:gd name="T65" fmla="*/ 2147483647 h 234"/>
              <a:gd name="T66" fmla="*/ 2147483647 w 222"/>
              <a:gd name="T67" fmla="*/ 2147483647 h 234"/>
              <a:gd name="T68" fmla="*/ 2147483647 w 222"/>
              <a:gd name="T69" fmla="*/ 2147483647 h 234"/>
              <a:gd name="T70" fmla="*/ 2147483647 w 222"/>
              <a:gd name="T71" fmla="*/ 2147483647 h 234"/>
              <a:gd name="T72" fmla="*/ 2147483647 w 222"/>
              <a:gd name="T73" fmla="*/ 2147483647 h 234"/>
              <a:gd name="T74" fmla="*/ 2147483647 w 222"/>
              <a:gd name="T75" fmla="*/ 2147483647 h 234"/>
              <a:gd name="T76" fmla="*/ 2147483647 w 222"/>
              <a:gd name="T77" fmla="*/ 2147483647 h 234"/>
              <a:gd name="T78" fmla="*/ 2147483647 w 222"/>
              <a:gd name="T79" fmla="*/ 2147483647 h 234"/>
              <a:gd name="T80" fmla="*/ 2147483647 w 222"/>
              <a:gd name="T81" fmla="*/ 2147483647 h 234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222"/>
              <a:gd name="T124" fmla="*/ 0 h 234"/>
              <a:gd name="T125" fmla="*/ 222 w 222"/>
              <a:gd name="T126" fmla="*/ 234 h 234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222" h="234">
                <a:moveTo>
                  <a:pt x="149" y="19"/>
                </a:moveTo>
                <a:lnTo>
                  <a:pt x="170" y="30"/>
                </a:lnTo>
                <a:lnTo>
                  <a:pt x="201" y="19"/>
                </a:lnTo>
                <a:lnTo>
                  <a:pt x="180" y="9"/>
                </a:lnTo>
                <a:lnTo>
                  <a:pt x="149" y="19"/>
                </a:lnTo>
                <a:close/>
                <a:moveTo>
                  <a:pt x="31" y="170"/>
                </a:moveTo>
                <a:lnTo>
                  <a:pt x="7" y="158"/>
                </a:lnTo>
                <a:lnTo>
                  <a:pt x="7" y="212"/>
                </a:lnTo>
                <a:lnTo>
                  <a:pt x="31" y="222"/>
                </a:lnTo>
                <a:lnTo>
                  <a:pt x="31" y="170"/>
                </a:lnTo>
                <a:close/>
                <a:moveTo>
                  <a:pt x="85" y="104"/>
                </a:moveTo>
                <a:lnTo>
                  <a:pt x="106" y="115"/>
                </a:lnTo>
                <a:lnTo>
                  <a:pt x="137" y="101"/>
                </a:lnTo>
                <a:lnTo>
                  <a:pt x="116" y="92"/>
                </a:lnTo>
                <a:lnTo>
                  <a:pt x="85" y="104"/>
                </a:lnTo>
                <a:close/>
                <a:moveTo>
                  <a:pt x="69" y="104"/>
                </a:moveTo>
                <a:lnTo>
                  <a:pt x="76" y="99"/>
                </a:lnTo>
                <a:lnTo>
                  <a:pt x="113" y="85"/>
                </a:lnTo>
                <a:lnTo>
                  <a:pt x="116" y="82"/>
                </a:lnTo>
                <a:lnTo>
                  <a:pt x="116" y="85"/>
                </a:lnTo>
                <a:lnTo>
                  <a:pt x="132" y="92"/>
                </a:lnTo>
                <a:lnTo>
                  <a:pt x="132" y="26"/>
                </a:lnTo>
                <a:lnTo>
                  <a:pt x="132" y="19"/>
                </a:lnTo>
                <a:lnTo>
                  <a:pt x="139" y="16"/>
                </a:lnTo>
                <a:lnTo>
                  <a:pt x="180" y="0"/>
                </a:lnTo>
                <a:lnTo>
                  <a:pt x="182" y="0"/>
                </a:lnTo>
                <a:lnTo>
                  <a:pt x="213" y="16"/>
                </a:lnTo>
                <a:lnTo>
                  <a:pt x="222" y="19"/>
                </a:lnTo>
                <a:lnTo>
                  <a:pt x="222" y="167"/>
                </a:lnTo>
                <a:lnTo>
                  <a:pt x="170" y="186"/>
                </a:lnTo>
                <a:lnTo>
                  <a:pt x="165" y="184"/>
                </a:lnTo>
                <a:lnTo>
                  <a:pt x="156" y="179"/>
                </a:lnTo>
                <a:lnTo>
                  <a:pt x="156" y="191"/>
                </a:lnTo>
                <a:lnTo>
                  <a:pt x="106" y="210"/>
                </a:lnTo>
                <a:lnTo>
                  <a:pt x="99" y="208"/>
                </a:lnTo>
                <a:lnTo>
                  <a:pt x="87" y="200"/>
                </a:lnTo>
                <a:lnTo>
                  <a:pt x="87" y="217"/>
                </a:lnTo>
                <a:lnTo>
                  <a:pt x="38" y="234"/>
                </a:lnTo>
                <a:lnTo>
                  <a:pt x="33" y="231"/>
                </a:lnTo>
                <a:lnTo>
                  <a:pt x="2" y="217"/>
                </a:lnTo>
                <a:lnTo>
                  <a:pt x="0" y="217"/>
                </a:lnTo>
                <a:lnTo>
                  <a:pt x="0" y="215"/>
                </a:lnTo>
                <a:lnTo>
                  <a:pt x="0" y="153"/>
                </a:lnTo>
                <a:lnTo>
                  <a:pt x="0" y="148"/>
                </a:lnTo>
                <a:lnTo>
                  <a:pt x="7" y="144"/>
                </a:lnTo>
                <a:lnTo>
                  <a:pt x="45" y="130"/>
                </a:lnTo>
                <a:lnTo>
                  <a:pt x="47" y="127"/>
                </a:lnTo>
                <a:lnTo>
                  <a:pt x="47" y="130"/>
                </a:lnTo>
                <a:lnTo>
                  <a:pt x="80" y="144"/>
                </a:lnTo>
                <a:lnTo>
                  <a:pt x="87" y="148"/>
                </a:lnTo>
                <a:lnTo>
                  <a:pt x="87" y="193"/>
                </a:lnTo>
                <a:lnTo>
                  <a:pt x="99" y="198"/>
                </a:lnTo>
                <a:lnTo>
                  <a:pt x="99" y="125"/>
                </a:lnTo>
                <a:lnTo>
                  <a:pt x="76" y="115"/>
                </a:lnTo>
                <a:lnTo>
                  <a:pt x="76" y="141"/>
                </a:lnTo>
                <a:lnTo>
                  <a:pt x="69" y="139"/>
                </a:lnTo>
                <a:lnTo>
                  <a:pt x="69" y="108"/>
                </a:lnTo>
                <a:lnTo>
                  <a:pt x="69" y="104"/>
                </a:lnTo>
                <a:close/>
                <a:moveTo>
                  <a:pt x="139" y="94"/>
                </a:moveTo>
                <a:lnTo>
                  <a:pt x="149" y="99"/>
                </a:lnTo>
                <a:lnTo>
                  <a:pt x="156" y="104"/>
                </a:lnTo>
                <a:lnTo>
                  <a:pt x="156" y="172"/>
                </a:lnTo>
                <a:lnTo>
                  <a:pt x="163" y="174"/>
                </a:lnTo>
                <a:lnTo>
                  <a:pt x="163" y="42"/>
                </a:lnTo>
                <a:lnTo>
                  <a:pt x="139" y="30"/>
                </a:lnTo>
                <a:lnTo>
                  <a:pt x="139" y="94"/>
                </a:lnTo>
                <a:close/>
                <a:moveTo>
                  <a:pt x="17" y="148"/>
                </a:moveTo>
                <a:lnTo>
                  <a:pt x="38" y="158"/>
                </a:lnTo>
                <a:lnTo>
                  <a:pt x="69" y="146"/>
                </a:lnTo>
                <a:lnTo>
                  <a:pt x="47" y="137"/>
                </a:lnTo>
                <a:lnTo>
                  <a:pt x="17" y="148"/>
                </a:lnTo>
                <a:close/>
                <a:moveTo>
                  <a:pt x="170" y="37"/>
                </a:moveTo>
                <a:lnTo>
                  <a:pt x="173" y="37"/>
                </a:lnTo>
                <a:lnTo>
                  <a:pt x="170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8210" name="TextBox 55">
            <a:extLst>
              <a:ext uri="{FF2B5EF4-FFF2-40B4-BE49-F238E27FC236}">
                <a16:creationId xmlns:a16="http://schemas.microsoft.com/office/drawing/2014/main" id="{ECAB54D0-6828-495C-8243-E49B5077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253" y="986459"/>
            <a:ext cx="1299633" cy="41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333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m</a:t>
            </a:r>
          </a:p>
          <a:p>
            <a:pPr algn="ctr" eaLnBrk="1" hangingPunct="1"/>
            <a:r>
              <a:rPr lang="en-US" altLang="zh-CN" sz="5333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</a:t>
            </a:r>
          </a:p>
          <a:p>
            <a:pPr algn="ctr" eaLnBrk="1" hangingPunct="1"/>
            <a:r>
              <a:rPr lang="en-US" altLang="zh-CN" sz="5333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</a:t>
            </a:r>
          </a:p>
          <a:p>
            <a:pPr algn="ctr" eaLnBrk="1" hangingPunct="1"/>
            <a:r>
              <a:rPr lang="en-US" altLang="zh-CN" sz="5333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n</a:t>
            </a:r>
          </a:p>
          <a:p>
            <a:pPr algn="ctr" eaLnBrk="1" hangingPunct="1"/>
            <a:r>
              <a:rPr lang="en-US" altLang="zh-CN" sz="5333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( )</a:t>
            </a:r>
          </a:p>
        </p:txBody>
      </p:sp>
      <p:sp>
        <p:nvSpPr>
          <p:cNvPr id="42" name="Freeform 31">
            <a:extLst>
              <a:ext uri="{FF2B5EF4-FFF2-40B4-BE49-F238E27FC236}">
                <a16:creationId xmlns:a16="http://schemas.microsoft.com/office/drawing/2014/main" id="{A3D8AE66-1216-4035-881E-90BFC53CE897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10048887" y="2711156"/>
            <a:ext cx="547327" cy="611717"/>
          </a:xfrm>
          <a:custGeom>
            <a:avLst/>
            <a:gdLst>
              <a:gd name="T0" fmla="*/ 2147483647 w 91"/>
              <a:gd name="T1" fmla="*/ 2147483647 h 93"/>
              <a:gd name="T2" fmla="*/ 2147483647 w 91"/>
              <a:gd name="T3" fmla="*/ 2147483647 h 93"/>
              <a:gd name="T4" fmla="*/ 2147483647 w 91"/>
              <a:gd name="T5" fmla="*/ 2147483647 h 93"/>
              <a:gd name="T6" fmla="*/ 2147483647 w 91"/>
              <a:gd name="T7" fmla="*/ 2147483647 h 93"/>
              <a:gd name="T8" fmla="*/ 2147483647 w 91"/>
              <a:gd name="T9" fmla="*/ 2147483647 h 93"/>
              <a:gd name="T10" fmla="*/ 2147483647 w 91"/>
              <a:gd name="T11" fmla="*/ 2147483647 h 93"/>
              <a:gd name="T12" fmla="*/ 2147483647 w 91"/>
              <a:gd name="T13" fmla="*/ 2147483647 h 93"/>
              <a:gd name="T14" fmla="*/ 2147483647 w 91"/>
              <a:gd name="T15" fmla="*/ 2147483647 h 93"/>
              <a:gd name="T16" fmla="*/ 2147483647 w 91"/>
              <a:gd name="T17" fmla="*/ 2147483647 h 93"/>
              <a:gd name="T18" fmla="*/ 2147483647 w 91"/>
              <a:gd name="T19" fmla="*/ 2147483647 h 93"/>
              <a:gd name="T20" fmla="*/ 2147483647 w 91"/>
              <a:gd name="T21" fmla="*/ 2147483647 h 93"/>
              <a:gd name="T22" fmla="*/ 2147483647 w 91"/>
              <a:gd name="T23" fmla="*/ 2147483647 h 93"/>
              <a:gd name="T24" fmla="*/ 2147483647 w 91"/>
              <a:gd name="T25" fmla="*/ 2147483647 h 93"/>
              <a:gd name="T26" fmla="*/ 2147483647 w 91"/>
              <a:gd name="T27" fmla="*/ 2147483647 h 93"/>
              <a:gd name="T28" fmla="*/ 2147483647 w 91"/>
              <a:gd name="T29" fmla="*/ 2147483647 h 93"/>
              <a:gd name="T30" fmla="*/ 2147483647 w 91"/>
              <a:gd name="T31" fmla="*/ 2147483647 h 93"/>
              <a:gd name="T32" fmla="*/ 2147483647 w 91"/>
              <a:gd name="T33" fmla="*/ 2147483647 h 93"/>
              <a:gd name="T34" fmla="*/ 2147483647 w 91"/>
              <a:gd name="T35" fmla="*/ 2147483647 h 93"/>
              <a:gd name="T36" fmla="*/ 2147483647 w 91"/>
              <a:gd name="T37" fmla="*/ 2147483647 h 93"/>
              <a:gd name="T38" fmla="*/ 2147483647 w 91"/>
              <a:gd name="T39" fmla="*/ 2147483647 h 93"/>
              <a:gd name="T40" fmla="*/ 0 w 91"/>
              <a:gd name="T41" fmla="*/ 2147483647 h 93"/>
              <a:gd name="T42" fmla="*/ 2147483647 w 91"/>
              <a:gd name="T43" fmla="*/ 2147483647 h 93"/>
              <a:gd name="T44" fmla="*/ 2147483647 w 91"/>
              <a:gd name="T45" fmla="*/ 2147483647 h 93"/>
              <a:gd name="T46" fmla="*/ 2147483647 w 91"/>
              <a:gd name="T47" fmla="*/ 2147483647 h 9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91"/>
              <a:gd name="T73" fmla="*/ 0 h 93"/>
              <a:gd name="T74" fmla="*/ 91 w 91"/>
              <a:gd name="T75" fmla="*/ 93 h 93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91" h="93">
                <a:moveTo>
                  <a:pt x="81" y="44"/>
                </a:moveTo>
                <a:cubicBezTo>
                  <a:pt x="88" y="37"/>
                  <a:pt x="88" y="37"/>
                  <a:pt x="88" y="37"/>
                </a:cubicBezTo>
                <a:cubicBezTo>
                  <a:pt x="91" y="33"/>
                  <a:pt x="91" y="27"/>
                  <a:pt x="88" y="23"/>
                </a:cubicBezTo>
                <a:cubicBezTo>
                  <a:pt x="68" y="4"/>
                  <a:pt x="68" y="4"/>
                  <a:pt x="68" y="4"/>
                </a:cubicBezTo>
                <a:cubicBezTo>
                  <a:pt x="64" y="0"/>
                  <a:pt x="58" y="0"/>
                  <a:pt x="54" y="4"/>
                </a:cubicBezTo>
                <a:cubicBezTo>
                  <a:pt x="47" y="10"/>
                  <a:pt x="47" y="10"/>
                  <a:pt x="47" y="10"/>
                </a:cubicBezTo>
                <a:cubicBezTo>
                  <a:pt x="81" y="44"/>
                  <a:pt x="81" y="44"/>
                  <a:pt x="81" y="44"/>
                </a:cubicBezTo>
                <a:close/>
                <a:moveTo>
                  <a:pt x="52" y="23"/>
                </a:moveTo>
                <a:cubicBezTo>
                  <a:pt x="68" y="39"/>
                  <a:pt x="68" y="39"/>
                  <a:pt x="68" y="39"/>
                </a:cubicBezTo>
                <a:cubicBezTo>
                  <a:pt x="77" y="47"/>
                  <a:pt x="77" y="47"/>
                  <a:pt x="77" y="47"/>
                </a:cubicBezTo>
                <a:cubicBezTo>
                  <a:pt x="43" y="81"/>
                  <a:pt x="43" y="81"/>
                  <a:pt x="43" y="81"/>
                </a:cubicBezTo>
                <a:cubicBezTo>
                  <a:pt x="35" y="83"/>
                  <a:pt x="33" y="79"/>
                  <a:pt x="35" y="72"/>
                </a:cubicBezTo>
                <a:cubicBezTo>
                  <a:pt x="26" y="71"/>
                  <a:pt x="20" y="68"/>
                  <a:pt x="19" y="58"/>
                </a:cubicBezTo>
                <a:cubicBezTo>
                  <a:pt x="42" y="36"/>
                  <a:pt x="42" y="36"/>
                  <a:pt x="42" y="36"/>
                </a:cubicBezTo>
                <a:cubicBezTo>
                  <a:pt x="40" y="34"/>
                  <a:pt x="40" y="34"/>
                  <a:pt x="40" y="34"/>
                </a:cubicBezTo>
                <a:cubicBezTo>
                  <a:pt x="16" y="57"/>
                  <a:pt x="16" y="57"/>
                  <a:pt x="16" y="57"/>
                </a:cubicBezTo>
                <a:cubicBezTo>
                  <a:pt x="10" y="57"/>
                  <a:pt x="9" y="54"/>
                  <a:pt x="10" y="48"/>
                </a:cubicBezTo>
                <a:cubicBezTo>
                  <a:pt x="21" y="37"/>
                  <a:pt x="33" y="25"/>
                  <a:pt x="44" y="14"/>
                </a:cubicBezTo>
                <a:cubicBezTo>
                  <a:pt x="52" y="23"/>
                  <a:pt x="52" y="23"/>
                  <a:pt x="52" y="23"/>
                </a:cubicBezTo>
                <a:close/>
                <a:moveTo>
                  <a:pt x="4" y="68"/>
                </a:moveTo>
                <a:cubicBezTo>
                  <a:pt x="0" y="86"/>
                  <a:pt x="0" y="86"/>
                  <a:pt x="0" y="86"/>
                </a:cubicBezTo>
                <a:cubicBezTo>
                  <a:pt x="7" y="93"/>
                  <a:pt x="7" y="93"/>
                  <a:pt x="7" y="93"/>
                </a:cubicBezTo>
                <a:cubicBezTo>
                  <a:pt x="25" y="89"/>
                  <a:pt x="25" y="89"/>
                  <a:pt x="25" y="89"/>
                </a:cubicBezTo>
                <a:lnTo>
                  <a:pt x="4" y="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/>
          <a:lstStyle/>
          <a:p>
            <a:endParaRPr lang="zh-CN" altLang="en-US" sz="2400" dirty="0"/>
          </a:p>
        </p:txBody>
      </p:sp>
      <p:sp>
        <p:nvSpPr>
          <p:cNvPr id="43" name="Freeform 14">
            <a:extLst>
              <a:ext uri="{FF2B5EF4-FFF2-40B4-BE49-F238E27FC236}">
                <a16:creationId xmlns:a16="http://schemas.microsoft.com/office/drawing/2014/main" id="{0A9D2178-55F6-451E-91A7-326730307EB9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943328" y="4591107"/>
            <a:ext cx="515640" cy="611716"/>
          </a:xfrm>
          <a:custGeom>
            <a:avLst/>
            <a:gdLst>
              <a:gd name="T0" fmla="*/ 2147483647 w 73"/>
              <a:gd name="T1" fmla="*/ 2147483647 h 107"/>
              <a:gd name="T2" fmla="*/ 2147483647 w 73"/>
              <a:gd name="T3" fmla="*/ 2147483647 h 107"/>
              <a:gd name="T4" fmla="*/ 2147483647 w 73"/>
              <a:gd name="T5" fmla="*/ 2147483647 h 107"/>
              <a:gd name="T6" fmla="*/ 2147483647 w 73"/>
              <a:gd name="T7" fmla="*/ 2147483647 h 107"/>
              <a:gd name="T8" fmla="*/ 2147483647 w 73"/>
              <a:gd name="T9" fmla="*/ 2147483647 h 107"/>
              <a:gd name="T10" fmla="*/ 2147483647 w 73"/>
              <a:gd name="T11" fmla="*/ 2147483647 h 107"/>
              <a:gd name="T12" fmla="*/ 2147483647 w 73"/>
              <a:gd name="T13" fmla="*/ 2147483647 h 107"/>
              <a:gd name="T14" fmla="*/ 2147483647 w 73"/>
              <a:gd name="T15" fmla="*/ 2147483647 h 107"/>
              <a:gd name="T16" fmla="*/ 2147483647 w 73"/>
              <a:gd name="T17" fmla="*/ 2147483647 h 107"/>
              <a:gd name="T18" fmla="*/ 2147483647 w 73"/>
              <a:gd name="T19" fmla="*/ 2147483647 h 107"/>
              <a:gd name="T20" fmla="*/ 2147483647 w 73"/>
              <a:gd name="T21" fmla="*/ 2147483647 h 107"/>
              <a:gd name="T22" fmla="*/ 2147483647 w 73"/>
              <a:gd name="T23" fmla="*/ 2147483647 h 107"/>
              <a:gd name="T24" fmla="*/ 2147483647 w 73"/>
              <a:gd name="T25" fmla="*/ 2147483647 h 107"/>
              <a:gd name="T26" fmla="*/ 2147483647 w 73"/>
              <a:gd name="T27" fmla="*/ 2147483647 h 107"/>
              <a:gd name="T28" fmla="*/ 2147483647 w 73"/>
              <a:gd name="T29" fmla="*/ 2147483647 h 107"/>
              <a:gd name="T30" fmla="*/ 2147483647 w 73"/>
              <a:gd name="T31" fmla="*/ 2147483647 h 107"/>
              <a:gd name="T32" fmla="*/ 2147483647 w 73"/>
              <a:gd name="T33" fmla="*/ 2147483647 h 107"/>
              <a:gd name="T34" fmla="*/ 2147483647 w 73"/>
              <a:gd name="T35" fmla="*/ 2147483647 h 107"/>
              <a:gd name="T36" fmla="*/ 2147483647 w 73"/>
              <a:gd name="T37" fmla="*/ 2147483647 h 107"/>
              <a:gd name="T38" fmla="*/ 2147483647 w 73"/>
              <a:gd name="T39" fmla="*/ 2147483647 h 107"/>
              <a:gd name="T40" fmla="*/ 2147483647 w 73"/>
              <a:gd name="T41" fmla="*/ 2147483647 h 107"/>
              <a:gd name="T42" fmla="*/ 2147483647 w 73"/>
              <a:gd name="T43" fmla="*/ 2147483647 h 107"/>
              <a:gd name="T44" fmla="*/ 2147483647 w 73"/>
              <a:gd name="T45" fmla="*/ 2147483647 h 107"/>
              <a:gd name="T46" fmla="*/ 2147483647 w 73"/>
              <a:gd name="T47" fmla="*/ 2147483647 h 107"/>
              <a:gd name="T48" fmla="*/ 2147483647 w 73"/>
              <a:gd name="T49" fmla="*/ 2147483647 h 107"/>
              <a:gd name="T50" fmla="*/ 2147483647 w 73"/>
              <a:gd name="T51" fmla="*/ 2147483647 h 107"/>
              <a:gd name="T52" fmla="*/ 2147483647 w 73"/>
              <a:gd name="T53" fmla="*/ 2147483647 h 107"/>
              <a:gd name="T54" fmla="*/ 2147483647 w 73"/>
              <a:gd name="T55" fmla="*/ 2147483647 h 107"/>
              <a:gd name="T56" fmla="*/ 2147483647 w 73"/>
              <a:gd name="T57" fmla="*/ 2147483647 h 107"/>
              <a:gd name="T58" fmla="*/ 2147483647 w 73"/>
              <a:gd name="T59" fmla="*/ 2147483647 h 107"/>
              <a:gd name="T60" fmla="*/ 2147483647 w 73"/>
              <a:gd name="T61" fmla="*/ 2147483647 h 107"/>
              <a:gd name="T62" fmla="*/ 2147483647 w 73"/>
              <a:gd name="T63" fmla="*/ 2147483647 h 107"/>
              <a:gd name="T64" fmla="*/ 2147483647 w 73"/>
              <a:gd name="T65" fmla="*/ 2147483647 h 107"/>
              <a:gd name="T66" fmla="*/ 2147483647 w 73"/>
              <a:gd name="T67" fmla="*/ 2147483647 h 107"/>
              <a:gd name="T68" fmla="*/ 2147483647 w 73"/>
              <a:gd name="T69" fmla="*/ 2147483647 h 107"/>
              <a:gd name="T70" fmla="*/ 2147483647 w 73"/>
              <a:gd name="T71" fmla="*/ 2147483647 h 107"/>
              <a:gd name="T72" fmla="*/ 2147483647 w 73"/>
              <a:gd name="T73" fmla="*/ 2147483647 h 107"/>
              <a:gd name="T74" fmla="*/ 2147483647 w 73"/>
              <a:gd name="T75" fmla="*/ 2147483647 h 107"/>
              <a:gd name="T76" fmla="*/ 2147483647 w 73"/>
              <a:gd name="T77" fmla="*/ 2147483647 h 107"/>
              <a:gd name="T78" fmla="*/ 2147483647 w 73"/>
              <a:gd name="T79" fmla="*/ 2147483647 h 107"/>
              <a:gd name="T80" fmla="*/ 2147483647 w 73"/>
              <a:gd name="T81" fmla="*/ 2147483647 h 107"/>
              <a:gd name="T82" fmla="*/ 2147483647 w 73"/>
              <a:gd name="T83" fmla="*/ 2147483647 h 107"/>
              <a:gd name="T84" fmla="*/ 2147483647 w 73"/>
              <a:gd name="T85" fmla="*/ 2147483647 h 107"/>
              <a:gd name="T86" fmla="*/ 2147483647 w 73"/>
              <a:gd name="T87" fmla="*/ 2147483647 h 107"/>
              <a:gd name="T88" fmla="*/ 2147483647 w 73"/>
              <a:gd name="T89" fmla="*/ 2147483647 h 107"/>
              <a:gd name="T90" fmla="*/ 2147483647 w 73"/>
              <a:gd name="T91" fmla="*/ 2147483647 h 107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73"/>
              <a:gd name="T139" fmla="*/ 0 h 107"/>
              <a:gd name="T140" fmla="*/ 73 w 73"/>
              <a:gd name="T141" fmla="*/ 107 h 107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73" h="107">
                <a:moveTo>
                  <a:pt x="16" y="77"/>
                </a:moveTo>
                <a:cubicBezTo>
                  <a:pt x="57" y="77"/>
                  <a:pt x="57" y="77"/>
                  <a:pt x="57" y="77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45" y="101"/>
                  <a:pt x="45" y="101"/>
                  <a:pt x="45" y="101"/>
                </a:cubicBezTo>
                <a:cubicBezTo>
                  <a:pt x="44" y="104"/>
                  <a:pt x="41" y="107"/>
                  <a:pt x="37" y="107"/>
                </a:cubicBezTo>
                <a:cubicBezTo>
                  <a:pt x="33" y="107"/>
                  <a:pt x="30" y="104"/>
                  <a:pt x="29" y="101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16" y="77"/>
                  <a:pt x="16" y="77"/>
                  <a:pt x="16" y="77"/>
                </a:cubicBezTo>
                <a:close/>
                <a:moveTo>
                  <a:pt x="51" y="29"/>
                </a:moveTo>
                <a:cubicBezTo>
                  <a:pt x="52" y="35"/>
                  <a:pt x="52" y="35"/>
                  <a:pt x="52" y="35"/>
                </a:cubicBezTo>
                <a:cubicBezTo>
                  <a:pt x="51" y="37"/>
                  <a:pt x="51" y="37"/>
                  <a:pt x="51" y="37"/>
                </a:cubicBezTo>
                <a:cubicBezTo>
                  <a:pt x="53" y="38"/>
                  <a:pt x="53" y="38"/>
                  <a:pt x="53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2" y="43"/>
                  <a:pt x="52" y="43"/>
                  <a:pt x="52" y="43"/>
                </a:cubicBezTo>
                <a:cubicBezTo>
                  <a:pt x="51" y="47"/>
                  <a:pt x="51" y="47"/>
                  <a:pt x="51" y="47"/>
                </a:cubicBezTo>
                <a:cubicBezTo>
                  <a:pt x="50" y="48"/>
                  <a:pt x="50" y="48"/>
                  <a:pt x="50" y="48"/>
                </a:cubicBezTo>
                <a:cubicBezTo>
                  <a:pt x="51" y="49"/>
                  <a:pt x="51" y="49"/>
                  <a:pt x="51" y="49"/>
                </a:cubicBezTo>
                <a:cubicBezTo>
                  <a:pt x="50" y="53"/>
                  <a:pt x="50" y="53"/>
                  <a:pt x="50" y="53"/>
                </a:cubicBezTo>
                <a:cubicBezTo>
                  <a:pt x="47" y="54"/>
                  <a:pt x="47" y="54"/>
                  <a:pt x="47" y="54"/>
                </a:cubicBezTo>
                <a:cubicBezTo>
                  <a:pt x="29" y="49"/>
                  <a:pt x="29" y="49"/>
                  <a:pt x="29" y="49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32"/>
                  <a:pt x="21" y="32"/>
                  <a:pt x="21" y="32"/>
                </a:cubicBezTo>
                <a:cubicBezTo>
                  <a:pt x="28" y="31"/>
                  <a:pt x="28" y="31"/>
                  <a:pt x="28" y="31"/>
                </a:cubicBezTo>
                <a:cubicBezTo>
                  <a:pt x="42" y="16"/>
                  <a:pt x="42" y="16"/>
                  <a:pt x="42" y="16"/>
                </a:cubicBezTo>
                <a:cubicBezTo>
                  <a:pt x="50" y="21"/>
                  <a:pt x="43" y="26"/>
                  <a:pt x="38" y="30"/>
                </a:cubicBezTo>
                <a:cubicBezTo>
                  <a:pt x="51" y="29"/>
                  <a:pt x="51" y="29"/>
                  <a:pt x="51" y="29"/>
                </a:cubicBezTo>
                <a:close/>
                <a:moveTo>
                  <a:pt x="15" y="71"/>
                </a:moveTo>
                <a:cubicBezTo>
                  <a:pt x="25" y="71"/>
                  <a:pt x="25" y="71"/>
                  <a:pt x="25" y="71"/>
                </a:cubicBezTo>
                <a:cubicBezTo>
                  <a:pt x="24" y="62"/>
                  <a:pt x="20" y="55"/>
                  <a:pt x="17" y="48"/>
                </a:cubicBezTo>
                <a:cubicBezTo>
                  <a:pt x="13" y="41"/>
                  <a:pt x="10" y="34"/>
                  <a:pt x="11" y="29"/>
                </a:cubicBezTo>
                <a:cubicBezTo>
                  <a:pt x="13" y="21"/>
                  <a:pt x="17" y="16"/>
                  <a:pt x="23" y="13"/>
                </a:cubicBezTo>
                <a:cubicBezTo>
                  <a:pt x="27" y="11"/>
                  <a:pt x="32" y="10"/>
                  <a:pt x="37" y="11"/>
                </a:cubicBezTo>
                <a:cubicBezTo>
                  <a:pt x="42" y="11"/>
                  <a:pt x="46" y="12"/>
                  <a:pt x="50" y="14"/>
                </a:cubicBezTo>
                <a:cubicBezTo>
                  <a:pt x="56" y="17"/>
                  <a:pt x="60" y="22"/>
                  <a:pt x="62" y="29"/>
                </a:cubicBezTo>
                <a:cubicBezTo>
                  <a:pt x="63" y="34"/>
                  <a:pt x="59" y="41"/>
                  <a:pt x="56" y="48"/>
                </a:cubicBezTo>
                <a:cubicBezTo>
                  <a:pt x="53" y="55"/>
                  <a:pt x="49" y="62"/>
                  <a:pt x="48" y="71"/>
                </a:cubicBezTo>
                <a:cubicBezTo>
                  <a:pt x="58" y="71"/>
                  <a:pt x="58" y="71"/>
                  <a:pt x="58" y="71"/>
                </a:cubicBezTo>
                <a:cubicBezTo>
                  <a:pt x="59" y="64"/>
                  <a:pt x="62" y="58"/>
                  <a:pt x="65" y="52"/>
                </a:cubicBezTo>
                <a:cubicBezTo>
                  <a:pt x="69" y="44"/>
                  <a:pt x="73" y="36"/>
                  <a:pt x="71" y="27"/>
                </a:cubicBezTo>
                <a:cubicBezTo>
                  <a:pt x="70" y="17"/>
                  <a:pt x="63" y="9"/>
                  <a:pt x="55" y="5"/>
                </a:cubicBezTo>
                <a:cubicBezTo>
                  <a:pt x="49" y="2"/>
                  <a:pt x="43" y="1"/>
                  <a:pt x="37" y="1"/>
                </a:cubicBezTo>
                <a:cubicBezTo>
                  <a:pt x="31" y="0"/>
                  <a:pt x="24" y="2"/>
                  <a:pt x="19" y="4"/>
                </a:cubicBezTo>
                <a:cubicBezTo>
                  <a:pt x="10" y="9"/>
                  <a:pt x="4" y="16"/>
                  <a:pt x="2" y="27"/>
                </a:cubicBezTo>
                <a:cubicBezTo>
                  <a:pt x="0" y="36"/>
                  <a:pt x="4" y="44"/>
                  <a:pt x="8" y="52"/>
                </a:cubicBezTo>
                <a:cubicBezTo>
                  <a:pt x="10" y="58"/>
                  <a:pt x="13" y="64"/>
                  <a:pt x="15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191027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 Unicode MS</vt:lpstr>
      <vt:lpstr>等线</vt:lpstr>
      <vt:lpstr>等线 Light</vt:lpstr>
      <vt:lpstr>时尚中黑简体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崔开帅</dc:creator>
  <cp:lastModifiedBy>崔开帅</cp:lastModifiedBy>
  <cp:revision>1</cp:revision>
  <dcterms:created xsi:type="dcterms:W3CDTF">2018-04-05T09:10:47Z</dcterms:created>
  <dcterms:modified xsi:type="dcterms:W3CDTF">2018-04-05T09:11:39Z</dcterms:modified>
</cp:coreProperties>
</file>