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6" r:id="rId2"/>
    <p:sldId id="257" r:id="rId3"/>
    <p:sldId id="424" r:id="rId4"/>
    <p:sldId id="401" r:id="rId5"/>
    <p:sldId id="291" r:id="rId6"/>
    <p:sldId id="414" r:id="rId7"/>
    <p:sldId id="402" r:id="rId8"/>
    <p:sldId id="403" r:id="rId9"/>
    <p:sldId id="328" r:id="rId10"/>
    <p:sldId id="410" r:id="rId11"/>
    <p:sldId id="415" r:id="rId12"/>
    <p:sldId id="412" r:id="rId13"/>
    <p:sldId id="416" r:id="rId14"/>
    <p:sldId id="417" r:id="rId15"/>
    <p:sldId id="330" r:id="rId16"/>
    <p:sldId id="418" r:id="rId17"/>
    <p:sldId id="421" r:id="rId18"/>
    <p:sldId id="419" r:id="rId19"/>
    <p:sldId id="420" r:id="rId20"/>
    <p:sldId id="422" r:id="rId21"/>
    <p:sldId id="423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99FF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43" autoAdjust="0"/>
  </p:normalViewPr>
  <p:slideViewPr>
    <p:cSldViewPr>
      <p:cViewPr varScale="1">
        <p:scale>
          <a:sx n="81" d="100"/>
          <a:sy n="81" d="100"/>
        </p:scale>
        <p:origin x="1426" y="72"/>
      </p:cViewPr>
      <p:guideLst>
        <p:guide orient="horz" pos="288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0"/>
    </p:cViewPr>
  </p:sorter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1" sz="1300"/>
            </a:lvl1pPr>
          </a:lstStyle>
          <a:p>
            <a:pPr>
              <a:defRPr/>
            </a:pPr>
            <a:fld id="{52128910-F7EC-443C-A825-9B37CF082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72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kumimoji="1"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1" sz="1300"/>
            </a:lvl1pPr>
          </a:lstStyle>
          <a:p>
            <a:pPr>
              <a:defRPr/>
            </a:pPr>
            <a:fld id="{BD1EEB0C-939C-4120-9127-5A0128A0E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238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38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0543D1-3E8F-42DE-BEDB-2E3F8A27504E}" type="slidenum">
              <a:rPr kumimoji="0" lang="en-US" altLang="zh-CN" sz="1300" smtClean="0"/>
              <a:pPr>
                <a:spcBef>
                  <a:spcPct val="0"/>
                </a:spcBef>
              </a:pPr>
              <a:t>2</a:t>
            </a:fld>
            <a:endParaRPr kumimoji="0" lang="en-US" altLang="zh-CN" sz="1300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1806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5D869C-7FC3-461D-A35E-EDF3ADF9C591}" type="slidenum">
              <a:rPr kumimoji="0" lang="en-US" altLang="zh-CN" sz="1300" smtClean="0"/>
              <a:pPr>
                <a:spcBef>
                  <a:spcPct val="0"/>
                </a:spcBef>
              </a:pPr>
              <a:t>3</a:t>
            </a:fld>
            <a:endParaRPr kumimoji="0" lang="en-US" altLang="zh-CN" sz="13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7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5616361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6836708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483210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8885148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608658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1257778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39384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270654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7630994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01000" cy="1216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9656920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4594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31748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89553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1" name="Picture 15" descr="邓体字徽（白色透明）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Verdana" panose="020B0604030504040204" pitchFamily="34" charset="0"/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39750" y="3284538"/>
            <a:ext cx="8208963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 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4213" y="981075"/>
            <a:ext cx="3600450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5076825" y="8905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封装成帧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501650" y="1589088"/>
            <a:ext cx="84978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-apple-system"/>
              </a:rPr>
              <a:t>封装成帧</a:t>
            </a:r>
            <a:r>
              <a:rPr lang="en-US" altLang="zh-CN" b="1" dirty="0">
                <a:latin typeface="-apple-system"/>
              </a:rPr>
              <a:t>(Framing)</a:t>
            </a:r>
            <a:r>
              <a:rPr lang="zh-CN" altLang="en-US" b="1" dirty="0">
                <a:latin typeface="-apple-system"/>
              </a:rPr>
              <a:t>：</a:t>
            </a:r>
            <a:r>
              <a:rPr lang="zh-CN" altLang="en-US" dirty="0">
                <a:latin typeface="-apple-system"/>
              </a:rPr>
              <a:t>就是在一段数据的前后分别添加首部和尾部，这样就构成了一个帧。</a:t>
            </a:r>
            <a:r>
              <a:rPr lang="zh-CN" altLang="en-US" dirty="0"/>
              <a:t>首部和尾部的一个重要作用就是进行</a:t>
            </a:r>
            <a:r>
              <a:rPr lang="zh-CN" altLang="en-US" dirty="0">
                <a:solidFill>
                  <a:schemeClr val="hlink"/>
                </a:solidFill>
              </a:rPr>
              <a:t>帧定界</a:t>
            </a:r>
            <a:r>
              <a:rPr lang="zh-CN" altLang="en-US" dirty="0"/>
              <a:t>。  </a:t>
            </a:r>
            <a:endParaRPr lang="zh-CN" altLang="en-US" dirty="0">
              <a:latin typeface="-apple-system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-apple-system"/>
              </a:rPr>
              <a:t>接收端在收到物理层上交的比特流后，就能根据首部和尾部的标记，从收到的比特流中识别帧的开始和结束。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85075" y="4011613"/>
            <a:ext cx="109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帧结束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63675" y="4960938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帧首部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7475" y="3887788"/>
            <a:ext cx="4278313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57475" y="4960938"/>
            <a:ext cx="4278313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帧的数据部分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35788" y="4960938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帧尾部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657475" y="5915025"/>
            <a:ext cx="427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463675" y="6392863"/>
            <a:ext cx="666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463675" y="5676900"/>
            <a:ext cx="0" cy="10731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8129588" y="5676900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2657475" y="5676900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6935788" y="5676900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249738" y="5668963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MTU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614738" y="6172200"/>
            <a:ext cx="262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数据链路层的帧长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4448175" y="4484688"/>
            <a:ext cx="696913" cy="5953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11188" y="4797425"/>
            <a:ext cx="79375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开始</a:t>
            </a:r>
          </a:p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1471613" y="4503738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8123238" y="4503738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85838" y="4011613"/>
            <a:ext cx="1100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帧开始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5076825" y="8905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封装成帧</a:t>
            </a:r>
            <a:endParaRPr lang="en-US" altLang="zh-CN" b="1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39750" y="1631950"/>
            <a:ext cx="554513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kern="0" dirty="0" smtClean="0"/>
              <a:t>用控制字符进行帧定界的方法举例 </a:t>
            </a:r>
          </a:p>
        </p:txBody>
      </p:sp>
      <p:grpSp>
        <p:nvGrpSpPr>
          <p:cNvPr id="18437" name="组合 27"/>
          <p:cNvGrpSpPr>
            <a:grpSpLocks/>
          </p:cNvGrpSpPr>
          <p:nvPr/>
        </p:nvGrpSpPr>
        <p:grpSpPr bwMode="auto">
          <a:xfrm>
            <a:off x="317500" y="5153025"/>
            <a:ext cx="8224838" cy="1498600"/>
            <a:chOff x="250825" y="4522688"/>
            <a:chExt cx="8224838" cy="1498600"/>
          </a:xfrm>
        </p:grpSpPr>
        <p:sp>
          <p:nvSpPr>
            <p:cNvPr id="18455" name="Rectangle 5"/>
            <p:cNvSpPr>
              <a:spLocks noChangeArrowheads="1"/>
            </p:cNvSpPr>
            <p:nvPr/>
          </p:nvSpPr>
          <p:spPr bwMode="auto">
            <a:xfrm>
              <a:off x="1450975" y="4522688"/>
              <a:ext cx="6527800" cy="549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装在帧中的数据部分</a:t>
              </a:r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>
              <a:off x="955675" y="5438676"/>
              <a:ext cx="7519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7"/>
            <p:cNvSpPr txBox="1">
              <a:spLocks noChangeArrowheads="1"/>
            </p:cNvSpPr>
            <p:nvPr/>
          </p:nvSpPr>
          <p:spPr bwMode="auto">
            <a:xfrm>
              <a:off x="4508500" y="5203726"/>
              <a:ext cx="4889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18458" name="Line 12"/>
            <p:cNvSpPr>
              <a:spLocks noChangeShapeType="1"/>
            </p:cNvSpPr>
            <p:nvPr/>
          </p:nvSpPr>
          <p:spPr bwMode="auto">
            <a:xfrm flipV="1">
              <a:off x="955675" y="5071963"/>
              <a:ext cx="0" cy="54927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Text Box 13"/>
            <p:cNvSpPr txBox="1">
              <a:spLocks noChangeArrowheads="1"/>
            </p:cNvSpPr>
            <p:nvPr/>
          </p:nvSpPr>
          <p:spPr bwMode="auto">
            <a:xfrm>
              <a:off x="250825" y="556408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发送在前</a:t>
              </a:r>
            </a:p>
          </p:txBody>
        </p:sp>
      </p:grp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461963" y="3005138"/>
            <a:ext cx="24780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ASCII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码：七位编码</a:t>
            </a:r>
          </a:p>
        </p:txBody>
      </p:sp>
      <p:sp>
        <p:nvSpPr>
          <p:cNvPr id="18439" name="右箭头 34"/>
          <p:cNvSpPr>
            <a:spLocks noChangeArrowheads="1"/>
          </p:cNvSpPr>
          <p:nvPr/>
        </p:nvSpPr>
        <p:spPr bwMode="auto">
          <a:xfrm>
            <a:off x="3270250" y="2963863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40" name="TextBox 16"/>
          <p:cNvSpPr txBox="1">
            <a:spLocks noChangeArrowheads="1"/>
          </p:cNvSpPr>
          <p:nvPr/>
        </p:nvSpPr>
        <p:spPr bwMode="auto">
          <a:xfrm>
            <a:off x="4494213" y="3014663"/>
            <a:ext cx="189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128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个字符</a:t>
            </a:r>
          </a:p>
        </p:txBody>
      </p:sp>
      <p:grpSp>
        <p:nvGrpSpPr>
          <p:cNvPr id="18441" name="组合 36"/>
          <p:cNvGrpSpPr>
            <a:grpSpLocks/>
          </p:cNvGrpSpPr>
          <p:nvPr/>
        </p:nvGrpSpPr>
        <p:grpSpPr bwMode="auto">
          <a:xfrm>
            <a:off x="6418263" y="2587625"/>
            <a:ext cx="2133600" cy="1260475"/>
            <a:chOff x="6351808" y="1957012"/>
            <a:chExt cx="2132686" cy="1261115"/>
          </a:xfrm>
        </p:grpSpPr>
        <p:sp>
          <p:nvSpPr>
            <p:cNvPr id="18452" name="左大括号 3"/>
            <p:cNvSpPr>
              <a:spLocks/>
            </p:cNvSpPr>
            <p:nvPr/>
          </p:nvSpPr>
          <p:spPr bwMode="auto">
            <a:xfrm>
              <a:off x="6351808" y="1957012"/>
              <a:ext cx="233172" cy="1255964"/>
            </a:xfrm>
            <a:prstGeom prst="leftBrace">
              <a:avLst>
                <a:gd name="adj1" fmla="val 8329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453" name="TextBox 4"/>
            <p:cNvSpPr txBox="1">
              <a:spLocks noChangeArrowheads="1"/>
            </p:cNvSpPr>
            <p:nvPr/>
          </p:nvSpPr>
          <p:spPr bwMode="auto">
            <a:xfrm>
              <a:off x="6748486" y="1957012"/>
              <a:ext cx="1495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可打印：</a:t>
              </a: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95</a:t>
              </a:r>
              <a:endPara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454" name="TextBox 19"/>
            <p:cNvSpPr txBox="1">
              <a:spLocks noChangeArrowheads="1"/>
            </p:cNvSpPr>
            <p:nvPr/>
          </p:nvSpPr>
          <p:spPr bwMode="auto">
            <a:xfrm>
              <a:off x="6732091" y="2818017"/>
              <a:ext cx="17524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不可打印：</a:t>
              </a: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33</a:t>
              </a:r>
              <a:endPara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8442" name="组合 40"/>
          <p:cNvGrpSpPr>
            <a:grpSpLocks/>
          </p:cNvGrpSpPr>
          <p:nvPr/>
        </p:nvGrpSpPr>
        <p:grpSpPr bwMode="auto">
          <a:xfrm>
            <a:off x="771525" y="3843338"/>
            <a:ext cx="8366125" cy="1858962"/>
            <a:chOff x="704850" y="3212976"/>
            <a:chExt cx="8366125" cy="1858987"/>
          </a:xfrm>
        </p:grpSpPr>
        <p:grpSp>
          <p:nvGrpSpPr>
            <p:cNvPr id="18443" name="组合 6"/>
            <p:cNvGrpSpPr>
              <a:grpSpLocks/>
            </p:cNvGrpSpPr>
            <p:nvPr/>
          </p:nvGrpSpPr>
          <p:grpSpPr bwMode="auto">
            <a:xfrm>
              <a:off x="704850" y="3686076"/>
              <a:ext cx="8366125" cy="1385887"/>
              <a:chOff x="704850" y="3686076"/>
              <a:chExt cx="8366125" cy="1385887"/>
            </a:xfrm>
          </p:grpSpPr>
          <p:sp>
            <p:nvSpPr>
              <p:cNvPr id="18446" name="Rectangle 4"/>
              <p:cNvSpPr>
                <a:spLocks noChangeArrowheads="1"/>
              </p:cNvSpPr>
              <p:nvPr/>
            </p:nvSpPr>
            <p:spPr bwMode="auto">
              <a:xfrm>
                <a:off x="955675" y="4522688"/>
                <a:ext cx="495300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SOH</a:t>
                </a:r>
              </a:p>
            </p:txBody>
          </p:sp>
          <p:sp>
            <p:nvSpPr>
              <p:cNvPr id="18447" name="Line 8"/>
              <p:cNvSpPr>
                <a:spLocks noChangeShapeType="1"/>
              </p:cNvSpPr>
              <p:nvPr/>
            </p:nvSpPr>
            <p:spPr bwMode="auto">
              <a:xfrm>
                <a:off x="1203325" y="4157563"/>
                <a:ext cx="0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Text Box 9"/>
              <p:cNvSpPr txBox="1">
                <a:spLocks noChangeArrowheads="1"/>
              </p:cNvSpPr>
              <p:nvPr/>
            </p:nvSpPr>
            <p:spPr bwMode="auto">
              <a:xfrm>
                <a:off x="704850" y="3686076"/>
                <a:ext cx="1403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帧开始符</a:t>
                </a:r>
              </a:p>
            </p:txBody>
          </p:sp>
          <p:sp>
            <p:nvSpPr>
              <p:cNvPr id="18449" name="Text Box 10"/>
              <p:cNvSpPr txBox="1">
                <a:spLocks noChangeArrowheads="1"/>
              </p:cNvSpPr>
              <p:nvPr/>
            </p:nvSpPr>
            <p:spPr bwMode="auto">
              <a:xfrm>
                <a:off x="7667625" y="3686076"/>
                <a:ext cx="1403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帧结束符</a:t>
                </a:r>
              </a:p>
            </p:txBody>
          </p:sp>
          <p:sp>
            <p:nvSpPr>
              <p:cNvPr id="18450" name="Line 11"/>
              <p:cNvSpPr>
                <a:spLocks noChangeShapeType="1"/>
              </p:cNvSpPr>
              <p:nvPr/>
            </p:nvSpPr>
            <p:spPr bwMode="auto">
              <a:xfrm>
                <a:off x="8228013" y="4157563"/>
                <a:ext cx="0" cy="365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Rectangle 14"/>
              <p:cNvSpPr>
                <a:spLocks noChangeArrowheads="1"/>
              </p:cNvSpPr>
              <p:nvPr/>
            </p:nvSpPr>
            <p:spPr bwMode="auto">
              <a:xfrm>
                <a:off x="7956550" y="4522688"/>
                <a:ext cx="496888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EOT</a:t>
                </a:r>
              </a:p>
            </p:txBody>
          </p:sp>
        </p:grpSp>
        <p:cxnSp>
          <p:nvCxnSpPr>
            <p:cNvPr id="18444" name="直接箭头连接符 9"/>
            <p:cNvCxnSpPr>
              <a:cxnSpLocks noChangeShapeType="1"/>
            </p:cNvCxnSpPr>
            <p:nvPr/>
          </p:nvCxnSpPr>
          <p:spPr bwMode="auto">
            <a:xfrm flipH="1">
              <a:off x="1450975" y="3212976"/>
              <a:ext cx="5569297" cy="1309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5" name="直接箭头连接符 11"/>
            <p:cNvCxnSpPr>
              <a:cxnSpLocks noChangeShapeType="1"/>
            </p:cNvCxnSpPr>
            <p:nvPr/>
          </p:nvCxnSpPr>
          <p:spPr bwMode="auto">
            <a:xfrm>
              <a:off x="7020272" y="3218127"/>
              <a:ext cx="958503" cy="13045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19459" name="矩形 1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透明传输</a:t>
            </a:r>
            <a:endParaRPr lang="en-US" altLang="zh-CN" b="1"/>
          </a:p>
        </p:txBody>
      </p:sp>
      <p:sp>
        <p:nvSpPr>
          <p:cNvPr id="19460" name="Line 22"/>
          <p:cNvSpPr>
            <a:spLocks noChangeShapeType="1"/>
          </p:cNvSpPr>
          <p:nvPr/>
        </p:nvSpPr>
        <p:spPr bwMode="auto">
          <a:xfrm rot="16200000" flipV="1">
            <a:off x="719138" y="3500437"/>
            <a:ext cx="14288" cy="1065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968375" y="3705225"/>
            <a:ext cx="577850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31938" y="3705225"/>
            <a:ext cx="6948487" cy="611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206625" y="2249488"/>
            <a:ext cx="1927225" cy="2066925"/>
            <a:chOff x="2206625" y="2249488"/>
            <a:chExt cx="1927225" cy="2066925"/>
          </a:xfrm>
        </p:grpSpPr>
        <p:sp>
          <p:nvSpPr>
            <p:cNvPr id="19478" name="Rectangle 6"/>
            <p:cNvSpPr>
              <a:spLocks noChangeArrowheads="1"/>
            </p:cNvSpPr>
            <p:nvPr/>
          </p:nvSpPr>
          <p:spPr bwMode="auto">
            <a:xfrm>
              <a:off x="3168650" y="3705225"/>
              <a:ext cx="523875" cy="6111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EOT</a:t>
              </a:r>
            </a:p>
          </p:txBody>
        </p:sp>
        <p:sp>
          <p:nvSpPr>
            <p:cNvPr id="19479" name="Line 7"/>
            <p:cNvSpPr>
              <a:spLocks noChangeShapeType="1"/>
            </p:cNvSpPr>
            <p:nvPr/>
          </p:nvSpPr>
          <p:spPr bwMode="auto">
            <a:xfrm>
              <a:off x="3195638" y="2673350"/>
              <a:ext cx="234950" cy="1031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Text Box 8"/>
            <p:cNvSpPr txBox="1">
              <a:spLocks noChangeArrowheads="1"/>
            </p:cNvSpPr>
            <p:nvPr/>
          </p:nvSpPr>
          <p:spPr bwMode="auto">
            <a:xfrm>
              <a:off x="2206625" y="2249488"/>
              <a:ext cx="19272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出现了“</a:t>
              </a:r>
              <a:r>
                <a:rPr kumimoji="1" lang="en-US" altLang="zh-CN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EOT”</a:t>
              </a:r>
            </a:p>
          </p:txBody>
        </p:sp>
      </p:grpSp>
      <p:sp>
        <p:nvSpPr>
          <p:cNvPr id="11" name="AutoShape 9"/>
          <p:cNvSpPr>
            <a:spLocks/>
          </p:cNvSpPr>
          <p:nvPr/>
        </p:nvSpPr>
        <p:spPr bwMode="auto">
          <a:xfrm rot="-5400000">
            <a:off x="6142037" y="1974851"/>
            <a:ext cx="327025" cy="5175250"/>
          </a:xfrm>
          <a:prstGeom prst="leftBrace">
            <a:avLst>
              <a:gd name="adj1" fmla="val 131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16463" y="4629150"/>
            <a:ext cx="3841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被接收端当作无效帧而丢弃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-5400000">
            <a:off x="2175669" y="3188494"/>
            <a:ext cx="304800" cy="2687638"/>
          </a:xfrm>
          <a:prstGeom prst="leftBrace">
            <a:avLst>
              <a:gd name="adj1" fmla="val 734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187450" y="4622800"/>
            <a:ext cx="231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被接收端</a:t>
            </a:r>
          </a:p>
          <a:p>
            <a:pPr algn="ctr" eaLnBrk="1" hangingPunct="1"/>
            <a:r>
              <a:rPr kumimoji="1" lang="zh-CN" altLang="en-US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误认为是一个帧</a:t>
            </a: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1546225" y="3443288"/>
            <a:ext cx="677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4262438" y="3186113"/>
            <a:ext cx="1403350" cy="458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8316913" y="3705225"/>
            <a:ext cx="576262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>
            <a:off x="968375" y="2960688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3894138" y="2682875"/>
            <a:ext cx="1401762" cy="45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完整的帧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968375" y="286385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8893175" y="286385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1546225" y="32496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8316913" y="32496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144463" y="3205163"/>
            <a:ext cx="79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透明传输</a:t>
            </a:r>
            <a:endParaRPr lang="en-US" altLang="zh-CN" b="1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850" y="1917700"/>
            <a:ext cx="8712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发送端的数据链路层在数据中出现控制字符“</a:t>
            </a:r>
            <a:r>
              <a:rPr lang="en-US" altLang="zh-CN" sz="2400" kern="0" dirty="0" smtClean="0"/>
              <a:t>SOH”</a:t>
            </a:r>
            <a:r>
              <a:rPr lang="zh-CN" altLang="en-US" sz="2400" kern="0" dirty="0" smtClean="0"/>
              <a:t>或“</a:t>
            </a:r>
            <a:r>
              <a:rPr lang="en-US" altLang="zh-CN" sz="2400" kern="0" dirty="0" smtClean="0"/>
              <a:t>EOT”</a:t>
            </a:r>
            <a:r>
              <a:rPr lang="zh-CN" altLang="en-US" sz="2400" kern="0" dirty="0" smtClean="0"/>
              <a:t>的前面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插入一个转义字符</a:t>
            </a:r>
            <a:r>
              <a:rPr lang="zh-CN" altLang="en-US" sz="2400" kern="0" dirty="0" smtClean="0"/>
              <a:t>“</a:t>
            </a:r>
            <a:r>
              <a:rPr lang="en-US" altLang="zh-CN" sz="2400" kern="0" dirty="0" smtClean="0"/>
              <a:t>ESC”(</a:t>
            </a:r>
            <a:r>
              <a:rPr lang="zh-CN" altLang="en-US" sz="2400" kern="0" dirty="0" smtClean="0"/>
              <a:t>其十六进制编码是 </a:t>
            </a:r>
            <a:r>
              <a:rPr lang="en-US" altLang="zh-CN" sz="2400" kern="0" dirty="0" smtClean="0"/>
              <a:t>1B)</a:t>
            </a:r>
            <a:r>
              <a:rPr lang="zh-CN" altLang="en-US" sz="2400" kern="0" dirty="0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hlink"/>
                </a:solidFill>
              </a:rPr>
              <a:t>以上方法称为：字节填充</a:t>
            </a:r>
            <a:r>
              <a:rPr lang="en-US" altLang="zh-CN" sz="2400" kern="0" dirty="0" smtClean="0"/>
              <a:t>(byte stuffing)</a:t>
            </a:r>
            <a:r>
              <a:rPr lang="zh-CN" altLang="en-US" sz="2400" kern="0" dirty="0" smtClean="0"/>
              <a:t>或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字符填充</a:t>
            </a:r>
            <a:endParaRPr lang="en-US" altLang="zh-CN" sz="2400" kern="0" dirty="0" smtClean="0">
              <a:solidFill>
                <a:schemeClr val="hlink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(character stuffing)——</a:t>
            </a:r>
            <a:r>
              <a:rPr lang="zh-CN" altLang="en-US" sz="2400" kern="0" dirty="0" smtClean="0"/>
              <a:t>接收端的数据链路层在将数据送往网络层之前删除插入的转义字符。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如果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转义字符</a:t>
            </a:r>
            <a:r>
              <a:rPr lang="zh-CN" altLang="en-US" sz="2400" kern="0" dirty="0" smtClean="0"/>
              <a:t>也出现数据当中怎么办？</a:t>
            </a:r>
            <a:endParaRPr lang="en-US" altLang="zh-CN" sz="2400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解决方法</a:t>
            </a:r>
            <a:r>
              <a:rPr lang="zh-CN" altLang="en-US" sz="2400" kern="0" dirty="0" smtClean="0"/>
              <a:t>：那么应在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转义字符前面插入一个转义字符</a:t>
            </a:r>
            <a:r>
              <a:rPr lang="zh-CN" altLang="en-US" sz="2400" kern="0" dirty="0" smtClean="0"/>
              <a:t>。当接收端收到连续的两个转义字符时，就删除其中前面的一个。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透明传输</a:t>
            </a:r>
            <a:endParaRPr lang="en-US" altLang="zh-CN" b="1"/>
          </a:p>
        </p:txBody>
      </p:sp>
      <p:sp>
        <p:nvSpPr>
          <p:cNvPr id="5" name="Rectangle 55"/>
          <p:cNvSpPr txBox="1">
            <a:spLocks noChangeArrowheads="1"/>
          </p:cNvSpPr>
          <p:nvPr/>
        </p:nvSpPr>
        <p:spPr bwMode="auto">
          <a:xfrm>
            <a:off x="539750" y="1700213"/>
            <a:ext cx="5616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kern="0" smtClean="0"/>
              <a:t>用字节填充法解决透明传输的问题 </a:t>
            </a:r>
            <a:endParaRPr lang="zh-CN" altLang="en-US" sz="2800" kern="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3688" y="4443413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389688" y="3452813"/>
            <a:ext cx="1524000" cy="990600"/>
          </a:xfrm>
          <a:custGeom>
            <a:avLst/>
            <a:gdLst>
              <a:gd name="T0" fmla="*/ 2147483646 w 960"/>
              <a:gd name="T1" fmla="*/ 2147483646 h 624"/>
              <a:gd name="T2" fmla="*/ 2147483646 w 960"/>
              <a:gd name="T3" fmla="*/ 2147483646 h 624"/>
              <a:gd name="T4" fmla="*/ 2147483646 w 960"/>
              <a:gd name="T5" fmla="*/ 0 h 624"/>
              <a:gd name="T6" fmla="*/ 0 w 960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624">
                <a:moveTo>
                  <a:pt x="671" y="624"/>
                </a:moveTo>
                <a:lnTo>
                  <a:pt x="960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084763" y="3452813"/>
            <a:ext cx="1076325" cy="1000125"/>
          </a:xfrm>
          <a:custGeom>
            <a:avLst/>
            <a:gdLst>
              <a:gd name="T0" fmla="*/ 2147483646 w 678"/>
              <a:gd name="T1" fmla="*/ 2147483646 h 630"/>
              <a:gd name="T2" fmla="*/ 2147483646 w 678"/>
              <a:gd name="T3" fmla="*/ 2147483646 h 630"/>
              <a:gd name="T4" fmla="*/ 2147483646 w 678"/>
              <a:gd name="T5" fmla="*/ 0 h 630"/>
              <a:gd name="T6" fmla="*/ 0 w 678"/>
              <a:gd name="T7" fmla="*/ 0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8" h="630">
                <a:moveTo>
                  <a:pt x="386" y="621"/>
                </a:moveTo>
                <a:lnTo>
                  <a:pt x="678" y="630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570288" y="3452813"/>
            <a:ext cx="600075" cy="990600"/>
          </a:xfrm>
          <a:custGeom>
            <a:avLst/>
            <a:gdLst>
              <a:gd name="T0" fmla="*/ 2147483646 w 378"/>
              <a:gd name="T1" fmla="*/ 2147483646 h 624"/>
              <a:gd name="T2" fmla="*/ 2147483646 w 378"/>
              <a:gd name="T3" fmla="*/ 2147483646 h 624"/>
              <a:gd name="T4" fmla="*/ 2147483646 w 378"/>
              <a:gd name="T5" fmla="*/ 0 h 624"/>
              <a:gd name="T6" fmla="*/ 0 w 378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624">
                <a:moveTo>
                  <a:pt x="92" y="624"/>
                </a:moveTo>
                <a:lnTo>
                  <a:pt x="378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892300" y="3452813"/>
            <a:ext cx="763588" cy="990600"/>
          </a:xfrm>
          <a:custGeom>
            <a:avLst/>
            <a:gdLst>
              <a:gd name="T0" fmla="*/ 0 w 481"/>
              <a:gd name="T1" fmla="*/ 2147483646 h 624"/>
              <a:gd name="T2" fmla="*/ 2147483646 w 481"/>
              <a:gd name="T3" fmla="*/ 2147483646 h 624"/>
              <a:gd name="T4" fmla="*/ 2147483646 w 481"/>
              <a:gd name="T5" fmla="*/ 0 h 624"/>
              <a:gd name="T6" fmla="*/ 2147483646 w 481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" h="624">
                <a:moveTo>
                  <a:pt x="0" y="621"/>
                </a:moveTo>
                <a:lnTo>
                  <a:pt x="289" y="624"/>
                </a:lnTo>
                <a:lnTo>
                  <a:pt x="481" y="0"/>
                </a:lnTo>
                <a:lnTo>
                  <a:pt x="193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055688" y="2995613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512888" y="2995613"/>
            <a:ext cx="6019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2198688" y="2995613"/>
            <a:ext cx="4572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6389688" y="2995613"/>
            <a:ext cx="4572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094288" y="29956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0888" y="4443413"/>
            <a:ext cx="7848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36688" y="44434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3888" y="4443413"/>
            <a:ext cx="457200" cy="4572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5488" y="44434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22688" y="4443413"/>
            <a:ext cx="4572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46688" y="44434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03888" y="44434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99288" y="4443413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456488" y="4443413"/>
            <a:ext cx="4572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892300" y="3452813"/>
            <a:ext cx="306388" cy="995362"/>
          </a:xfrm>
          <a:custGeom>
            <a:avLst/>
            <a:gdLst>
              <a:gd name="T0" fmla="*/ 2147483646 w 193"/>
              <a:gd name="T1" fmla="*/ 0 h 627"/>
              <a:gd name="T2" fmla="*/ 0 w 193"/>
              <a:gd name="T3" fmla="*/ 2147483646 h 6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3" h="627">
                <a:moveTo>
                  <a:pt x="193" y="0"/>
                </a:moveTo>
                <a:lnTo>
                  <a:pt x="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51088" y="3452813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570288" y="3452813"/>
            <a:ext cx="142875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027488" y="3452813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5094288" y="3452813"/>
            <a:ext cx="603250" cy="995362"/>
          </a:xfrm>
          <a:custGeom>
            <a:avLst/>
            <a:gdLst>
              <a:gd name="T0" fmla="*/ 0 w 380"/>
              <a:gd name="T1" fmla="*/ 0 h 627"/>
              <a:gd name="T2" fmla="*/ 2147483646 w 380"/>
              <a:gd name="T3" fmla="*/ 2147483646 h 6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0" h="627">
                <a:moveTo>
                  <a:pt x="0" y="0"/>
                </a:moveTo>
                <a:lnTo>
                  <a:pt x="38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551488" y="3452813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389688" y="3452813"/>
            <a:ext cx="1060450" cy="985837"/>
          </a:xfrm>
          <a:custGeom>
            <a:avLst/>
            <a:gdLst>
              <a:gd name="T0" fmla="*/ 0 w 668"/>
              <a:gd name="T1" fmla="*/ 0 h 621"/>
              <a:gd name="T2" fmla="*/ 2147483646 w 668"/>
              <a:gd name="T3" fmla="*/ 2147483646 h 6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621">
                <a:moveTo>
                  <a:pt x="0" y="0"/>
                </a:moveTo>
                <a:lnTo>
                  <a:pt x="668" y="621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6846888" y="3452813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1512888" y="2767013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875088" y="2533650"/>
            <a:ext cx="1200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原始数据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50888" y="52054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599488" y="4443413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7532688" y="2995613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344863" y="4968875"/>
            <a:ext cx="3232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经过字节填充后发送的数据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764338" y="37099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879975" y="37099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2936875" y="37099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208088" y="370998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320675" y="4913313"/>
            <a:ext cx="0" cy="355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-15875" y="5219700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在前</a:t>
            </a: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1306513" y="26654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847725" y="23082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帧开始符</a:t>
            </a: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7267575" y="23082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帧结束符</a:t>
            </a:r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7783513" y="26654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1568450" y="4121150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3359150" y="4121150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5375275" y="4121150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7113588" y="4121150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56" name="Rectangle 13"/>
          <p:cNvSpPr>
            <a:spLocks noChangeArrowheads="1"/>
          </p:cNvSpPr>
          <p:nvPr/>
        </p:nvSpPr>
        <p:spPr bwMode="auto">
          <a:xfrm>
            <a:off x="3570288" y="2995613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673225"/>
            <a:ext cx="8829675" cy="823913"/>
          </a:xfrm>
        </p:spPr>
        <p:txBody>
          <a:bodyPr/>
          <a:lstStyle/>
          <a:p>
            <a:pPr eaLnBrk="1" hangingPunct="1"/>
            <a:r>
              <a:rPr lang="zh-CN" altLang="en-US" sz="2400" b="1" u="sng" smtClean="0">
                <a:solidFill>
                  <a:srgbClr val="000099"/>
                </a:solidFill>
                <a:ea typeface="黑体" panose="02010609060101010101" pitchFamily="49" charset="-122"/>
              </a:rPr>
              <a:t>传输差错：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通过通信信道后接收的数据与发送数据不一致的现象。</a:t>
            </a:r>
            <a:r>
              <a:rPr lang="zh-CN" altLang="en-US" sz="2400" b="1" u="sng" smtClean="0">
                <a:solidFill>
                  <a:srgbClr val="000099"/>
                </a:solidFill>
                <a:ea typeface="黑体" panose="02010609060101010101" pitchFamily="49" charset="-122"/>
              </a:rPr>
              <a:t/>
            </a:r>
            <a:br>
              <a:rPr lang="zh-CN" altLang="en-US" sz="2400" b="1" u="sng" smtClean="0">
                <a:solidFill>
                  <a:srgbClr val="000099"/>
                </a:solidFill>
                <a:ea typeface="黑体" panose="02010609060101010101" pitchFamily="49" charset="-122"/>
              </a:rPr>
            </a:br>
            <a:endParaRPr lang="zh-CN" altLang="en-US" sz="2400" b="1" u="sng" smtClean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376488" y="1004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2532" name="Group 7"/>
          <p:cNvGrpSpPr>
            <a:grpSpLocks noChangeAspect="1"/>
          </p:cNvGrpSpPr>
          <p:nvPr/>
        </p:nvGrpSpPr>
        <p:grpSpPr bwMode="auto">
          <a:xfrm>
            <a:off x="3276600" y="2205038"/>
            <a:ext cx="5651500" cy="4362450"/>
            <a:chOff x="1111" y="210"/>
            <a:chExt cx="4649" cy="3884"/>
          </a:xfrm>
        </p:grpSpPr>
        <p:sp>
          <p:nvSpPr>
            <p:cNvPr id="22536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11" y="210"/>
              <a:ext cx="4649" cy="38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7" name="Group 208"/>
            <p:cNvGrpSpPr>
              <a:grpSpLocks/>
            </p:cNvGrpSpPr>
            <p:nvPr/>
          </p:nvGrpSpPr>
          <p:grpSpPr bwMode="auto">
            <a:xfrm>
              <a:off x="1188" y="227"/>
              <a:ext cx="4585" cy="3581"/>
              <a:chOff x="1188" y="227"/>
              <a:chExt cx="4585" cy="3581"/>
            </a:xfrm>
          </p:grpSpPr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1982" y="227"/>
                <a:ext cx="484" cy="183"/>
              </a:xfrm>
              <a:prstGeom prst="rect">
                <a:avLst/>
              </a:prstGeom>
              <a:solidFill>
                <a:srgbClr val="E6E6E6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2101" y="266"/>
                <a:ext cx="31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信源</a:t>
                </a:r>
                <a:endParaRPr lang="zh-CN" altLang="en-US"/>
              </a:p>
            </p:txBody>
          </p:sp>
          <p:sp>
            <p:nvSpPr>
              <p:cNvPr id="22541" name="Rectangle 10"/>
              <p:cNvSpPr>
                <a:spLocks noChangeArrowheads="1"/>
              </p:cNvSpPr>
              <p:nvPr/>
            </p:nvSpPr>
            <p:spPr bwMode="auto">
              <a:xfrm>
                <a:off x="3192" y="227"/>
                <a:ext cx="726" cy="183"/>
              </a:xfrm>
              <a:prstGeom prst="rect">
                <a:avLst/>
              </a:prstGeom>
              <a:solidFill>
                <a:srgbClr val="E6E6E6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2" name="Rectangle 11"/>
              <p:cNvSpPr>
                <a:spLocks noChangeArrowheads="1"/>
              </p:cNvSpPr>
              <p:nvPr/>
            </p:nvSpPr>
            <p:spPr bwMode="auto">
              <a:xfrm>
                <a:off x="3308" y="266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通信信道</a:t>
                </a:r>
                <a:endParaRPr lang="zh-CN" altLang="en-US"/>
              </a:p>
            </p:txBody>
          </p:sp>
          <p:sp>
            <p:nvSpPr>
              <p:cNvPr id="22543" name="Rectangle 12"/>
              <p:cNvSpPr>
                <a:spLocks noChangeArrowheads="1"/>
              </p:cNvSpPr>
              <p:nvPr/>
            </p:nvSpPr>
            <p:spPr bwMode="auto">
              <a:xfrm>
                <a:off x="4644" y="227"/>
                <a:ext cx="484" cy="183"/>
              </a:xfrm>
              <a:prstGeom prst="rect">
                <a:avLst/>
              </a:prstGeom>
              <a:solidFill>
                <a:srgbClr val="E6E6E6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44" name="Rectangle 13"/>
              <p:cNvSpPr>
                <a:spLocks noChangeArrowheads="1"/>
              </p:cNvSpPr>
              <p:nvPr/>
            </p:nvSpPr>
            <p:spPr bwMode="auto">
              <a:xfrm>
                <a:off x="4763" y="266"/>
                <a:ext cx="31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信宿</a:t>
                </a:r>
                <a:endParaRPr lang="zh-CN" altLang="en-US"/>
              </a:p>
            </p:txBody>
          </p:sp>
          <p:sp>
            <p:nvSpPr>
              <p:cNvPr id="22545" name="Line 14"/>
              <p:cNvSpPr>
                <a:spLocks noChangeShapeType="1"/>
              </p:cNvSpPr>
              <p:nvPr/>
            </p:nvSpPr>
            <p:spPr bwMode="auto">
              <a:xfrm>
                <a:off x="3918" y="320"/>
                <a:ext cx="67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Freeform 15"/>
              <p:cNvSpPr>
                <a:spLocks noChangeArrowheads="1"/>
              </p:cNvSpPr>
              <p:nvPr/>
            </p:nvSpPr>
            <p:spPr bwMode="auto">
              <a:xfrm>
                <a:off x="4576" y="293"/>
                <a:ext cx="68" cy="51"/>
              </a:xfrm>
              <a:custGeom>
                <a:avLst/>
                <a:gdLst>
                  <a:gd name="T0" fmla="*/ 68 w 68"/>
                  <a:gd name="T1" fmla="*/ 27 h 51"/>
                  <a:gd name="T2" fmla="*/ 0 w 68"/>
                  <a:gd name="T3" fmla="*/ 51 h 51"/>
                  <a:gd name="T4" fmla="*/ 3 w 68"/>
                  <a:gd name="T5" fmla="*/ 49 h 51"/>
                  <a:gd name="T6" fmla="*/ 3 w 68"/>
                  <a:gd name="T7" fmla="*/ 44 h 51"/>
                  <a:gd name="T8" fmla="*/ 6 w 68"/>
                  <a:gd name="T9" fmla="*/ 42 h 51"/>
                  <a:gd name="T10" fmla="*/ 6 w 68"/>
                  <a:gd name="T11" fmla="*/ 37 h 51"/>
                  <a:gd name="T12" fmla="*/ 6 w 68"/>
                  <a:gd name="T13" fmla="*/ 32 h 51"/>
                  <a:gd name="T14" fmla="*/ 10 w 68"/>
                  <a:gd name="T15" fmla="*/ 29 h 51"/>
                  <a:gd name="T16" fmla="*/ 10 w 68"/>
                  <a:gd name="T17" fmla="*/ 24 h 51"/>
                  <a:gd name="T18" fmla="*/ 6 w 68"/>
                  <a:gd name="T19" fmla="*/ 20 h 51"/>
                  <a:gd name="T20" fmla="*/ 6 w 68"/>
                  <a:gd name="T21" fmla="*/ 17 h 51"/>
                  <a:gd name="T22" fmla="*/ 6 w 68"/>
                  <a:gd name="T23" fmla="*/ 12 h 51"/>
                  <a:gd name="T24" fmla="*/ 3 w 68"/>
                  <a:gd name="T25" fmla="*/ 7 h 51"/>
                  <a:gd name="T26" fmla="*/ 3 w 68"/>
                  <a:gd name="T27" fmla="*/ 5 h 51"/>
                  <a:gd name="T28" fmla="*/ 0 w 68"/>
                  <a:gd name="T29" fmla="*/ 0 h 51"/>
                  <a:gd name="T30" fmla="*/ 68 w 68"/>
                  <a:gd name="T31" fmla="*/ 27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51">
                    <a:moveTo>
                      <a:pt x="68" y="27"/>
                    </a:moveTo>
                    <a:lnTo>
                      <a:pt x="0" y="51"/>
                    </a:lnTo>
                    <a:lnTo>
                      <a:pt x="3" y="49"/>
                    </a:lnTo>
                    <a:lnTo>
                      <a:pt x="3" y="44"/>
                    </a:lnTo>
                    <a:lnTo>
                      <a:pt x="6" y="42"/>
                    </a:lnTo>
                    <a:lnTo>
                      <a:pt x="6" y="37"/>
                    </a:lnTo>
                    <a:lnTo>
                      <a:pt x="6" y="32"/>
                    </a:lnTo>
                    <a:lnTo>
                      <a:pt x="10" y="29"/>
                    </a:lnTo>
                    <a:lnTo>
                      <a:pt x="10" y="24"/>
                    </a:lnTo>
                    <a:lnTo>
                      <a:pt x="6" y="20"/>
                    </a:lnTo>
                    <a:lnTo>
                      <a:pt x="6" y="17"/>
                    </a:lnTo>
                    <a:lnTo>
                      <a:pt x="6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6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16"/>
              <p:cNvSpPr>
                <a:spLocks noChangeShapeType="1"/>
              </p:cNvSpPr>
              <p:nvPr/>
            </p:nvSpPr>
            <p:spPr bwMode="auto">
              <a:xfrm>
                <a:off x="2466" y="320"/>
                <a:ext cx="67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Freeform 17"/>
              <p:cNvSpPr>
                <a:spLocks noChangeArrowheads="1"/>
              </p:cNvSpPr>
              <p:nvPr/>
            </p:nvSpPr>
            <p:spPr bwMode="auto">
              <a:xfrm>
                <a:off x="3124" y="293"/>
                <a:ext cx="68" cy="51"/>
              </a:xfrm>
              <a:custGeom>
                <a:avLst/>
                <a:gdLst>
                  <a:gd name="T0" fmla="*/ 68 w 68"/>
                  <a:gd name="T1" fmla="*/ 27 h 51"/>
                  <a:gd name="T2" fmla="*/ 0 w 68"/>
                  <a:gd name="T3" fmla="*/ 51 h 51"/>
                  <a:gd name="T4" fmla="*/ 3 w 68"/>
                  <a:gd name="T5" fmla="*/ 49 h 51"/>
                  <a:gd name="T6" fmla="*/ 3 w 68"/>
                  <a:gd name="T7" fmla="*/ 44 h 51"/>
                  <a:gd name="T8" fmla="*/ 7 w 68"/>
                  <a:gd name="T9" fmla="*/ 42 h 51"/>
                  <a:gd name="T10" fmla="*/ 7 w 68"/>
                  <a:gd name="T11" fmla="*/ 37 h 51"/>
                  <a:gd name="T12" fmla="*/ 7 w 68"/>
                  <a:gd name="T13" fmla="*/ 32 h 51"/>
                  <a:gd name="T14" fmla="*/ 7 w 68"/>
                  <a:gd name="T15" fmla="*/ 29 h 51"/>
                  <a:gd name="T16" fmla="*/ 7 w 68"/>
                  <a:gd name="T17" fmla="*/ 24 h 51"/>
                  <a:gd name="T18" fmla="*/ 7 w 68"/>
                  <a:gd name="T19" fmla="*/ 20 h 51"/>
                  <a:gd name="T20" fmla="*/ 7 w 68"/>
                  <a:gd name="T21" fmla="*/ 17 h 51"/>
                  <a:gd name="T22" fmla="*/ 7 w 68"/>
                  <a:gd name="T23" fmla="*/ 12 h 51"/>
                  <a:gd name="T24" fmla="*/ 3 w 68"/>
                  <a:gd name="T25" fmla="*/ 7 h 51"/>
                  <a:gd name="T26" fmla="*/ 3 w 68"/>
                  <a:gd name="T27" fmla="*/ 5 h 51"/>
                  <a:gd name="T28" fmla="*/ 0 w 68"/>
                  <a:gd name="T29" fmla="*/ 0 h 51"/>
                  <a:gd name="T30" fmla="*/ 68 w 68"/>
                  <a:gd name="T31" fmla="*/ 27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51">
                    <a:moveTo>
                      <a:pt x="68" y="27"/>
                    </a:moveTo>
                    <a:lnTo>
                      <a:pt x="0" y="51"/>
                    </a:lnTo>
                    <a:lnTo>
                      <a:pt x="3" y="49"/>
                    </a:lnTo>
                    <a:lnTo>
                      <a:pt x="3" y="44"/>
                    </a:lnTo>
                    <a:lnTo>
                      <a:pt x="7" y="42"/>
                    </a:lnTo>
                    <a:lnTo>
                      <a:pt x="7" y="37"/>
                    </a:lnTo>
                    <a:lnTo>
                      <a:pt x="7" y="32"/>
                    </a:lnTo>
                    <a:lnTo>
                      <a:pt x="7" y="29"/>
                    </a:lnTo>
                    <a:lnTo>
                      <a:pt x="7" y="24"/>
                    </a:lnTo>
                    <a:lnTo>
                      <a:pt x="7" y="20"/>
                    </a:lnTo>
                    <a:lnTo>
                      <a:pt x="7" y="17"/>
                    </a:lnTo>
                    <a:lnTo>
                      <a:pt x="7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6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Line 18"/>
              <p:cNvSpPr>
                <a:spLocks noChangeShapeType="1"/>
              </p:cNvSpPr>
              <p:nvPr/>
            </p:nvSpPr>
            <p:spPr bwMode="auto">
              <a:xfrm>
                <a:off x="3556" y="449"/>
                <a:ext cx="0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Line 19"/>
              <p:cNvSpPr>
                <a:spLocks noChangeShapeType="1"/>
              </p:cNvSpPr>
              <p:nvPr/>
            </p:nvSpPr>
            <p:spPr bwMode="auto">
              <a:xfrm>
                <a:off x="3556" y="508"/>
                <a:ext cx="0" cy="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Line 20"/>
              <p:cNvSpPr>
                <a:spLocks noChangeShapeType="1"/>
              </p:cNvSpPr>
              <p:nvPr/>
            </p:nvSpPr>
            <p:spPr bwMode="auto">
              <a:xfrm>
                <a:off x="3556" y="566"/>
                <a:ext cx="0" cy="2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Freeform 21"/>
              <p:cNvSpPr>
                <a:spLocks noChangeArrowheads="1"/>
              </p:cNvSpPr>
              <p:nvPr/>
            </p:nvSpPr>
            <p:spPr bwMode="auto">
              <a:xfrm>
                <a:off x="3521" y="410"/>
                <a:ext cx="68" cy="51"/>
              </a:xfrm>
              <a:custGeom>
                <a:avLst/>
                <a:gdLst>
                  <a:gd name="T0" fmla="*/ 35 w 68"/>
                  <a:gd name="T1" fmla="*/ 0 h 51"/>
                  <a:gd name="T2" fmla="*/ 68 w 68"/>
                  <a:gd name="T3" fmla="*/ 51 h 51"/>
                  <a:gd name="T4" fmla="*/ 61 w 68"/>
                  <a:gd name="T5" fmla="*/ 51 h 51"/>
                  <a:gd name="T6" fmla="*/ 58 w 68"/>
                  <a:gd name="T7" fmla="*/ 49 h 51"/>
                  <a:gd name="T8" fmla="*/ 52 w 68"/>
                  <a:gd name="T9" fmla="*/ 47 h 51"/>
                  <a:gd name="T10" fmla="*/ 48 w 68"/>
                  <a:gd name="T11" fmla="*/ 47 h 51"/>
                  <a:gd name="T12" fmla="*/ 42 w 68"/>
                  <a:gd name="T13" fmla="*/ 47 h 51"/>
                  <a:gd name="T14" fmla="*/ 35 w 68"/>
                  <a:gd name="T15" fmla="*/ 47 h 51"/>
                  <a:gd name="T16" fmla="*/ 32 w 68"/>
                  <a:gd name="T17" fmla="*/ 47 h 51"/>
                  <a:gd name="T18" fmla="*/ 26 w 68"/>
                  <a:gd name="T19" fmla="*/ 47 h 51"/>
                  <a:gd name="T20" fmla="*/ 19 w 68"/>
                  <a:gd name="T21" fmla="*/ 47 h 51"/>
                  <a:gd name="T22" fmla="*/ 16 w 68"/>
                  <a:gd name="T23" fmla="*/ 47 h 51"/>
                  <a:gd name="T24" fmla="*/ 10 w 68"/>
                  <a:gd name="T25" fmla="*/ 49 h 51"/>
                  <a:gd name="T26" fmla="*/ 6 w 68"/>
                  <a:gd name="T27" fmla="*/ 51 h 51"/>
                  <a:gd name="T28" fmla="*/ 0 w 68"/>
                  <a:gd name="T29" fmla="*/ 51 h 51"/>
                  <a:gd name="T30" fmla="*/ 35 w 68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51">
                    <a:moveTo>
                      <a:pt x="35" y="0"/>
                    </a:moveTo>
                    <a:lnTo>
                      <a:pt x="68" y="51"/>
                    </a:lnTo>
                    <a:lnTo>
                      <a:pt x="61" y="51"/>
                    </a:lnTo>
                    <a:lnTo>
                      <a:pt x="58" y="49"/>
                    </a:lnTo>
                    <a:lnTo>
                      <a:pt x="52" y="47"/>
                    </a:lnTo>
                    <a:lnTo>
                      <a:pt x="48" y="47"/>
                    </a:lnTo>
                    <a:lnTo>
                      <a:pt x="42" y="47"/>
                    </a:lnTo>
                    <a:lnTo>
                      <a:pt x="35" y="47"/>
                    </a:lnTo>
                    <a:lnTo>
                      <a:pt x="32" y="47"/>
                    </a:lnTo>
                    <a:lnTo>
                      <a:pt x="26" y="47"/>
                    </a:lnTo>
                    <a:lnTo>
                      <a:pt x="19" y="47"/>
                    </a:lnTo>
                    <a:lnTo>
                      <a:pt x="16" y="47"/>
                    </a:lnTo>
                    <a:lnTo>
                      <a:pt x="10" y="49"/>
                    </a:lnTo>
                    <a:lnTo>
                      <a:pt x="6" y="51"/>
                    </a:lnTo>
                    <a:lnTo>
                      <a:pt x="0" y="5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Line 22"/>
              <p:cNvSpPr>
                <a:spLocks noChangeShapeType="1"/>
              </p:cNvSpPr>
              <p:nvPr/>
            </p:nvSpPr>
            <p:spPr bwMode="auto">
              <a:xfrm flipV="1">
                <a:off x="2827" y="564"/>
                <a:ext cx="0" cy="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Line 23"/>
              <p:cNvSpPr>
                <a:spLocks noChangeShapeType="1"/>
              </p:cNvSpPr>
              <p:nvPr/>
            </p:nvSpPr>
            <p:spPr bwMode="auto">
              <a:xfrm flipV="1">
                <a:off x="2827" y="505"/>
                <a:ext cx="0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24"/>
              <p:cNvSpPr>
                <a:spLocks noChangeShapeType="1"/>
              </p:cNvSpPr>
              <p:nvPr/>
            </p:nvSpPr>
            <p:spPr bwMode="auto">
              <a:xfrm flipV="1">
                <a:off x="2827" y="447"/>
                <a:ext cx="0" cy="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25"/>
              <p:cNvSpPr>
                <a:spLocks noChangeShapeType="1"/>
              </p:cNvSpPr>
              <p:nvPr/>
            </p:nvSpPr>
            <p:spPr bwMode="auto">
              <a:xfrm flipV="1">
                <a:off x="2827" y="388"/>
                <a:ext cx="0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Freeform 26"/>
              <p:cNvSpPr>
                <a:spLocks noChangeArrowheads="1"/>
              </p:cNvSpPr>
              <p:nvPr/>
            </p:nvSpPr>
            <p:spPr bwMode="auto">
              <a:xfrm>
                <a:off x="2795" y="320"/>
                <a:ext cx="68" cy="51"/>
              </a:xfrm>
              <a:custGeom>
                <a:avLst/>
                <a:gdLst>
                  <a:gd name="T0" fmla="*/ 32 w 68"/>
                  <a:gd name="T1" fmla="*/ 0 h 51"/>
                  <a:gd name="T2" fmla="*/ 68 w 68"/>
                  <a:gd name="T3" fmla="*/ 51 h 51"/>
                  <a:gd name="T4" fmla="*/ 61 w 68"/>
                  <a:gd name="T5" fmla="*/ 49 h 51"/>
                  <a:gd name="T6" fmla="*/ 58 w 68"/>
                  <a:gd name="T7" fmla="*/ 46 h 51"/>
                  <a:gd name="T8" fmla="*/ 52 w 68"/>
                  <a:gd name="T9" fmla="*/ 46 h 51"/>
                  <a:gd name="T10" fmla="*/ 48 w 68"/>
                  <a:gd name="T11" fmla="*/ 46 h 51"/>
                  <a:gd name="T12" fmla="*/ 42 w 68"/>
                  <a:gd name="T13" fmla="*/ 44 h 51"/>
                  <a:gd name="T14" fmla="*/ 36 w 68"/>
                  <a:gd name="T15" fmla="*/ 44 h 51"/>
                  <a:gd name="T16" fmla="*/ 32 w 68"/>
                  <a:gd name="T17" fmla="*/ 44 h 51"/>
                  <a:gd name="T18" fmla="*/ 26 w 68"/>
                  <a:gd name="T19" fmla="*/ 44 h 51"/>
                  <a:gd name="T20" fmla="*/ 19 w 68"/>
                  <a:gd name="T21" fmla="*/ 46 h 51"/>
                  <a:gd name="T22" fmla="*/ 16 w 68"/>
                  <a:gd name="T23" fmla="*/ 46 h 51"/>
                  <a:gd name="T24" fmla="*/ 10 w 68"/>
                  <a:gd name="T25" fmla="*/ 46 h 51"/>
                  <a:gd name="T26" fmla="*/ 3 w 68"/>
                  <a:gd name="T27" fmla="*/ 49 h 51"/>
                  <a:gd name="T28" fmla="*/ 0 w 68"/>
                  <a:gd name="T29" fmla="*/ 51 h 51"/>
                  <a:gd name="T30" fmla="*/ 32 w 68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51">
                    <a:moveTo>
                      <a:pt x="32" y="0"/>
                    </a:moveTo>
                    <a:lnTo>
                      <a:pt x="68" y="51"/>
                    </a:lnTo>
                    <a:lnTo>
                      <a:pt x="61" y="49"/>
                    </a:lnTo>
                    <a:lnTo>
                      <a:pt x="58" y="46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2" y="44"/>
                    </a:lnTo>
                    <a:lnTo>
                      <a:pt x="36" y="44"/>
                    </a:lnTo>
                    <a:lnTo>
                      <a:pt x="32" y="44"/>
                    </a:lnTo>
                    <a:lnTo>
                      <a:pt x="26" y="44"/>
                    </a:lnTo>
                    <a:lnTo>
                      <a:pt x="19" y="46"/>
                    </a:lnTo>
                    <a:lnTo>
                      <a:pt x="16" y="46"/>
                    </a:lnTo>
                    <a:lnTo>
                      <a:pt x="10" y="46"/>
                    </a:lnTo>
                    <a:lnTo>
                      <a:pt x="3" y="49"/>
                    </a:lnTo>
                    <a:lnTo>
                      <a:pt x="0" y="5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27"/>
              <p:cNvSpPr>
                <a:spLocks noChangeShapeType="1"/>
              </p:cNvSpPr>
              <p:nvPr/>
            </p:nvSpPr>
            <p:spPr bwMode="auto">
              <a:xfrm flipV="1">
                <a:off x="4282" y="564"/>
                <a:ext cx="0" cy="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28"/>
              <p:cNvSpPr>
                <a:spLocks noChangeShapeType="1"/>
              </p:cNvSpPr>
              <p:nvPr/>
            </p:nvSpPr>
            <p:spPr bwMode="auto">
              <a:xfrm flipV="1">
                <a:off x="4282" y="505"/>
                <a:ext cx="0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29"/>
              <p:cNvSpPr>
                <a:spLocks noChangeShapeType="1"/>
              </p:cNvSpPr>
              <p:nvPr/>
            </p:nvSpPr>
            <p:spPr bwMode="auto">
              <a:xfrm flipV="1">
                <a:off x="4282" y="447"/>
                <a:ext cx="0" cy="2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30"/>
              <p:cNvSpPr>
                <a:spLocks noChangeShapeType="1"/>
              </p:cNvSpPr>
              <p:nvPr/>
            </p:nvSpPr>
            <p:spPr bwMode="auto">
              <a:xfrm flipV="1">
                <a:off x="4282" y="388"/>
                <a:ext cx="0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Freeform 31"/>
              <p:cNvSpPr>
                <a:spLocks noChangeArrowheads="1"/>
              </p:cNvSpPr>
              <p:nvPr/>
            </p:nvSpPr>
            <p:spPr bwMode="auto">
              <a:xfrm>
                <a:off x="4247" y="320"/>
                <a:ext cx="68" cy="51"/>
              </a:xfrm>
              <a:custGeom>
                <a:avLst/>
                <a:gdLst>
                  <a:gd name="T0" fmla="*/ 35 w 68"/>
                  <a:gd name="T1" fmla="*/ 0 h 51"/>
                  <a:gd name="T2" fmla="*/ 68 w 68"/>
                  <a:gd name="T3" fmla="*/ 51 h 51"/>
                  <a:gd name="T4" fmla="*/ 64 w 68"/>
                  <a:gd name="T5" fmla="*/ 49 h 51"/>
                  <a:gd name="T6" fmla="*/ 58 w 68"/>
                  <a:gd name="T7" fmla="*/ 46 h 51"/>
                  <a:gd name="T8" fmla="*/ 52 w 68"/>
                  <a:gd name="T9" fmla="*/ 46 h 51"/>
                  <a:gd name="T10" fmla="*/ 48 w 68"/>
                  <a:gd name="T11" fmla="*/ 46 h 51"/>
                  <a:gd name="T12" fmla="*/ 42 w 68"/>
                  <a:gd name="T13" fmla="*/ 44 h 51"/>
                  <a:gd name="T14" fmla="*/ 35 w 68"/>
                  <a:gd name="T15" fmla="*/ 44 h 51"/>
                  <a:gd name="T16" fmla="*/ 32 w 68"/>
                  <a:gd name="T17" fmla="*/ 44 h 51"/>
                  <a:gd name="T18" fmla="*/ 26 w 68"/>
                  <a:gd name="T19" fmla="*/ 44 h 51"/>
                  <a:gd name="T20" fmla="*/ 19 w 68"/>
                  <a:gd name="T21" fmla="*/ 46 h 51"/>
                  <a:gd name="T22" fmla="*/ 16 w 68"/>
                  <a:gd name="T23" fmla="*/ 46 h 51"/>
                  <a:gd name="T24" fmla="*/ 10 w 68"/>
                  <a:gd name="T25" fmla="*/ 46 h 51"/>
                  <a:gd name="T26" fmla="*/ 6 w 68"/>
                  <a:gd name="T27" fmla="*/ 49 h 51"/>
                  <a:gd name="T28" fmla="*/ 0 w 68"/>
                  <a:gd name="T29" fmla="*/ 51 h 51"/>
                  <a:gd name="T30" fmla="*/ 35 w 68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8" h="51">
                    <a:moveTo>
                      <a:pt x="35" y="0"/>
                    </a:moveTo>
                    <a:lnTo>
                      <a:pt x="68" y="51"/>
                    </a:lnTo>
                    <a:lnTo>
                      <a:pt x="64" y="49"/>
                    </a:lnTo>
                    <a:lnTo>
                      <a:pt x="58" y="46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2" y="44"/>
                    </a:lnTo>
                    <a:lnTo>
                      <a:pt x="35" y="44"/>
                    </a:lnTo>
                    <a:lnTo>
                      <a:pt x="32" y="44"/>
                    </a:lnTo>
                    <a:lnTo>
                      <a:pt x="26" y="44"/>
                    </a:lnTo>
                    <a:lnTo>
                      <a:pt x="19" y="46"/>
                    </a:lnTo>
                    <a:lnTo>
                      <a:pt x="16" y="46"/>
                    </a:lnTo>
                    <a:lnTo>
                      <a:pt x="10" y="46"/>
                    </a:lnTo>
                    <a:lnTo>
                      <a:pt x="6" y="49"/>
                    </a:lnTo>
                    <a:lnTo>
                      <a:pt x="0" y="5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Rectangle 32"/>
              <p:cNvSpPr>
                <a:spLocks noChangeArrowheads="1"/>
              </p:cNvSpPr>
              <p:nvPr/>
            </p:nvSpPr>
            <p:spPr bwMode="auto">
              <a:xfrm>
                <a:off x="2705" y="632"/>
                <a:ext cx="31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</a:t>
                </a:r>
                <a:endParaRPr lang="zh-CN" altLang="en-US"/>
              </a:p>
            </p:txBody>
          </p:sp>
          <p:sp>
            <p:nvSpPr>
              <p:cNvPr id="22564" name="Rectangle 33"/>
              <p:cNvSpPr>
                <a:spLocks noChangeArrowheads="1"/>
              </p:cNvSpPr>
              <p:nvPr/>
            </p:nvSpPr>
            <p:spPr bwMode="auto">
              <a:xfrm>
                <a:off x="3431" y="632"/>
                <a:ext cx="31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噪声</a:t>
                </a:r>
                <a:endParaRPr lang="zh-CN" altLang="en-US"/>
              </a:p>
            </p:txBody>
          </p:sp>
          <p:sp>
            <p:nvSpPr>
              <p:cNvPr id="22565" name="Rectangle 34"/>
              <p:cNvSpPr>
                <a:spLocks noChangeArrowheads="1"/>
              </p:cNvSpPr>
              <p:nvPr/>
            </p:nvSpPr>
            <p:spPr bwMode="auto">
              <a:xfrm>
                <a:off x="4005" y="632"/>
                <a:ext cx="63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</a:t>
                </a: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+</a:t>
                </a: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噪声</a:t>
                </a:r>
                <a:endParaRPr lang="zh-CN" altLang="en-US"/>
              </a:p>
            </p:txBody>
          </p:sp>
          <p:sp>
            <p:nvSpPr>
              <p:cNvPr id="22566" name="Rectangle 35"/>
              <p:cNvSpPr>
                <a:spLocks noChangeArrowheads="1"/>
              </p:cNvSpPr>
              <p:nvPr/>
            </p:nvSpPr>
            <p:spPr bwMode="auto">
              <a:xfrm>
                <a:off x="3463" y="815"/>
                <a:ext cx="25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(a)</a:t>
                </a:r>
                <a:endParaRPr lang="en-US" altLang="zh-CN"/>
              </a:p>
            </p:txBody>
          </p:sp>
          <p:sp>
            <p:nvSpPr>
              <p:cNvPr id="22567" name="Freeform 36"/>
              <p:cNvSpPr>
                <a:spLocks noChangeArrowheads="1"/>
              </p:cNvSpPr>
              <p:nvPr/>
            </p:nvSpPr>
            <p:spPr bwMode="auto">
              <a:xfrm>
                <a:off x="2101" y="1372"/>
                <a:ext cx="3633" cy="183"/>
              </a:xfrm>
              <a:custGeom>
                <a:avLst/>
                <a:gdLst>
                  <a:gd name="T0" fmla="*/ 0 w 3633"/>
                  <a:gd name="T1" fmla="*/ 183 h 183"/>
                  <a:gd name="T2" fmla="*/ 242 w 3633"/>
                  <a:gd name="T3" fmla="*/ 183 h 183"/>
                  <a:gd name="T4" fmla="*/ 242 w 3633"/>
                  <a:gd name="T5" fmla="*/ 0 h 183"/>
                  <a:gd name="T6" fmla="*/ 484 w 3633"/>
                  <a:gd name="T7" fmla="*/ 0 h 183"/>
                  <a:gd name="T8" fmla="*/ 484 w 3633"/>
                  <a:gd name="T9" fmla="*/ 183 h 183"/>
                  <a:gd name="T10" fmla="*/ 726 w 3633"/>
                  <a:gd name="T11" fmla="*/ 183 h 183"/>
                  <a:gd name="T12" fmla="*/ 726 w 3633"/>
                  <a:gd name="T13" fmla="*/ 0 h 183"/>
                  <a:gd name="T14" fmla="*/ 1210 w 3633"/>
                  <a:gd name="T15" fmla="*/ 0 h 183"/>
                  <a:gd name="T16" fmla="*/ 1210 w 3633"/>
                  <a:gd name="T17" fmla="*/ 183 h 183"/>
                  <a:gd name="T18" fmla="*/ 1697 w 3633"/>
                  <a:gd name="T19" fmla="*/ 183 h 183"/>
                  <a:gd name="T20" fmla="*/ 1697 w 3633"/>
                  <a:gd name="T21" fmla="*/ 0 h 183"/>
                  <a:gd name="T22" fmla="*/ 2181 w 3633"/>
                  <a:gd name="T23" fmla="*/ 0 h 183"/>
                  <a:gd name="T24" fmla="*/ 2181 w 3633"/>
                  <a:gd name="T25" fmla="*/ 183 h 183"/>
                  <a:gd name="T26" fmla="*/ 2665 w 3633"/>
                  <a:gd name="T27" fmla="*/ 183 h 183"/>
                  <a:gd name="T28" fmla="*/ 2665 w 3633"/>
                  <a:gd name="T29" fmla="*/ 0 h 183"/>
                  <a:gd name="T30" fmla="*/ 2907 w 3633"/>
                  <a:gd name="T31" fmla="*/ 0 h 183"/>
                  <a:gd name="T32" fmla="*/ 2907 w 3633"/>
                  <a:gd name="T33" fmla="*/ 183 h 183"/>
                  <a:gd name="T34" fmla="*/ 3149 w 3633"/>
                  <a:gd name="T35" fmla="*/ 183 h 183"/>
                  <a:gd name="T36" fmla="*/ 3149 w 3633"/>
                  <a:gd name="T37" fmla="*/ 0 h 183"/>
                  <a:gd name="T38" fmla="*/ 3391 w 3633"/>
                  <a:gd name="T39" fmla="*/ 0 h 183"/>
                  <a:gd name="T40" fmla="*/ 3391 w 3633"/>
                  <a:gd name="T41" fmla="*/ 183 h 183"/>
                  <a:gd name="T42" fmla="*/ 3633 w 3633"/>
                  <a:gd name="T43" fmla="*/ 183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633" h="183">
                    <a:moveTo>
                      <a:pt x="0" y="183"/>
                    </a:moveTo>
                    <a:lnTo>
                      <a:pt x="242" y="183"/>
                    </a:lnTo>
                    <a:lnTo>
                      <a:pt x="242" y="0"/>
                    </a:lnTo>
                    <a:lnTo>
                      <a:pt x="484" y="0"/>
                    </a:lnTo>
                    <a:lnTo>
                      <a:pt x="484" y="183"/>
                    </a:lnTo>
                    <a:lnTo>
                      <a:pt x="726" y="183"/>
                    </a:lnTo>
                    <a:lnTo>
                      <a:pt x="726" y="0"/>
                    </a:lnTo>
                    <a:lnTo>
                      <a:pt x="1210" y="0"/>
                    </a:lnTo>
                    <a:lnTo>
                      <a:pt x="1210" y="183"/>
                    </a:lnTo>
                    <a:lnTo>
                      <a:pt x="1697" y="183"/>
                    </a:lnTo>
                    <a:lnTo>
                      <a:pt x="1697" y="0"/>
                    </a:lnTo>
                    <a:lnTo>
                      <a:pt x="2181" y="0"/>
                    </a:lnTo>
                    <a:lnTo>
                      <a:pt x="2181" y="183"/>
                    </a:lnTo>
                    <a:lnTo>
                      <a:pt x="2665" y="183"/>
                    </a:lnTo>
                    <a:lnTo>
                      <a:pt x="2665" y="0"/>
                    </a:lnTo>
                    <a:lnTo>
                      <a:pt x="2907" y="0"/>
                    </a:lnTo>
                    <a:lnTo>
                      <a:pt x="2907" y="183"/>
                    </a:lnTo>
                    <a:lnTo>
                      <a:pt x="3149" y="183"/>
                    </a:lnTo>
                    <a:lnTo>
                      <a:pt x="3149" y="0"/>
                    </a:lnTo>
                    <a:lnTo>
                      <a:pt x="3391" y="0"/>
                    </a:lnTo>
                    <a:lnTo>
                      <a:pt x="3391" y="183"/>
                    </a:lnTo>
                    <a:lnTo>
                      <a:pt x="3633" y="183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37"/>
              <p:cNvSpPr>
                <a:spLocks noChangeShapeType="1"/>
              </p:cNvSpPr>
              <p:nvPr/>
            </p:nvSpPr>
            <p:spPr bwMode="auto">
              <a:xfrm>
                <a:off x="210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38"/>
              <p:cNvSpPr>
                <a:spLocks noChangeShapeType="1"/>
              </p:cNvSpPr>
              <p:nvPr/>
            </p:nvSpPr>
            <p:spPr bwMode="auto">
              <a:xfrm>
                <a:off x="2179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39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40"/>
              <p:cNvSpPr>
                <a:spLocks noChangeShapeType="1"/>
              </p:cNvSpPr>
              <p:nvPr/>
            </p:nvSpPr>
            <p:spPr bwMode="auto">
              <a:xfrm>
                <a:off x="2334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41"/>
              <p:cNvSpPr>
                <a:spLocks noChangeShapeType="1"/>
              </p:cNvSpPr>
              <p:nvPr/>
            </p:nvSpPr>
            <p:spPr bwMode="auto">
              <a:xfrm>
                <a:off x="241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Line 42"/>
              <p:cNvSpPr>
                <a:spLocks noChangeShapeType="1"/>
              </p:cNvSpPr>
              <p:nvPr/>
            </p:nvSpPr>
            <p:spPr bwMode="auto">
              <a:xfrm>
                <a:off x="2489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Line 43"/>
              <p:cNvSpPr>
                <a:spLocks noChangeShapeType="1"/>
              </p:cNvSpPr>
              <p:nvPr/>
            </p:nvSpPr>
            <p:spPr bwMode="auto">
              <a:xfrm>
                <a:off x="2566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Line 44"/>
              <p:cNvSpPr>
                <a:spLocks noChangeShapeType="1"/>
              </p:cNvSpPr>
              <p:nvPr/>
            </p:nvSpPr>
            <p:spPr bwMode="auto">
              <a:xfrm>
                <a:off x="2643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45"/>
              <p:cNvSpPr>
                <a:spLocks noChangeShapeType="1"/>
              </p:cNvSpPr>
              <p:nvPr/>
            </p:nvSpPr>
            <p:spPr bwMode="auto">
              <a:xfrm>
                <a:off x="272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Line 46"/>
              <p:cNvSpPr>
                <a:spLocks noChangeShapeType="1"/>
              </p:cNvSpPr>
              <p:nvPr/>
            </p:nvSpPr>
            <p:spPr bwMode="auto">
              <a:xfrm>
                <a:off x="2798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47"/>
              <p:cNvSpPr>
                <a:spLocks noChangeShapeType="1"/>
              </p:cNvSpPr>
              <p:nvPr/>
            </p:nvSpPr>
            <p:spPr bwMode="auto">
              <a:xfrm>
                <a:off x="2876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Line 48"/>
              <p:cNvSpPr>
                <a:spLocks noChangeShapeType="1"/>
              </p:cNvSpPr>
              <p:nvPr/>
            </p:nvSpPr>
            <p:spPr bwMode="auto">
              <a:xfrm>
                <a:off x="2953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Line 49"/>
              <p:cNvSpPr>
                <a:spLocks noChangeShapeType="1"/>
              </p:cNvSpPr>
              <p:nvPr/>
            </p:nvSpPr>
            <p:spPr bwMode="auto">
              <a:xfrm>
                <a:off x="3031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1" name="Line 50"/>
              <p:cNvSpPr>
                <a:spLocks noChangeShapeType="1"/>
              </p:cNvSpPr>
              <p:nvPr/>
            </p:nvSpPr>
            <p:spPr bwMode="auto">
              <a:xfrm>
                <a:off x="3108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2" name="Line 51"/>
              <p:cNvSpPr>
                <a:spLocks noChangeShapeType="1"/>
              </p:cNvSpPr>
              <p:nvPr/>
            </p:nvSpPr>
            <p:spPr bwMode="auto">
              <a:xfrm>
                <a:off x="3185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3" name="Line 52"/>
              <p:cNvSpPr>
                <a:spLocks noChangeShapeType="1"/>
              </p:cNvSpPr>
              <p:nvPr/>
            </p:nvSpPr>
            <p:spPr bwMode="auto">
              <a:xfrm>
                <a:off x="3263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Line 53"/>
              <p:cNvSpPr>
                <a:spLocks noChangeShapeType="1"/>
              </p:cNvSpPr>
              <p:nvPr/>
            </p:nvSpPr>
            <p:spPr bwMode="auto">
              <a:xfrm>
                <a:off x="3340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54"/>
              <p:cNvSpPr>
                <a:spLocks noChangeShapeType="1"/>
              </p:cNvSpPr>
              <p:nvPr/>
            </p:nvSpPr>
            <p:spPr bwMode="auto">
              <a:xfrm>
                <a:off x="3418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Line 55"/>
              <p:cNvSpPr>
                <a:spLocks noChangeShapeType="1"/>
              </p:cNvSpPr>
              <p:nvPr/>
            </p:nvSpPr>
            <p:spPr bwMode="auto">
              <a:xfrm>
                <a:off x="3495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Line 56"/>
              <p:cNvSpPr>
                <a:spLocks noChangeShapeType="1"/>
              </p:cNvSpPr>
              <p:nvPr/>
            </p:nvSpPr>
            <p:spPr bwMode="auto">
              <a:xfrm>
                <a:off x="3573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57"/>
              <p:cNvSpPr>
                <a:spLocks noChangeShapeType="1"/>
              </p:cNvSpPr>
              <p:nvPr/>
            </p:nvSpPr>
            <p:spPr bwMode="auto">
              <a:xfrm>
                <a:off x="3650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Line 58"/>
              <p:cNvSpPr>
                <a:spLocks noChangeShapeType="1"/>
              </p:cNvSpPr>
              <p:nvPr/>
            </p:nvSpPr>
            <p:spPr bwMode="auto">
              <a:xfrm>
                <a:off x="3727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59"/>
              <p:cNvSpPr>
                <a:spLocks noChangeShapeType="1"/>
              </p:cNvSpPr>
              <p:nvPr/>
            </p:nvSpPr>
            <p:spPr bwMode="auto">
              <a:xfrm>
                <a:off x="3805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1" name="Line 60"/>
              <p:cNvSpPr>
                <a:spLocks noChangeShapeType="1"/>
              </p:cNvSpPr>
              <p:nvPr/>
            </p:nvSpPr>
            <p:spPr bwMode="auto">
              <a:xfrm>
                <a:off x="3882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2" name="Line 61"/>
              <p:cNvSpPr>
                <a:spLocks noChangeShapeType="1"/>
              </p:cNvSpPr>
              <p:nvPr/>
            </p:nvSpPr>
            <p:spPr bwMode="auto">
              <a:xfrm>
                <a:off x="3960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3" name="Line 62"/>
              <p:cNvSpPr>
                <a:spLocks noChangeShapeType="1"/>
              </p:cNvSpPr>
              <p:nvPr/>
            </p:nvSpPr>
            <p:spPr bwMode="auto">
              <a:xfrm>
                <a:off x="4037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4" name="Line 63"/>
              <p:cNvSpPr>
                <a:spLocks noChangeShapeType="1"/>
              </p:cNvSpPr>
              <p:nvPr/>
            </p:nvSpPr>
            <p:spPr bwMode="auto">
              <a:xfrm>
                <a:off x="4115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5" name="Line 64"/>
              <p:cNvSpPr>
                <a:spLocks noChangeShapeType="1"/>
              </p:cNvSpPr>
              <p:nvPr/>
            </p:nvSpPr>
            <p:spPr bwMode="auto">
              <a:xfrm>
                <a:off x="4192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6" name="Line 65"/>
              <p:cNvSpPr>
                <a:spLocks noChangeShapeType="1"/>
              </p:cNvSpPr>
              <p:nvPr/>
            </p:nvSpPr>
            <p:spPr bwMode="auto">
              <a:xfrm>
                <a:off x="4269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7" name="Line 66"/>
              <p:cNvSpPr>
                <a:spLocks noChangeShapeType="1"/>
              </p:cNvSpPr>
              <p:nvPr/>
            </p:nvSpPr>
            <p:spPr bwMode="auto">
              <a:xfrm>
                <a:off x="4347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8" name="Line 67"/>
              <p:cNvSpPr>
                <a:spLocks noChangeShapeType="1"/>
              </p:cNvSpPr>
              <p:nvPr/>
            </p:nvSpPr>
            <p:spPr bwMode="auto">
              <a:xfrm>
                <a:off x="4424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9" name="Line 68"/>
              <p:cNvSpPr>
                <a:spLocks noChangeShapeType="1"/>
              </p:cNvSpPr>
              <p:nvPr/>
            </p:nvSpPr>
            <p:spPr bwMode="auto">
              <a:xfrm>
                <a:off x="4502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0" name="Line 69"/>
              <p:cNvSpPr>
                <a:spLocks noChangeShapeType="1"/>
              </p:cNvSpPr>
              <p:nvPr/>
            </p:nvSpPr>
            <p:spPr bwMode="auto">
              <a:xfrm>
                <a:off x="4579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1" name="Line 70"/>
              <p:cNvSpPr>
                <a:spLocks noChangeShapeType="1"/>
              </p:cNvSpPr>
              <p:nvPr/>
            </p:nvSpPr>
            <p:spPr bwMode="auto">
              <a:xfrm>
                <a:off x="4657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2" name="Line 71"/>
              <p:cNvSpPr>
                <a:spLocks noChangeShapeType="1"/>
              </p:cNvSpPr>
              <p:nvPr/>
            </p:nvSpPr>
            <p:spPr bwMode="auto">
              <a:xfrm>
                <a:off x="4734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3" name="Line 72"/>
              <p:cNvSpPr>
                <a:spLocks noChangeShapeType="1"/>
              </p:cNvSpPr>
              <p:nvPr/>
            </p:nvSpPr>
            <p:spPr bwMode="auto">
              <a:xfrm>
                <a:off x="481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4" name="Line 73"/>
              <p:cNvSpPr>
                <a:spLocks noChangeShapeType="1"/>
              </p:cNvSpPr>
              <p:nvPr/>
            </p:nvSpPr>
            <p:spPr bwMode="auto">
              <a:xfrm>
                <a:off x="4889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5" name="Line 74"/>
              <p:cNvSpPr>
                <a:spLocks noChangeShapeType="1"/>
              </p:cNvSpPr>
              <p:nvPr/>
            </p:nvSpPr>
            <p:spPr bwMode="auto">
              <a:xfrm>
                <a:off x="4966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6" name="Line 75"/>
              <p:cNvSpPr>
                <a:spLocks noChangeShapeType="1"/>
              </p:cNvSpPr>
              <p:nvPr/>
            </p:nvSpPr>
            <p:spPr bwMode="auto">
              <a:xfrm>
                <a:off x="5044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Line 76"/>
              <p:cNvSpPr>
                <a:spLocks noChangeShapeType="1"/>
              </p:cNvSpPr>
              <p:nvPr/>
            </p:nvSpPr>
            <p:spPr bwMode="auto">
              <a:xfrm>
                <a:off x="512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8" name="Line 77"/>
              <p:cNvSpPr>
                <a:spLocks noChangeShapeType="1"/>
              </p:cNvSpPr>
              <p:nvPr/>
            </p:nvSpPr>
            <p:spPr bwMode="auto">
              <a:xfrm>
                <a:off x="5199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9" name="Line 78"/>
              <p:cNvSpPr>
                <a:spLocks noChangeShapeType="1"/>
              </p:cNvSpPr>
              <p:nvPr/>
            </p:nvSpPr>
            <p:spPr bwMode="auto">
              <a:xfrm>
                <a:off x="5276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0" name="Line 79"/>
              <p:cNvSpPr>
                <a:spLocks noChangeShapeType="1"/>
              </p:cNvSpPr>
              <p:nvPr/>
            </p:nvSpPr>
            <p:spPr bwMode="auto">
              <a:xfrm>
                <a:off x="5353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1" name="Line 80"/>
              <p:cNvSpPr>
                <a:spLocks noChangeShapeType="1"/>
              </p:cNvSpPr>
              <p:nvPr/>
            </p:nvSpPr>
            <p:spPr bwMode="auto">
              <a:xfrm>
                <a:off x="5431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2" name="Line 81"/>
              <p:cNvSpPr>
                <a:spLocks noChangeShapeType="1"/>
              </p:cNvSpPr>
              <p:nvPr/>
            </p:nvSpPr>
            <p:spPr bwMode="auto">
              <a:xfrm>
                <a:off x="5508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3" name="Line 82"/>
              <p:cNvSpPr>
                <a:spLocks noChangeShapeType="1"/>
              </p:cNvSpPr>
              <p:nvPr/>
            </p:nvSpPr>
            <p:spPr bwMode="auto">
              <a:xfrm>
                <a:off x="5586" y="1968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4" name="Line 83"/>
              <p:cNvSpPr>
                <a:spLocks noChangeShapeType="1"/>
              </p:cNvSpPr>
              <p:nvPr/>
            </p:nvSpPr>
            <p:spPr bwMode="auto">
              <a:xfrm>
                <a:off x="5663" y="1968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5" name="Line 84"/>
              <p:cNvSpPr>
                <a:spLocks noChangeShapeType="1"/>
              </p:cNvSpPr>
              <p:nvPr/>
            </p:nvSpPr>
            <p:spPr bwMode="auto">
              <a:xfrm>
                <a:off x="210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6" name="Line 85"/>
              <p:cNvSpPr>
                <a:spLocks noChangeShapeType="1"/>
              </p:cNvSpPr>
              <p:nvPr/>
            </p:nvSpPr>
            <p:spPr bwMode="auto">
              <a:xfrm>
                <a:off x="2179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7" name="Line 86"/>
              <p:cNvSpPr>
                <a:spLocks noChangeShapeType="1"/>
              </p:cNvSpPr>
              <p:nvPr/>
            </p:nvSpPr>
            <p:spPr bwMode="auto">
              <a:xfrm>
                <a:off x="2256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8" name="Line 87"/>
              <p:cNvSpPr>
                <a:spLocks noChangeShapeType="1"/>
              </p:cNvSpPr>
              <p:nvPr/>
            </p:nvSpPr>
            <p:spPr bwMode="auto">
              <a:xfrm>
                <a:off x="2334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9" name="Line 88"/>
              <p:cNvSpPr>
                <a:spLocks noChangeShapeType="1"/>
              </p:cNvSpPr>
              <p:nvPr/>
            </p:nvSpPr>
            <p:spPr bwMode="auto">
              <a:xfrm>
                <a:off x="241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0" name="Line 89"/>
              <p:cNvSpPr>
                <a:spLocks noChangeShapeType="1"/>
              </p:cNvSpPr>
              <p:nvPr/>
            </p:nvSpPr>
            <p:spPr bwMode="auto">
              <a:xfrm>
                <a:off x="2489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1" name="Line 90"/>
              <p:cNvSpPr>
                <a:spLocks noChangeShapeType="1"/>
              </p:cNvSpPr>
              <p:nvPr/>
            </p:nvSpPr>
            <p:spPr bwMode="auto">
              <a:xfrm>
                <a:off x="2566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2" name="Line 91"/>
              <p:cNvSpPr>
                <a:spLocks noChangeShapeType="1"/>
              </p:cNvSpPr>
              <p:nvPr/>
            </p:nvSpPr>
            <p:spPr bwMode="auto">
              <a:xfrm>
                <a:off x="2643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3" name="Line 92"/>
              <p:cNvSpPr>
                <a:spLocks noChangeShapeType="1"/>
              </p:cNvSpPr>
              <p:nvPr/>
            </p:nvSpPr>
            <p:spPr bwMode="auto">
              <a:xfrm>
                <a:off x="272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4" name="Line 93"/>
              <p:cNvSpPr>
                <a:spLocks noChangeShapeType="1"/>
              </p:cNvSpPr>
              <p:nvPr/>
            </p:nvSpPr>
            <p:spPr bwMode="auto">
              <a:xfrm>
                <a:off x="2798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5" name="Line 94"/>
              <p:cNvSpPr>
                <a:spLocks noChangeShapeType="1"/>
              </p:cNvSpPr>
              <p:nvPr/>
            </p:nvSpPr>
            <p:spPr bwMode="auto">
              <a:xfrm>
                <a:off x="2876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6" name="Line 95"/>
              <p:cNvSpPr>
                <a:spLocks noChangeShapeType="1"/>
              </p:cNvSpPr>
              <p:nvPr/>
            </p:nvSpPr>
            <p:spPr bwMode="auto">
              <a:xfrm>
                <a:off x="2953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7" name="Line 96"/>
              <p:cNvSpPr>
                <a:spLocks noChangeShapeType="1"/>
              </p:cNvSpPr>
              <p:nvPr/>
            </p:nvSpPr>
            <p:spPr bwMode="auto">
              <a:xfrm>
                <a:off x="3031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8" name="Line 97"/>
              <p:cNvSpPr>
                <a:spLocks noChangeShapeType="1"/>
              </p:cNvSpPr>
              <p:nvPr/>
            </p:nvSpPr>
            <p:spPr bwMode="auto">
              <a:xfrm>
                <a:off x="3108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9" name="Line 98"/>
              <p:cNvSpPr>
                <a:spLocks noChangeShapeType="1"/>
              </p:cNvSpPr>
              <p:nvPr/>
            </p:nvSpPr>
            <p:spPr bwMode="auto">
              <a:xfrm>
                <a:off x="3185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0" name="Line 99"/>
              <p:cNvSpPr>
                <a:spLocks noChangeShapeType="1"/>
              </p:cNvSpPr>
              <p:nvPr/>
            </p:nvSpPr>
            <p:spPr bwMode="auto">
              <a:xfrm>
                <a:off x="3263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1" name="Line 100"/>
              <p:cNvSpPr>
                <a:spLocks noChangeShapeType="1"/>
              </p:cNvSpPr>
              <p:nvPr/>
            </p:nvSpPr>
            <p:spPr bwMode="auto">
              <a:xfrm>
                <a:off x="3340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2" name="Line 101"/>
              <p:cNvSpPr>
                <a:spLocks noChangeShapeType="1"/>
              </p:cNvSpPr>
              <p:nvPr/>
            </p:nvSpPr>
            <p:spPr bwMode="auto">
              <a:xfrm>
                <a:off x="3418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3" name="Line 102"/>
              <p:cNvSpPr>
                <a:spLocks noChangeShapeType="1"/>
              </p:cNvSpPr>
              <p:nvPr/>
            </p:nvSpPr>
            <p:spPr bwMode="auto">
              <a:xfrm>
                <a:off x="3495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4" name="Line 103"/>
              <p:cNvSpPr>
                <a:spLocks noChangeShapeType="1"/>
              </p:cNvSpPr>
              <p:nvPr/>
            </p:nvSpPr>
            <p:spPr bwMode="auto">
              <a:xfrm>
                <a:off x="3573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5" name="Line 104"/>
              <p:cNvSpPr>
                <a:spLocks noChangeShapeType="1"/>
              </p:cNvSpPr>
              <p:nvPr/>
            </p:nvSpPr>
            <p:spPr bwMode="auto">
              <a:xfrm>
                <a:off x="3650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6" name="Line 105"/>
              <p:cNvSpPr>
                <a:spLocks noChangeShapeType="1"/>
              </p:cNvSpPr>
              <p:nvPr/>
            </p:nvSpPr>
            <p:spPr bwMode="auto">
              <a:xfrm>
                <a:off x="3727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7" name="Line 106"/>
              <p:cNvSpPr>
                <a:spLocks noChangeShapeType="1"/>
              </p:cNvSpPr>
              <p:nvPr/>
            </p:nvSpPr>
            <p:spPr bwMode="auto">
              <a:xfrm>
                <a:off x="3805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8" name="Line 107"/>
              <p:cNvSpPr>
                <a:spLocks noChangeShapeType="1"/>
              </p:cNvSpPr>
              <p:nvPr/>
            </p:nvSpPr>
            <p:spPr bwMode="auto">
              <a:xfrm>
                <a:off x="3882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9" name="Line 108"/>
              <p:cNvSpPr>
                <a:spLocks noChangeShapeType="1"/>
              </p:cNvSpPr>
              <p:nvPr/>
            </p:nvSpPr>
            <p:spPr bwMode="auto">
              <a:xfrm>
                <a:off x="3960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0" name="Line 109"/>
              <p:cNvSpPr>
                <a:spLocks noChangeShapeType="1"/>
              </p:cNvSpPr>
              <p:nvPr/>
            </p:nvSpPr>
            <p:spPr bwMode="auto">
              <a:xfrm>
                <a:off x="4037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1" name="Line 110"/>
              <p:cNvSpPr>
                <a:spLocks noChangeShapeType="1"/>
              </p:cNvSpPr>
              <p:nvPr/>
            </p:nvSpPr>
            <p:spPr bwMode="auto">
              <a:xfrm>
                <a:off x="4115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2" name="Line 111"/>
              <p:cNvSpPr>
                <a:spLocks noChangeShapeType="1"/>
              </p:cNvSpPr>
              <p:nvPr/>
            </p:nvSpPr>
            <p:spPr bwMode="auto">
              <a:xfrm>
                <a:off x="4192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3" name="Line 112"/>
              <p:cNvSpPr>
                <a:spLocks noChangeShapeType="1"/>
              </p:cNvSpPr>
              <p:nvPr/>
            </p:nvSpPr>
            <p:spPr bwMode="auto">
              <a:xfrm>
                <a:off x="4269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4" name="Line 113"/>
              <p:cNvSpPr>
                <a:spLocks noChangeShapeType="1"/>
              </p:cNvSpPr>
              <p:nvPr/>
            </p:nvSpPr>
            <p:spPr bwMode="auto">
              <a:xfrm>
                <a:off x="4347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5" name="Line 114"/>
              <p:cNvSpPr>
                <a:spLocks noChangeShapeType="1"/>
              </p:cNvSpPr>
              <p:nvPr/>
            </p:nvSpPr>
            <p:spPr bwMode="auto">
              <a:xfrm>
                <a:off x="4424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6" name="Line 115"/>
              <p:cNvSpPr>
                <a:spLocks noChangeShapeType="1"/>
              </p:cNvSpPr>
              <p:nvPr/>
            </p:nvSpPr>
            <p:spPr bwMode="auto">
              <a:xfrm>
                <a:off x="4502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7" name="Line 116"/>
              <p:cNvSpPr>
                <a:spLocks noChangeShapeType="1"/>
              </p:cNvSpPr>
              <p:nvPr/>
            </p:nvSpPr>
            <p:spPr bwMode="auto">
              <a:xfrm>
                <a:off x="4579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8" name="Line 117"/>
              <p:cNvSpPr>
                <a:spLocks noChangeShapeType="1"/>
              </p:cNvSpPr>
              <p:nvPr/>
            </p:nvSpPr>
            <p:spPr bwMode="auto">
              <a:xfrm>
                <a:off x="4657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9" name="Line 118"/>
              <p:cNvSpPr>
                <a:spLocks noChangeShapeType="1"/>
              </p:cNvSpPr>
              <p:nvPr/>
            </p:nvSpPr>
            <p:spPr bwMode="auto">
              <a:xfrm>
                <a:off x="4734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0" name="Line 119"/>
              <p:cNvSpPr>
                <a:spLocks noChangeShapeType="1"/>
              </p:cNvSpPr>
              <p:nvPr/>
            </p:nvSpPr>
            <p:spPr bwMode="auto">
              <a:xfrm>
                <a:off x="481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1" name="Line 120"/>
              <p:cNvSpPr>
                <a:spLocks noChangeShapeType="1"/>
              </p:cNvSpPr>
              <p:nvPr/>
            </p:nvSpPr>
            <p:spPr bwMode="auto">
              <a:xfrm>
                <a:off x="4889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2" name="Line 121"/>
              <p:cNvSpPr>
                <a:spLocks noChangeShapeType="1"/>
              </p:cNvSpPr>
              <p:nvPr/>
            </p:nvSpPr>
            <p:spPr bwMode="auto">
              <a:xfrm>
                <a:off x="4966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3" name="Line 122"/>
              <p:cNvSpPr>
                <a:spLocks noChangeShapeType="1"/>
              </p:cNvSpPr>
              <p:nvPr/>
            </p:nvSpPr>
            <p:spPr bwMode="auto">
              <a:xfrm>
                <a:off x="5044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4" name="Line 123"/>
              <p:cNvSpPr>
                <a:spLocks noChangeShapeType="1"/>
              </p:cNvSpPr>
              <p:nvPr/>
            </p:nvSpPr>
            <p:spPr bwMode="auto">
              <a:xfrm>
                <a:off x="512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5" name="Line 124"/>
              <p:cNvSpPr>
                <a:spLocks noChangeShapeType="1"/>
              </p:cNvSpPr>
              <p:nvPr/>
            </p:nvSpPr>
            <p:spPr bwMode="auto">
              <a:xfrm>
                <a:off x="5199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6" name="Line 125"/>
              <p:cNvSpPr>
                <a:spLocks noChangeShapeType="1"/>
              </p:cNvSpPr>
              <p:nvPr/>
            </p:nvSpPr>
            <p:spPr bwMode="auto">
              <a:xfrm>
                <a:off x="5276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7" name="Line 126"/>
              <p:cNvSpPr>
                <a:spLocks noChangeShapeType="1"/>
              </p:cNvSpPr>
              <p:nvPr/>
            </p:nvSpPr>
            <p:spPr bwMode="auto">
              <a:xfrm>
                <a:off x="5353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8" name="Line 127"/>
              <p:cNvSpPr>
                <a:spLocks noChangeShapeType="1"/>
              </p:cNvSpPr>
              <p:nvPr/>
            </p:nvSpPr>
            <p:spPr bwMode="auto">
              <a:xfrm>
                <a:off x="5431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9" name="Line 128"/>
              <p:cNvSpPr>
                <a:spLocks noChangeShapeType="1"/>
              </p:cNvSpPr>
              <p:nvPr/>
            </p:nvSpPr>
            <p:spPr bwMode="auto">
              <a:xfrm>
                <a:off x="5508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0" name="Line 129"/>
              <p:cNvSpPr>
                <a:spLocks noChangeShapeType="1"/>
              </p:cNvSpPr>
              <p:nvPr/>
            </p:nvSpPr>
            <p:spPr bwMode="auto">
              <a:xfrm>
                <a:off x="5586" y="2517"/>
                <a:ext cx="3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1" name="Line 130"/>
              <p:cNvSpPr>
                <a:spLocks noChangeShapeType="1"/>
              </p:cNvSpPr>
              <p:nvPr/>
            </p:nvSpPr>
            <p:spPr bwMode="auto">
              <a:xfrm>
                <a:off x="5663" y="2517"/>
                <a:ext cx="3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2" name="Line 131"/>
              <p:cNvSpPr>
                <a:spLocks noChangeShapeType="1"/>
              </p:cNvSpPr>
              <p:nvPr/>
            </p:nvSpPr>
            <p:spPr bwMode="auto">
              <a:xfrm>
                <a:off x="2285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3" name="Line 132"/>
              <p:cNvSpPr>
                <a:spLocks noChangeShapeType="1"/>
              </p:cNvSpPr>
              <p:nvPr/>
            </p:nvSpPr>
            <p:spPr bwMode="auto">
              <a:xfrm>
                <a:off x="2527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4" name="Line 133"/>
              <p:cNvSpPr>
                <a:spLocks noChangeShapeType="1"/>
              </p:cNvSpPr>
              <p:nvPr/>
            </p:nvSpPr>
            <p:spPr bwMode="auto">
              <a:xfrm>
                <a:off x="2769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5" name="Line 134"/>
              <p:cNvSpPr>
                <a:spLocks noChangeShapeType="1"/>
              </p:cNvSpPr>
              <p:nvPr/>
            </p:nvSpPr>
            <p:spPr bwMode="auto">
              <a:xfrm>
                <a:off x="3011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Line 135"/>
              <p:cNvSpPr>
                <a:spLocks noChangeShapeType="1"/>
              </p:cNvSpPr>
              <p:nvPr/>
            </p:nvSpPr>
            <p:spPr bwMode="auto">
              <a:xfrm>
                <a:off x="3253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7" name="Line 136"/>
              <p:cNvSpPr>
                <a:spLocks noChangeShapeType="1"/>
              </p:cNvSpPr>
              <p:nvPr/>
            </p:nvSpPr>
            <p:spPr bwMode="auto">
              <a:xfrm>
                <a:off x="3495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8" name="Line 137"/>
              <p:cNvSpPr>
                <a:spLocks noChangeShapeType="1"/>
              </p:cNvSpPr>
              <p:nvPr/>
            </p:nvSpPr>
            <p:spPr bwMode="auto">
              <a:xfrm>
                <a:off x="3737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9" name="Line 138"/>
              <p:cNvSpPr>
                <a:spLocks noChangeShapeType="1"/>
              </p:cNvSpPr>
              <p:nvPr/>
            </p:nvSpPr>
            <p:spPr bwMode="auto">
              <a:xfrm>
                <a:off x="4221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0" name="Line 139"/>
              <p:cNvSpPr>
                <a:spLocks noChangeShapeType="1"/>
              </p:cNvSpPr>
              <p:nvPr/>
            </p:nvSpPr>
            <p:spPr bwMode="auto">
              <a:xfrm>
                <a:off x="3979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1" name="Line 140"/>
              <p:cNvSpPr>
                <a:spLocks noChangeShapeType="1"/>
              </p:cNvSpPr>
              <p:nvPr/>
            </p:nvSpPr>
            <p:spPr bwMode="auto">
              <a:xfrm>
                <a:off x="4463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2" name="Line 141"/>
              <p:cNvSpPr>
                <a:spLocks noChangeShapeType="1"/>
              </p:cNvSpPr>
              <p:nvPr/>
            </p:nvSpPr>
            <p:spPr bwMode="auto">
              <a:xfrm>
                <a:off x="4705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3" name="Line 142"/>
              <p:cNvSpPr>
                <a:spLocks noChangeShapeType="1"/>
              </p:cNvSpPr>
              <p:nvPr/>
            </p:nvSpPr>
            <p:spPr bwMode="auto">
              <a:xfrm>
                <a:off x="4947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4" name="Line 143"/>
              <p:cNvSpPr>
                <a:spLocks noChangeShapeType="1"/>
              </p:cNvSpPr>
              <p:nvPr/>
            </p:nvSpPr>
            <p:spPr bwMode="auto">
              <a:xfrm>
                <a:off x="5189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5" name="Line 144"/>
              <p:cNvSpPr>
                <a:spLocks noChangeShapeType="1"/>
              </p:cNvSpPr>
              <p:nvPr/>
            </p:nvSpPr>
            <p:spPr bwMode="auto">
              <a:xfrm>
                <a:off x="5431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6" name="Line 145"/>
              <p:cNvSpPr>
                <a:spLocks noChangeShapeType="1"/>
              </p:cNvSpPr>
              <p:nvPr/>
            </p:nvSpPr>
            <p:spPr bwMode="auto">
              <a:xfrm>
                <a:off x="5673" y="2976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7" name="Rectangle 146"/>
              <p:cNvSpPr>
                <a:spLocks noChangeArrowheads="1"/>
              </p:cNvSpPr>
              <p:nvPr/>
            </p:nvSpPr>
            <p:spPr bwMode="auto">
              <a:xfrm>
                <a:off x="2253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78" name="Rectangle 147"/>
              <p:cNvSpPr>
                <a:spLocks noChangeArrowheads="1"/>
              </p:cNvSpPr>
              <p:nvPr/>
            </p:nvSpPr>
            <p:spPr bwMode="auto">
              <a:xfrm>
                <a:off x="2253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79" name="Rectangle 148"/>
              <p:cNvSpPr>
                <a:spLocks noChangeArrowheads="1"/>
              </p:cNvSpPr>
              <p:nvPr/>
            </p:nvSpPr>
            <p:spPr bwMode="auto">
              <a:xfrm>
                <a:off x="2495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0" name="Rectangle 149"/>
              <p:cNvSpPr>
                <a:spLocks noChangeArrowheads="1"/>
              </p:cNvSpPr>
              <p:nvPr/>
            </p:nvSpPr>
            <p:spPr bwMode="auto">
              <a:xfrm>
                <a:off x="2495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1" name="Rectangle 150"/>
              <p:cNvSpPr>
                <a:spLocks noChangeArrowheads="1"/>
              </p:cNvSpPr>
              <p:nvPr/>
            </p:nvSpPr>
            <p:spPr bwMode="auto">
              <a:xfrm>
                <a:off x="2737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82" name="Rectangle 151"/>
              <p:cNvSpPr>
                <a:spLocks noChangeArrowheads="1"/>
              </p:cNvSpPr>
              <p:nvPr/>
            </p:nvSpPr>
            <p:spPr bwMode="auto">
              <a:xfrm>
                <a:off x="2737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83" name="Rectangle 152"/>
              <p:cNvSpPr>
                <a:spLocks noChangeArrowheads="1"/>
              </p:cNvSpPr>
              <p:nvPr/>
            </p:nvSpPr>
            <p:spPr bwMode="auto">
              <a:xfrm>
                <a:off x="2979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4" name="Rectangle 153"/>
              <p:cNvSpPr>
                <a:spLocks noChangeArrowheads="1"/>
              </p:cNvSpPr>
              <p:nvPr/>
            </p:nvSpPr>
            <p:spPr bwMode="auto">
              <a:xfrm>
                <a:off x="3221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5" name="Rectangle 154"/>
              <p:cNvSpPr>
                <a:spLocks noChangeArrowheads="1"/>
              </p:cNvSpPr>
              <p:nvPr/>
            </p:nvSpPr>
            <p:spPr bwMode="auto">
              <a:xfrm>
                <a:off x="2979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6" name="Rectangle 155"/>
              <p:cNvSpPr>
                <a:spLocks noChangeArrowheads="1"/>
              </p:cNvSpPr>
              <p:nvPr/>
            </p:nvSpPr>
            <p:spPr bwMode="auto">
              <a:xfrm>
                <a:off x="3221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87" name="Rectangle 156"/>
              <p:cNvSpPr>
                <a:spLocks noChangeArrowheads="1"/>
              </p:cNvSpPr>
              <p:nvPr/>
            </p:nvSpPr>
            <p:spPr bwMode="auto">
              <a:xfrm>
                <a:off x="3463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88" name="Rectangle 157"/>
              <p:cNvSpPr>
                <a:spLocks noChangeArrowheads="1"/>
              </p:cNvSpPr>
              <p:nvPr/>
            </p:nvSpPr>
            <p:spPr bwMode="auto">
              <a:xfrm>
                <a:off x="3463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89" name="Rectangle 158"/>
              <p:cNvSpPr>
                <a:spLocks noChangeArrowheads="1"/>
              </p:cNvSpPr>
              <p:nvPr/>
            </p:nvSpPr>
            <p:spPr bwMode="auto">
              <a:xfrm>
                <a:off x="3705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90" name="Rectangle 159"/>
              <p:cNvSpPr>
                <a:spLocks noChangeArrowheads="1"/>
              </p:cNvSpPr>
              <p:nvPr/>
            </p:nvSpPr>
            <p:spPr bwMode="auto">
              <a:xfrm>
                <a:off x="3705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91" name="Rectangle 160"/>
              <p:cNvSpPr>
                <a:spLocks noChangeArrowheads="1"/>
              </p:cNvSpPr>
              <p:nvPr/>
            </p:nvSpPr>
            <p:spPr bwMode="auto">
              <a:xfrm>
                <a:off x="4189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92" name="Rectangle 161"/>
              <p:cNvSpPr>
                <a:spLocks noChangeArrowheads="1"/>
              </p:cNvSpPr>
              <p:nvPr/>
            </p:nvSpPr>
            <p:spPr bwMode="auto">
              <a:xfrm>
                <a:off x="4189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93" name="Rectangle 162"/>
              <p:cNvSpPr>
                <a:spLocks noChangeArrowheads="1"/>
              </p:cNvSpPr>
              <p:nvPr/>
            </p:nvSpPr>
            <p:spPr bwMode="auto">
              <a:xfrm>
                <a:off x="3947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94" name="Rectangle 163"/>
              <p:cNvSpPr>
                <a:spLocks noChangeArrowheads="1"/>
              </p:cNvSpPr>
              <p:nvPr/>
            </p:nvSpPr>
            <p:spPr bwMode="auto">
              <a:xfrm>
                <a:off x="3947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695" name="Rectangle 164"/>
              <p:cNvSpPr>
                <a:spLocks noChangeArrowheads="1"/>
              </p:cNvSpPr>
              <p:nvPr/>
            </p:nvSpPr>
            <p:spPr bwMode="auto">
              <a:xfrm>
                <a:off x="4431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96" name="Rectangle 165"/>
              <p:cNvSpPr>
                <a:spLocks noChangeArrowheads="1"/>
              </p:cNvSpPr>
              <p:nvPr/>
            </p:nvSpPr>
            <p:spPr bwMode="auto">
              <a:xfrm>
                <a:off x="4431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97" name="Rectangle 166"/>
              <p:cNvSpPr>
                <a:spLocks noChangeArrowheads="1"/>
              </p:cNvSpPr>
              <p:nvPr/>
            </p:nvSpPr>
            <p:spPr bwMode="auto">
              <a:xfrm>
                <a:off x="4673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98" name="Rectangle 167"/>
              <p:cNvSpPr>
                <a:spLocks noChangeArrowheads="1"/>
              </p:cNvSpPr>
              <p:nvPr/>
            </p:nvSpPr>
            <p:spPr bwMode="auto">
              <a:xfrm>
                <a:off x="4673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699" name="Rectangle 168"/>
              <p:cNvSpPr>
                <a:spLocks noChangeArrowheads="1"/>
              </p:cNvSpPr>
              <p:nvPr/>
            </p:nvSpPr>
            <p:spPr bwMode="auto">
              <a:xfrm>
                <a:off x="4915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00" name="Rectangle 169"/>
              <p:cNvSpPr>
                <a:spLocks noChangeArrowheads="1"/>
              </p:cNvSpPr>
              <p:nvPr/>
            </p:nvSpPr>
            <p:spPr bwMode="auto">
              <a:xfrm>
                <a:off x="4915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01" name="Rectangle 170"/>
              <p:cNvSpPr>
                <a:spLocks noChangeArrowheads="1"/>
              </p:cNvSpPr>
              <p:nvPr/>
            </p:nvSpPr>
            <p:spPr bwMode="auto">
              <a:xfrm>
                <a:off x="5157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2" name="Rectangle 171"/>
              <p:cNvSpPr>
                <a:spLocks noChangeArrowheads="1"/>
              </p:cNvSpPr>
              <p:nvPr/>
            </p:nvSpPr>
            <p:spPr bwMode="auto">
              <a:xfrm>
                <a:off x="5157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3" name="Rectangle 172"/>
              <p:cNvSpPr>
                <a:spLocks noChangeArrowheads="1"/>
              </p:cNvSpPr>
              <p:nvPr/>
            </p:nvSpPr>
            <p:spPr bwMode="auto">
              <a:xfrm>
                <a:off x="5399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4" name="Rectangle 173"/>
              <p:cNvSpPr>
                <a:spLocks noChangeArrowheads="1"/>
              </p:cNvSpPr>
              <p:nvPr/>
            </p:nvSpPr>
            <p:spPr bwMode="auto">
              <a:xfrm>
                <a:off x="5399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05" name="Rectangle 174"/>
              <p:cNvSpPr>
                <a:spLocks noChangeArrowheads="1"/>
              </p:cNvSpPr>
              <p:nvPr/>
            </p:nvSpPr>
            <p:spPr bwMode="auto">
              <a:xfrm>
                <a:off x="5644" y="3288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6" name="Rectangle 175"/>
              <p:cNvSpPr>
                <a:spLocks noChangeArrowheads="1"/>
              </p:cNvSpPr>
              <p:nvPr/>
            </p:nvSpPr>
            <p:spPr bwMode="auto">
              <a:xfrm>
                <a:off x="5644" y="3517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7" name="Rectangle 176"/>
              <p:cNvSpPr>
                <a:spLocks noChangeArrowheads="1"/>
              </p:cNvSpPr>
              <p:nvPr/>
            </p:nvSpPr>
            <p:spPr bwMode="auto">
              <a:xfrm>
                <a:off x="2192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08" name="Rectangle 177"/>
              <p:cNvSpPr>
                <a:spLocks noChangeArrowheads="1"/>
              </p:cNvSpPr>
              <p:nvPr/>
            </p:nvSpPr>
            <p:spPr bwMode="auto">
              <a:xfrm>
                <a:off x="2434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09" name="Rectangle 178"/>
              <p:cNvSpPr>
                <a:spLocks noChangeArrowheads="1"/>
              </p:cNvSpPr>
              <p:nvPr/>
            </p:nvSpPr>
            <p:spPr bwMode="auto">
              <a:xfrm>
                <a:off x="2676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10" name="Rectangle 179"/>
              <p:cNvSpPr>
                <a:spLocks noChangeArrowheads="1"/>
              </p:cNvSpPr>
              <p:nvPr/>
            </p:nvSpPr>
            <p:spPr bwMode="auto">
              <a:xfrm>
                <a:off x="2918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11" name="Rectangle 180"/>
              <p:cNvSpPr>
                <a:spLocks noChangeArrowheads="1"/>
              </p:cNvSpPr>
              <p:nvPr/>
            </p:nvSpPr>
            <p:spPr bwMode="auto">
              <a:xfrm>
                <a:off x="3160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12" name="Rectangle 181"/>
              <p:cNvSpPr>
                <a:spLocks noChangeArrowheads="1"/>
              </p:cNvSpPr>
              <p:nvPr/>
            </p:nvSpPr>
            <p:spPr bwMode="auto">
              <a:xfrm>
                <a:off x="3402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13" name="Rectangle 182"/>
              <p:cNvSpPr>
                <a:spLocks noChangeArrowheads="1"/>
              </p:cNvSpPr>
              <p:nvPr/>
            </p:nvSpPr>
            <p:spPr bwMode="auto">
              <a:xfrm>
                <a:off x="3647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14" name="Rectangle 183"/>
              <p:cNvSpPr>
                <a:spLocks noChangeArrowheads="1"/>
              </p:cNvSpPr>
              <p:nvPr/>
            </p:nvSpPr>
            <p:spPr bwMode="auto">
              <a:xfrm>
                <a:off x="4131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15" name="Rectangle 184"/>
              <p:cNvSpPr>
                <a:spLocks noChangeArrowheads="1"/>
              </p:cNvSpPr>
              <p:nvPr/>
            </p:nvSpPr>
            <p:spPr bwMode="auto">
              <a:xfrm>
                <a:off x="3889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16" name="Rectangle 185"/>
              <p:cNvSpPr>
                <a:spLocks noChangeArrowheads="1"/>
              </p:cNvSpPr>
              <p:nvPr/>
            </p:nvSpPr>
            <p:spPr bwMode="auto">
              <a:xfrm>
                <a:off x="4373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17" name="Rectangle 186"/>
              <p:cNvSpPr>
                <a:spLocks noChangeArrowheads="1"/>
              </p:cNvSpPr>
              <p:nvPr/>
            </p:nvSpPr>
            <p:spPr bwMode="auto">
              <a:xfrm>
                <a:off x="4615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18" name="Rectangle 187"/>
              <p:cNvSpPr>
                <a:spLocks noChangeArrowheads="1"/>
              </p:cNvSpPr>
              <p:nvPr/>
            </p:nvSpPr>
            <p:spPr bwMode="auto">
              <a:xfrm>
                <a:off x="4857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19" name="Rectangle 188"/>
              <p:cNvSpPr>
                <a:spLocks noChangeArrowheads="1"/>
              </p:cNvSpPr>
              <p:nvPr/>
            </p:nvSpPr>
            <p:spPr bwMode="auto">
              <a:xfrm>
                <a:off x="5099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20" name="Rectangle 189"/>
              <p:cNvSpPr>
                <a:spLocks noChangeArrowheads="1"/>
              </p:cNvSpPr>
              <p:nvPr/>
            </p:nvSpPr>
            <p:spPr bwMode="auto">
              <a:xfrm>
                <a:off x="5341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22721" name="Rectangle 190"/>
              <p:cNvSpPr>
                <a:spLocks noChangeArrowheads="1"/>
              </p:cNvSpPr>
              <p:nvPr/>
            </p:nvSpPr>
            <p:spPr bwMode="auto">
              <a:xfrm>
                <a:off x="5583" y="1181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/>
              </a:p>
            </p:txBody>
          </p:sp>
          <p:sp>
            <p:nvSpPr>
              <p:cNvPr id="22722" name="Rectangle 191"/>
              <p:cNvSpPr>
                <a:spLocks noChangeArrowheads="1"/>
              </p:cNvSpPr>
              <p:nvPr/>
            </p:nvSpPr>
            <p:spPr bwMode="auto">
              <a:xfrm>
                <a:off x="1311" y="1181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传输数据</a:t>
                </a:r>
                <a:endParaRPr lang="zh-CN" altLang="en-US"/>
              </a:p>
            </p:txBody>
          </p:sp>
          <p:sp>
            <p:nvSpPr>
              <p:cNvPr id="22723" name="Rectangle 192"/>
              <p:cNvSpPr>
                <a:spLocks noChangeArrowheads="1"/>
              </p:cNvSpPr>
              <p:nvPr/>
            </p:nvSpPr>
            <p:spPr bwMode="auto">
              <a:xfrm>
                <a:off x="1188" y="1411"/>
                <a:ext cx="8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数据信号波形</a:t>
                </a:r>
                <a:endParaRPr lang="zh-CN" altLang="en-US"/>
              </a:p>
            </p:txBody>
          </p:sp>
          <p:sp>
            <p:nvSpPr>
              <p:cNvPr id="22724" name="Rectangle 193"/>
              <p:cNvSpPr>
                <a:spLocks noChangeArrowheads="1"/>
              </p:cNvSpPr>
              <p:nvPr/>
            </p:nvSpPr>
            <p:spPr bwMode="auto">
              <a:xfrm>
                <a:off x="1437" y="1892"/>
                <a:ext cx="31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噪声</a:t>
                </a:r>
                <a:endParaRPr lang="zh-CN" altLang="en-US"/>
              </a:p>
            </p:txBody>
          </p:sp>
          <p:sp>
            <p:nvSpPr>
              <p:cNvPr id="22725" name="Rectangle 194"/>
              <p:cNvSpPr>
                <a:spLocks noChangeArrowheads="1"/>
              </p:cNvSpPr>
              <p:nvPr/>
            </p:nvSpPr>
            <p:spPr bwMode="auto">
              <a:xfrm>
                <a:off x="1343" y="2353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数据信号</a:t>
                </a:r>
                <a:endParaRPr lang="zh-CN" altLang="en-US"/>
              </a:p>
            </p:txBody>
          </p:sp>
          <p:sp>
            <p:nvSpPr>
              <p:cNvPr id="22726" name="Rectangle 195"/>
              <p:cNvSpPr>
                <a:spLocks noChangeArrowheads="1"/>
              </p:cNvSpPr>
              <p:nvPr/>
            </p:nvSpPr>
            <p:spPr bwMode="auto">
              <a:xfrm>
                <a:off x="1282" y="2463"/>
                <a:ext cx="69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与噪声信号</a:t>
                </a:r>
                <a:endParaRPr lang="zh-CN" altLang="en-US"/>
              </a:p>
            </p:txBody>
          </p:sp>
          <p:sp>
            <p:nvSpPr>
              <p:cNvPr id="22727" name="Rectangle 196"/>
              <p:cNvSpPr>
                <a:spLocks noChangeArrowheads="1"/>
              </p:cNvSpPr>
              <p:nvPr/>
            </p:nvSpPr>
            <p:spPr bwMode="auto">
              <a:xfrm>
                <a:off x="1221" y="2573"/>
                <a:ext cx="8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叠加后的波形</a:t>
                </a:r>
                <a:endParaRPr lang="zh-CN" altLang="en-US"/>
              </a:p>
            </p:txBody>
          </p:sp>
          <p:sp>
            <p:nvSpPr>
              <p:cNvPr id="22728" name="Rectangle 197"/>
              <p:cNvSpPr>
                <a:spLocks noChangeArrowheads="1"/>
              </p:cNvSpPr>
              <p:nvPr/>
            </p:nvSpPr>
            <p:spPr bwMode="auto">
              <a:xfrm>
                <a:off x="1405" y="3012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采样时间</a:t>
                </a:r>
                <a:endParaRPr lang="zh-CN" altLang="en-US"/>
              </a:p>
            </p:txBody>
          </p:sp>
          <p:sp>
            <p:nvSpPr>
              <p:cNvPr id="22729" name="Rectangle 198"/>
              <p:cNvSpPr>
                <a:spLocks noChangeArrowheads="1"/>
              </p:cNvSpPr>
              <p:nvPr/>
            </p:nvSpPr>
            <p:spPr bwMode="auto">
              <a:xfrm>
                <a:off x="1405" y="3288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接收数据</a:t>
                </a:r>
                <a:endParaRPr lang="zh-CN" altLang="en-US"/>
              </a:p>
            </p:txBody>
          </p:sp>
          <p:sp>
            <p:nvSpPr>
              <p:cNvPr id="22730" name="Rectangle 199"/>
              <p:cNvSpPr>
                <a:spLocks noChangeArrowheads="1"/>
              </p:cNvSpPr>
              <p:nvPr/>
            </p:nvSpPr>
            <p:spPr bwMode="auto">
              <a:xfrm>
                <a:off x="1405" y="3517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原始数据</a:t>
                </a:r>
                <a:endParaRPr lang="zh-CN" altLang="en-US"/>
              </a:p>
            </p:txBody>
          </p:sp>
          <p:sp>
            <p:nvSpPr>
              <p:cNvPr id="22731" name="Rectangle 200"/>
              <p:cNvSpPr>
                <a:spLocks noChangeArrowheads="1"/>
              </p:cNvSpPr>
              <p:nvPr/>
            </p:nvSpPr>
            <p:spPr bwMode="auto">
              <a:xfrm>
                <a:off x="4337" y="3701"/>
                <a:ext cx="5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出错的位</a:t>
                </a:r>
                <a:endParaRPr lang="zh-CN" altLang="en-US"/>
              </a:p>
            </p:txBody>
          </p:sp>
          <p:sp>
            <p:nvSpPr>
              <p:cNvPr id="22732" name="Freeform 201"/>
              <p:cNvSpPr>
                <a:spLocks noChangeArrowheads="1"/>
              </p:cNvSpPr>
              <p:nvPr/>
            </p:nvSpPr>
            <p:spPr bwMode="auto">
              <a:xfrm>
                <a:off x="3776" y="3640"/>
                <a:ext cx="474" cy="115"/>
              </a:xfrm>
              <a:custGeom>
                <a:avLst/>
                <a:gdLst>
                  <a:gd name="T0" fmla="*/ 474 w 474"/>
                  <a:gd name="T1" fmla="*/ 115 h 115"/>
                  <a:gd name="T2" fmla="*/ 419 w 474"/>
                  <a:gd name="T3" fmla="*/ 112 h 115"/>
                  <a:gd name="T4" fmla="*/ 361 w 474"/>
                  <a:gd name="T5" fmla="*/ 107 h 115"/>
                  <a:gd name="T6" fmla="*/ 297 w 474"/>
                  <a:gd name="T7" fmla="*/ 98 h 115"/>
                  <a:gd name="T8" fmla="*/ 232 w 474"/>
                  <a:gd name="T9" fmla="*/ 83 h 115"/>
                  <a:gd name="T10" fmla="*/ 171 w 474"/>
                  <a:gd name="T11" fmla="*/ 66 h 115"/>
                  <a:gd name="T12" fmla="*/ 110 w 474"/>
                  <a:gd name="T13" fmla="*/ 46 h 115"/>
                  <a:gd name="T14" fmla="*/ 51 w 474"/>
                  <a:gd name="T15" fmla="*/ 24 h 115"/>
                  <a:gd name="T16" fmla="*/ 0 w 474"/>
                  <a:gd name="T17" fmla="*/ 0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4" h="115">
                    <a:moveTo>
                      <a:pt x="474" y="115"/>
                    </a:moveTo>
                    <a:lnTo>
                      <a:pt x="419" y="112"/>
                    </a:lnTo>
                    <a:lnTo>
                      <a:pt x="361" y="107"/>
                    </a:lnTo>
                    <a:lnTo>
                      <a:pt x="297" y="98"/>
                    </a:lnTo>
                    <a:lnTo>
                      <a:pt x="232" y="83"/>
                    </a:lnTo>
                    <a:lnTo>
                      <a:pt x="171" y="66"/>
                    </a:lnTo>
                    <a:lnTo>
                      <a:pt x="110" y="46"/>
                    </a:lnTo>
                    <a:lnTo>
                      <a:pt x="51" y="2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3" name="Freeform 202"/>
              <p:cNvSpPr>
                <a:spLocks noChangeArrowheads="1"/>
              </p:cNvSpPr>
              <p:nvPr/>
            </p:nvSpPr>
            <p:spPr bwMode="auto">
              <a:xfrm>
                <a:off x="3737" y="3616"/>
                <a:ext cx="74" cy="51"/>
              </a:xfrm>
              <a:custGeom>
                <a:avLst/>
                <a:gdLst>
                  <a:gd name="T0" fmla="*/ 0 w 74"/>
                  <a:gd name="T1" fmla="*/ 0 h 51"/>
                  <a:gd name="T2" fmla="*/ 74 w 74"/>
                  <a:gd name="T3" fmla="*/ 12 h 51"/>
                  <a:gd name="T4" fmla="*/ 68 w 74"/>
                  <a:gd name="T5" fmla="*/ 12 h 51"/>
                  <a:gd name="T6" fmla="*/ 65 w 74"/>
                  <a:gd name="T7" fmla="*/ 14 h 51"/>
                  <a:gd name="T8" fmla="*/ 61 w 74"/>
                  <a:gd name="T9" fmla="*/ 17 h 51"/>
                  <a:gd name="T10" fmla="*/ 55 w 74"/>
                  <a:gd name="T11" fmla="*/ 19 h 51"/>
                  <a:gd name="T12" fmla="*/ 52 w 74"/>
                  <a:gd name="T13" fmla="*/ 24 h 51"/>
                  <a:gd name="T14" fmla="*/ 49 w 74"/>
                  <a:gd name="T15" fmla="*/ 26 h 51"/>
                  <a:gd name="T16" fmla="*/ 45 w 74"/>
                  <a:gd name="T17" fmla="*/ 29 h 51"/>
                  <a:gd name="T18" fmla="*/ 42 w 74"/>
                  <a:gd name="T19" fmla="*/ 34 h 51"/>
                  <a:gd name="T20" fmla="*/ 39 w 74"/>
                  <a:gd name="T21" fmla="*/ 36 h 51"/>
                  <a:gd name="T22" fmla="*/ 39 w 74"/>
                  <a:gd name="T23" fmla="*/ 41 h 51"/>
                  <a:gd name="T24" fmla="*/ 36 w 74"/>
                  <a:gd name="T25" fmla="*/ 43 h 51"/>
                  <a:gd name="T26" fmla="*/ 36 w 74"/>
                  <a:gd name="T27" fmla="*/ 48 h 51"/>
                  <a:gd name="T28" fmla="*/ 32 w 74"/>
                  <a:gd name="T29" fmla="*/ 51 h 51"/>
                  <a:gd name="T30" fmla="*/ 0 w 74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4" h="51">
                    <a:moveTo>
                      <a:pt x="0" y="0"/>
                    </a:moveTo>
                    <a:lnTo>
                      <a:pt x="74" y="12"/>
                    </a:lnTo>
                    <a:lnTo>
                      <a:pt x="68" y="12"/>
                    </a:lnTo>
                    <a:lnTo>
                      <a:pt x="65" y="14"/>
                    </a:lnTo>
                    <a:lnTo>
                      <a:pt x="61" y="17"/>
                    </a:lnTo>
                    <a:lnTo>
                      <a:pt x="55" y="19"/>
                    </a:lnTo>
                    <a:lnTo>
                      <a:pt x="52" y="24"/>
                    </a:lnTo>
                    <a:lnTo>
                      <a:pt x="49" y="26"/>
                    </a:lnTo>
                    <a:lnTo>
                      <a:pt x="45" y="29"/>
                    </a:lnTo>
                    <a:lnTo>
                      <a:pt x="42" y="34"/>
                    </a:lnTo>
                    <a:lnTo>
                      <a:pt x="39" y="36"/>
                    </a:lnTo>
                    <a:lnTo>
                      <a:pt x="39" y="41"/>
                    </a:lnTo>
                    <a:lnTo>
                      <a:pt x="36" y="43"/>
                    </a:lnTo>
                    <a:lnTo>
                      <a:pt x="36" y="48"/>
                    </a:lnTo>
                    <a:lnTo>
                      <a:pt x="32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4" name="Freeform 203"/>
              <p:cNvSpPr>
                <a:spLocks noChangeArrowheads="1"/>
              </p:cNvSpPr>
              <p:nvPr/>
            </p:nvSpPr>
            <p:spPr bwMode="auto">
              <a:xfrm>
                <a:off x="4918" y="3640"/>
                <a:ext cx="471" cy="115"/>
              </a:xfrm>
              <a:custGeom>
                <a:avLst/>
                <a:gdLst>
                  <a:gd name="T0" fmla="*/ 0 w 471"/>
                  <a:gd name="T1" fmla="*/ 115 h 115"/>
                  <a:gd name="T2" fmla="*/ 52 w 471"/>
                  <a:gd name="T3" fmla="*/ 112 h 115"/>
                  <a:gd name="T4" fmla="*/ 113 w 471"/>
                  <a:gd name="T5" fmla="*/ 107 h 115"/>
                  <a:gd name="T6" fmla="*/ 174 w 471"/>
                  <a:gd name="T7" fmla="*/ 98 h 115"/>
                  <a:gd name="T8" fmla="*/ 239 w 471"/>
                  <a:gd name="T9" fmla="*/ 83 h 115"/>
                  <a:gd name="T10" fmla="*/ 303 w 471"/>
                  <a:gd name="T11" fmla="*/ 66 h 115"/>
                  <a:gd name="T12" fmla="*/ 365 w 471"/>
                  <a:gd name="T13" fmla="*/ 46 h 115"/>
                  <a:gd name="T14" fmla="*/ 423 w 471"/>
                  <a:gd name="T15" fmla="*/ 24 h 115"/>
                  <a:gd name="T16" fmla="*/ 471 w 471"/>
                  <a:gd name="T17" fmla="*/ 0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1" h="115">
                    <a:moveTo>
                      <a:pt x="0" y="115"/>
                    </a:moveTo>
                    <a:lnTo>
                      <a:pt x="52" y="112"/>
                    </a:lnTo>
                    <a:lnTo>
                      <a:pt x="113" y="107"/>
                    </a:lnTo>
                    <a:lnTo>
                      <a:pt x="174" y="98"/>
                    </a:lnTo>
                    <a:lnTo>
                      <a:pt x="239" y="83"/>
                    </a:lnTo>
                    <a:lnTo>
                      <a:pt x="303" y="66"/>
                    </a:lnTo>
                    <a:lnTo>
                      <a:pt x="365" y="46"/>
                    </a:lnTo>
                    <a:lnTo>
                      <a:pt x="423" y="24"/>
                    </a:lnTo>
                    <a:lnTo>
                      <a:pt x="47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5" name="Freeform 204"/>
              <p:cNvSpPr>
                <a:spLocks noChangeArrowheads="1"/>
              </p:cNvSpPr>
              <p:nvPr/>
            </p:nvSpPr>
            <p:spPr bwMode="auto">
              <a:xfrm>
                <a:off x="5357" y="3616"/>
                <a:ext cx="74" cy="51"/>
              </a:xfrm>
              <a:custGeom>
                <a:avLst/>
                <a:gdLst>
                  <a:gd name="T0" fmla="*/ 74 w 74"/>
                  <a:gd name="T1" fmla="*/ 0 h 51"/>
                  <a:gd name="T2" fmla="*/ 0 w 74"/>
                  <a:gd name="T3" fmla="*/ 12 h 51"/>
                  <a:gd name="T4" fmla="*/ 3 w 74"/>
                  <a:gd name="T5" fmla="*/ 12 h 51"/>
                  <a:gd name="T6" fmla="*/ 9 w 74"/>
                  <a:gd name="T7" fmla="*/ 14 h 51"/>
                  <a:gd name="T8" fmla="*/ 13 w 74"/>
                  <a:gd name="T9" fmla="*/ 17 h 51"/>
                  <a:gd name="T10" fmla="*/ 16 w 74"/>
                  <a:gd name="T11" fmla="*/ 19 h 51"/>
                  <a:gd name="T12" fmla="*/ 22 w 74"/>
                  <a:gd name="T13" fmla="*/ 24 h 51"/>
                  <a:gd name="T14" fmla="*/ 26 w 74"/>
                  <a:gd name="T15" fmla="*/ 26 h 51"/>
                  <a:gd name="T16" fmla="*/ 29 w 74"/>
                  <a:gd name="T17" fmla="*/ 29 h 51"/>
                  <a:gd name="T18" fmla="*/ 32 w 74"/>
                  <a:gd name="T19" fmla="*/ 34 h 51"/>
                  <a:gd name="T20" fmla="*/ 32 w 74"/>
                  <a:gd name="T21" fmla="*/ 36 h 51"/>
                  <a:gd name="T22" fmla="*/ 35 w 74"/>
                  <a:gd name="T23" fmla="*/ 41 h 51"/>
                  <a:gd name="T24" fmla="*/ 38 w 74"/>
                  <a:gd name="T25" fmla="*/ 43 h 51"/>
                  <a:gd name="T26" fmla="*/ 38 w 74"/>
                  <a:gd name="T27" fmla="*/ 48 h 51"/>
                  <a:gd name="T28" fmla="*/ 42 w 74"/>
                  <a:gd name="T29" fmla="*/ 51 h 51"/>
                  <a:gd name="T30" fmla="*/ 74 w 74"/>
                  <a:gd name="T31" fmla="*/ 0 h 5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4" h="51">
                    <a:moveTo>
                      <a:pt x="74" y="0"/>
                    </a:moveTo>
                    <a:lnTo>
                      <a:pt x="0" y="12"/>
                    </a:lnTo>
                    <a:lnTo>
                      <a:pt x="3" y="12"/>
                    </a:lnTo>
                    <a:lnTo>
                      <a:pt x="9" y="14"/>
                    </a:lnTo>
                    <a:lnTo>
                      <a:pt x="13" y="17"/>
                    </a:lnTo>
                    <a:lnTo>
                      <a:pt x="16" y="19"/>
                    </a:lnTo>
                    <a:lnTo>
                      <a:pt x="22" y="24"/>
                    </a:lnTo>
                    <a:lnTo>
                      <a:pt x="26" y="26"/>
                    </a:lnTo>
                    <a:lnTo>
                      <a:pt x="29" y="29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5" y="41"/>
                    </a:lnTo>
                    <a:lnTo>
                      <a:pt x="38" y="43"/>
                    </a:lnTo>
                    <a:lnTo>
                      <a:pt x="38" y="48"/>
                    </a:lnTo>
                    <a:lnTo>
                      <a:pt x="42" y="5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6" name="Freeform 205"/>
              <p:cNvSpPr>
                <a:spLocks noChangeArrowheads="1"/>
              </p:cNvSpPr>
              <p:nvPr/>
            </p:nvSpPr>
            <p:spPr bwMode="auto">
              <a:xfrm>
                <a:off x="2101" y="1807"/>
                <a:ext cx="3601" cy="366"/>
              </a:xfrm>
              <a:custGeom>
                <a:avLst/>
                <a:gdLst>
                  <a:gd name="T0" fmla="*/ 46 w 3601"/>
                  <a:gd name="T1" fmla="*/ 139 h 366"/>
                  <a:gd name="T2" fmla="*/ 107 w 3601"/>
                  <a:gd name="T3" fmla="*/ 139 h 366"/>
                  <a:gd name="T4" fmla="*/ 152 w 3601"/>
                  <a:gd name="T5" fmla="*/ 161 h 366"/>
                  <a:gd name="T6" fmla="*/ 213 w 3601"/>
                  <a:gd name="T7" fmla="*/ 114 h 366"/>
                  <a:gd name="T8" fmla="*/ 275 w 3601"/>
                  <a:gd name="T9" fmla="*/ 68 h 366"/>
                  <a:gd name="T10" fmla="*/ 336 w 3601"/>
                  <a:gd name="T11" fmla="*/ 139 h 366"/>
                  <a:gd name="T12" fmla="*/ 394 w 3601"/>
                  <a:gd name="T13" fmla="*/ 114 h 366"/>
                  <a:gd name="T14" fmla="*/ 455 w 3601"/>
                  <a:gd name="T15" fmla="*/ 114 h 366"/>
                  <a:gd name="T16" fmla="*/ 546 w 3601"/>
                  <a:gd name="T17" fmla="*/ 46 h 366"/>
                  <a:gd name="T18" fmla="*/ 607 w 3601"/>
                  <a:gd name="T19" fmla="*/ 34 h 366"/>
                  <a:gd name="T20" fmla="*/ 681 w 3601"/>
                  <a:gd name="T21" fmla="*/ 92 h 366"/>
                  <a:gd name="T22" fmla="*/ 742 w 3601"/>
                  <a:gd name="T23" fmla="*/ 139 h 366"/>
                  <a:gd name="T24" fmla="*/ 804 w 3601"/>
                  <a:gd name="T25" fmla="*/ 139 h 366"/>
                  <a:gd name="T26" fmla="*/ 865 w 3601"/>
                  <a:gd name="T27" fmla="*/ 127 h 366"/>
                  <a:gd name="T28" fmla="*/ 923 w 3601"/>
                  <a:gd name="T29" fmla="*/ 139 h 366"/>
                  <a:gd name="T30" fmla="*/ 1001 w 3601"/>
                  <a:gd name="T31" fmla="*/ 139 h 366"/>
                  <a:gd name="T32" fmla="*/ 1062 w 3601"/>
                  <a:gd name="T33" fmla="*/ 148 h 366"/>
                  <a:gd name="T34" fmla="*/ 1107 w 3601"/>
                  <a:gd name="T35" fmla="*/ 183 h 366"/>
                  <a:gd name="T36" fmla="*/ 1165 w 3601"/>
                  <a:gd name="T37" fmla="*/ 183 h 366"/>
                  <a:gd name="T38" fmla="*/ 1226 w 3601"/>
                  <a:gd name="T39" fmla="*/ 183 h 366"/>
                  <a:gd name="T40" fmla="*/ 1288 w 3601"/>
                  <a:gd name="T41" fmla="*/ 161 h 366"/>
                  <a:gd name="T42" fmla="*/ 1333 w 3601"/>
                  <a:gd name="T43" fmla="*/ 68 h 366"/>
                  <a:gd name="T44" fmla="*/ 1394 w 3601"/>
                  <a:gd name="T45" fmla="*/ 46 h 366"/>
                  <a:gd name="T46" fmla="*/ 1439 w 3601"/>
                  <a:gd name="T47" fmla="*/ 46 h 366"/>
                  <a:gd name="T48" fmla="*/ 1501 w 3601"/>
                  <a:gd name="T49" fmla="*/ 183 h 366"/>
                  <a:gd name="T50" fmla="*/ 1559 w 3601"/>
                  <a:gd name="T51" fmla="*/ 139 h 366"/>
                  <a:gd name="T52" fmla="*/ 1620 w 3601"/>
                  <a:gd name="T53" fmla="*/ 161 h 366"/>
                  <a:gd name="T54" fmla="*/ 1681 w 3601"/>
                  <a:gd name="T55" fmla="*/ 183 h 366"/>
                  <a:gd name="T56" fmla="*/ 1743 w 3601"/>
                  <a:gd name="T57" fmla="*/ 183 h 366"/>
                  <a:gd name="T58" fmla="*/ 1801 w 3601"/>
                  <a:gd name="T59" fmla="*/ 183 h 366"/>
                  <a:gd name="T60" fmla="*/ 1862 w 3601"/>
                  <a:gd name="T61" fmla="*/ 161 h 366"/>
                  <a:gd name="T62" fmla="*/ 1923 w 3601"/>
                  <a:gd name="T63" fmla="*/ 161 h 366"/>
                  <a:gd name="T64" fmla="*/ 1985 w 3601"/>
                  <a:gd name="T65" fmla="*/ 183 h 366"/>
                  <a:gd name="T66" fmla="*/ 2043 w 3601"/>
                  <a:gd name="T67" fmla="*/ 183 h 366"/>
                  <a:gd name="T68" fmla="*/ 2104 w 3601"/>
                  <a:gd name="T69" fmla="*/ 161 h 366"/>
                  <a:gd name="T70" fmla="*/ 2165 w 3601"/>
                  <a:gd name="T71" fmla="*/ 183 h 366"/>
                  <a:gd name="T72" fmla="*/ 2227 w 3601"/>
                  <a:gd name="T73" fmla="*/ 173 h 366"/>
                  <a:gd name="T74" fmla="*/ 2285 w 3601"/>
                  <a:gd name="T75" fmla="*/ 183 h 366"/>
                  <a:gd name="T76" fmla="*/ 2346 w 3601"/>
                  <a:gd name="T77" fmla="*/ 229 h 366"/>
                  <a:gd name="T78" fmla="*/ 2407 w 3601"/>
                  <a:gd name="T79" fmla="*/ 183 h 366"/>
                  <a:gd name="T80" fmla="*/ 2469 w 3601"/>
                  <a:gd name="T81" fmla="*/ 161 h 366"/>
                  <a:gd name="T82" fmla="*/ 2543 w 3601"/>
                  <a:gd name="T83" fmla="*/ 161 h 366"/>
                  <a:gd name="T84" fmla="*/ 2604 w 3601"/>
                  <a:gd name="T85" fmla="*/ 183 h 366"/>
                  <a:gd name="T86" fmla="*/ 2665 w 3601"/>
                  <a:gd name="T87" fmla="*/ 183 h 366"/>
                  <a:gd name="T88" fmla="*/ 2723 w 3601"/>
                  <a:gd name="T89" fmla="*/ 229 h 366"/>
                  <a:gd name="T90" fmla="*/ 2785 w 3601"/>
                  <a:gd name="T91" fmla="*/ 183 h 366"/>
                  <a:gd name="T92" fmla="*/ 2846 w 3601"/>
                  <a:gd name="T93" fmla="*/ 161 h 366"/>
                  <a:gd name="T94" fmla="*/ 2920 w 3601"/>
                  <a:gd name="T95" fmla="*/ 161 h 366"/>
                  <a:gd name="T96" fmla="*/ 2981 w 3601"/>
                  <a:gd name="T97" fmla="*/ 229 h 366"/>
                  <a:gd name="T98" fmla="*/ 3043 w 3601"/>
                  <a:gd name="T99" fmla="*/ 297 h 366"/>
                  <a:gd name="T100" fmla="*/ 3104 w 3601"/>
                  <a:gd name="T101" fmla="*/ 366 h 366"/>
                  <a:gd name="T102" fmla="*/ 3162 w 3601"/>
                  <a:gd name="T103" fmla="*/ 366 h 366"/>
                  <a:gd name="T104" fmla="*/ 3223 w 3601"/>
                  <a:gd name="T105" fmla="*/ 344 h 366"/>
                  <a:gd name="T106" fmla="*/ 3269 w 3601"/>
                  <a:gd name="T107" fmla="*/ 297 h 366"/>
                  <a:gd name="T108" fmla="*/ 3346 w 3601"/>
                  <a:gd name="T109" fmla="*/ 183 h 366"/>
                  <a:gd name="T110" fmla="*/ 3404 w 3601"/>
                  <a:gd name="T111" fmla="*/ 183 h 366"/>
                  <a:gd name="T112" fmla="*/ 3465 w 3601"/>
                  <a:gd name="T113" fmla="*/ 183 h 366"/>
                  <a:gd name="T114" fmla="*/ 3527 w 3601"/>
                  <a:gd name="T115" fmla="*/ 161 h 366"/>
                  <a:gd name="T116" fmla="*/ 3601 w 3601"/>
                  <a:gd name="T117" fmla="*/ 183 h 36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601" h="366">
                    <a:moveTo>
                      <a:pt x="0" y="161"/>
                    </a:moveTo>
                    <a:lnTo>
                      <a:pt x="17" y="139"/>
                    </a:lnTo>
                    <a:lnTo>
                      <a:pt x="33" y="161"/>
                    </a:lnTo>
                    <a:lnTo>
                      <a:pt x="46" y="139"/>
                    </a:lnTo>
                    <a:lnTo>
                      <a:pt x="62" y="173"/>
                    </a:lnTo>
                    <a:lnTo>
                      <a:pt x="78" y="139"/>
                    </a:lnTo>
                    <a:lnTo>
                      <a:pt x="91" y="161"/>
                    </a:lnTo>
                    <a:lnTo>
                      <a:pt x="107" y="139"/>
                    </a:lnTo>
                    <a:lnTo>
                      <a:pt x="123" y="161"/>
                    </a:lnTo>
                    <a:lnTo>
                      <a:pt x="139" y="127"/>
                    </a:lnTo>
                    <a:lnTo>
                      <a:pt x="152" y="195"/>
                    </a:lnTo>
                    <a:lnTo>
                      <a:pt x="152" y="161"/>
                    </a:lnTo>
                    <a:lnTo>
                      <a:pt x="168" y="207"/>
                    </a:lnTo>
                    <a:lnTo>
                      <a:pt x="184" y="114"/>
                    </a:lnTo>
                    <a:lnTo>
                      <a:pt x="197" y="183"/>
                    </a:lnTo>
                    <a:lnTo>
                      <a:pt x="213" y="114"/>
                    </a:lnTo>
                    <a:lnTo>
                      <a:pt x="230" y="183"/>
                    </a:lnTo>
                    <a:lnTo>
                      <a:pt x="242" y="92"/>
                    </a:lnTo>
                    <a:lnTo>
                      <a:pt x="259" y="139"/>
                    </a:lnTo>
                    <a:lnTo>
                      <a:pt x="275" y="68"/>
                    </a:lnTo>
                    <a:lnTo>
                      <a:pt x="288" y="183"/>
                    </a:lnTo>
                    <a:lnTo>
                      <a:pt x="304" y="114"/>
                    </a:lnTo>
                    <a:lnTo>
                      <a:pt x="320" y="161"/>
                    </a:lnTo>
                    <a:lnTo>
                      <a:pt x="336" y="139"/>
                    </a:lnTo>
                    <a:lnTo>
                      <a:pt x="349" y="173"/>
                    </a:lnTo>
                    <a:lnTo>
                      <a:pt x="365" y="127"/>
                    </a:lnTo>
                    <a:lnTo>
                      <a:pt x="381" y="161"/>
                    </a:lnTo>
                    <a:lnTo>
                      <a:pt x="394" y="114"/>
                    </a:lnTo>
                    <a:lnTo>
                      <a:pt x="410" y="161"/>
                    </a:lnTo>
                    <a:lnTo>
                      <a:pt x="426" y="92"/>
                    </a:lnTo>
                    <a:lnTo>
                      <a:pt x="439" y="173"/>
                    </a:lnTo>
                    <a:lnTo>
                      <a:pt x="455" y="114"/>
                    </a:lnTo>
                    <a:lnTo>
                      <a:pt x="471" y="183"/>
                    </a:lnTo>
                    <a:lnTo>
                      <a:pt x="484" y="114"/>
                    </a:lnTo>
                    <a:lnTo>
                      <a:pt x="517" y="161"/>
                    </a:lnTo>
                    <a:lnTo>
                      <a:pt x="546" y="46"/>
                    </a:lnTo>
                    <a:lnTo>
                      <a:pt x="562" y="68"/>
                    </a:lnTo>
                    <a:lnTo>
                      <a:pt x="578" y="24"/>
                    </a:lnTo>
                    <a:lnTo>
                      <a:pt x="591" y="68"/>
                    </a:lnTo>
                    <a:lnTo>
                      <a:pt x="607" y="34"/>
                    </a:lnTo>
                    <a:lnTo>
                      <a:pt x="636" y="114"/>
                    </a:lnTo>
                    <a:lnTo>
                      <a:pt x="652" y="92"/>
                    </a:lnTo>
                    <a:lnTo>
                      <a:pt x="668" y="139"/>
                    </a:lnTo>
                    <a:lnTo>
                      <a:pt x="681" y="92"/>
                    </a:lnTo>
                    <a:lnTo>
                      <a:pt x="697" y="139"/>
                    </a:lnTo>
                    <a:lnTo>
                      <a:pt x="713" y="114"/>
                    </a:lnTo>
                    <a:lnTo>
                      <a:pt x="726" y="183"/>
                    </a:lnTo>
                    <a:lnTo>
                      <a:pt x="742" y="139"/>
                    </a:lnTo>
                    <a:lnTo>
                      <a:pt x="759" y="183"/>
                    </a:lnTo>
                    <a:lnTo>
                      <a:pt x="772" y="139"/>
                    </a:lnTo>
                    <a:lnTo>
                      <a:pt x="788" y="183"/>
                    </a:lnTo>
                    <a:lnTo>
                      <a:pt x="804" y="139"/>
                    </a:lnTo>
                    <a:lnTo>
                      <a:pt x="820" y="173"/>
                    </a:lnTo>
                    <a:lnTo>
                      <a:pt x="833" y="114"/>
                    </a:lnTo>
                    <a:lnTo>
                      <a:pt x="849" y="161"/>
                    </a:lnTo>
                    <a:lnTo>
                      <a:pt x="865" y="127"/>
                    </a:lnTo>
                    <a:lnTo>
                      <a:pt x="878" y="183"/>
                    </a:lnTo>
                    <a:lnTo>
                      <a:pt x="894" y="139"/>
                    </a:lnTo>
                    <a:lnTo>
                      <a:pt x="910" y="161"/>
                    </a:lnTo>
                    <a:lnTo>
                      <a:pt x="923" y="139"/>
                    </a:lnTo>
                    <a:lnTo>
                      <a:pt x="939" y="183"/>
                    </a:lnTo>
                    <a:lnTo>
                      <a:pt x="968" y="139"/>
                    </a:lnTo>
                    <a:lnTo>
                      <a:pt x="984" y="173"/>
                    </a:lnTo>
                    <a:lnTo>
                      <a:pt x="1001" y="139"/>
                    </a:lnTo>
                    <a:lnTo>
                      <a:pt x="1017" y="183"/>
                    </a:lnTo>
                    <a:lnTo>
                      <a:pt x="1030" y="161"/>
                    </a:lnTo>
                    <a:lnTo>
                      <a:pt x="1046" y="183"/>
                    </a:lnTo>
                    <a:lnTo>
                      <a:pt x="1062" y="148"/>
                    </a:lnTo>
                    <a:lnTo>
                      <a:pt x="1075" y="183"/>
                    </a:lnTo>
                    <a:lnTo>
                      <a:pt x="1075" y="161"/>
                    </a:lnTo>
                    <a:lnTo>
                      <a:pt x="1091" y="139"/>
                    </a:lnTo>
                    <a:lnTo>
                      <a:pt x="1107" y="183"/>
                    </a:lnTo>
                    <a:lnTo>
                      <a:pt x="1120" y="139"/>
                    </a:lnTo>
                    <a:lnTo>
                      <a:pt x="1136" y="161"/>
                    </a:lnTo>
                    <a:lnTo>
                      <a:pt x="1152" y="139"/>
                    </a:lnTo>
                    <a:lnTo>
                      <a:pt x="1165" y="183"/>
                    </a:lnTo>
                    <a:lnTo>
                      <a:pt x="1181" y="114"/>
                    </a:lnTo>
                    <a:lnTo>
                      <a:pt x="1181" y="161"/>
                    </a:lnTo>
                    <a:lnTo>
                      <a:pt x="1210" y="139"/>
                    </a:lnTo>
                    <a:lnTo>
                      <a:pt x="1226" y="183"/>
                    </a:lnTo>
                    <a:lnTo>
                      <a:pt x="1243" y="148"/>
                    </a:lnTo>
                    <a:lnTo>
                      <a:pt x="1259" y="173"/>
                    </a:lnTo>
                    <a:lnTo>
                      <a:pt x="1272" y="92"/>
                    </a:lnTo>
                    <a:lnTo>
                      <a:pt x="1288" y="161"/>
                    </a:lnTo>
                    <a:lnTo>
                      <a:pt x="1288" y="114"/>
                    </a:lnTo>
                    <a:lnTo>
                      <a:pt x="1304" y="139"/>
                    </a:lnTo>
                    <a:lnTo>
                      <a:pt x="1317" y="24"/>
                    </a:lnTo>
                    <a:lnTo>
                      <a:pt x="1333" y="68"/>
                    </a:lnTo>
                    <a:lnTo>
                      <a:pt x="1349" y="0"/>
                    </a:lnTo>
                    <a:lnTo>
                      <a:pt x="1362" y="92"/>
                    </a:lnTo>
                    <a:lnTo>
                      <a:pt x="1378" y="0"/>
                    </a:lnTo>
                    <a:lnTo>
                      <a:pt x="1394" y="46"/>
                    </a:lnTo>
                    <a:lnTo>
                      <a:pt x="1394" y="24"/>
                    </a:lnTo>
                    <a:lnTo>
                      <a:pt x="1407" y="46"/>
                    </a:lnTo>
                    <a:lnTo>
                      <a:pt x="1423" y="12"/>
                    </a:lnTo>
                    <a:lnTo>
                      <a:pt x="1439" y="46"/>
                    </a:lnTo>
                    <a:lnTo>
                      <a:pt x="1455" y="24"/>
                    </a:lnTo>
                    <a:lnTo>
                      <a:pt x="1468" y="92"/>
                    </a:lnTo>
                    <a:lnTo>
                      <a:pt x="1485" y="68"/>
                    </a:lnTo>
                    <a:lnTo>
                      <a:pt x="1501" y="183"/>
                    </a:lnTo>
                    <a:lnTo>
                      <a:pt x="1514" y="127"/>
                    </a:lnTo>
                    <a:lnTo>
                      <a:pt x="1530" y="183"/>
                    </a:lnTo>
                    <a:lnTo>
                      <a:pt x="1546" y="68"/>
                    </a:lnTo>
                    <a:lnTo>
                      <a:pt x="1559" y="139"/>
                    </a:lnTo>
                    <a:lnTo>
                      <a:pt x="1575" y="92"/>
                    </a:lnTo>
                    <a:lnTo>
                      <a:pt x="1591" y="183"/>
                    </a:lnTo>
                    <a:lnTo>
                      <a:pt x="1604" y="114"/>
                    </a:lnTo>
                    <a:lnTo>
                      <a:pt x="1620" y="161"/>
                    </a:lnTo>
                    <a:lnTo>
                      <a:pt x="1636" y="114"/>
                    </a:lnTo>
                    <a:lnTo>
                      <a:pt x="1649" y="173"/>
                    </a:lnTo>
                    <a:lnTo>
                      <a:pt x="1665" y="114"/>
                    </a:lnTo>
                    <a:lnTo>
                      <a:pt x="1681" y="183"/>
                    </a:lnTo>
                    <a:lnTo>
                      <a:pt x="1697" y="139"/>
                    </a:lnTo>
                    <a:lnTo>
                      <a:pt x="1710" y="161"/>
                    </a:lnTo>
                    <a:lnTo>
                      <a:pt x="1726" y="114"/>
                    </a:lnTo>
                    <a:lnTo>
                      <a:pt x="1743" y="183"/>
                    </a:lnTo>
                    <a:lnTo>
                      <a:pt x="1756" y="127"/>
                    </a:lnTo>
                    <a:lnTo>
                      <a:pt x="1772" y="183"/>
                    </a:lnTo>
                    <a:lnTo>
                      <a:pt x="1788" y="114"/>
                    </a:lnTo>
                    <a:lnTo>
                      <a:pt x="1801" y="183"/>
                    </a:lnTo>
                    <a:lnTo>
                      <a:pt x="1817" y="139"/>
                    </a:lnTo>
                    <a:lnTo>
                      <a:pt x="1833" y="183"/>
                    </a:lnTo>
                    <a:lnTo>
                      <a:pt x="1846" y="92"/>
                    </a:lnTo>
                    <a:lnTo>
                      <a:pt x="1862" y="161"/>
                    </a:lnTo>
                    <a:lnTo>
                      <a:pt x="1878" y="139"/>
                    </a:lnTo>
                    <a:lnTo>
                      <a:pt x="1894" y="161"/>
                    </a:lnTo>
                    <a:lnTo>
                      <a:pt x="1907" y="139"/>
                    </a:lnTo>
                    <a:lnTo>
                      <a:pt x="1923" y="161"/>
                    </a:lnTo>
                    <a:lnTo>
                      <a:pt x="1939" y="139"/>
                    </a:lnTo>
                    <a:lnTo>
                      <a:pt x="1952" y="183"/>
                    </a:lnTo>
                    <a:lnTo>
                      <a:pt x="1968" y="139"/>
                    </a:lnTo>
                    <a:lnTo>
                      <a:pt x="1985" y="183"/>
                    </a:lnTo>
                    <a:lnTo>
                      <a:pt x="1997" y="139"/>
                    </a:lnTo>
                    <a:lnTo>
                      <a:pt x="2014" y="183"/>
                    </a:lnTo>
                    <a:lnTo>
                      <a:pt x="2030" y="148"/>
                    </a:lnTo>
                    <a:lnTo>
                      <a:pt x="2043" y="183"/>
                    </a:lnTo>
                    <a:lnTo>
                      <a:pt x="2059" y="161"/>
                    </a:lnTo>
                    <a:lnTo>
                      <a:pt x="2075" y="183"/>
                    </a:lnTo>
                    <a:lnTo>
                      <a:pt x="2088" y="139"/>
                    </a:lnTo>
                    <a:lnTo>
                      <a:pt x="2104" y="161"/>
                    </a:lnTo>
                    <a:lnTo>
                      <a:pt x="2120" y="114"/>
                    </a:lnTo>
                    <a:lnTo>
                      <a:pt x="2136" y="183"/>
                    </a:lnTo>
                    <a:lnTo>
                      <a:pt x="2149" y="139"/>
                    </a:lnTo>
                    <a:lnTo>
                      <a:pt x="2165" y="183"/>
                    </a:lnTo>
                    <a:lnTo>
                      <a:pt x="2181" y="139"/>
                    </a:lnTo>
                    <a:lnTo>
                      <a:pt x="2194" y="183"/>
                    </a:lnTo>
                    <a:lnTo>
                      <a:pt x="2210" y="139"/>
                    </a:lnTo>
                    <a:lnTo>
                      <a:pt x="2227" y="173"/>
                    </a:lnTo>
                    <a:lnTo>
                      <a:pt x="2239" y="127"/>
                    </a:lnTo>
                    <a:lnTo>
                      <a:pt x="2256" y="161"/>
                    </a:lnTo>
                    <a:lnTo>
                      <a:pt x="2272" y="114"/>
                    </a:lnTo>
                    <a:lnTo>
                      <a:pt x="2285" y="183"/>
                    </a:lnTo>
                    <a:lnTo>
                      <a:pt x="2301" y="161"/>
                    </a:lnTo>
                    <a:lnTo>
                      <a:pt x="2317" y="207"/>
                    </a:lnTo>
                    <a:lnTo>
                      <a:pt x="2330" y="183"/>
                    </a:lnTo>
                    <a:lnTo>
                      <a:pt x="2346" y="229"/>
                    </a:lnTo>
                    <a:lnTo>
                      <a:pt x="2362" y="161"/>
                    </a:lnTo>
                    <a:lnTo>
                      <a:pt x="2378" y="183"/>
                    </a:lnTo>
                    <a:lnTo>
                      <a:pt x="2391" y="139"/>
                    </a:lnTo>
                    <a:lnTo>
                      <a:pt x="2407" y="183"/>
                    </a:lnTo>
                    <a:lnTo>
                      <a:pt x="2423" y="139"/>
                    </a:lnTo>
                    <a:lnTo>
                      <a:pt x="2436" y="183"/>
                    </a:lnTo>
                    <a:lnTo>
                      <a:pt x="2452" y="139"/>
                    </a:lnTo>
                    <a:lnTo>
                      <a:pt x="2469" y="161"/>
                    </a:lnTo>
                    <a:lnTo>
                      <a:pt x="2481" y="127"/>
                    </a:lnTo>
                    <a:lnTo>
                      <a:pt x="2514" y="183"/>
                    </a:lnTo>
                    <a:lnTo>
                      <a:pt x="2527" y="139"/>
                    </a:lnTo>
                    <a:lnTo>
                      <a:pt x="2543" y="161"/>
                    </a:lnTo>
                    <a:lnTo>
                      <a:pt x="2559" y="139"/>
                    </a:lnTo>
                    <a:lnTo>
                      <a:pt x="2575" y="207"/>
                    </a:lnTo>
                    <a:lnTo>
                      <a:pt x="2588" y="161"/>
                    </a:lnTo>
                    <a:lnTo>
                      <a:pt x="2604" y="183"/>
                    </a:lnTo>
                    <a:lnTo>
                      <a:pt x="2620" y="139"/>
                    </a:lnTo>
                    <a:lnTo>
                      <a:pt x="2633" y="183"/>
                    </a:lnTo>
                    <a:lnTo>
                      <a:pt x="2649" y="139"/>
                    </a:lnTo>
                    <a:lnTo>
                      <a:pt x="2665" y="183"/>
                    </a:lnTo>
                    <a:lnTo>
                      <a:pt x="2678" y="139"/>
                    </a:lnTo>
                    <a:lnTo>
                      <a:pt x="2694" y="183"/>
                    </a:lnTo>
                    <a:lnTo>
                      <a:pt x="2710" y="114"/>
                    </a:lnTo>
                    <a:lnTo>
                      <a:pt x="2723" y="229"/>
                    </a:lnTo>
                    <a:lnTo>
                      <a:pt x="2740" y="139"/>
                    </a:lnTo>
                    <a:lnTo>
                      <a:pt x="2756" y="161"/>
                    </a:lnTo>
                    <a:lnTo>
                      <a:pt x="2769" y="139"/>
                    </a:lnTo>
                    <a:lnTo>
                      <a:pt x="2785" y="183"/>
                    </a:lnTo>
                    <a:lnTo>
                      <a:pt x="2801" y="139"/>
                    </a:lnTo>
                    <a:lnTo>
                      <a:pt x="2817" y="183"/>
                    </a:lnTo>
                    <a:lnTo>
                      <a:pt x="2830" y="139"/>
                    </a:lnTo>
                    <a:lnTo>
                      <a:pt x="2846" y="161"/>
                    </a:lnTo>
                    <a:lnTo>
                      <a:pt x="2862" y="139"/>
                    </a:lnTo>
                    <a:lnTo>
                      <a:pt x="2875" y="183"/>
                    </a:lnTo>
                    <a:lnTo>
                      <a:pt x="2907" y="105"/>
                    </a:lnTo>
                    <a:lnTo>
                      <a:pt x="2920" y="161"/>
                    </a:lnTo>
                    <a:lnTo>
                      <a:pt x="2936" y="114"/>
                    </a:lnTo>
                    <a:lnTo>
                      <a:pt x="2952" y="183"/>
                    </a:lnTo>
                    <a:lnTo>
                      <a:pt x="2965" y="139"/>
                    </a:lnTo>
                    <a:lnTo>
                      <a:pt x="2981" y="229"/>
                    </a:lnTo>
                    <a:lnTo>
                      <a:pt x="2998" y="183"/>
                    </a:lnTo>
                    <a:lnTo>
                      <a:pt x="3014" y="275"/>
                    </a:lnTo>
                    <a:lnTo>
                      <a:pt x="3027" y="241"/>
                    </a:lnTo>
                    <a:lnTo>
                      <a:pt x="3043" y="297"/>
                    </a:lnTo>
                    <a:lnTo>
                      <a:pt x="3059" y="263"/>
                    </a:lnTo>
                    <a:lnTo>
                      <a:pt x="3072" y="344"/>
                    </a:lnTo>
                    <a:lnTo>
                      <a:pt x="3088" y="297"/>
                    </a:lnTo>
                    <a:lnTo>
                      <a:pt x="3104" y="366"/>
                    </a:lnTo>
                    <a:lnTo>
                      <a:pt x="3117" y="344"/>
                    </a:lnTo>
                    <a:lnTo>
                      <a:pt x="3133" y="366"/>
                    </a:lnTo>
                    <a:lnTo>
                      <a:pt x="3149" y="344"/>
                    </a:lnTo>
                    <a:lnTo>
                      <a:pt x="3162" y="366"/>
                    </a:lnTo>
                    <a:lnTo>
                      <a:pt x="3178" y="322"/>
                    </a:lnTo>
                    <a:lnTo>
                      <a:pt x="3194" y="356"/>
                    </a:lnTo>
                    <a:lnTo>
                      <a:pt x="3207" y="322"/>
                    </a:lnTo>
                    <a:lnTo>
                      <a:pt x="3223" y="344"/>
                    </a:lnTo>
                    <a:lnTo>
                      <a:pt x="3240" y="297"/>
                    </a:lnTo>
                    <a:lnTo>
                      <a:pt x="3240" y="322"/>
                    </a:lnTo>
                    <a:lnTo>
                      <a:pt x="3269" y="251"/>
                    </a:lnTo>
                    <a:lnTo>
                      <a:pt x="3269" y="297"/>
                    </a:lnTo>
                    <a:lnTo>
                      <a:pt x="3301" y="139"/>
                    </a:lnTo>
                    <a:lnTo>
                      <a:pt x="3314" y="207"/>
                    </a:lnTo>
                    <a:lnTo>
                      <a:pt x="3330" y="139"/>
                    </a:lnTo>
                    <a:lnTo>
                      <a:pt x="3346" y="183"/>
                    </a:lnTo>
                    <a:lnTo>
                      <a:pt x="3359" y="139"/>
                    </a:lnTo>
                    <a:lnTo>
                      <a:pt x="3375" y="183"/>
                    </a:lnTo>
                    <a:lnTo>
                      <a:pt x="3391" y="139"/>
                    </a:lnTo>
                    <a:lnTo>
                      <a:pt x="3404" y="183"/>
                    </a:lnTo>
                    <a:lnTo>
                      <a:pt x="3420" y="139"/>
                    </a:lnTo>
                    <a:lnTo>
                      <a:pt x="3436" y="161"/>
                    </a:lnTo>
                    <a:lnTo>
                      <a:pt x="3453" y="139"/>
                    </a:lnTo>
                    <a:lnTo>
                      <a:pt x="3465" y="183"/>
                    </a:lnTo>
                    <a:lnTo>
                      <a:pt x="3482" y="114"/>
                    </a:lnTo>
                    <a:lnTo>
                      <a:pt x="3498" y="207"/>
                    </a:lnTo>
                    <a:lnTo>
                      <a:pt x="3511" y="92"/>
                    </a:lnTo>
                    <a:lnTo>
                      <a:pt x="3527" y="161"/>
                    </a:lnTo>
                    <a:lnTo>
                      <a:pt x="3543" y="114"/>
                    </a:lnTo>
                    <a:lnTo>
                      <a:pt x="3556" y="207"/>
                    </a:lnTo>
                    <a:lnTo>
                      <a:pt x="3572" y="139"/>
                    </a:lnTo>
                    <a:lnTo>
                      <a:pt x="3601" y="183"/>
                    </a:lnTo>
                    <a:lnTo>
                      <a:pt x="3601" y="139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7" name="Freeform 206"/>
              <p:cNvSpPr>
                <a:spLocks noChangeArrowheads="1"/>
              </p:cNvSpPr>
              <p:nvPr/>
            </p:nvSpPr>
            <p:spPr bwMode="auto">
              <a:xfrm>
                <a:off x="2101" y="2356"/>
                <a:ext cx="3572" cy="322"/>
              </a:xfrm>
              <a:custGeom>
                <a:avLst/>
                <a:gdLst>
                  <a:gd name="T0" fmla="*/ 62 w 3572"/>
                  <a:gd name="T1" fmla="*/ 183 h 322"/>
                  <a:gd name="T2" fmla="*/ 139 w 3572"/>
                  <a:gd name="T3" fmla="*/ 207 h 322"/>
                  <a:gd name="T4" fmla="*/ 197 w 3572"/>
                  <a:gd name="T5" fmla="*/ 71 h 322"/>
                  <a:gd name="T6" fmla="*/ 275 w 3572"/>
                  <a:gd name="T7" fmla="*/ 71 h 322"/>
                  <a:gd name="T8" fmla="*/ 349 w 3572"/>
                  <a:gd name="T9" fmla="*/ 46 h 322"/>
                  <a:gd name="T10" fmla="*/ 439 w 3572"/>
                  <a:gd name="T11" fmla="*/ 183 h 322"/>
                  <a:gd name="T12" fmla="*/ 517 w 3572"/>
                  <a:gd name="T13" fmla="*/ 93 h 322"/>
                  <a:gd name="T14" fmla="*/ 591 w 3572"/>
                  <a:gd name="T15" fmla="*/ 183 h 322"/>
                  <a:gd name="T16" fmla="*/ 652 w 3572"/>
                  <a:gd name="T17" fmla="*/ 207 h 322"/>
                  <a:gd name="T18" fmla="*/ 726 w 3572"/>
                  <a:gd name="T19" fmla="*/ 229 h 322"/>
                  <a:gd name="T20" fmla="*/ 804 w 3572"/>
                  <a:gd name="T21" fmla="*/ 71 h 322"/>
                  <a:gd name="T22" fmla="*/ 878 w 3572"/>
                  <a:gd name="T23" fmla="*/ 115 h 322"/>
                  <a:gd name="T24" fmla="*/ 955 w 3572"/>
                  <a:gd name="T25" fmla="*/ 93 h 322"/>
                  <a:gd name="T26" fmla="*/ 1030 w 3572"/>
                  <a:gd name="T27" fmla="*/ 115 h 322"/>
                  <a:gd name="T28" fmla="*/ 1091 w 3572"/>
                  <a:gd name="T29" fmla="*/ 207 h 322"/>
                  <a:gd name="T30" fmla="*/ 1165 w 3572"/>
                  <a:gd name="T31" fmla="*/ 254 h 322"/>
                  <a:gd name="T32" fmla="*/ 1226 w 3572"/>
                  <a:gd name="T33" fmla="*/ 139 h 322"/>
                  <a:gd name="T34" fmla="*/ 1288 w 3572"/>
                  <a:gd name="T35" fmla="*/ 161 h 322"/>
                  <a:gd name="T36" fmla="*/ 1333 w 3572"/>
                  <a:gd name="T37" fmla="*/ 71 h 322"/>
                  <a:gd name="T38" fmla="*/ 1407 w 3572"/>
                  <a:gd name="T39" fmla="*/ 139 h 322"/>
                  <a:gd name="T40" fmla="*/ 1485 w 3572"/>
                  <a:gd name="T41" fmla="*/ 46 h 322"/>
                  <a:gd name="T42" fmla="*/ 1546 w 3572"/>
                  <a:gd name="T43" fmla="*/ 93 h 322"/>
                  <a:gd name="T44" fmla="*/ 1620 w 3572"/>
                  <a:gd name="T45" fmla="*/ 80 h 322"/>
                  <a:gd name="T46" fmla="*/ 1697 w 3572"/>
                  <a:gd name="T47" fmla="*/ 46 h 322"/>
                  <a:gd name="T48" fmla="*/ 1772 w 3572"/>
                  <a:gd name="T49" fmla="*/ 93 h 322"/>
                  <a:gd name="T50" fmla="*/ 1846 w 3572"/>
                  <a:gd name="T51" fmla="*/ 46 h 322"/>
                  <a:gd name="T52" fmla="*/ 1923 w 3572"/>
                  <a:gd name="T53" fmla="*/ 93 h 322"/>
                  <a:gd name="T54" fmla="*/ 1968 w 3572"/>
                  <a:gd name="T55" fmla="*/ 46 h 322"/>
                  <a:gd name="T56" fmla="*/ 2030 w 3572"/>
                  <a:gd name="T57" fmla="*/ 139 h 322"/>
                  <a:gd name="T58" fmla="*/ 2104 w 3572"/>
                  <a:gd name="T59" fmla="*/ 207 h 322"/>
                  <a:gd name="T60" fmla="*/ 2165 w 3572"/>
                  <a:gd name="T61" fmla="*/ 254 h 322"/>
                  <a:gd name="T62" fmla="*/ 2239 w 3572"/>
                  <a:gd name="T63" fmla="*/ 207 h 322"/>
                  <a:gd name="T64" fmla="*/ 2301 w 3572"/>
                  <a:gd name="T65" fmla="*/ 298 h 322"/>
                  <a:gd name="T66" fmla="*/ 2378 w 3572"/>
                  <a:gd name="T67" fmla="*/ 254 h 322"/>
                  <a:gd name="T68" fmla="*/ 2452 w 3572"/>
                  <a:gd name="T69" fmla="*/ 298 h 322"/>
                  <a:gd name="T70" fmla="*/ 2514 w 3572"/>
                  <a:gd name="T71" fmla="*/ 207 h 322"/>
                  <a:gd name="T72" fmla="*/ 2575 w 3572"/>
                  <a:gd name="T73" fmla="*/ 229 h 322"/>
                  <a:gd name="T74" fmla="*/ 2649 w 3572"/>
                  <a:gd name="T75" fmla="*/ 183 h 322"/>
                  <a:gd name="T76" fmla="*/ 2710 w 3572"/>
                  <a:gd name="T77" fmla="*/ 93 h 322"/>
                  <a:gd name="T78" fmla="*/ 2769 w 3572"/>
                  <a:gd name="T79" fmla="*/ 46 h 322"/>
                  <a:gd name="T80" fmla="*/ 2846 w 3572"/>
                  <a:gd name="T81" fmla="*/ 93 h 322"/>
                  <a:gd name="T82" fmla="*/ 2920 w 3572"/>
                  <a:gd name="T83" fmla="*/ 183 h 322"/>
                  <a:gd name="T84" fmla="*/ 2998 w 3572"/>
                  <a:gd name="T85" fmla="*/ 207 h 322"/>
                  <a:gd name="T86" fmla="*/ 3043 w 3572"/>
                  <a:gd name="T87" fmla="*/ 229 h 322"/>
                  <a:gd name="T88" fmla="*/ 3117 w 3572"/>
                  <a:gd name="T89" fmla="*/ 276 h 322"/>
                  <a:gd name="T90" fmla="*/ 3194 w 3572"/>
                  <a:gd name="T91" fmla="*/ 254 h 322"/>
                  <a:gd name="T92" fmla="*/ 3256 w 3572"/>
                  <a:gd name="T93" fmla="*/ 207 h 322"/>
                  <a:gd name="T94" fmla="*/ 3314 w 3572"/>
                  <a:gd name="T95" fmla="*/ 46 h 322"/>
                  <a:gd name="T96" fmla="*/ 3391 w 3572"/>
                  <a:gd name="T97" fmla="*/ 207 h 322"/>
                  <a:gd name="T98" fmla="*/ 3453 w 3572"/>
                  <a:gd name="T99" fmla="*/ 183 h 322"/>
                  <a:gd name="T100" fmla="*/ 3527 w 3572"/>
                  <a:gd name="T101" fmla="*/ 207 h 32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572" h="322">
                    <a:moveTo>
                      <a:pt x="0" y="207"/>
                    </a:moveTo>
                    <a:lnTo>
                      <a:pt x="17" y="229"/>
                    </a:lnTo>
                    <a:lnTo>
                      <a:pt x="33" y="207"/>
                    </a:lnTo>
                    <a:lnTo>
                      <a:pt x="46" y="229"/>
                    </a:lnTo>
                    <a:lnTo>
                      <a:pt x="62" y="183"/>
                    </a:lnTo>
                    <a:lnTo>
                      <a:pt x="78" y="229"/>
                    </a:lnTo>
                    <a:lnTo>
                      <a:pt x="91" y="207"/>
                    </a:lnTo>
                    <a:lnTo>
                      <a:pt x="107" y="229"/>
                    </a:lnTo>
                    <a:lnTo>
                      <a:pt x="123" y="183"/>
                    </a:lnTo>
                    <a:lnTo>
                      <a:pt x="139" y="207"/>
                    </a:lnTo>
                    <a:lnTo>
                      <a:pt x="152" y="115"/>
                    </a:lnTo>
                    <a:lnTo>
                      <a:pt x="168" y="139"/>
                    </a:lnTo>
                    <a:lnTo>
                      <a:pt x="184" y="93"/>
                    </a:lnTo>
                    <a:lnTo>
                      <a:pt x="184" y="115"/>
                    </a:lnTo>
                    <a:lnTo>
                      <a:pt x="197" y="71"/>
                    </a:lnTo>
                    <a:lnTo>
                      <a:pt x="213" y="115"/>
                    </a:lnTo>
                    <a:lnTo>
                      <a:pt x="230" y="46"/>
                    </a:lnTo>
                    <a:lnTo>
                      <a:pt x="242" y="93"/>
                    </a:lnTo>
                    <a:lnTo>
                      <a:pt x="259" y="24"/>
                    </a:lnTo>
                    <a:lnTo>
                      <a:pt x="275" y="71"/>
                    </a:lnTo>
                    <a:lnTo>
                      <a:pt x="288" y="12"/>
                    </a:lnTo>
                    <a:lnTo>
                      <a:pt x="304" y="71"/>
                    </a:lnTo>
                    <a:lnTo>
                      <a:pt x="320" y="34"/>
                    </a:lnTo>
                    <a:lnTo>
                      <a:pt x="336" y="93"/>
                    </a:lnTo>
                    <a:lnTo>
                      <a:pt x="349" y="46"/>
                    </a:lnTo>
                    <a:lnTo>
                      <a:pt x="365" y="93"/>
                    </a:lnTo>
                    <a:lnTo>
                      <a:pt x="381" y="46"/>
                    </a:lnTo>
                    <a:lnTo>
                      <a:pt x="394" y="207"/>
                    </a:lnTo>
                    <a:lnTo>
                      <a:pt x="426" y="161"/>
                    </a:lnTo>
                    <a:lnTo>
                      <a:pt x="439" y="183"/>
                    </a:lnTo>
                    <a:lnTo>
                      <a:pt x="455" y="139"/>
                    </a:lnTo>
                    <a:lnTo>
                      <a:pt x="471" y="161"/>
                    </a:lnTo>
                    <a:lnTo>
                      <a:pt x="484" y="115"/>
                    </a:lnTo>
                    <a:lnTo>
                      <a:pt x="501" y="161"/>
                    </a:lnTo>
                    <a:lnTo>
                      <a:pt x="517" y="93"/>
                    </a:lnTo>
                    <a:lnTo>
                      <a:pt x="530" y="139"/>
                    </a:lnTo>
                    <a:lnTo>
                      <a:pt x="546" y="115"/>
                    </a:lnTo>
                    <a:lnTo>
                      <a:pt x="562" y="183"/>
                    </a:lnTo>
                    <a:lnTo>
                      <a:pt x="578" y="139"/>
                    </a:lnTo>
                    <a:lnTo>
                      <a:pt x="591" y="183"/>
                    </a:lnTo>
                    <a:lnTo>
                      <a:pt x="607" y="115"/>
                    </a:lnTo>
                    <a:lnTo>
                      <a:pt x="607" y="229"/>
                    </a:lnTo>
                    <a:lnTo>
                      <a:pt x="623" y="183"/>
                    </a:lnTo>
                    <a:lnTo>
                      <a:pt x="636" y="254"/>
                    </a:lnTo>
                    <a:lnTo>
                      <a:pt x="652" y="207"/>
                    </a:lnTo>
                    <a:lnTo>
                      <a:pt x="668" y="229"/>
                    </a:lnTo>
                    <a:lnTo>
                      <a:pt x="681" y="207"/>
                    </a:lnTo>
                    <a:lnTo>
                      <a:pt x="697" y="229"/>
                    </a:lnTo>
                    <a:lnTo>
                      <a:pt x="713" y="207"/>
                    </a:lnTo>
                    <a:lnTo>
                      <a:pt x="726" y="229"/>
                    </a:lnTo>
                    <a:lnTo>
                      <a:pt x="742" y="139"/>
                    </a:lnTo>
                    <a:lnTo>
                      <a:pt x="759" y="183"/>
                    </a:lnTo>
                    <a:lnTo>
                      <a:pt x="772" y="115"/>
                    </a:lnTo>
                    <a:lnTo>
                      <a:pt x="788" y="139"/>
                    </a:lnTo>
                    <a:lnTo>
                      <a:pt x="804" y="71"/>
                    </a:lnTo>
                    <a:lnTo>
                      <a:pt x="820" y="93"/>
                    </a:lnTo>
                    <a:lnTo>
                      <a:pt x="833" y="58"/>
                    </a:lnTo>
                    <a:lnTo>
                      <a:pt x="849" y="93"/>
                    </a:lnTo>
                    <a:lnTo>
                      <a:pt x="865" y="71"/>
                    </a:lnTo>
                    <a:lnTo>
                      <a:pt x="878" y="115"/>
                    </a:lnTo>
                    <a:lnTo>
                      <a:pt x="894" y="93"/>
                    </a:lnTo>
                    <a:lnTo>
                      <a:pt x="910" y="115"/>
                    </a:lnTo>
                    <a:lnTo>
                      <a:pt x="923" y="93"/>
                    </a:lnTo>
                    <a:lnTo>
                      <a:pt x="939" y="115"/>
                    </a:lnTo>
                    <a:lnTo>
                      <a:pt x="955" y="93"/>
                    </a:lnTo>
                    <a:lnTo>
                      <a:pt x="968" y="115"/>
                    </a:lnTo>
                    <a:lnTo>
                      <a:pt x="984" y="93"/>
                    </a:lnTo>
                    <a:lnTo>
                      <a:pt x="1001" y="115"/>
                    </a:lnTo>
                    <a:lnTo>
                      <a:pt x="1017" y="93"/>
                    </a:lnTo>
                    <a:lnTo>
                      <a:pt x="1030" y="115"/>
                    </a:lnTo>
                    <a:lnTo>
                      <a:pt x="1046" y="71"/>
                    </a:lnTo>
                    <a:lnTo>
                      <a:pt x="1062" y="207"/>
                    </a:lnTo>
                    <a:lnTo>
                      <a:pt x="1062" y="183"/>
                    </a:lnTo>
                    <a:lnTo>
                      <a:pt x="1075" y="229"/>
                    </a:lnTo>
                    <a:lnTo>
                      <a:pt x="1091" y="207"/>
                    </a:lnTo>
                    <a:lnTo>
                      <a:pt x="1107" y="242"/>
                    </a:lnTo>
                    <a:lnTo>
                      <a:pt x="1120" y="229"/>
                    </a:lnTo>
                    <a:lnTo>
                      <a:pt x="1136" y="254"/>
                    </a:lnTo>
                    <a:lnTo>
                      <a:pt x="1152" y="229"/>
                    </a:lnTo>
                    <a:lnTo>
                      <a:pt x="1165" y="254"/>
                    </a:lnTo>
                    <a:lnTo>
                      <a:pt x="1181" y="207"/>
                    </a:lnTo>
                    <a:lnTo>
                      <a:pt x="1197" y="229"/>
                    </a:lnTo>
                    <a:lnTo>
                      <a:pt x="1210" y="161"/>
                    </a:lnTo>
                    <a:lnTo>
                      <a:pt x="1210" y="220"/>
                    </a:lnTo>
                    <a:lnTo>
                      <a:pt x="1226" y="139"/>
                    </a:lnTo>
                    <a:lnTo>
                      <a:pt x="1243" y="183"/>
                    </a:lnTo>
                    <a:lnTo>
                      <a:pt x="1259" y="115"/>
                    </a:lnTo>
                    <a:lnTo>
                      <a:pt x="1272" y="161"/>
                    </a:lnTo>
                    <a:lnTo>
                      <a:pt x="1272" y="115"/>
                    </a:lnTo>
                    <a:lnTo>
                      <a:pt x="1288" y="161"/>
                    </a:lnTo>
                    <a:lnTo>
                      <a:pt x="1304" y="93"/>
                    </a:lnTo>
                    <a:lnTo>
                      <a:pt x="1317" y="183"/>
                    </a:lnTo>
                    <a:lnTo>
                      <a:pt x="1317" y="115"/>
                    </a:lnTo>
                    <a:lnTo>
                      <a:pt x="1333" y="161"/>
                    </a:lnTo>
                    <a:lnTo>
                      <a:pt x="1333" y="71"/>
                    </a:lnTo>
                    <a:lnTo>
                      <a:pt x="1349" y="139"/>
                    </a:lnTo>
                    <a:lnTo>
                      <a:pt x="1362" y="105"/>
                    </a:lnTo>
                    <a:lnTo>
                      <a:pt x="1378" y="183"/>
                    </a:lnTo>
                    <a:lnTo>
                      <a:pt x="1394" y="115"/>
                    </a:lnTo>
                    <a:lnTo>
                      <a:pt x="1407" y="139"/>
                    </a:lnTo>
                    <a:lnTo>
                      <a:pt x="1423" y="93"/>
                    </a:lnTo>
                    <a:lnTo>
                      <a:pt x="1439" y="139"/>
                    </a:lnTo>
                    <a:lnTo>
                      <a:pt x="1455" y="46"/>
                    </a:lnTo>
                    <a:lnTo>
                      <a:pt x="1468" y="93"/>
                    </a:lnTo>
                    <a:lnTo>
                      <a:pt x="1485" y="46"/>
                    </a:lnTo>
                    <a:lnTo>
                      <a:pt x="1501" y="115"/>
                    </a:lnTo>
                    <a:lnTo>
                      <a:pt x="1514" y="24"/>
                    </a:lnTo>
                    <a:lnTo>
                      <a:pt x="1514" y="93"/>
                    </a:lnTo>
                    <a:lnTo>
                      <a:pt x="1530" y="46"/>
                    </a:lnTo>
                    <a:lnTo>
                      <a:pt x="1546" y="93"/>
                    </a:lnTo>
                    <a:lnTo>
                      <a:pt x="1559" y="0"/>
                    </a:lnTo>
                    <a:lnTo>
                      <a:pt x="1575" y="93"/>
                    </a:lnTo>
                    <a:lnTo>
                      <a:pt x="1591" y="71"/>
                    </a:lnTo>
                    <a:lnTo>
                      <a:pt x="1604" y="115"/>
                    </a:lnTo>
                    <a:lnTo>
                      <a:pt x="1620" y="80"/>
                    </a:lnTo>
                    <a:lnTo>
                      <a:pt x="1636" y="71"/>
                    </a:lnTo>
                    <a:lnTo>
                      <a:pt x="1649" y="93"/>
                    </a:lnTo>
                    <a:lnTo>
                      <a:pt x="1665" y="46"/>
                    </a:lnTo>
                    <a:lnTo>
                      <a:pt x="1681" y="71"/>
                    </a:lnTo>
                    <a:lnTo>
                      <a:pt x="1697" y="46"/>
                    </a:lnTo>
                    <a:lnTo>
                      <a:pt x="1710" y="93"/>
                    </a:lnTo>
                    <a:lnTo>
                      <a:pt x="1726" y="46"/>
                    </a:lnTo>
                    <a:lnTo>
                      <a:pt x="1743" y="71"/>
                    </a:lnTo>
                    <a:lnTo>
                      <a:pt x="1756" y="46"/>
                    </a:lnTo>
                    <a:lnTo>
                      <a:pt x="1772" y="93"/>
                    </a:lnTo>
                    <a:lnTo>
                      <a:pt x="1788" y="71"/>
                    </a:lnTo>
                    <a:lnTo>
                      <a:pt x="1801" y="93"/>
                    </a:lnTo>
                    <a:lnTo>
                      <a:pt x="1817" y="46"/>
                    </a:lnTo>
                    <a:lnTo>
                      <a:pt x="1817" y="93"/>
                    </a:lnTo>
                    <a:lnTo>
                      <a:pt x="1846" y="46"/>
                    </a:lnTo>
                    <a:lnTo>
                      <a:pt x="1862" y="93"/>
                    </a:lnTo>
                    <a:lnTo>
                      <a:pt x="1878" y="71"/>
                    </a:lnTo>
                    <a:lnTo>
                      <a:pt x="1894" y="93"/>
                    </a:lnTo>
                    <a:lnTo>
                      <a:pt x="1907" y="71"/>
                    </a:lnTo>
                    <a:lnTo>
                      <a:pt x="1923" y="93"/>
                    </a:lnTo>
                    <a:lnTo>
                      <a:pt x="1939" y="46"/>
                    </a:lnTo>
                    <a:lnTo>
                      <a:pt x="1939" y="71"/>
                    </a:lnTo>
                    <a:lnTo>
                      <a:pt x="1952" y="24"/>
                    </a:lnTo>
                    <a:lnTo>
                      <a:pt x="1968" y="71"/>
                    </a:lnTo>
                    <a:lnTo>
                      <a:pt x="1968" y="46"/>
                    </a:lnTo>
                    <a:lnTo>
                      <a:pt x="1985" y="93"/>
                    </a:lnTo>
                    <a:lnTo>
                      <a:pt x="1997" y="46"/>
                    </a:lnTo>
                    <a:lnTo>
                      <a:pt x="2014" y="115"/>
                    </a:lnTo>
                    <a:lnTo>
                      <a:pt x="2030" y="80"/>
                    </a:lnTo>
                    <a:lnTo>
                      <a:pt x="2030" y="139"/>
                    </a:lnTo>
                    <a:lnTo>
                      <a:pt x="2043" y="115"/>
                    </a:lnTo>
                    <a:lnTo>
                      <a:pt x="2059" y="229"/>
                    </a:lnTo>
                    <a:lnTo>
                      <a:pt x="2075" y="207"/>
                    </a:lnTo>
                    <a:lnTo>
                      <a:pt x="2088" y="254"/>
                    </a:lnTo>
                    <a:lnTo>
                      <a:pt x="2104" y="207"/>
                    </a:lnTo>
                    <a:lnTo>
                      <a:pt x="2120" y="254"/>
                    </a:lnTo>
                    <a:lnTo>
                      <a:pt x="2136" y="229"/>
                    </a:lnTo>
                    <a:lnTo>
                      <a:pt x="2149" y="254"/>
                    </a:lnTo>
                    <a:lnTo>
                      <a:pt x="2149" y="229"/>
                    </a:lnTo>
                    <a:lnTo>
                      <a:pt x="2165" y="254"/>
                    </a:lnTo>
                    <a:lnTo>
                      <a:pt x="2181" y="207"/>
                    </a:lnTo>
                    <a:lnTo>
                      <a:pt x="2194" y="254"/>
                    </a:lnTo>
                    <a:lnTo>
                      <a:pt x="2210" y="207"/>
                    </a:lnTo>
                    <a:lnTo>
                      <a:pt x="2227" y="254"/>
                    </a:lnTo>
                    <a:lnTo>
                      <a:pt x="2239" y="207"/>
                    </a:lnTo>
                    <a:lnTo>
                      <a:pt x="2256" y="254"/>
                    </a:lnTo>
                    <a:lnTo>
                      <a:pt x="2272" y="229"/>
                    </a:lnTo>
                    <a:lnTo>
                      <a:pt x="2272" y="298"/>
                    </a:lnTo>
                    <a:lnTo>
                      <a:pt x="2285" y="254"/>
                    </a:lnTo>
                    <a:lnTo>
                      <a:pt x="2301" y="298"/>
                    </a:lnTo>
                    <a:lnTo>
                      <a:pt x="2317" y="242"/>
                    </a:lnTo>
                    <a:lnTo>
                      <a:pt x="2330" y="322"/>
                    </a:lnTo>
                    <a:lnTo>
                      <a:pt x="2346" y="254"/>
                    </a:lnTo>
                    <a:lnTo>
                      <a:pt x="2362" y="298"/>
                    </a:lnTo>
                    <a:lnTo>
                      <a:pt x="2378" y="254"/>
                    </a:lnTo>
                    <a:lnTo>
                      <a:pt x="2391" y="298"/>
                    </a:lnTo>
                    <a:lnTo>
                      <a:pt x="2407" y="276"/>
                    </a:lnTo>
                    <a:lnTo>
                      <a:pt x="2423" y="298"/>
                    </a:lnTo>
                    <a:lnTo>
                      <a:pt x="2436" y="254"/>
                    </a:lnTo>
                    <a:lnTo>
                      <a:pt x="2452" y="298"/>
                    </a:lnTo>
                    <a:lnTo>
                      <a:pt x="2452" y="254"/>
                    </a:lnTo>
                    <a:lnTo>
                      <a:pt x="2469" y="276"/>
                    </a:lnTo>
                    <a:lnTo>
                      <a:pt x="2481" y="229"/>
                    </a:lnTo>
                    <a:lnTo>
                      <a:pt x="2498" y="263"/>
                    </a:lnTo>
                    <a:lnTo>
                      <a:pt x="2514" y="207"/>
                    </a:lnTo>
                    <a:lnTo>
                      <a:pt x="2527" y="254"/>
                    </a:lnTo>
                    <a:lnTo>
                      <a:pt x="2543" y="139"/>
                    </a:lnTo>
                    <a:lnTo>
                      <a:pt x="2543" y="220"/>
                    </a:lnTo>
                    <a:lnTo>
                      <a:pt x="2559" y="183"/>
                    </a:lnTo>
                    <a:lnTo>
                      <a:pt x="2575" y="229"/>
                    </a:lnTo>
                    <a:lnTo>
                      <a:pt x="2588" y="183"/>
                    </a:lnTo>
                    <a:lnTo>
                      <a:pt x="2604" y="229"/>
                    </a:lnTo>
                    <a:lnTo>
                      <a:pt x="2620" y="183"/>
                    </a:lnTo>
                    <a:lnTo>
                      <a:pt x="2633" y="207"/>
                    </a:lnTo>
                    <a:lnTo>
                      <a:pt x="2649" y="183"/>
                    </a:lnTo>
                    <a:lnTo>
                      <a:pt x="2665" y="229"/>
                    </a:lnTo>
                    <a:lnTo>
                      <a:pt x="2678" y="139"/>
                    </a:lnTo>
                    <a:lnTo>
                      <a:pt x="2694" y="183"/>
                    </a:lnTo>
                    <a:lnTo>
                      <a:pt x="2694" y="46"/>
                    </a:lnTo>
                    <a:lnTo>
                      <a:pt x="2710" y="93"/>
                    </a:lnTo>
                    <a:lnTo>
                      <a:pt x="2723" y="46"/>
                    </a:lnTo>
                    <a:lnTo>
                      <a:pt x="2723" y="71"/>
                    </a:lnTo>
                    <a:lnTo>
                      <a:pt x="2740" y="46"/>
                    </a:lnTo>
                    <a:lnTo>
                      <a:pt x="2756" y="71"/>
                    </a:lnTo>
                    <a:lnTo>
                      <a:pt x="2769" y="46"/>
                    </a:lnTo>
                    <a:lnTo>
                      <a:pt x="2785" y="80"/>
                    </a:lnTo>
                    <a:lnTo>
                      <a:pt x="2801" y="34"/>
                    </a:lnTo>
                    <a:lnTo>
                      <a:pt x="2817" y="71"/>
                    </a:lnTo>
                    <a:lnTo>
                      <a:pt x="2830" y="46"/>
                    </a:lnTo>
                    <a:lnTo>
                      <a:pt x="2846" y="93"/>
                    </a:lnTo>
                    <a:lnTo>
                      <a:pt x="2862" y="46"/>
                    </a:lnTo>
                    <a:lnTo>
                      <a:pt x="2875" y="207"/>
                    </a:lnTo>
                    <a:lnTo>
                      <a:pt x="2891" y="161"/>
                    </a:lnTo>
                    <a:lnTo>
                      <a:pt x="2907" y="207"/>
                    </a:lnTo>
                    <a:lnTo>
                      <a:pt x="2920" y="183"/>
                    </a:lnTo>
                    <a:lnTo>
                      <a:pt x="2936" y="229"/>
                    </a:lnTo>
                    <a:lnTo>
                      <a:pt x="2952" y="183"/>
                    </a:lnTo>
                    <a:lnTo>
                      <a:pt x="2965" y="207"/>
                    </a:lnTo>
                    <a:lnTo>
                      <a:pt x="2981" y="139"/>
                    </a:lnTo>
                    <a:lnTo>
                      <a:pt x="2998" y="207"/>
                    </a:lnTo>
                    <a:lnTo>
                      <a:pt x="3014" y="183"/>
                    </a:lnTo>
                    <a:lnTo>
                      <a:pt x="3027" y="229"/>
                    </a:lnTo>
                    <a:lnTo>
                      <a:pt x="3027" y="207"/>
                    </a:lnTo>
                    <a:lnTo>
                      <a:pt x="3043" y="276"/>
                    </a:lnTo>
                    <a:lnTo>
                      <a:pt x="3043" y="229"/>
                    </a:lnTo>
                    <a:lnTo>
                      <a:pt x="3059" y="298"/>
                    </a:lnTo>
                    <a:lnTo>
                      <a:pt x="3072" y="254"/>
                    </a:lnTo>
                    <a:lnTo>
                      <a:pt x="3088" y="298"/>
                    </a:lnTo>
                    <a:lnTo>
                      <a:pt x="3104" y="229"/>
                    </a:lnTo>
                    <a:lnTo>
                      <a:pt x="3117" y="276"/>
                    </a:lnTo>
                    <a:lnTo>
                      <a:pt x="3133" y="242"/>
                    </a:lnTo>
                    <a:lnTo>
                      <a:pt x="3149" y="276"/>
                    </a:lnTo>
                    <a:lnTo>
                      <a:pt x="3162" y="254"/>
                    </a:lnTo>
                    <a:lnTo>
                      <a:pt x="3178" y="276"/>
                    </a:lnTo>
                    <a:lnTo>
                      <a:pt x="3194" y="254"/>
                    </a:lnTo>
                    <a:lnTo>
                      <a:pt x="3207" y="276"/>
                    </a:lnTo>
                    <a:lnTo>
                      <a:pt x="3207" y="183"/>
                    </a:lnTo>
                    <a:lnTo>
                      <a:pt x="3223" y="229"/>
                    </a:lnTo>
                    <a:lnTo>
                      <a:pt x="3240" y="139"/>
                    </a:lnTo>
                    <a:lnTo>
                      <a:pt x="3256" y="207"/>
                    </a:lnTo>
                    <a:lnTo>
                      <a:pt x="3269" y="93"/>
                    </a:lnTo>
                    <a:lnTo>
                      <a:pt x="3269" y="139"/>
                    </a:lnTo>
                    <a:lnTo>
                      <a:pt x="3285" y="46"/>
                    </a:lnTo>
                    <a:lnTo>
                      <a:pt x="3301" y="93"/>
                    </a:lnTo>
                    <a:lnTo>
                      <a:pt x="3314" y="46"/>
                    </a:lnTo>
                    <a:lnTo>
                      <a:pt x="3330" y="93"/>
                    </a:lnTo>
                    <a:lnTo>
                      <a:pt x="3346" y="71"/>
                    </a:lnTo>
                    <a:lnTo>
                      <a:pt x="3359" y="139"/>
                    </a:lnTo>
                    <a:lnTo>
                      <a:pt x="3375" y="93"/>
                    </a:lnTo>
                    <a:lnTo>
                      <a:pt x="3391" y="207"/>
                    </a:lnTo>
                    <a:lnTo>
                      <a:pt x="3404" y="183"/>
                    </a:lnTo>
                    <a:lnTo>
                      <a:pt x="3420" y="207"/>
                    </a:lnTo>
                    <a:lnTo>
                      <a:pt x="3420" y="183"/>
                    </a:lnTo>
                    <a:lnTo>
                      <a:pt x="3453" y="207"/>
                    </a:lnTo>
                    <a:lnTo>
                      <a:pt x="3453" y="183"/>
                    </a:lnTo>
                    <a:lnTo>
                      <a:pt x="3465" y="207"/>
                    </a:lnTo>
                    <a:lnTo>
                      <a:pt x="3482" y="183"/>
                    </a:lnTo>
                    <a:lnTo>
                      <a:pt x="3498" y="229"/>
                    </a:lnTo>
                    <a:lnTo>
                      <a:pt x="3511" y="161"/>
                    </a:lnTo>
                    <a:lnTo>
                      <a:pt x="3527" y="207"/>
                    </a:lnTo>
                    <a:lnTo>
                      <a:pt x="3543" y="139"/>
                    </a:lnTo>
                    <a:lnTo>
                      <a:pt x="3572" y="195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8" name="Freeform 207"/>
              <p:cNvSpPr>
                <a:spLocks noChangeArrowheads="1"/>
              </p:cNvSpPr>
              <p:nvPr/>
            </p:nvSpPr>
            <p:spPr bwMode="auto">
              <a:xfrm>
                <a:off x="5673" y="2517"/>
                <a:ext cx="29" cy="59"/>
              </a:xfrm>
              <a:custGeom>
                <a:avLst/>
                <a:gdLst>
                  <a:gd name="T0" fmla="*/ 0 w 29"/>
                  <a:gd name="T1" fmla="*/ 34 h 59"/>
                  <a:gd name="T2" fmla="*/ 0 w 29"/>
                  <a:gd name="T3" fmla="*/ 0 h 59"/>
                  <a:gd name="T4" fmla="*/ 16 w 29"/>
                  <a:gd name="T5" fmla="*/ 59 h 59"/>
                  <a:gd name="T6" fmla="*/ 29 w 29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" h="59">
                    <a:moveTo>
                      <a:pt x="0" y="34"/>
                    </a:moveTo>
                    <a:lnTo>
                      <a:pt x="0" y="0"/>
                    </a:lnTo>
                    <a:lnTo>
                      <a:pt x="16" y="59"/>
                    </a:lnTo>
                    <a:lnTo>
                      <a:pt x="29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38" name="Rectangle 209"/>
            <p:cNvSpPr>
              <a:spLocks noChangeArrowheads="1"/>
            </p:cNvSpPr>
            <p:nvPr/>
          </p:nvSpPr>
          <p:spPr bwMode="auto">
            <a:xfrm>
              <a:off x="3463" y="3930"/>
              <a:ext cx="25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>
                  <a:solidFill>
                    <a:srgbClr val="000000"/>
                  </a:solidFill>
                  <a:latin typeface="宋体" panose="02010600030101010101" pitchFamily="2" charset="-122"/>
                </a:rPr>
                <a:t>(b)</a:t>
              </a:r>
              <a:endParaRPr lang="en-US" altLang="zh-CN"/>
            </a:p>
          </p:txBody>
        </p:sp>
      </p:grpSp>
      <p:sp>
        <p:nvSpPr>
          <p:cNvPr id="22533" name="矩形 1"/>
          <p:cNvSpPr>
            <a:spLocks noChangeArrowheads="1"/>
          </p:cNvSpPr>
          <p:nvPr/>
        </p:nvSpPr>
        <p:spPr bwMode="auto">
          <a:xfrm>
            <a:off x="-53975" y="2808288"/>
            <a:ext cx="30543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由于通信信道总是有一定的噪声存在，因此在到达信宿时，接收信号是信号与噪声的叠加。如果噪声对信号叠加的结果在电平判断时出现错误，就会引起通信数据的错误</a:t>
            </a:r>
          </a:p>
        </p:txBody>
      </p:sp>
      <p:sp>
        <p:nvSpPr>
          <p:cNvPr id="210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  <a:endParaRPr lang="zh-CN" altLang="en-US" sz="3200" kern="0" dirty="0" smtClean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22535" name="矩形 210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3555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8163" y="1773238"/>
            <a:ext cx="82216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在数据链路层传送的帧中，广泛使用了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循环冗余检验 </a:t>
            </a:r>
            <a:r>
              <a:rPr lang="en-US" altLang="zh-CN" sz="2400" kern="0" dirty="0" smtClean="0"/>
              <a:t>CRC </a:t>
            </a:r>
            <a:r>
              <a:rPr lang="zh-CN" altLang="en-US" sz="2400" kern="0" dirty="0" smtClean="0"/>
              <a:t>的检错技术。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基本原理：</a:t>
            </a:r>
            <a:r>
              <a:rPr lang="zh-CN" altLang="en-US" sz="2400" kern="0" dirty="0"/>
              <a:t>包括</a:t>
            </a:r>
            <a:r>
              <a:rPr lang="zh-CN" altLang="en-US" sz="2400" kern="0" dirty="0" smtClean="0"/>
              <a:t>两个部分：</a:t>
            </a:r>
            <a:endParaRPr lang="en-US" altLang="zh-CN" sz="2400" kern="0" dirty="0" smtClean="0"/>
          </a:p>
          <a:p>
            <a:pPr marL="0" indent="1970088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1.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计算</a:t>
            </a:r>
            <a:r>
              <a:rPr lang="zh-CN" altLang="en-US" sz="2400" kern="0" dirty="0" smtClean="0"/>
              <a:t>校验码</a:t>
            </a:r>
            <a:endParaRPr lang="en-US" altLang="zh-CN" sz="2400" kern="0" dirty="0" smtClean="0"/>
          </a:p>
          <a:p>
            <a:pPr marL="0" indent="1970088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2.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检验</a:t>
            </a:r>
            <a:r>
              <a:rPr lang="zh-CN" altLang="en-US" sz="2400" kern="0" dirty="0" smtClean="0"/>
              <a:t>校验码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27088" y="4916488"/>
            <a:ext cx="1944687" cy="431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algn="ctr" defTabSz="762000" eaLnBrk="1" hangingPunct="1">
              <a:defRPr/>
            </a:pPr>
            <a:r>
              <a:rPr lang="zh-CN" altLang="en-US" dirty="0"/>
              <a:t>原始数据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558" name="矩形 5"/>
          <p:cNvSpPr>
            <a:spLocks noChangeArrowheads="1"/>
          </p:cNvSpPr>
          <p:nvPr/>
        </p:nvSpPr>
        <p:spPr bwMode="auto">
          <a:xfrm>
            <a:off x="2771775" y="4916488"/>
            <a:ext cx="647700" cy="4318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FCS</a:t>
            </a: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611188" y="432593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发送方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6516688" y="422116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24525" y="4868863"/>
            <a:ext cx="1943100" cy="431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algn="ctr" defTabSz="762000" eaLnBrk="1" hangingPunct="1">
              <a:defRPr/>
            </a:pPr>
            <a:r>
              <a:rPr lang="zh-CN" altLang="en-US" dirty="0"/>
              <a:t>原始数据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562" name="矩形 9"/>
          <p:cNvSpPr>
            <a:spLocks noChangeArrowheads="1"/>
          </p:cNvSpPr>
          <p:nvPr/>
        </p:nvSpPr>
        <p:spPr bwMode="auto">
          <a:xfrm>
            <a:off x="7667625" y="4868863"/>
            <a:ext cx="649288" cy="4318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FCS</a:t>
            </a: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63" name="下箭头 10"/>
          <p:cNvSpPr>
            <a:spLocks noChangeArrowheads="1"/>
          </p:cNvSpPr>
          <p:nvPr/>
        </p:nvSpPr>
        <p:spPr bwMode="auto">
          <a:xfrm>
            <a:off x="1979613" y="5518150"/>
            <a:ext cx="242887" cy="431800"/>
          </a:xfrm>
          <a:prstGeom prst="downArrow">
            <a:avLst>
              <a:gd name="adj1" fmla="val 50000"/>
              <a:gd name="adj2" fmla="val 498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64" name="下箭头 11"/>
          <p:cNvSpPr>
            <a:spLocks noChangeArrowheads="1"/>
          </p:cNvSpPr>
          <p:nvPr/>
        </p:nvSpPr>
        <p:spPr bwMode="auto">
          <a:xfrm rot="10800000">
            <a:off x="6872288" y="5518150"/>
            <a:ext cx="242887" cy="431800"/>
          </a:xfrm>
          <a:prstGeom prst="downArrow">
            <a:avLst>
              <a:gd name="adj1" fmla="val 50000"/>
              <a:gd name="adj2" fmla="val 498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3565" name="直接连接符 13"/>
          <p:cNvCxnSpPr>
            <a:cxnSpLocks noChangeShapeType="1"/>
          </p:cNvCxnSpPr>
          <p:nvPr/>
        </p:nvCxnSpPr>
        <p:spPr bwMode="auto">
          <a:xfrm>
            <a:off x="1403350" y="6237288"/>
            <a:ext cx="633730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179388" y="4916488"/>
            <a:ext cx="647700" cy="431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defTabSz="762000" eaLnBrk="1" hangingPunct="1">
              <a:defRPr/>
            </a:pPr>
            <a:r>
              <a:rPr lang="en-US" altLang="zh-CN" dirty="0"/>
              <a:t>SOH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3417888" y="4916488"/>
            <a:ext cx="647700" cy="431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defTabSz="762000" eaLnBrk="1" hangingPunct="1">
              <a:defRPr/>
            </a:pPr>
            <a:r>
              <a:rPr lang="en-US" altLang="zh-CN" b="1" dirty="0"/>
              <a:t>EOT</a:t>
            </a:r>
            <a:endParaRPr lang="zh-CN" altLang="en-US" b="1" dirty="0"/>
          </a:p>
        </p:txBody>
      </p:sp>
      <p:sp>
        <p:nvSpPr>
          <p:cNvPr id="23568" name="TextBox 18"/>
          <p:cNvSpPr txBox="1">
            <a:spLocks noChangeArrowheads="1"/>
          </p:cNvSpPr>
          <p:nvPr/>
        </p:nvSpPr>
        <p:spPr bwMode="auto">
          <a:xfrm>
            <a:off x="3851275" y="626903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物理传输链路</a:t>
            </a:r>
          </a:p>
        </p:txBody>
      </p:sp>
      <p:sp>
        <p:nvSpPr>
          <p:cNvPr id="23569" name="TextBox 19"/>
          <p:cNvSpPr txBox="1">
            <a:spLocks noChangeArrowheads="1"/>
          </p:cNvSpPr>
          <p:nvPr/>
        </p:nvSpPr>
        <p:spPr bwMode="auto">
          <a:xfrm>
            <a:off x="2384425" y="4283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产生校验码</a:t>
            </a:r>
          </a:p>
        </p:txBody>
      </p:sp>
      <p:sp>
        <p:nvSpPr>
          <p:cNvPr id="23570" name="TextBox 20"/>
          <p:cNvSpPr txBox="1">
            <a:spLocks noChangeArrowheads="1"/>
          </p:cNvSpPr>
          <p:nvPr/>
        </p:nvSpPr>
        <p:spPr bwMode="auto">
          <a:xfrm>
            <a:off x="7470775" y="42275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验证校验码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524750" y="4171950"/>
            <a:ext cx="1368425" cy="48101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defTabSz="762000" eaLnBrk="1" hangingPunct="1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2716213" y="4670425"/>
            <a:ext cx="792162" cy="962025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defTabSz="762000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704975"/>
            <a:ext cx="2411412" cy="550863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冗余码的计算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9925" y="2438400"/>
            <a:ext cx="777240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第一步</a:t>
            </a:r>
            <a:r>
              <a:rPr lang="zh-CN" altLang="en-US" sz="2400" kern="0" dirty="0" smtClean="0"/>
              <a:t>：用二进制的模 </a:t>
            </a:r>
            <a:r>
              <a:rPr lang="en-US" altLang="zh-CN" sz="2400" kern="0" dirty="0" smtClean="0"/>
              <a:t>2 </a:t>
            </a:r>
            <a:r>
              <a:rPr lang="zh-CN" altLang="en-US" sz="2400" kern="0" dirty="0" smtClean="0"/>
              <a:t>运算进行 </a:t>
            </a:r>
            <a:r>
              <a:rPr lang="en-US" altLang="zh-CN" sz="2400" kern="0" dirty="0" smtClean="0"/>
              <a:t>2</a:t>
            </a:r>
            <a:r>
              <a:rPr lang="en-US" altLang="zh-CN" sz="2400" i="1" kern="0" baseline="30000" dirty="0" smtClean="0"/>
              <a:t>n </a:t>
            </a:r>
            <a:r>
              <a:rPr lang="zh-CN" altLang="en-US" sz="2400" kern="0" dirty="0" smtClean="0"/>
              <a:t>乘 </a:t>
            </a:r>
            <a:r>
              <a:rPr lang="en-US" altLang="zh-CN" sz="2400" i="1" kern="0" dirty="0" smtClean="0"/>
              <a:t>M </a:t>
            </a:r>
            <a:r>
              <a:rPr lang="zh-CN" altLang="en-US" sz="2400" kern="0" dirty="0" smtClean="0"/>
              <a:t>的运算（这相当于在 </a:t>
            </a:r>
            <a:r>
              <a:rPr lang="en-US" altLang="zh-CN" sz="2400" i="1" kern="0" dirty="0" smtClean="0"/>
              <a:t>M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后面添加 </a:t>
            </a:r>
            <a:r>
              <a:rPr lang="en-US" altLang="zh-CN" sz="2400" kern="0" dirty="0" smtClean="0"/>
              <a:t>n </a:t>
            </a:r>
            <a:r>
              <a:rPr lang="zh-CN" altLang="en-US" sz="2400" kern="0" dirty="0" smtClean="0"/>
              <a:t>个 </a:t>
            </a:r>
            <a:r>
              <a:rPr lang="en-US" altLang="zh-CN" sz="2400" kern="0" dirty="0" smtClean="0"/>
              <a:t>0</a:t>
            </a:r>
            <a:r>
              <a:rPr lang="zh-CN" altLang="en-US" sz="2400" kern="0" dirty="0" smtClean="0"/>
              <a:t>）。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第二步</a:t>
            </a:r>
            <a:r>
              <a:rPr lang="zh-CN" altLang="en-US" sz="2400" kern="0" dirty="0" smtClean="0"/>
              <a:t>：得到的 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k</a:t>
            </a:r>
            <a:r>
              <a:rPr lang="en-US" altLang="zh-CN" sz="2400" kern="0" dirty="0" smtClean="0"/>
              <a:t> + 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 </a:t>
            </a:r>
            <a:r>
              <a:rPr lang="zh-CN" altLang="en-US" sz="2400" kern="0" dirty="0" smtClean="0"/>
              <a:t>位的数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模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2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除以</a:t>
            </a:r>
            <a:r>
              <a:rPr lang="zh-CN" altLang="en-US" sz="2400" kern="0" dirty="0" smtClean="0"/>
              <a:t>事先选定好的长度为 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 + 1) </a:t>
            </a:r>
            <a:r>
              <a:rPr lang="zh-CN" altLang="en-US" sz="2400" kern="0" dirty="0" smtClean="0"/>
              <a:t>位的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除数</a:t>
            </a:r>
            <a:r>
              <a:rPr lang="zh-CN" altLang="en-US" sz="2400" kern="0" dirty="0" smtClean="0"/>
              <a:t> </a:t>
            </a:r>
            <a:r>
              <a:rPr lang="en-US" altLang="zh-CN" sz="2400" i="1" kern="0" dirty="0" smtClean="0"/>
              <a:t>P</a:t>
            </a:r>
            <a:r>
              <a:rPr lang="zh-CN" altLang="en-US" sz="2400" kern="0" dirty="0" smtClean="0"/>
              <a:t>，得出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商</a:t>
            </a:r>
            <a:r>
              <a:rPr lang="zh-CN" altLang="en-US" sz="2400" kern="0" dirty="0" smtClean="0"/>
              <a:t>是 </a:t>
            </a:r>
            <a:r>
              <a:rPr lang="en-US" altLang="zh-CN" sz="2400" i="1" kern="0" dirty="0" smtClean="0"/>
              <a:t>Q </a:t>
            </a:r>
            <a:r>
              <a:rPr lang="zh-CN" altLang="en-US" sz="2400" kern="0" dirty="0" smtClean="0"/>
              <a:t>而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余数</a:t>
            </a:r>
            <a:r>
              <a:rPr lang="zh-CN" altLang="en-US" sz="2400" kern="0" dirty="0" smtClean="0"/>
              <a:t>是 </a:t>
            </a:r>
            <a:r>
              <a:rPr lang="en-US" altLang="zh-CN" sz="2400" i="1" kern="0" dirty="0" smtClean="0"/>
              <a:t>R</a:t>
            </a:r>
            <a:r>
              <a:rPr lang="zh-CN" altLang="en-US" sz="2400" kern="0" dirty="0" smtClean="0"/>
              <a:t>，余数 </a:t>
            </a:r>
            <a:r>
              <a:rPr lang="en-US" altLang="zh-CN" sz="2400" i="1" kern="0" dirty="0" smtClean="0"/>
              <a:t>R </a:t>
            </a:r>
            <a:r>
              <a:rPr lang="zh-CN" altLang="en-US" sz="2400" kern="0" dirty="0" smtClean="0"/>
              <a:t>比除数 </a:t>
            </a:r>
            <a:r>
              <a:rPr lang="en-US" altLang="zh-CN" sz="2400" i="1" kern="0" dirty="0" smtClean="0"/>
              <a:t>P </a:t>
            </a:r>
            <a:r>
              <a:rPr lang="zh-CN" altLang="en-US" sz="2400" kern="0" dirty="0" smtClean="0"/>
              <a:t>少</a:t>
            </a:r>
            <a:r>
              <a:rPr lang="en-US" altLang="zh-CN" sz="2400" kern="0" dirty="0" smtClean="0"/>
              <a:t>1 </a:t>
            </a:r>
            <a:r>
              <a:rPr lang="zh-CN" altLang="en-US" sz="2400" kern="0" dirty="0" smtClean="0"/>
              <a:t>位，即 </a:t>
            </a:r>
            <a:r>
              <a:rPr lang="en-US" altLang="zh-CN" sz="2400" i="1" kern="0" dirty="0" smtClean="0"/>
              <a:t>R </a:t>
            </a:r>
            <a:r>
              <a:rPr lang="zh-CN" altLang="en-US" sz="2400" kern="0" dirty="0" smtClean="0"/>
              <a:t>是 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位。</a:t>
            </a:r>
            <a:endParaRPr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第三步</a:t>
            </a:r>
            <a:r>
              <a:rPr lang="zh-CN" altLang="en-US" sz="2400" kern="0" dirty="0" smtClean="0"/>
              <a:t>：把余数 </a:t>
            </a:r>
            <a:r>
              <a:rPr lang="en-US" altLang="zh-CN" sz="2400" i="1" kern="0" dirty="0" smtClean="0"/>
              <a:t>R </a:t>
            </a:r>
            <a:r>
              <a:rPr lang="zh-CN" altLang="en-US" sz="2400" kern="0" dirty="0" smtClean="0"/>
              <a:t>作为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冗余码</a:t>
            </a:r>
            <a:r>
              <a:rPr lang="zh-CN" altLang="en-US" sz="2400" kern="0" dirty="0" smtClean="0"/>
              <a:t>添加在数据 </a:t>
            </a:r>
            <a:r>
              <a:rPr lang="en-US" altLang="zh-CN" sz="2400" i="1" kern="0" dirty="0" smtClean="0"/>
              <a:t>M </a:t>
            </a:r>
            <a:r>
              <a:rPr lang="zh-CN" altLang="en-US" sz="2400" kern="0" dirty="0" smtClean="0"/>
              <a:t>的后面发送出去。发送的数据是：</a:t>
            </a:r>
            <a:r>
              <a:rPr lang="en-US" altLang="zh-CN" sz="2400" kern="0" dirty="0" smtClean="0"/>
              <a:t>2</a:t>
            </a:r>
            <a:r>
              <a:rPr lang="en-US" altLang="zh-CN" sz="2400" i="1" kern="0" baseline="30000" dirty="0" smtClean="0"/>
              <a:t>n</a:t>
            </a:r>
            <a:r>
              <a:rPr lang="en-US" altLang="zh-CN" sz="2400" i="1" kern="0" dirty="0" smtClean="0"/>
              <a:t>M</a:t>
            </a:r>
            <a:r>
              <a:rPr lang="en-US" altLang="zh-CN" sz="2400" kern="0" dirty="0" smtClean="0"/>
              <a:t> + </a:t>
            </a:r>
            <a:r>
              <a:rPr lang="en-US" altLang="zh-CN" sz="2400" i="1" kern="0" dirty="0" smtClean="0"/>
              <a:t>R</a:t>
            </a:r>
            <a:endParaRPr lang="zh-CN" altLang="en-US" sz="2400" kern="0" dirty="0" smtClean="0"/>
          </a:p>
        </p:txBody>
      </p:sp>
      <p:sp>
        <p:nvSpPr>
          <p:cNvPr id="2" name="矩形 1"/>
          <p:cNvSpPr/>
          <p:nvPr/>
        </p:nvSpPr>
        <p:spPr>
          <a:xfrm>
            <a:off x="8172450" y="1066800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hlink"/>
                </a:solidFill>
              </a:rPr>
              <a:t>了解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5603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47825"/>
            <a:ext cx="3162300" cy="573088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冗余码的计算举例 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827088" y="23637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/>
              <a:t>现在</a:t>
            </a:r>
            <a:r>
              <a:rPr lang="zh-CN" altLang="en-US" sz="2400" i="1" kern="0" dirty="0" smtClean="0"/>
              <a:t> </a:t>
            </a:r>
            <a:r>
              <a:rPr lang="en-US" altLang="zh-CN" sz="2400" i="1" kern="0" dirty="0" smtClean="0"/>
              <a:t>k</a:t>
            </a:r>
            <a:r>
              <a:rPr lang="en-US" altLang="zh-CN" sz="2400" kern="0" dirty="0" smtClean="0"/>
              <a:t> = 6, </a:t>
            </a:r>
            <a:r>
              <a:rPr lang="en-US" altLang="zh-CN" sz="2400" i="1" kern="0" dirty="0" smtClean="0"/>
              <a:t>M</a:t>
            </a:r>
            <a:r>
              <a:rPr lang="en-US" altLang="zh-CN" sz="2400" kern="0" dirty="0" smtClean="0"/>
              <a:t> = 101001</a:t>
            </a:r>
            <a:r>
              <a:rPr lang="zh-CN" altLang="en-US" sz="2400" kern="0" dirty="0" smtClean="0"/>
              <a:t>。设</a:t>
            </a:r>
            <a:r>
              <a:rPr lang="zh-CN" altLang="en-US" sz="2400" i="1" kern="0" dirty="0" smtClean="0"/>
              <a:t> 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 = 3, 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除数</a:t>
            </a:r>
            <a:r>
              <a:rPr lang="zh-CN" altLang="en-US" sz="2400" kern="0" dirty="0" smtClean="0"/>
              <a:t> </a:t>
            </a:r>
            <a:r>
              <a:rPr lang="en-US" altLang="zh-CN" sz="2400" i="1" kern="0" dirty="0" smtClean="0"/>
              <a:t>P</a:t>
            </a:r>
            <a:r>
              <a:rPr lang="en-US" altLang="zh-CN" sz="2400" kern="0" dirty="0" smtClean="0"/>
              <a:t> = 1101</a:t>
            </a:r>
            <a:r>
              <a:rPr lang="zh-CN" altLang="en-US" sz="2400" kern="0" dirty="0" smtClean="0"/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/>
              <a:t>解：</a:t>
            </a:r>
            <a:endParaRPr lang="en-US" altLang="zh-CN" sz="2400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1</a:t>
            </a:r>
            <a:r>
              <a:rPr lang="zh-CN" altLang="en-US" sz="2400" kern="0" dirty="0" smtClean="0"/>
              <a:t>）被除数是 </a:t>
            </a:r>
            <a:r>
              <a:rPr lang="en-US" altLang="zh-CN" sz="2400" kern="0" dirty="0" smtClean="0"/>
              <a:t>2</a:t>
            </a:r>
            <a:r>
              <a:rPr lang="en-US" altLang="zh-CN" sz="2400" i="1" kern="0" baseline="30000" dirty="0" smtClean="0"/>
              <a:t>n</a:t>
            </a:r>
            <a:r>
              <a:rPr lang="en-US" altLang="zh-CN" sz="2400" i="1" kern="0" dirty="0" smtClean="0"/>
              <a:t>M</a:t>
            </a:r>
            <a:r>
              <a:rPr lang="en-US" altLang="zh-CN" sz="2400" kern="0" dirty="0" smtClean="0"/>
              <a:t> = 101001000</a:t>
            </a:r>
            <a:r>
              <a:rPr lang="zh-CN" altLang="en-US" sz="2400" kern="0" dirty="0" smtClean="0"/>
              <a:t>。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2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）模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2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除</a:t>
            </a:r>
            <a:r>
              <a:rPr lang="zh-CN" altLang="en-US" sz="2400" kern="0" dirty="0" smtClean="0"/>
              <a:t>运算的结果是：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商</a:t>
            </a:r>
            <a:r>
              <a:rPr lang="zh-CN" altLang="en-US" sz="2400" kern="0" dirty="0" smtClean="0"/>
              <a:t> </a:t>
            </a:r>
            <a:r>
              <a:rPr lang="en-US" altLang="zh-CN" sz="2400" i="1" kern="0" dirty="0" smtClean="0"/>
              <a:t>Q</a:t>
            </a:r>
            <a:r>
              <a:rPr lang="en-US" altLang="zh-CN" sz="2400" kern="0" dirty="0" smtClean="0"/>
              <a:t> = 110101</a:t>
            </a:r>
            <a:r>
              <a:rPr lang="zh-CN" altLang="en-US" sz="2400" kern="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/>
              <a:t>           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余数</a:t>
            </a:r>
            <a:r>
              <a:rPr lang="zh-CN" altLang="en-US" sz="2400" kern="0" dirty="0" smtClean="0"/>
              <a:t> </a:t>
            </a:r>
            <a:r>
              <a:rPr lang="en-US" altLang="zh-CN" sz="2400" i="1" kern="0" dirty="0" smtClean="0"/>
              <a:t>R</a:t>
            </a:r>
            <a:r>
              <a:rPr lang="en-US" altLang="zh-CN" sz="2400" kern="0" dirty="0" smtClean="0"/>
              <a:t> = 001</a:t>
            </a:r>
            <a:r>
              <a:rPr lang="zh-CN" altLang="en-US" sz="2400" kern="0" dirty="0" smtClean="0"/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）把余数 </a:t>
            </a:r>
            <a:r>
              <a:rPr lang="en-US" altLang="zh-CN" sz="2400" i="1" kern="0" dirty="0" smtClean="0"/>
              <a:t>R </a:t>
            </a:r>
            <a:r>
              <a:rPr lang="zh-CN" altLang="en-US" sz="2400" kern="0" dirty="0" smtClean="0"/>
              <a:t>作为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冗余码</a:t>
            </a:r>
            <a:r>
              <a:rPr lang="zh-CN" altLang="en-US" sz="2400" kern="0" dirty="0" smtClean="0"/>
              <a:t>添加在数据 </a:t>
            </a:r>
            <a:r>
              <a:rPr lang="en-US" altLang="zh-CN" sz="2400" i="1" kern="0" dirty="0" smtClean="0"/>
              <a:t>M </a:t>
            </a:r>
            <a:r>
              <a:rPr lang="zh-CN" altLang="en-US" sz="2400" kern="0" dirty="0" smtClean="0"/>
              <a:t>的后面发送出去。发送的数据是：</a:t>
            </a:r>
            <a:r>
              <a:rPr lang="en-US" altLang="zh-CN" sz="2400" kern="0" dirty="0" smtClean="0"/>
              <a:t>2</a:t>
            </a:r>
            <a:r>
              <a:rPr lang="en-US" altLang="zh-CN" sz="2400" i="1" kern="0" baseline="30000" dirty="0" smtClean="0"/>
              <a:t>n</a:t>
            </a:r>
            <a:r>
              <a:rPr lang="en-US" altLang="zh-CN" sz="2400" i="1" kern="0" dirty="0" smtClean="0"/>
              <a:t>M</a:t>
            </a:r>
            <a:r>
              <a:rPr lang="en-US" altLang="zh-CN" sz="2400" kern="0" dirty="0" smtClean="0"/>
              <a:t> + </a:t>
            </a:r>
            <a:r>
              <a:rPr lang="en-US" altLang="zh-CN" sz="2400" i="1" kern="0" dirty="0" smtClean="0"/>
              <a:t>R</a:t>
            </a:r>
            <a:r>
              <a:rPr lang="en-US" altLang="zh-CN" sz="2400" kern="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   </a:t>
            </a:r>
            <a:r>
              <a:rPr lang="zh-CN" altLang="en-US" sz="2400" kern="0" dirty="0" smtClean="0"/>
              <a:t>即：</a:t>
            </a:r>
            <a:r>
              <a:rPr lang="en-US" altLang="zh-CN" sz="2400" kern="0" dirty="0" smtClean="0"/>
              <a:t>101001001</a:t>
            </a:r>
            <a:r>
              <a:rPr lang="zh-CN" altLang="en-US" sz="2400" kern="0" dirty="0" smtClean="0"/>
              <a:t>，共 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k</a:t>
            </a:r>
            <a:r>
              <a:rPr lang="en-US" altLang="zh-CN" sz="2400" kern="0" dirty="0" smtClean="0"/>
              <a:t> + 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 </a:t>
            </a:r>
            <a:r>
              <a:rPr lang="zh-CN" altLang="en-US" sz="2400" kern="0" dirty="0" smtClean="0"/>
              <a:t>位。 </a:t>
            </a:r>
          </a:p>
        </p:txBody>
      </p:sp>
      <p:sp>
        <p:nvSpPr>
          <p:cNvPr id="7" name="矩形 6"/>
          <p:cNvSpPr/>
          <p:nvPr/>
        </p:nvSpPr>
        <p:spPr>
          <a:xfrm>
            <a:off x="8172450" y="1066800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hlink"/>
                </a:solidFill>
              </a:rPr>
              <a:t>了解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26628" name="Text Box 28"/>
          <p:cNvSpPr txBox="1">
            <a:spLocks noChangeArrowheads="1"/>
          </p:cNvSpPr>
          <p:nvPr/>
        </p:nvSpPr>
        <p:spPr bwMode="auto">
          <a:xfrm>
            <a:off x="-107950" y="1773238"/>
            <a:ext cx="6408738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110101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←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i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kumimoji="1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商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kumimoji="1" lang="en-US" altLang="zh-CN" sz="20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2000" i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P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除数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r>
              <a:rPr kumimoji="1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→</a:t>
            </a:r>
            <a:r>
              <a:rPr kumimoji="1" lang="en-US" altLang="zh-CN" sz="1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1101 101001000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←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1" lang="en-US" altLang="zh-CN" sz="2000" i="1" baseline="30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1" lang="en-US" altLang="zh-CN" sz="2000" i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被除数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kumimoji="1" lang="en-US" altLang="zh-CN" sz="20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1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</a:t>
            </a:r>
            <a:r>
              <a:rPr kumimoji="1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1101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1110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000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0111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0000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1110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0110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0000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        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1100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        </a:t>
            </a:r>
            <a:r>
              <a:rPr kumimoji="1" lang="en-US" altLang="zh-CN" sz="1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001 ← </a:t>
            </a:r>
            <a:r>
              <a:rPr kumimoji="1" lang="en-US" altLang="zh-CN" sz="2000" i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余数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kumimoji="1" lang="zh-CN" altLang="en-US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，作为 </a:t>
            </a: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FCS</a:t>
            </a:r>
            <a:r>
              <a:rPr kumimoji="1" lang="en-US" altLang="zh-CN" sz="1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</a:t>
            </a:r>
          </a:p>
        </p:txBody>
      </p:sp>
      <p:sp>
        <p:nvSpPr>
          <p:cNvPr id="26629" name="Freeform 29"/>
          <p:cNvSpPr>
            <a:spLocks/>
          </p:cNvSpPr>
          <p:nvPr/>
        </p:nvSpPr>
        <p:spPr bwMode="auto">
          <a:xfrm>
            <a:off x="2143125" y="2139950"/>
            <a:ext cx="2489200" cy="266700"/>
          </a:xfrm>
          <a:custGeom>
            <a:avLst/>
            <a:gdLst>
              <a:gd name="T0" fmla="*/ 0 w 1332"/>
              <a:gd name="T1" fmla="*/ 2147483646 h 156"/>
              <a:gd name="T2" fmla="*/ 0 w 1332"/>
              <a:gd name="T3" fmla="*/ 0 h 156"/>
              <a:gd name="T4" fmla="*/ 2147483646 w 1332"/>
              <a:gd name="T5" fmla="*/ 2147483646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2" h="156">
                <a:moveTo>
                  <a:pt x="0" y="156"/>
                </a:moveTo>
                <a:lnTo>
                  <a:pt x="0" y="0"/>
                </a:lnTo>
                <a:lnTo>
                  <a:pt x="1332" y="1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Freeform 30"/>
          <p:cNvSpPr>
            <a:spLocks/>
          </p:cNvSpPr>
          <p:nvPr/>
        </p:nvSpPr>
        <p:spPr bwMode="auto">
          <a:xfrm>
            <a:off x="2825750" y="2401888"/>
            <a:ext cx="1588" cy="369887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6 h 2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Freeform 31"/>
          <p:cNvSpPr>
            <a:spLocks/>
          </p:cNvSpPr>
          <p:nvPr/>
        </p:nvSpPr>
        <p:spPr bwMode="auto">
          <a:xfrm>
            <a:off x="2959100" y="2401888"/>
            <a:ext cx="9525" cy="971550"/>
          </a:xfrm>
          <a:custGeom>
            <a:avLst/>
            <a:gdLst>
              <a:gd name="T0" fmla="*/ 0 w 6"/>
              <a:gd name="T1" fmla="*/ 0 h 612"/>
              <a:gd name="T2" fmla="*/ 2147483646 w 6"/>
              <a:gd name="T3" fmla="*/ 2147483646 h 6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612">
                <a:moveTo>
                  <a:pt x="0" y="0"/>
                </a:moveTo>
                <a:lnTo>
                  <a:pt x="6" y="612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Freeform 32"/>
          <p:cNvSpPr>
            <a:spLocks/>
          </p:cNvSpPr>
          <p:nvPr/>
        </p:nvSpPr>
        <p:spPr bwMode="auto">
          <a:xfrm>
            <a:off x="3103563" y="2397125"/>
            <a:ext cx="17462" cy="1538288"/>
          </a:xfrm>
          <a:custGeom>
            <a:avLst/>
            <a:gdLst>
              <a:gd name="T0" fmla="*/ 0 w 11"/>
              <a:gd name="T1" fmla="*/ 0 h 969"/>
              <a:gd name="T2" fmla="*/ 2147483646 w 11"/>
              <a:gd name="T3" fmla="*/ 2147483646 h 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969">
                <a:moveTo>
                  <a:pt x="0" y="0"/>
                </a:moveTo>
                <a:lnTo>
                  <a:pt x="11" y="969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Freeform 33"/>
          <p:cNvSpPr>
            <a:spLocks/>
          </p:cNvSpPr>
          <p:nvPr/>
        </p:nvSpPr>
        <p:spPr bwMode="auto">
          <a:xfrm>
            <a:off x="3251200" y="2417763"/>
            <a:ext cx="3175" cy="2155825"/>
          </a:xfrm>
          <a:custGeom>
            <a:avLst/>
            <a:gdLst>
              <a:gd name="T0" fmla="*/ 0 w 2"/>
              <a:gd name="T1" fmla="*/ 0 h 1358"/>
              <a:gd name="T2" fmla="*/ 2147483646 w 2"/>
              <a:gd name="T3" fmla="*/ 2147483646 h 13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358">
                <a:moveTo>
                  <a:pt x="0" y="0"/>
                </a:moveTo>
                <a:lnTo>
                  <a:pt x="2" y="1358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Freeform 34"/>
          <p:cNvSpPr>
            <a:spLocks/>
          </p:cNvSpPr>
          <p:nvPr/>
        </p:nvSpPr>
        <p:spPr bwMode="auto">
          <a:xfrm>
            <a:off x="3398838" y="2417763"/>
            <a:ext cx="17462" cy="2755900"/>
          </a:xfrm>
          <a:custGeom>
            <a:avLst/>
            <a:gdLst>
              <a:gd name="T0" fmla="*/ 0 w 11"/>
              <a:gd name="T1" fmla="*/ 0 h 1736"/>
              <a:gd name="T2" fmla="*/ 2147483646 w 11"/>
              <a:gd name="T3" fmla="*/ 2147483646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35"/>
          <p:cNvSpPr>
            <a:spLocks noChangeShapeType="1"/>
          </p:cNvSpPr>
          <p:nvPr/>
        </p:nvSpPr>
        <p:spPr bwMode="auto">
          <a:xfrm flipV="1">
            <a:off x="2963863" y="5810250"/>
            <a:ext cx="498475" cy="15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36"/>
          <p:cNvSpPr>
            <a:spLocks noChangeShapeType="1"/>
          </p:cNvSpPr>
          <p:nvPr/>
        </p:nvSpPr>
        <p:spPr bwMode="auto">
          <a:xfrm flipV="1">
            <a:off x="2830513" y="5187950"/>
            <a:ext cx="487362" cy="15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37"/>
          <p:cNvSpPr>
            <a:spLocks noChangeShapeType="1"/>
          </p:cNvSpPr>
          <p:nvPr/>
        </p:nvSpPr>
        <p:spPr bwMode="auto">
          <a:xfrm>
            <a:off x="2670175" y="4576763"/>
            <a:ext cx="512763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38"/>
          <p:cNvSpPr>
            <a:spLocks noChangeShapeType="1"/>
          </p:cNvSpPr>
          <p:nvPr/>
        </p:nvSpPr>
        <p:spPr bwMode="auto">
          <a:xfrm>
            <a:off x="2562225" y="3935413"/>
            <a:ext cx="487363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39"/>
          <p:cNvSpPr>
            <a:spLocks noChangeShapeType="1"/>
          </p:cNvSpPr>
          <p:nvPr/>
        </p:nvSpPr>
        <p:spPr bwMode="auto">
          <a:xfrm>
            <a:off x="2338388" y="3325813"/>
            <a:ext cx="5508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40"/>
          <p:cNvSpPr>
            <a:spLocks noChangeShapeType="1"/>
          </p:cNvSpPr>
          <p:nvPr/>
        </p:nvSpPr>
        <p:spPr bwMode="auto">
          <a:xfrm>
            <a:off x="2241550" y="2703513"/>
            <a:ext cx="52863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44900"/>
            <a:ext cx="4083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8172450" y="1066800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hlink"/>
                </a:solidFill>
              </a:rPr>
              <a:t>了解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19250" y="3141663"/>
            <a:ext cx="5954713" cy="70167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4000" b="1" dirty="0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第四章 数据链路层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3600450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20863"/>
            <a:ext cx="6480175" cy="550862"/>
          </a:xfrm>
        </p:spPr>
        <p:txBody>
          <a:bodyPr/>
          <a:lstStyle/>
          <a:p>
            <a:pPr algn="ctr" eaLnBrk="1" hangingPunct="1"/>
            <a:r>
              <a:rPr lang="zh-CN" altLang="en-US" sz="2800" smtClean="0"/>
              <a:t>接收端对收到的每一帧进行 </a:t>
            </a:r>
            <a:r>
              <a:rPr lang="en-US" altLang="zh-CN" sz="2800" smtClean="0"/>
              <a:t>CRC </a:t>
            </a:r>
            <a:r>
              <a:rPr lang="zh-CN" altLang="en-US" sz="2800" smtClean="0"/>
              <a:t>检验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2628900"/>
            <a:ext cx="81724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(1) </a:t>
            </a:r>
            <a:r>
              <a:rPr lang="zh-CN" altLang="en-US" sz="2400" kern="0" dirty="0" smtClean="0"/>
              <a:t>将接收到的数据</a:t>
            </a:r>
            <a:r>
              <a:rPr lang="en-US" altLang="zh-CN" sz="2400" kern="0" dirty="0" smtClean="0"/>
              <a:t>+FCS</a:t>
            </a:r>
            <a:r>
              <a:rPr lang="zh-CN" altLang="en-US" sz="2400" kern="0" dirty="0" smtClean="0"/>
              <a:t>除以</a:t>
            </a:r>
            <a:r>
              <a:rPr lang="en-US" altLang="zh-CN" sz="2400" kern="0" dirty="0" smtClean="0"/>
              <a:t>P</a:t>
            </a:r>
            <a:r>
              <a:rPr lang="zh-CN" altLang="en-US" sz="2400" kern="0" dirty="0" smtClean="0"/>
              <a:t>，若得出的余数 </a:t>
            </a:r>
            <a:r>
              <a:rPr lang="en-US" altLang="zh-CN" sz="2400" i="1" kern="0" dirty="0" smtClean="0"/>
              <a:t>R</a:t>
            </a:r>
            <a:r>
              <a:rPr lang="en-US" altLang="zh-CN" sz="2400" kern="0" dirty="0" smtClean="0"/>
              <a:t> = 0</a:t>
            </a:r>
            <a:r>
              <a:rPr lang="zh-CN" altLang="en-US" sz="2400" kern="0" dirty="0" smtClean="0"/>
              <a:t>，则判定这个帧没有差错，就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接受</a:t>
            </a:r>
            <a:r>
              <a:rPr lang="en-US" altLang="zh-CN" sz="2400" kern="0" dirty="0" smtClean="0"/>
              <a:t>(accept)</a:t>
            </a:r>
            <a:r>
              <a:rPr lang="zh-CN" altLang="en-US" sz="2400" kern="0" dirty="0" smtClean="0"/>
              <a:t>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(2) </a:t>
            </a:r>
            <a:r>
              <a:rPr lang="zh-CN" altLang="en-US" sz="2400" kern="0" dirty="0" smtClean="0"/>
              <a:t>若余数 </a:t>
            </a:r>
            <a:r>
              <a:rPr lang="en-US" altLang="zh-CN" sz="2400" i="1" kern="0" dirty="0" smtClean="0"/>
              <a:t>R</a:t>
            </a:r>
            <a:r>
              <a:rPr lang="en-US" altLang="zh-CN" sz="2400" kern="0" dirty="0" smtClean="0"/>
              <a:t> </a:t>
            </a:r>
            <a:r>
              <a:rPr lang="en-US" altLang="zh-CN" sz="2400" kern="0" dirty="0" smtClean="0">
                <a:sym typeface="Symbol" pitchFamily="18" charset="2"/>
              </a:rPr>
              <a:t></a:t>
            </a:r>
            <a:r>
              <a:rPr lang="en-US" altLang="zh-CN" sz="2400" kern="0" dirty="0" smtClean="0"/>
              <a:t> 0</a:t>
            </a:r>
            <a:r>
              <a:rPr lang="zh-CN" altLang="en-US" sz="2400" kern="0" dirty="0" smtClean="0"/>
              <a:t>，则判定这个帧有差错，就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丢弃</a:t>
            </a:r>
            <a:r>
              <a:rPr lang="zh-CN" altLang="en-US" sz="2400" kern="0" dirty="0" smtClean="0"/>
              <a:t>。</a:t>
            </a:r>
          </a:p>
          <a:p>
            <a:pPr algn="just" eaLnBrk="1" hangingPunct="1">
              <a:defRPr/>
            </a:pPr>
            <a:r>
              <a:rPr lang="zh-CN" altLang="en-US" sz="2400" kern="0" dirty="0" smtClean="0"/>
              <a:t>注意：</a:t>
            </a:r>
            <a:endParaRPr lang="en-US" altLang="zh-CN" sz="2400" kern="0" dirty="0" smtClean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1.</a:t>
            </a:r>
            <a:r>
              <a:rPr lang="zh-CN" altLang="en-US" sz="2400" kern="0" dirty="0" smtClean="0"/>
              <a:t>这种检测方法并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不能确定究竟是哪一个或哪几个比特出现了差错</a:t>
            </a:r>
            <a:r>
              <a:rPr lang="zh-CN" altLang="en-US" sz="2400" kern="0" dirty="0" smtClean="0"/>
              <a:t>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2.</a:t>
            </a:r>
            <a:r>
              <a:rPr lang="zh-CN" altLang="en-US" sz="2400" kern="0" dirty="0" smtClean="0"/>
              <a:t>只要经过严格的挑选，并使用位数足够多的除数 </a:t>
            </a:r>
            <a:r>
              <a:rPr lang="en-US" altLang="zh-CN" sz="2400" i="1" kern="0" dirty="0" smtClean="0"/>
              <a:t>P</a:t>
            </a:r>
            <a:r>
              <a:rPr lang="zh-CN" altLang="en-US" sz="2400" kern="0" dirty="0" smtClean="0"/>
              <a:t>，那么出现检测不到的差错的概率就很小很小。 </a:t>
            </a:r>
          </a:p>
        </p:txBody>
      </p:sp>
      <p:sp>
        <p:nvSpPr>
          <p:cNvPr id="7" name="矩形 6"/>
          <p:cNvSpPr/>
          <p:nvPr/>
        </p:nvSpPr>
        <p:spPr>
          <a:xfrm>
            <a:off x="8172450" y="1066800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hlink"/>
                </a:solidFill>
              </a:rPr>
              <a:t>了解</a:t>
            </a: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836613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5076825" y="890588"/>
            <a:ext cx="165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/>
              <a:t>差错检测</a:t>
            </a:r>
            <a:endParaRPr lang="en-US" altLang="zh-CN" b="1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708150"/>
            <a:ext cx="1873250" cy="550863"/>
          </a:xfrm>
        </p:spPr>
        <p:txBody>
          <a:bodyPr/>
          <a:lstStyle/>
          <a:p>
            <a:pPr algn="ctr" eaLnBrk="1" hangingPunct="1"/>
            <a:r>
              <a:rPr lang="zh-CN" altLang="en-US" sz="2800" b="1" smtClean="0">
                <a:solidFill>
                  <a:srgbClr val="FF3300"/>
                </a:solidFill>
              </a:rPr>
              <a:t>应当注意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2259013"/>
            <a:ext cx="82772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kern="0" dirty="0" smtClean="0"/>
              <a:t>仅用循环冗余检验 </a:t>
            </a:r>
            <a:r>
              <a:rPr lang="en-US" altLang="zh-CN" sz="2400" kern="0" dirty="0" smtClean="0"/>
              <a:t>CRC </a:t>
            </a:r>
            <a:r>
              <a:rPr lang="zh-CN" altLang="en-US" sz="2400" kern="0" dirty="0" smtClean="0"/>
              <a:t>差错检测技术只能做到</a:t>
            </a:r>
            <a:r>
              <a:rPr lang="zh-CN" altLang="en-US" sz="2400" kern="0" dirty="0" smtClean="0">
                <a:solidFill>
                  <a:srgbClr val="FF3300"/>
                </a:solidFill>
              </a:rPr>
              <a:t>无差错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接受</a:t>
            </a:r>
            <a:r>
              <a:rPr lang="en-US" altLang="zh-CN" sz="2400" kern="0" dirty="0" smtClean="0"/>
              <a:t>(accept)</a:t>
            </a:r>
            <a:r>
              <a:rPr lang="zh-CN" altLang="en-US" sz="2400" kern="0" dirty="0" smtClean="0"/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kern="0" dirty="0" smtClean="0">
                <a:solidFill>
                  <a:srgbClr val="FF3300"/>
                </a:solidFill>
              </a:rPr>
              <a:t>“无差错接受”</a:t>
            </a:r>
            <a:r>
              <a:rPr lang="zh-CN" altLang="en-US" sz="2400" kern="0" dirty="0" smtClean="0"/>
              <a:t>是指：“凡是接受的帧（即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不包括丢弃的帧</a:t>
            </a:r>
            <a:r>
              <a:rPr lang="zh-CN" altLang="en-US" sz="2400" kern="0" dirty="0" smtClean="0"/>
              <a:t>），我们都能以非常接近于 </a:t>
            </a:r>
            <a:r>
              <a:rPr lang="en-US" altLang="zh-CN" sz="2400" kern="0" dirty="0" smtClean="0"/>
              <a:t>1 </a:t>
            </a:r>
            <a:r>
              <a:rPr lang="zh-CN" altLang="en-US" sz="2400" kern="0" dirty="0" smtClean="0"/>
              <a:t>的概率认为这些帧在传输过程中没有产生差错”。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kern="0" dirty="0" smtClean="0"/>
              <a:t>也就是说：“凡是接收端数据链路层接受的帧都没有传输差错”（有差错的帧就丢弃而不接受）。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kern="0" dirty="0" smtClean="0"/>
              <a:t>要做到“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可靠传输</a:t>
            </a:r>
            <a:r>
              <a:rPr lang="zh-CN" altLang="en-US" sz="2400" kern="0" dirty="0" smtClean="0"/>
              <a:t>”（即发送什么就收到什么）就必须再加上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确认</a:t>
            </a:r>
            <a:r>
              <a:rPr lang="zh-CN" altLang="en-US" sz="2400" kern="0" dirty="0" smtClean="0"/>
              <a:t>和</a:t>
            </a:r>
            <a:r>
              <a:rPr lang="zh-CN" altLang="en-US" sz="2400" kern="0" dirty="0" smtClean="0">
                <a:solidFill>
                  <a:schemeClr val="hlink"/>
                </a:solidFill>
              </a:rPr>
              <a:t>重传</a:t>
            </a:r>
            <a:r>
              <a:rPr lang="zh-CN" altLang="en-US" sz="2400" kern="0" dirty="0" smtClean="0"/>
              <a:t>机制。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3600450" cy="485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4D4D4D"/>
                </a:solidFill>
                <a:latin typeface="-apple-system"/>
              </a:rPr>
              <a:t>数据链路层的任务</a:t>
            </a:r>
            <a:endParaRPr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矩形 1"/>
          <p:cNvSpPr>
            <a:spLocks noChangeArrowheads="1"/>
          </p:cNvSpPr>
          <p:nvPr/>
        </p:nvSpPr>
        <p:spPr bwMode="auto">
          <a:xfrm>
            <a:off x="395288" y="2060575"/>
            <a:ext cx="84978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4D4D4D"/>
                </a:solidFill>
                <a:latin typeface="-apple-system"/>
              </a:rPr>
              <a:t>    数据链路层的任务是在</a:t>
            </a:r>
            <a:r>
              <a:rPr lang="zh-CN" altLang="en-US" sz="2800">
                <a:solidFill>
                  <a:srgbClr val="0070C0"/>
                </a:solidFill>
                <a:latin typeface="-apple-system"/>
              </a:rPr>
              <a:t>相邻两个节点</a:t>
            </a:r>
            <a:r>
              <a:rPr lang="zh-CN" altLang="en-US" sz="2800">
                <a:solidFill>
                  <a:srgbClr val="4D4D4D"/>
                </a:solidFill>
                <a:latin typeface="-apple-system"/>
              </a:rPr>
              <a:t>的线路上无差错的传输以</a:t>
            </a:r>
            <a:r>
              <a:rPr lang="zh-CN" altLang="en-US" sz="2800" b="1">
                <a:solidFill>
                  <a:srgbClr val="0070C0"/>
                </a:solidFill>
                <a:latin typeface="-apple-system"/>
              </a:rPr>
              <a:t>帧（每个帧包括若干个比特）</a:t>
            </a:r>
            <a:r>
              <a:rPr lang="zh-CN" altLang="en-US" sz="2800">
                <a:solidFill>
                  <a:srgbClr val="4D4D4D"/>
                </a:solidFill>
                <a:latin typeface="-apple-system"/>
              </a:rPr>
              <a:t>为单位的数据，每帧包括数据和必要的控制信息。</a:t>
            </a:r>
            <a:endParaRPr lang="en-US" altLang="zh-CN" sz="280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4D4D4D"/>
                </a:solidFill>
                <a:latin typeface="-apple-system"/>
              </a:rPr>
              <a:t>    相邻两个节点每次要正确传输一个帧的数据，只要帧中出现一个比特的错误，那么该帧将被丢弃。</a:t>
            </a:r>
            <a:endParaRPr lang="zh-CN" altLang="en-US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2424113"/>
            <a:ext cx="7991475" cy="579437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第一节 数据链路层的基本概念</a:t>
            </a:r>
            <a:endParaRPr lang="zh-CN" altLang="en-US" sz="32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5954712" cy="57943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b="1" smtClean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第四章 数据链路层</a:t>
            </a:r>
          </a:p>
        </p:txBody>
      </p:sp>
      <p:grpSp>
        <p:nvGrpSpPr>
          <p:cNvPr id="11268" name="组合 2"/>
          <p:cNvGrpSpPr>
            <a:grpSpLocks/>
          </p:cNvGrpSpPr>
          <p:nvPr/>
        </p:nvGrpSpPr>
        <p:grpSpPr bwMode="auto">
          <a:xfrm>
            <a:off x="2317750" y="3357563"/>
            <a:ext cx="4248150" cy="2832100"/>
            <a:chOff x="2317750" y="3357563"/>
            <a:chExt cx="4248150" cy="2832100"/>
          </a:xfrm>
        </p:grpSpPr>
        <p:pic>
          <p:nvPicPr>
            <p:cNvPr id="11269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50" y="3357563"/>
              <a:ext cx="424815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矩形 1"/>
            <p:cNvSpPr>
              <a:spLocks noChangeArrowheads="1"/>
            </p:cNvSpPr>
            <p:nvPr/>
          </p:nvSpPr>
          <p:spPr bwMode="auto">
            <a:xfrm>
              <a:off x="4932040" y="3682484"/>
              <a:ext cx="15344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Verdana" panose="020B0604030504040204" pitchFamily="34" charset="0"/>
                </a:rPr>
                <a:t>链路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704975"/>
            <a:ext cx="8713787" cy="251936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就是一条无源的点到点的物理线路段，中间没有任何其他的交换结点。在进行通信时，两个计算机之间的通路往往是由许多的链路串接而成的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当需要在一条线路上传送数据时，除了必须有一条物理线路外，还必须有一些必要的规程来控制这些数据的传输。把实现这些规程的硬件和软件加到链路上，就构成了</a:t>
            </a:r>
            <a:r>
              <a:rPr lang="zh-CN" altLang="en-US" sz="2400" b="1" u="sng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数据链路。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2400" b="1" smtClean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510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链路”和“数据链路”的概念</a:t>
            </a:r>
            <a:endParaRPr lang="zh-CN" altLang="en-US" sz="2800" b="1">
              <a:solidFill>
                <a:srgbClr val="A50021"/>
              </a:solidFill>
              <a:ea typeface="黑体" panose="02010609060101010101" pitchFamily="49" charset="-122"/>
            </a:endParaRPr>
          </a:p>
        </p:txBody>
      </p:sp>
      <p:pic>
        <p:nvPicPr>
          <p:cNvPr id="12292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4887913"/>
            <a:ext cx="52768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3" name="组合 5"/>
          <p:cNvGrpSpPr>
            <a:grpSpLocks/>
          </p:cNvGrpSpPr>
          <p:nvPr/>
        </p:nvGrpSpPr>
        <p:grpSpPr bwMode="auto">
          <a:xfrm>
            <a:off x="233363" y="5094288"/>
            <a:ext cx="2930525" cy="1730375"/>
            <a:chOff x="2317750" y="3357563"/>
            <a:chExt cx="4248150" cy="2832100"/>
          </a:xfrm>
        </p:grpSpPr>
        <p:pic>
          <p:nvPicPr>
            <p:cNvPr id="12295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50" y="3357563"/>
              <a:ext cx="424815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矩形 7"/>
            <p:cNvSpPr>
              <a:spLocks noChangeArrowheads="1"/>
            </p:cNvSpPr>
            <p:nvPr/>
          </p:nvSpPr>
          <p:spPr bwMode="auto">
            <a:xfrm>
              <a:off x="4932040" y="3682484"/>
              <a:ext cx="15344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Verdana" panose="020B0604030504040204" pitchFamily="34" charset="0"/>
                </a:rPr>
                <a:t>链路</a:t>
              </a:r>
            </a:p>
          </p:txBody>
        </p:sp>
      </p:grpSp>
      <p:sp>
        <p:nvSpPr>
          <p:cNvPr id="12294" name="矩形 1"/>
          <p:cNvSpPr>
            <a:spLocks noChangeArrowheads="1"/>
          </p:cNvSpPr>
          <p:nvPr/>
        </p:nvSpPr>
        <p:spPr bwMode="auto">
          <a:xfrm>
            <a:off x="612775" y="4132263"/>
            <a:ext cx="82804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最常用的方法是使用适配器（即网卡）来实现这些协议的硬件和软件。</a:t>
            </a:r>
            <a:endParaRPr lang="en-US" altLang="zh-CN" sz="2000">
              <a:solidFill>
                <a:srgbClr val="333399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一般的适配器都包括了数据链路层和物理层这两层的功能。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980238" y="1931988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999288" y="254158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6980238" y="2540000"/>
            <a:ext cx="20081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7286625" y="2693988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800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6980238" y="3149600"/>
            <a:ext cx="20081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7491413" y="208438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7280275" y="3303588"/>
            <a:ext cx="14033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800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7216775" y="3316288"/>
            <a:ext cx="160337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1010…  …0110</a:t>
            </a:r>
          </a:p>
        </p:txBody>
      </p:sp>
      <p:sp>
        <p:nvSpPr>
          <p:cNvPr id="13322" name="AutoShape 12"/>
          <p:cNvSpPr>
            <a:spLocks noChangeArrowheads="1"/>
          </p:cNvSpPr>
          <p:nvPr/>
        </p:nvSpPr>
        <p:spPr bwMode="auto">
          <a:xfrm flipV="1">
            <a:off x="7851775" y="3046413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7485063" y="270351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4" name="AutoShape 14"/>
          <p:cNvSpPr>
            <a:spLocks noChangeArrowheads="1"/>
          </p:cNvSpPr>
          <p:nvPr/>
        </p:nvSpPr>
        <p:spPr bwMode="auto">
          <a:xfrm flipV="1">
            <a:off x="7481888" y="2335213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6948488" y="2647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7691438" y="2362200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取出</a:t>
            </a:r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7480300" y="2698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>
            <a:off x="8470900" y="27003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Freeform 19"/>
          <p:cNvSpPr>
            <a:spLocks/>
          </p:cNvSpPr>
          <p:nvPr/>
        </p:nvSpPr>
        <p:spPr bwMode="auto">
          <a:xfrm>
            <a:off x="3132138" y="6064250"/>
            <a:ext cx="4765675" cy="4763"/>
          </a:xfrm>
          <a:custGeom>
            <a:avLst/>
            <a:gdLst>
              <a:gd name="T0" fmla="*/ 0 w 3002"/>
              <a:gd name="T1" fmla="*/ 0 h 3"/>
              <a:gd name="T2" fmla="*/ 2147483646 w 3002"/>
              <a:gd name="T3" fmla="*/ 2147483646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2" h="3">
                <a:moveTo>
                  <a:pt x="0" y="0"/>
                </a:moveTo>
                <a:lnTo>
                  <a:pt x="3002" y="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6953250" y="5449888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31" name="Freeform 21"/>
          <p:cNvSpPr>
            <a:spLocks/>
          </p:cNvSpPr>
          <p:nvPr/>
        </p:nvSpPr>
        <p:spPr bwMode="auto">
          <a:xfrm>
            <a:off x="2209800" y="3592513"/>
            <a:ext cx="5791200" cy="609600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2147483646 h 480"/>
              <a:gd name="T4" fmla="*/ 2147483646 w 2736"/>
              <a:gd name="T5" fmla="*/ 2147483646 h 480"/>
              <a:gd name="T6" fmla="*/ 2147483646 w 273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Rectangle 22"/>
          <p:cNvSpPr>
            <a:spLocks noChangeArrowheads="1"/>
          </p:cNvSpPr>
          <p:nvPr/>
        </p:nvSpPr>
        <p:spPr bwMode="auto">
          <a:xfrm>
            <a:off x="176213" y="2463800"/>
            <a:ext cx="866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  <a:p>
            <a:pPr algn="ctr"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3333" name="Rectangle 23"/>
          <p:cNvSpPr>
            <a:spLocks noChangeArrowheads="1"/>
          </p:cNvSpPr>
          <p:nvPr/>
        </p:nvSpPr>
        <p:spPr bwMode="auto">
          <a:xfrm>
            <a:off x="163513" y="2068513"/>
            <a:ext cx="8667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3334" name="Rectangle 24"/>
          <p:cNvSpPr>
            <a:spLocks noChangeArrowheads="1"/>
          </p:cNvSpPr>
          <p:nvPr/>
        </p:nvSpPr>
        <p:spPr bwMode="auto">
          <a:xfrm>
            <a:off x="4724400" y="42021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链路</a:t>
            </a:r>
          </a:p>
        </p:txBody>
      </p:sp>
      <p:sp>
        <p:nvSpPr>
          <p:cNvPr id="13335" name="Rectangle 25"/>
          <p:cNvSpPr>
            <a:spLocks noChangeArrowheads="1"/>
          </p:cNvSpPr>
          <p:nvPr/>
        </p:nvSpPr>
        <p:spPr bwMode="auto">
          <a:xfrm>
            <a:off x="1828800" y="1582738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结点 </a:t>
            </a: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7607300" y="1582738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结点 </a:t>
            </a: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3337" name="Rectangle 27"/>
          <p:cNvSpPr>
            <a:spLocks noChangeArrowheads="1"/>
          </p:cNvSpPr>
          <p:nvPr/>
        </p:nvSpPr>
        <p:spPr bwMode="auto">
          <a:xfrm>
            <a:off x="163513" y="3287713"/>
            <a:ext cx="8667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3338" name="Rectangle 28"/>
          <p:cNvSpPr>
            <a:spLocks noChangeArrowheads="1"/>
          </p:cNvSpPr>
          <p:nvPr/>
        </p:nvSpPr>
        <p:spPr bwMode="auto">
          <a:xfrm>
            <a:off x="22860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39" name="Rectangle 29"/>
          <p:cNvSpPr>
            <a:spLocks noChangeArrowheads="1"/>
          </p:cNvSpPr>
          <p:nvPr/>
        </p:nvSpPr>
        <p:spPr bwMode="auto">
          <a:xfrm>
            <a:off x="24384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0" name="Rectangle 30"/>
          <p:cNvSpPr>
            <a:spLocks noChangeArrowheads="1"/>
          </p:cNvSpPr>
          <p:nvPr/>
        </p:nvSpPr>
        <p:spPr bwMode="auto">
          <a:xfrm>
            <a:off x="38100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1" name="Rectangle 31"/>
          <p:cNvSpPr>
            <a:spLocks noChangeArrowheads="1"/>
          </p:cNvSpPr>
          <p:nvPr/>
        </p:nvSpPr>
        <p:spPr bwMode="auto">
          <a:xfrm>
            <a:off x="39624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2" name="Rectangle 32"/>
          <p:cNvSpPr>
            <a:spLocks noChangeArrowheads="1"/>
          </p:cNvSpPr>
          <p:nvPr/>
        </p:nvSpPr>
        <p:spPr bwMode="auto">
          <a:xfrm>
            <a:off x="57150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3" name="Rectangle 33"/>
          <p:cNvSpPr>
            <a:spLocks noChangeArrowheads="1"/>
          </p:cNvSpPr>
          <p:nvPr/>
        </p:nvSpPr>
        <p:spPr bwMode="auto">
          <a:xfrm>
            <a:off x="58674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4" name="Rectangle 34"/>
          <p:cNvSpPr>
            <a:spLocks noChangeArrowheads="1"/>
          </p:cNvSpPr>
          <p:nvPr/>
        </p:nvSpPr>
        <p:spPr bwMode="auto">
          <a:xfrm>
            <a:off x="73914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5" name="Rectangle 35"/>
          <p:cNvSpPr>
            <a:spLocks noChangeArrowheads="1"/>
          </p:cNvSpPr>
          <p:nvPr/>
        </p:nvSpPr>
        <p:spPr bwMode="auto">
          <a:xfrm>
            <a:off x="75438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6" name="Rectangle 36"/>
          <p:cNvSpPr>
            <a:spLocks noChangeArrowheads="1"/>
          </p:cNvSpPr>
          <p:nvPr/>
        </p:nvSpPr>
        <p:spPr bwMode="auto">
          <a:xfrm>
            <a:off x="76962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7" name="Rectangle 37"/>
          <p:cNvSpPr>
            <a:spLocks noChangeArrowheads="1"/>
          </p:cNvSpPr>
          <p:nvPr/>
        </p:nvSpPr>
        <p:spPr bwMode="auto">
          <a:xfrm>
            <a:off x="7848600" y="3973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8" name="Line 38"/>
          <p:cNvSpPr>
            <a:spLocks noChangeShapeType="1"/>
          </p:cNvSpPr>
          <p:nvPr/>
        </p:nvSpPr>
        <p:spPr bwMode="auto">
          <a:xfrm>
            <a:off x="4114800" y="40497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39"/>
          <p:cNvSpPr>
            <a:spLocks noChangeShapeType="1"/>
          </p:cNvSpPr>
          <p:nvPr/>
        </p:nvSpPr>
        <p:spPr bwMode="auto">
          <a:xfrm rot="5400000">
            <a:off x="2171700" y="37830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Line 40"/>
          <p:cNvSpPr>
            <a:spLocks noChangeShapeType="1"/>
          </p:cNvSpPr>
          <p:nvPr/>
        </p:nvSpPr>
        <p:spPr bwMode="auto">
          <a:xfrm rot="16200000" flipV="1">
            <a:off x="7734300" y="38211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51" name="Group 41"/>
          <p:cNvGrpSpPr>
            <a:grpSpLocks/>
          </p:cNvGrpSpPr>
          <p:nvPr/>
        </p:nvGrpSpPr>
        <p:grpSpPr bwMode="auto">
          <a:xfrm>
            <a:off x="2590800" y="3973513"/>
            <a:ext cx="1066800" cy="152400"/>
            <a:chOff x="1344" y="912"/>
            <a:chExt cx="672" cy="96"/>
          </a:xfrm>
        </p:grpSpPr>
        <p:sp>
          <p:nvSpPr>
            <p:cNvPr id="13390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1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 h 192"/>
                <a:gd name="T8" fmla="*/ 288 w 576"/>
                <a:gd name="T9" fmla="*/ 1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 h 192"/>
                <a:gd name="T16" fmla="*/ 480 w 576"/>
                <a:gd name="T17" fmla="*/ 1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1 h 192"/>
                <a:gd name="T24" fmla="*/ 0 w 576"/>
                <a:gd name="T25" fmla="*/ 1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2" name="Group 44"/>
          <p:cNvGrpSpPr>
            <a:grpSpLocks/>
          </p:cNvGrpSpPr>
          <p:nvPr/>
        </p:nvGrpSpPr>
        <p:grpSpPr bwMode="auto">
          <a:xfrm>
            <a:off x="6096000" y="3973513"/>
            <a:ext cx="1066800" cy="157162"/>
            <a:chOff x="4080" y="3676"/>
            <a:chExt cx="672" cy="99"/>
          </a:xfrm>
        </p:grpSpPr>
        <p:sp>
          <p:nvSpPr>
            <p:cNvPr id="13388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176213" y="5426075"/>
            <a:ext cx="8667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  <a:p>
            <a:pPr algn="ctr"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3354" name="Rectangle 48"/>
          <p:cNvSpPr>
            <a:spLocks noChangeArrowheads="1"/>
          </p:cNvSpPr>
          <p:nvPr/>
        </p:nvSpPr>
        <p:spPr bwMode="auto">
          <a:xfrm>
            <a:off x="1219200" y="5449888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55" name="Rectangle 49"/>
          <p:cNvSpPr>
            <a:spLocks noChangeArrowheads="1"/>
          </p:cNvSpPr>
          <p:nvPr/>
        </p:nvSpPr>
        <p:spPr bwMode="auto">
          <a:xfrm>
            <a:off x="1828800" y="5083175"/>
            <a:ext cx="85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结点 </a:t>
            </a: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3356" name="Rectangle 50"/>
          <p:cNvSpPr>
            <a:spLocks noChangeArrowheads="1"/>
          </p:cNvSpPr>
          <p:nvPr/>
        </p:nvSpPr>
        <p:spPr bwMode="auto">
          <a:xfrm>
            <a:off x="7607300" y="5083175"/>
            <a:ext cx="85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结点 </a:t>
            </a: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13357" name="Group 51"/>
          <p:cNvGrpSpPr>
            <a:grpSpLocks/>
          </p:cNvGrpSpPr>
          <p:nvPr/>
        </p:nvGrpSpPr>
        <p:grpSpPr bwMode="auto">
          <a:xfrm>
            <a:off x="2700338" y="5643563"/>
            <a:ext cx="977900" cy="366712"/>
            <a:chOff x="1701" y="2666"/>
            <a:chExt cx="616" cy="231"/>
          </a:xfrm>
        </p:grpSpPr>
        <p:grpSp>
          <p:nvGrpSpPr>
            <p:cNvPr id="13384" name="Group 52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13386" name="AutoShape 53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87" name="Rectangle 54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385" name="Text Box 55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</p:grpSp>
      <p:sp>
        <p:nvSpPr>
          <p:cNvPr id="13358" name="Rectangle 56"/>
          <p:cNvSpPr>
            <a:spLocks noChangeArrowheads="1"/>
          </p:cNvSpPr>
          <p:nvPr/>
        </p:nvSpPr>
        <p:spPr bwMode="auto">
          <a:xfrm>
            <a:off x="4787900" y="4557713"/>
            <a:ext cx="460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</a:t>
            </a:r>
          </a:p>
        </p:txBody>
      </p:sp>
      <p:sp>
        <p:nvSpPr>
          <p:cNvPr id="13359" name="Rectangle 57"/>
          <p:cNvSpPr>
            <a:spLocks noChangeArrowheads="1"/>
          </p:cNvSpPr>
          <p:nvPr/>
        </p:nvSpPr>
        <p:spPr bwMode="auto">
          <a:xfrm>
            <a:off x="4813300" y="6292850"/>
            <a:ext cx="460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(b)</a:t>
            </a:r>
          </a:p>
        </p:txBody>
      </p:sp>
      <p:sp>
        <p:nvSpPr>
          <p:cNvPr id="13360" name="Rectangle 58"/>
          <p:cNvSpPr>
            <a:spLocks noChangeArrowheads="1"/>
          </p:cNvSpPr>
          <p:nvPr/>
        </p:nvSpPr>
        <p:spPr bwMode="auto">
          <a:xfrm>
            <a:off x="3276600" y="53451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</p:txBody>
      </p:sp>
      <p:grpSp>
        <p:nvGrpSpPr>
          <p:cNvPr id="13361" name="Group 59"/>
          <p:cNvGrpSpPr>
            <a:grpSpLocks/>
          </p:cNvGrpSpPr>
          <p:nvPr/>
        </p:nvGrpSpPr>
        <p:grpSpPr bwMode="auto">
          <a:xfrm>
            <a:off x="6546850" y="5643563"/>
            <a:ext cx="977900" cy="366712"/>
            <a:chOff x="1701" y="2666"/>
            <a:chExt cx="616" cy="231"/>
          </a:xfrm>
        </p:grpSpPr>
        <p:grpSp>
          <p:nvGrpSpPr>
            <p:cNvPr id="13380" name="Group 60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13382" name="AutoShape 61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83" name="Rectangle 62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381" name="Text Box 63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</p:grpSp>
      <p:sp>
        <p:nvSpPr>
          <p:cNvPr id="13362" name="Rectangle 64"/>
          <p:cNvSpPr>
            <a:spLocks noChangeArrowheads="1"/>
          </p:cNvSpPr>
          <p:nvPr/>
        </p:nvSpPr>
        <p:spPr bwMode="auto">
          <a:xfrm>
            <a:off x="6289675" y="53451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</a:t>
            </a: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4787900" y="6064250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链路</a:t>
            </a:r>
          </a:p>
        </p:txBody>
      </p:sp>
      <p:sp>
        <p:nvSpPr>
          <p:cNvPr id="13364" name="Rectangle 67"/>
          <p:cNvSpPr>
            <a:spLocks noChangeArrowheads="1"/>
          </p:cNvSpPr>
          <p:nvPr/>
        </p:nvSpPr>
        <p:spPr bwMode="auto">
          <a:xfrm>
            <a:off x="1219200" y="1916113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65" name="Rectangle 68"/>
          <p:cNvSpPr>
            <a:spLocks noChangeArrowheads="1"/>
          </p:cNvSpPr>
          <p:nvPr/>
        </p:nvSpPr>
        <p:spPr bwMode="auto">
          <a:xfrm>
            <a:off x="1238250" y="252571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>
            <a:off x="1219200" y="2524125"/>
            <a:ext cx="20081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Rectangle 70"/>
          <p:cNvSpPr>
            <a:spLocks noChangeArrowheads="1"/>
          </p:cNvSpPr>
          <p:nvPr/>
        </p:nvSpPr>
        <p:spPr bwMode="auto">
          <a:xfrm>
            <a:off x="1525588" y="2678113"/>
            <a:ext cx="1390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800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>
            <a:off x="1219200" y="3133725"/>
            <a:ext cx="20081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9" name="Rectangle 72"/>
          <p:cNvSpPr>
            <a:spLocks noChangeArrowheads="1"/>
          </p:cNvSpPr>
          <p:nvPr/>
        </p:nvSpPr>
        <p:spPr bwMode="auto">
          <a:xfrm>
            <a:off x="1730375" y="206851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3370" name="Rectangle 73"/>
          <p:cNvSpPr>
            <a:spLocks noChangeArrowheads="1"/>
          </p:cNvSpPr>
          <p:nvPr/>
        </p:nvSpPr>
        <p:spPr bwMode="auto">
          <a:xfrm>
            <a:off x="1519238" y="3287713"/>
            <a:ext cx="14033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800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71" name="Rectangle 74"/>
          <p:cNvSpPr>
            <a:spLocks noChangeArrowheads="1"/>
          </p:cNvSpPr>
          <p:nvPr/>
        </p:nvSpPr>
        <p:spPr bwMode="auto">
          <a:xfrm>
            <a:off x="1455738" y="3300413"/>
            <a:ext cx="160337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1010…  …0110</a:t>
            </a:r>
          </a:p>
        </p:txBody>
      </p:sp>
      <p:sp>
        <p:nvSpPr>
          <p:cNvPr id="13372" name="AutoShape 75"/>
          <p:cNvSpPr>
            <a:spLocks noChangeArrowheads="1"/>
          </p:cNvSpPr>
          <p:nvPr/>
        </p:nvSpPr>
        <p:spPr bwMode="auto">
          <a:xfrm>
            <a:off x="2071688" y="3135313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73" name="Rectangle 76"/>
          <p:cNvSpPr>
            <a:spLocks noChangeArrowheads="1"/>
          </p:cNvSpPr>
          <p:nvPr/>
        </p:nvSpPr>
        <p:spPr bwMode="auto">
          <a:xfrm>
            <a:off x="1724025" y="2687638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74" name="AutoShape 77"/>
          <p:cNvSpPr>
            <a:spLocks noChangeArrowheads="1"/>
          </p:cNvSpPr>
          <p:nvPr/>
        </p:nvSpPr>
        <p:spPr bwMode="auto">
          <a:xfrm>
            <a:off x="1730375" y="2382838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75" name="Text Box 78"/>
          <p:cNvSpPr txBox="1">
            <a:spLocks noChangeArrowheads="1"/>
          </p:cNvSpPr>
          <p:nvPr/>
        </p:nvSpPr>
        <p:spPr bwMode="auto">
          <a:xfrm>
            <a:off x="1187450" y="26320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3376" name="Rectangle 79"/>
          <p:cNvSpPr>
            <a:spLocks noChangeArrowheads="1"/>
          </p:cNvSpPr>
          <p:nvPr/>
        </p:nvSpPr>
        <p:spPr bwMode="auto">
          <a:xfrm>
            <a:off x="1930400" y="234632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装入</a:t>
            </a: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>
            <a:off x="1719263" y="2682875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>
            <a:off x="2709863" y="268446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9" name="Text Box 82"/>
          <p:cNvSpPr txBox="1">
            <a:spLocks noChangeArrowheads="1"/>
          </p:cNvSpPr>
          <p:nvPr/>
        </p:nvSpPr>
        <p:spPr bwMode="auto">
          <a:xfrm>
            <a:off x="627063" y="989013"/>
            <a:ext cx="3775075" cy="523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数据链路层传送的是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836613"/>
            <a:ext cx="6856412" cy="768350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000099"/>
                </a:solidFill>
                <a:ea typeface="黑体" panose="02010609060101010101" pitchFamily="49" charset="-122"/>
              </a:rPr>
              <a:t>数据链路层的简单模型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 flipV="1">
            <a:off x="7835900" y="3478213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6743700" y="3173413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5854700" y="3160713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787900" y="3236913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721100" y="3313113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578100" y="3084513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Freeform 9"/>
          <p:cNvSpPr>
            <a:spLocks noChangeArrowheads="1"/>
          </p:cNvSpPr>
          <p:nvPr/>
        </p:nvSpPr>
        <p:spPr bwMode="auto">
          <a:xfrm>
            <a:off x="774700" y="3122613"/>
            <a:ext cx="1752600" cy="508000"/>
          </a:xfrm>
          <a:custGeom>
            <a:avLst/>
            <a:gdLst>
              <a:gd name="T0" fmla="*/ 0 w 1104"/>
              <a:gd name="T1" fmla="*/ 2147483646 h 320"/>
              <a:gd name="T2" fmla="*/ 2147483646 w 1104"/>
              <a:gd name="T3" fmla="*/ 2147483646 h 320"/>
              <a:gd name="T4" fmla="*/ 2147483646 w 1104"/>
              <a:gd name="T5" fmla="*/ 0 h 3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1130300" y="2932113"/>
            <a:ext cx="1128713" cy="781050"/>
            <a:chOff x="1680" y="240"/>
            <a:chExt cx="2529" cy="1270"/>
          </a:xfrm>
        </p:grpSpPr>
        <p:sp>
          <p:nvSpPr>
            <p:cNvPr id="14919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0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1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2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3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4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5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6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27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347" name="Group 20"/>
          <p:cNvGrpSpPr>
            <a:grpSpLocks/>
          </p:cNvGrpSpPr>
          <p:nvPr/>
        </p:nvGrpSpPr>
        <p:grpSpPr bwMode="auto">
          <a:xfrm>
            <a:off x="3035300" y="2932113"/>
            <a:ext cx="1128713" cy="781050"/>
            <a:chOff x="1680" y="240"/>
            <a:chExt cx="2529" cy="1270"/>
          </a:xfrm>
        </p:grpSpPr>
        <p:sp>
          <p:nvSpPr>
            <p:cNvPr id="14910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1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2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3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4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5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6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7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18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48" name="Text Box 30"/>
          <p:cNvSpPr txBox="1">
            <a:spLocks noChangeArrowheads="1"/>
          </p:cNvSpPr>
          <p:nvPr/>
        </p:nvSpPr>
        <p:spPr bwMode="auto">
          <a:xfrm>
            <a:off x="3225800" y="3121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pic>
        <p:nvPicPr>
          <p:cNvPr id="14349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96386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16071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3224213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011488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3" name="Group 35"/>
          <p:cNvGrpSpPr>
            <a:grpSpLocks/>
          </p:cNvGrpSpPr>
          <p:nvPr/>
        </p:nvGrpSpPr>
        <p:grpSpPr bwMode="auto">
          <a:xfrm>
            <a:off x="5168900" y="2932113"/>
            <a:ext cx="1128713" cy="781050"/>
            <a:chOff x="1680" y="240"/>
            <a:chExt cx="2529" cy="1270"/>
          </a:xfrm>
        </p:grpSpPr>
        <p:sp>
          <p:nvSpPr>
            <p:cNvPr id="14901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2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3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4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5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6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7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8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09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54" name="Text Box 45"/>
          <p:cNvSpPr txBox="1">
            <a:spLocks noChangeArrowheads="1"/>
          </p:cNvSpPr>
          <p:nvPr/>
        </p:nvSpPr>
        <p:spPr bwMode="auto">
          <a:xfrm>
            <a:off x="5334000" y="3121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广域网</a:t>
            </a:r>
          </a:p>
        </p:txBody>
      </p:sp>
      <p:sp>
        <p:nvSpPr>
          <p:cNvPr id="14355" name="Text Box 46"/>
          <p:cNvSpPr txBox="1">
            <a:spLocks noChangeArrowheads="1"/>
          </p:cNvSpPr>
          <p:nvPr/>
        </p:nvSpPr>
        <p:spPr bwMode="auto">
          <a:xfrm>
            <a:off x="319088" y="27860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4356" name="Text Box 47"/>
          <p:cNvSpPr txBox="1">
            <a:spLocks noChangeArrowheads="1"/>
          </p:cNvSpPr>
          <p:nvPr/>
        </p:nvSpPr>
        <p:spPr bwMode="auto">
          <a:xfrm>
            <a:off x="8024813" y="2905125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</a:t>
            </a:r>
            <a:r>
              <a:rPr lang="zh-CN" altLang="en-US" sz="14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4357" name="Text Box 48"/>
          <p:cNvSpPr txBox="1">
            <a:spLocks noChangeArrowheads="1"/>
          </p:cNvSpPr>
          <p:nvPr/>
        </p:nvSpPr>
        <p:spPr bwMode="auto">
          <a:xfrm>
            <a:off x="2047875" y="260191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4358" name="Text Box 49"/>
          <p:cNvSpPr txBox="1">
            <a:spLocks noChangeArrowheads="1"/>
          </p:cNvSpPr>
          <p:nvPr/>
        </p:nvSpPr>
        <p:spPr bwMode="auto">
          <a:xfrm>
            <a:off x="4206875" y="279876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4359" name="Text Box 50"/>
          <p:cNvSpPr txBox="1">
            <a:spLocks noChangeArrowheads="1"/>
          </p:cNvSpPr>
          <p:nvPr/>
        </p:nvSpPr>
        <p:spPr bwMode="auto">
          <a:xfrm>
            <a:off x="6151563" y="26590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4360" name="Text Box 51"/>
          <p:cNvSpPr txBox="1">
            <a:spLocks noChangeArrowheads="1"/>
          </p:cNvSpPr>
          <p:nvPr/>
        </p:nvSpPr>
        <p:spPr bwMode="auto">
          <a:xfrm>
            <a:off x="1282700" y="31337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电话网</a:t>
            </a:r>
          </a:p>
        </p:txBody>
      </p:sp>
      <p:grpSp>
        <p:nvGrpSpPr>
          <p:cNvPr id="14361" name="Group 52"/>
          <p:cNvGrpSpPr>
            <a:grpSpLocks/>
          </p:cNvGrpSpPr>
          <p:nvPr/>
        </p:nvGrpSpPr>
        <p:grpSpPr bwMode="auto">
          <a:xfrm>
            <a:off x="368300" y="3160713"/>
            <a:ext cx="665163" cy="546100"/>
            <a:chOff x="624" y="2968"/>
            <a:chExt cx="1331" cy="920"/>
          </a:xfrm>
        </p:grpSpPr>
        <p:sp>
          <p:nvSpPr>
            <p:cNvPr id="14449" name="Freeform 53"/>
            <p:cNvSpPr>
              <a:spLocks noChangeArrowheads="1"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6 w 1426"/>
                <a:gd name="T1" fmla="*/ 3 h 2309"/>
                <a:gd name="T2" fmla="*/ 16 w 1426"/>
                <a:gd name="T3" fmla="*/ 3 h 2309"/>
                <a:gd name="T4" fmla="*/ 0 w 1426"/>
                <a:gd name="T5" fmla="*/ 2 h 2309"/>
                <a:gd name="T6" fmla="*/ 6 w 1426"/>
                <a:gd name="T7" fmla="*/ 0 h 2309"/>
                <a:gd name="T8" fmla="*/ 6 w 1426"/>
                <a:gd name="T9" fmla="*/ 0 h 2309"/>
                <a:gd name="T10" fmla="*/ 7 w 1426"/>
                <a:gd name="T11" fmla="*/ 0 h 2309"/>
                <a:gd name="T12" fmla="*/ 8 w 1426"/>
                <a:gd name="T13" fmla="*/ 0 h 2309"/>
                <a:gd name="T14" fmla="*/ 22 w 1426"/>
                <a:gd name="T15" fmla="*/ 1 h 2309"/>
                <a:gd name="T16" fmla="*/ 23 w 1426"/>
                <a:gd name="T17" fmla="*/ 1 h 2309"/>
                <a:gd name="T18" fmla="*/ 23 w 1426"/>
                <a:gd name="T19" fmla="*/ 1 h 2309"/>
                <a:gd name="T20" fmla="*/ 23 w 1426"/>
                <a:gd name="T21" fmla="*/ 1 h 2309"/>
                <a:gd name="T22" fmla="*/ 16 w 1426"/>
                <a:gd name="T23" fmla="*/ 3 h 2309"/>
                <a:gd name="T24" fmla="*/ 16 w 1426"/>
                <a:gd name="T25" fmla="*/ 3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Freeform 54"/>
            <p:cNvSpPr>
              <a:spLocks noChangeArrowheads="1"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8 w 573"/>
                <a:gd name="T1" fmla="*/ 0 h 1980"/>
                <a:gd name="T2" fmla="*/ 8 w 573"/>
                <a:gd name="T3" fmla="*/ 0 h 1980"/>
                <a:gd name="T4" fmla="*/ 2 w 573"/>
                <a:gd name="T5" fmla="*/ 3 h 1980"/>
                <a:gd name="T6" fmla="*/ 2 w 573"/>
                <a:gd name="T7" fmla="*/ 3 h 1980"/>
                <a:gd name="T8" fmla="*/ 2 w 573"/>
                <a:gd name="T9" fmla="*/ 3 h 1980"/>
                <a:gd name="T10" fmla="*/ 1 w 573"/>
                <a:gd name="T11" fmla="*/ 3 h 1980"/>
                <a:gd name="T12" fmla="*/ 1 w 573"/>
                <a:gd name="T13" fmla="*/ 3 h 1980"/>
                <a:gd name="T14" fmla="*/ 1 w 573"/>
                <a:gd name="T15" fmla="*/ 3 h 1980"/>
                <a:gd name="T16" fmla="*/ 0 w 573"/>
                <a:gd name="T17" fmla="*/ 3 h 1980"/>
                <a:gd name="T18" fmla="*/ 6 w 573"/>
                <a:gd name="T19" fmla="*/ 0 h 1980"/>
                <a:gd name="T20" fmla="*/ 6 w 573"/>
                <a:gd name="T21" fmla="*/ 0 h 1980"/>
                <a:gd name="T22" fmla="*/ 6 w 573"/>
                <a:gd name="T23" fmla="*/ 0 h 1980"/>
                <a:gd name="T24" fmla="*/ 6 w 573"/>
                <a:gd name="T25" fmla="*/ 0 h 1980"/>
                <a:gd name="T26" fmla="*/ 8 w 573"/>
                <a:gd name="T27" fmla="*/ 0 h 1980"/>
                <a:gd name="T28" fmla="*/ 8 w 573"/>
                <a:gd name="T29" fmla="*/ 0 h 1980"/>
                <a:gd name="T30" fmla="*/ 8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Freeform 55"/>
            <p:cNvSpPr>
              <a:spLocks noChangeArrowheads="1"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6 w 1045"/>
                <a:gd name="T7" fmla="*/ 1 h 441"/>
                <a:gd name="T8" fmla="*/ 17 w 1045"/>
                <a:gd name="T9" fmla="*/ 1 h 441"/>
                <a:gd name="T10" fmla="*/ 17 w 1045"/>
                <a:gd name="T11" fmla="*/ 1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2" name="Freeform 56"/>
            <p:cNvSpPr>
              <a:spLocks noChangeArrowheads="1"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0 w 955"/>
                <a:gd name="T1" fmla="*/ 2 h 1719"/>
                <a:gd name="T2" fmla="*/ 0 w 955"/>
                <a:gd name="T3" fmla="*/ 2 h 1719"/>
                <a:gd name="T4" fmla="*/ 5 w 955"/>
                <a:gd name="T5" fmla="*/ 0 h 1719"/>
                <a:gd name="T6" fmla="*/ 15 w 955"/>
                <a:gd name="T7" fmla="*/ 0 h 1719"/>
                <a:gd name="T8" fmla="*/ 10 w 955"/>
                <a:gd name="T9" fmla="*/ 2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Freeform 57"/>
            <p:cNvSpPr>
              <a:spLocks noChangeArrowheads="1"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9 w 862"/>
                <a:gd name="T1" fmla="*/ 2 h 1587"/>
                <a:gd name="T2" fmla="*/ 0 w 862"/>
                <a:gd name="T3" fmla="*/ 2 h 1587"/>
                <a:gd name="T4" fmla="*/ 5 w 862"/>
                <a:gd name="T5" fmla="*/ 0 h 1587"/>
                <a:gd name="T6" fmla="*/ 14 w 862"/>
                <a:gd name="T7" fmla="*/ 0 h 1587"/>
                <a:gd name="T8" fmla="*/ 9 w 862"/>
                <a:gd name="T9" fmla="*/ 2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Freeform 58"/>
            <p:cNvSpPr>
              <a:spLocks noChangeArrowheads="1"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6 w 408"/>
                <a:gd name="T1" fmla="*/ 0 h 1480"/>
                <a:gd name="T2" fmla="*/ 5 w 408"/>
                <a:gd name="T3" fmla="*/ 0 h 1480"/>
                <a:gd name="T4" fmla="*/ 5 w 408"/>
                <a:gd name="T5" fmla="*/ 0 h 1480"/>
                <a:gd name="T6" fmla="*/ 5 w 408"/>
                <a:gd name="T7" fmla="*/ 0 h 1480"/>
                <a:gd name="T8" fmla="*/ 5 w 408"/>
                <a:gd name="T9" fmla="*/ 0 h 1480"/>
                <a:gd name="T10" fmla="*/ 4 w 408"/>
                <a:gd name="T11" fmla="*/ 0 h 1480"/>
                <a:gd name="T12" fmla="*/ 0 w 408"/>
                <a:gd name="T13" fmla="*/ 2 h 1480"/>
                <a:gd name="T14" fmla="*/ 0 w 408"/>
                <a:gd name="T15" fmla="*/ 2 h 1480"/>
                <a:gd name="T16" fmla="*/ 5 w 408"/>
                <a:gd name="T17" fmla="*/ 0 h 1480"/>
                <a:gd name="T18" fmla="*/ 5 w 408"/>
                <a:gd name="T19" fmla="*/ 0 h 1480"/>
                <a:gd name="T20" fmla="*/ 5 w 408"/>
                <a:gd name="T21" fmla="*/ 0 h 1480"/>
                <a:gd name="T22" fmla="*/ 5 w 408"/>
                <a:gd name="T23" fmla="*/ 0 h 1480"/>
                <a:gd name="T24" fmla="*/ 5 w 408"/>
                <a:gd name="T25" fmla="*/ 0 h 1480"/>
                <a:gd name="T26" fmla="*/ 6 w 408"/>
                <a:gd name="T27" fmla="*/ 0 h 1480"/>
                <a:gd name="T28" fmla="*/ 6 w 408"/>
                <a:gd name="T29" fmla="*/ 0 h 1480"/>
                <a:gd name="T30" fmla="*/ 6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Freeform 59"/>
            <p:cNvSpPr>
              <a:spLocks noChangeArrowheads="1"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6 w 1065"/>
                <a:gd name="T1" fmla="*/ 1 h 963"/>
                <a:gd name="T2" fmla="*/ 16 w 1065"/>
                <a:gd name="T3" fmla="*/ 1 h 963"/>
                <a:gd name="T4" fmla="*/ 15 w 1065"/>
                <a:gd name="T5" fmla="*/ 1 h 963"/>
                <a:gd name="T6" fmla="*/ 2 w 1065"/>
                <a:gd name="T7" fmla="*/ 0 h 963"/>
                <a:gd name="T8" fmla="*/ 1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13 w 1065"/>
                <a:gd name="T17" fmla="*/ 1 h 963"/>
                <a:gd name="T18" fmla="*/ 16 w 1065"/>
                <a:gd name="T19" fmla="*/ 1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6" name="Freeform 60"/>
            <p:cNvSpPr>
              <a:spLocks noChangeArrowheads="1"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8 w 1969"/>
                <a:gd name="T3" fmla="*/ 0 h 862"/>
                <a:gd name="T4" fmla="*/ 31 w 1969"/>
                <a:gd name="T5" fmla="*/ 1 h 862"/>
                <a:gd name="T6" fmla="*/ 8 w 1969"/>
                <a:gd name="T7" fmla="*/ 1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Freeform 61"/>
            <p:cNvSpPr>
              <a:spLocks noChangeArrowheads="1"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28 w 1777"/>
                <a:gd name="T5" fmla="*/ 0 h 297"/>
                <a:gd name="T6" fmla="*/ 28 w 1777"/>
                <a:gd name="T7" fmla="*/ 0 h 297"/>
                <a:gd name="T8" fmla="*/ 28 w 1777"/>
                <a:gd name="T9" fmla="*/ 0 h 297"/>
                <a:gd name="T10" fmla="*/ 28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8" name="Freeform 62"/>
            <p:cNvSpPr>
              <a:spLocks noChangeArrowheads="1"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7 w 513"/>
                <a:gd name="T5" fmla="*/ 2 h 1106"/>
                <a:gd name="T6" fmla="*/ 8 w 513"/>
                <a:gd name="T7" fmla="*/ 1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Freeform 63"/>
            <p:cNvSpPr>
              <a:spLocks noChangeArrowheads="1"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4 w 262"/>
                <a:gd name="T5" fmla="*/ 0 h 25"/>
                <a:gd name="T6" fmla="*/ 5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0" name="Freeform 64"/>
            <p:cNvSpPr>
              <a:spLocks noChangeArrowheads="1"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9 w 561"/>
                <a:gd name="T1" fmla="*/ 1 h 836"/>
                <a:gd name="T2" fmla="*/ 0 w 561"/>
                <a:gd name="T3" fmla="*/ 0 h 836"/>
                <a:gd name="T4" fmla="*/ 9 w 561"/>
                <a:gd name="T5" fmla="*/ 1 h 836"/>
                <a:gd name="T6" fmla="*/ 9 w 561"/>
                <a:gd name="T7" fmla="*/ 1 h 8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61" name="Group 65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4487" name="Group 66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4898" name="Freeform 67"/>
                <p:cNvSpPr>
                  <a:spLocks noChangeArrowheads="1"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9" name="Freeform 68"/>
                <p:cNvSpPr>
                  <a:spLocks noChangeArrowheads="1"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1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00" name="Freeform 69"/>
                <p:cNvSpPr>
                  <a:spLocks noChangeArrowheads="1"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2 w 82"/>
                    <a:gd name="T9" fmla="*/ 0 h 35"/>
                    <a:gd name="T10" fmla="*/ 2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88" name="Group 70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4895" name="Freeform 71"/>
                <p:cNvSpPr>
                  <a:spLocks noChangeArrowheads="1"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6" name="Freeform 72"/>
                <p:cNvSpPr>
                  <a:spLocks noChangeArrowheads="1"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2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7" name="Freeform 73"/>
                <p:cNvSpPr>
                  <a:spLocks noChangeArrowheads="1"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89" name="Freeform 74"/>
              <p:cNvSpPr>
                <a:spLocks noChangeArrowheads="1"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0" name="Freeform 75"/>
              <p:cNvSpPr>
                <a:spLocks noChangeArrowheads="1"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1" name="Freeform 76"/>
              <p:cNvSpPr>
                <a:spLocks noChangeArrowheads="1"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1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2" name="Freeform 77"/>
              <p:cNvSpPr>
                <a:spLocks noChangeArrowheads="1"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2 w 83"/>
                  <a:gd name="T9" fmla="*/ 0 h 36"/>
                  <a:gd name="T10" fmla="*/ 2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493" name="Group 78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4892" name="Freeform 79"/>
                <p:cNvSpPr>
                  <a:spLocks noChangeArrowheads="1"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3" name="Freeform 80"/>
                <p:cNvSpPr>
                  <a:spLocks noChangeArrowheads="1"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1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4" name="Freeform 81"/>
                <p:cNvSpPr>
                  <a:spLocks noChangeArrowheads="1"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4" name="Group 82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4889" name="Freeform 83"/>
                <p:cNvSpPr>
                  <a:spLocks noChangeArrowheads="1"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0" name="Freeform 84"/>
                <p:cNvSpPr>
                  <a:spLocks noChangeArrowheads="1"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91" name="Freeform 85"/>
                <p:cNvSpPr>
                  <a:spLocks noChangeArrowheads="1"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5" name="Group 86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4886" name="Freeform 87"/>
                <p:cNvSpPr>
                  <a:spLocks noChangeArrowheads="1"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87" name="Freeform 88"/>
                <p:cNvSpPr>
                  <a:spLocks noChangeArrowheads="1"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88" name="Freeform 89"/>
                <p:cNvSpPr>
                  <a:spLocks noChangeArrowheads="1"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6" name="Group 90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4883" name="Freeform 91"/>
                <p:cNvSpPr>
                  <a:spLocks noChangeArrowheads="1"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84" name="Freeform 92"/>
                <p:cNvSpPr>
                  <a:spLocks noChangeArrowheads="1"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2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85" name="Freeform 93"/>
                <p:cNvSpPr>
                  <a:spLocks noChangeArrowheads="1"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7" name="Group 94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4863" name="Group 95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4880" name="Freeform 96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81" name="Freeform 97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82" name="Freeform 9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2 w 82"/>
                      <a:gd name="T9" fmla="*/ 0 h 37"/>
                      <a:gd name="T10" fmla="*/ 2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64" name="Group 99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4877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8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9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65" name="Group 103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487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1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66" name="Group 107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4871" name="Freeform 10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2" name="Freeform 109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3" name="Freeform 110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2 w 83"/>
                      <a:gd name="T9" fmla="*/ 0 h 35"/>
                      <a:gd name="T10" fmla="*/ 2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67" name="Group 111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4868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69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70" name="Freeform 114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98" name="Group 115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4843" name="Group 116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4860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61" name="Freeform 118"/>
                  <p:cNvSpPr>
                    <a:spLocks noChangeArrowheads="1"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62" name="Freeform 119"/>
                  <p:cNvSpPr>
                    <a:spLocks noChangeArrowheads="1"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44" name="Group 120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4857" name="Freeform 121"/>
                  <p:cNvSpPr>
                    <a:spLocks noChangeArrowheads="1"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8" name="Freeform 122"/>
                  <p:cNvSpPr>
                    <a:spLocks noChangeArrowheads="1"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9" name="Freeform 123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1 w 83"/>
                      <a:gd name="T9" fmla="*/ 0 h 37"/>
                      <a:gd name="T10" fmla="*/ 1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45" name="Group 124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4854" name="Freeform 125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5" name="Freeform 126"/>
                  <p:cNvSpPr>
                    <a:spLocks noChangeArrowheads="1"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6" name="Freeform 127"/>
                  <p:cNvSpPr>
                    <a:spLocks noChangeArrowheads="1"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46" name="Group 128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4851" name="Freeform 129"/>
                  <p:cNvSpPr>
                    <a:spLocks noChangeArrowheads="1"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2" name="Freeform 130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3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47" name="Group 132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4848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49" name="Freeform 134"/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50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99" name="Group 136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4840" name="Freeform 137"/>
                <p:cNvSpPr>
                  <a:spLocks noChangeArrowheads="1"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41" name="Freeform 138"/>
                <p:cNvSpPr>
                  <a:spLocks noChangeArrowheads="1"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1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42" name="Freeform 139"/>
                <p:cNvSpPr>
                  <a:spLocks noChangeArrowheads="1"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2 w 82"/>
                    <a:gd name="T9" fmla="*/ 0 h 35"/>
                    <a:gd name="T10" fmla="*/ 2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0" name="Group 140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4837" name="Freeform 141"/>
                <p:cNvSpPr>
                  <a:spLocks noChangeArrowheads="1"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8" name="Freeform 142"/>
                <p:cNvSpPr>
                  <a:spLocks noChangeArrowheads="1"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1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9" name="Freeform 143"/>
                <p:cNvSpPr>
                  <a:spLocks noChangeArrowheads="1"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1" name="Group 144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4834" name="Freeform 145"/>
                <p:cNvSpPr>
                  <a:spLocks noChangeArrowheads="1"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5" name="Freeform 146"/>
                <p:cNvSpPr>
                  <a:spLocks noChangeArrowheads="1"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6" name="Freeform 147"/>
                <p:cNvSpPr>
                  <a:spLocks noChangeArrowheads="1"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02" name="Freeform 148"/>
              <p:cNvSpPr>
                <a:spLocks noChangeArrowheads="1"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3" name="Freeform 149"/>
              <p:cNvSpPr>
                <a:spLocks noChangeArrowheads="1"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2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4" name="Freeform 150"/>
              <p:cNvSpPr>
                <a:spLocks noChangeArrowheads="1"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1 w 82"/>
                  <a:gd name="T9" fmla="*/ 0 h 36"/>
                  <a:gd name="T10" fmla="*/ 1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505" name="Group 151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4831" name="Freeform 152"/>
                <p:cNvSpPr>
                  <a:spLocks noChangeArrowheads="1"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2" name="Freeform 153"/>
                <p:cNvSpPr>
                  <a:spLocks noChangeArrowheads="1"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3" name="Freeform 154"/>
                <p:cNvSpPr>
                  <a:spLocks noChangeArrowheads="1"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6" name="Group 155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4828" name="Freeform 156"/>
                <p:cNvSpPr>
                  <a:spLocks noChangeArrowheads="1"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9" name="Freeform 157"/>
                <p:cNvSpPr>
                  <a:spLocks noChangeArrowheads="1"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0" name="Freeform 158"/>
                <p:cNvSpPr>
                  <a:spLocks noChangeArrowheads="1"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7" name="Group 159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4825" name="Freeform 160"/>
                <p:cNvSpPr>
                  <a:spLocks noChangeArrowheads="1"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6" name="Freeform 161"/>
                <p:cNvSpPr>
                  <a:spLocks noChangeArrowheads="1"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7" name="Freeform 162"/>
                <p:cNvSpPr>
                  <a:spLocks noChangeArrowheads="1"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8" name="Group 163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4822" name="Freeform 164"/>
                <p:cNvSpPr>
                  <a:spLocks noChangeArrowheads="1"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3" name="Freeform 165"/>
                <p:cNvSpPr>
                  <a:spLocks noChangeArrowheads="1"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2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4" name="Freeform 166"/>
                <p:cNvSpPr>
                  <a:spLocks noChangeArrowheads="1"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2 w 80"/>
                    <a:gd name="T9" fmla="*/ 0 h 36"/>
                    <a:gd name="T10" fmla="*/ 2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09" name="Group 167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4802" name="Group 168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4819" name="Freeform 169"/>
                  <p:cNvSpPr>
                    <a:spLocks noChangeArrowheads="1"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20" name="Freeform 170"/>
                  <p:cNvSpPr>
                    <a:spLocks noChangeArrowheads="1"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2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21" name="Freeform 171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1 w 83"/>
                      <a:gd name="T9" fmla="*/ 0 h 38"/>
                      <a:gd name="T10" fmla="*/ 1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03" name="Group 172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4816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7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1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8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2 w 81"/>
                      <a:gd name="T9" fmla="*/ 0 h 36"/>
                      <a:gd name="T10" fmla="*/ 2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04" name="Group 176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4813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4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2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5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05" name="Group 180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4810" name="Freeform 181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1" name="Freeform 182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12" name="Freeform 183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806" name="Group 184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4807" name="Freeform 185"/>
                  <p:cNvSpPr>
                    <a:spLocks noChangeArrowheads="1"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08" name="Freeform 186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2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09" name="Freeform 187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2 w 83"/>
                      <a:gd name="T9" fmla="*/ 0 h 35"/>
                      <a:gd name="T10" fmla="*/ 2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10" name="Group 188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4782" name="Group 189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4799" name="Freeform 190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00" name="Freeform 191"/>
                  <p:cNvSpPr>
                    <a:spLocks noChangeArrowheads="1"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01" name="Freeform 192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83" name="Group 193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4796" name="Freeform 194"/>
                  <p:cNvSpPr>
                    <a:spLocks noChangeArrowheads="1"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7" name="Freeform 195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2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8" name="Freeform 196"/>
                  <p:cNvSpPr>
                    <a:spLocks noChangeArrowheads="1"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84" name="Group 197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4793" name="Freeform 198"/>
                  <p:cNvSpPr>
                    <a:spLocks noChangeArrowheads="1"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4" name="Freeform 199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5" name="Freeform 200"/>
                  <p:cNvSpPr>
                    <a:spLocks noChangeArrowheads="1"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2 w 81"/>
                      <a:gd name="T9" fmla="*/ 0 h 36"/>
                      <a:gd name="T10" fmla="*/ 2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85" name="Group 201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4790" name="Freeform 202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1" name="Freeform 203"/>
                  <p:cNvSpPr>
                    <a:spLocks noChangeArrowheads="1"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92" name="Freeform 204"/>
                  <p:cNvSpPr>
                    <a:spLocks noChangeArrowheads="1"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86" name="Group 205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4787" name="Freeform 206"/>
                  <p:cNvSpPr>
                    <a:spLocks noChangeArrowheads="1"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8" name="Freeform 207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89" name="Freeform 208"/>
                  <p:cNvSpPr>
                    <a:spLocks noChangeArrowheads="1"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11" name="Group 209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4779" name="Freeform 210"/>
                <p:cNvSpPr>
                  <a:spLocks noChangeArrowheads="1"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80" name="Freeform 211"/>
                <p:cNvSpPr>
                  <a:spLocks noChangeArrowheads="1"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2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81" name="Freeform 212"/>
                <p:cNvSpPr>
                  <a:spLocks noChangeArrowheads="1"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2" name="Group 213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4776" name="Freeform 214"/>
                <p:cNvSpPr>
                  <a:spLocks noChangeArrowheads="1"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7" name="Freeform 215"/>
                <p:cNvSpPr>
                  <a:spLocks noChangeArrowheads="1"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8" name="Freeform 216"/>
                <p:cNvSpPr>
                  <a:spLocks noChangeArrowheads="1"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3" name="Group 217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4773" name="Freeform 218"/>
                <p:cNvSpPr>
                  <a:spLocks noChangeArrowheads="1"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4" name="Freeform 219"/>
                <p:cNvSpPr>
                  <a:spLocks noChangeArrowheads="1"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5" name="Freeform 220"/>
                <p:cNvSpPr>
                  <a:spLocks noChangeArrowheads="1"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14" name="Freeform 221"/>
              <p:cNvSpPr>
                <a:spLocks noChangeArrowheads="1"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Freeform 222"/>
              <p:cNvSpPr>
                <a:spLocks noChangeArrowheads="1"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2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6" name="Freeform 223"/>
              <p:cNvSpPr>
                <a:spLocks noChangeArrowheads="1"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517" name="Group 224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4770" name="Freeform 225"/>
                <p:cNvSpPr>
                  <a:spLocks noChangeArrowheads="1"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1" name="Freeform 226"/>
                <p:cNvSpPr>
                  <a:spLocks noChangeArrowheads="1"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2" name="Freeform 227"/>
                <p:cNvSpPr>
                  <a:spLocks noChangeArrowheads="1"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8" name="Group 228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4767" name="Freeform 229"/>
                <p:cNvSpPr>
                  <a:spLocks noChangeArrowheads="1"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8" name="Freeform 230"/>
                <p:cNvSpPr>
                  <a:spLocks noChangeArrowheads="1"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9" name="Freeform 231"/>
                <p:cNvSpPr>
                  <a:spLocks noChangeArrowheads="1"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9" name="Group 232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4764" name="Freeform 233"/>
                <p:cNvSpPr>
                  <a:spLocks noChangeArrowheads="1"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5" name="Freeform 234"/>
                <p:cNvSpPr>
                  <a:spLocks noChangeArrowheads="1"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6" name="Freeform 235"/>
                <p:cNvSpPr>
                  <a:spLocks noChangeArrowheads="1"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0" name="Group 236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4761" name="Freeform 237"/>
                <p:cNvSpPr>
                  <a:spLocks noChangeArrowheads="1"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2" name="Freeform 238"/>
                <p:cNvSpPr>
                  <a:spLocks noChangeArrowheads="1"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63" name="Freeform 239"/>
                <p:cNvSpPr>
                  <a:spLocks noChangeArrowheads="1"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2 w 80"/>
                    <a:gd name="T9" fmla="*/ 0 h 36"/>
                    <a:gd name="T10" fmla="*/ 2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1" name="Group 240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4741" name="Group 241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4758" name="Freeform 24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9" name="Freeform 243"/>
                  <p:cNvSpPr>
                    <a:spLocks noChangeArrowheads="1"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60" name="Freeform 244"/>
                  <p:cNvSpPr>
                    <a:spLocks noChangeArrowheads="1"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42" name="Group 245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4755" name="Freeform 246"/>
                  <p:cNvSpPr>
                    <a:spLocks noChangeArrowheads="1"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6" name="Freeform 247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2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7" name="Freeform 248"/>
                  <p:cNvSpPr>
                    <a:spLocks noChangeArrowheads="1"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43" name="Group 249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4752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3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4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44" name="Group 253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4749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0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2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1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45" name="Group 257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4746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7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8" name="Freeform 260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22" name="Group 261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4721" name="Group 262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4738" name="Freeform 263"/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9" name="Freeform 264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2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40" name="Freeform 265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22" name="Group 266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4735" name="Freeform 267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6" name="Freeform 268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2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7" name="Freeform 269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2 w 81"/>
                      <a:gd name="T9" fmla="*/ 0 h 38"/>
                      <a:gd name="T10" fmla="*/ 2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23" name="Group 270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4732" name="Freeform 271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3" name="Freeform 272"/>
                  <p:cNvSpPr>
                    <a:spLocks noChangeArrowheads="1"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4" name="Freeform 273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24" name="Group 274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4729" name="Freeform 275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0" name="Freeform 276"/>
                  <p:cNvSpPr>
                    <a:spLocks noChangeArrowheads="1"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1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31" name="Freeform 277"/>
                  <p:cNvSpPr>
                    <a:spLocks noChangeArrowheads="1"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25" name="Group 278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4726" name="Freeform 279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27" name="Freeform 280"/>
                  <p:cNvSpPr>
                    <a:spLocks noChangeArrowheads="1"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28" name="Freeform 281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23" name="Group 282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4718" name="Freeform 283"/>
                <p:cNvSpPr>
                  <a:spLocks noChangeArrowheads="1"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9" name="Freeform 284"/>
                <p:cNvSpPr>
                  <a:spLocks noChangeArrowheads="1"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2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20" name="Freeform 285"/>
                <p:cNvSpPr>
                  <a:spLocks noChangeArrowheads="1"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4" name="Group 286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4715" name="Freeform 287"/>
                <p:cNvSpPr>
                  <a:spLocks noChangeArrowheads="1"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6" name="Freeform 288"/>
                <p:cNvSpPr>
                  <a:spLocks noChangeArrowheads="1"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2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7" name="Freeform 289"/>
                <p:cNvSpPr>
                  <a:spLocks noChangeArrowheads="1"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5" name="Group 290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4712" name="Freeform 291"/>
                <p:cNvSpPr>
                  <a:spLocks noChangeArrowheads="1"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3" name="Freeform 292"/>
                <p:cNvSpPr>
                  <a:spLocks noChangeArrowheads="1"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1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4" name="Freeform 293"/>
                <p:cNvSpPr>
                  <a:spLocks noChangeArrowheads="1"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2 w 83"/>
                    <a:gd name="T9" fmla="*/ 0 h 35"/>
                    <a:gd name="T10" fmla="*/ 2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6" name="Group 294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4709" name="Freeform 295"/>
                <p:cNvSpPr>
                  <a:spLocks noChangeArrowheads="1"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0" name="Freeform 296"/>
                <p:cNvSpPr>
                  <a:spLocks noChangeArrowheads="1"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2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1" name="Freeform 297"/>
                <p:cNvSpPr>
                  <a:spLocks noChangeArrowheads="1"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7" name="Group 298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4706" name="Freeform 299"/>
                <p:cNvSpPr>
                  <a:spLocks noChangeArrowheads="1"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07" name="Freeform 300"/>
                <p:cNvSpPr>
                  <a:spLocks noChangeArrowheads="1"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1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08" name="Freeform 301"/>
                <p:cNvSpPr>
                  <a:spLocks noChangeArrowheads="1"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28" name="Group 302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4686" name="Group 303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4703" name="Freeform 304"/>
                  <p:cNvSpPr>
                    <a:spLocks noChangeArrowheads="1"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04" name="Freeform 305"/>
                  <p:cNvSpPr>
                    <a:spLocks noChangeArrowheads="1"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05" name="Freeform 306"/>
                  <p:cNvSpPr>
                    <a:spLocks noChangeArrowheads="1"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87" name="Group 307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4700" name="Freeform 308"/>
                  <p:cNvSpPr>
                    <a:spLocks noChangeArrowheads="1"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01" name="Freeform 309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2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02" name="Freeform 310"/>
                  <p:cNvSpPr>
                    <a:spLocks noChangeArrowheads="1"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88" name="Group 311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4697" name="Freeform 312"/>
                  <p:cNvSpPr>
                    <a:spLocks noChangeArrowheads="1"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8" name="Freeform 313"/>
                  <p:cNvSpPr>
                    <a:spLocks noChangeArrowheads="1"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9" name="Freeform 314"/>
                  <p:cNvSpPr>
                    <a:spLocks noChangeArrowheads="1"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89" name="Group 315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4694" name="Freeform 31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5" name="Freeform 317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2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6" name="Freeform 318"/>
                  <p:cNvSpPr>
                    <a:spLocks noChangeArrowheads="1"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90" name="Group 319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4691" name="Freeform 32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2" name="Freeform 321"/>
                  <p:cNvSpPr>
                    <a:spLocks noChangeArrowheads="1"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93" name="Freeform 322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2 w 81"/>
                      <a:gd name="T9" fmla="*/ 0 h 35"/>
                      <a:gd name="T10" fmla="*/ 2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29" name="Group 323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4666" name="Group 324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4683" name="Freeform 325"/>
                  <p:cNvSpPr>
                    <a:spLocks noChangeArrowheads="1"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4" name="Freeform 326"/>
                  <p:cNvSpPr>
                    <a:spLocks noChangeArrowheads="1"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5" name="Freeform 327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67" name="Group 328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4680" name="Freeform 329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1" name="Freeform 330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1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82" name="Freeform 331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68" name="Group 332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4677" name="Freeform 333"/>
                  <p:cNvSpPr>
                    <a:spLocks noChangeArrowheads="1"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8" name="Freeform 334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9" name="Freeform 335"/>
                  <p:cNvSpPr>
                    <a:spLocks noChangeArrowheads="1"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69" name="Group 336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4674" name="Freeform 337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5" name="Freeform 338"/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2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6" name="Freeform 339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70" name="Group 340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4671" name="Freeform 34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2" name="Freeform 342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73" name="Freeform 343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30" name="Group 344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4663" name="Freeform 345"/>
                <p:cNvSpPr>
                  <a:spLocks noChangeArrowheads="1"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64" name="Freeform 346"/>
                <p:cNvSpPr>
                  <a:spLocks noChangeArrowheads="1"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2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65" name="Freeform 347"/>
                <p:cNvSpPr>
                  <a:spLocks noChangeArrowheads="1"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1" name="Group 348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4660" name="Freeform 349"/>
                <p:cNvSpPr>
                  <a:spLocks noChangeArrowheads="1"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61" name="Freeform 350"/>
                <p:cNvSpPr>
                  <a:spLocks noChangeArrowheads="1"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2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62" name="Freeform 351"/>
                <p:cNvSpPr>
                  <a:spLocks noChangeArrowheads="1"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1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2" name="Group 352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4657" name="Freeform 353"/>
                <p:cNvSpPr>
                  <a:spLocks noChangeArrowheads="1"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8" name="Freeform 354"/>
                <p:cNvSpPr>
                  <a:spLocks noChangeArrowheads="1"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9" name="Freeform 355"/>
                <p:cNvSpPr>
                  <a:spLocks noChangeArrowheads="1"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2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3" name="Group 356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4654" name="Freeform 357"/>
                <p:cNvSpPr>
                  <a:spLocks noChangeArrowheads="1"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5" name="Freeform 358"/>
                <p:cNvSpPr>
                  <a:spLocks noChangeArrowheads="1"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6" name="Freeform 359"/>
                <p:cNvSpPr>
                  <a:spLocks noChangeArrowheads="1"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2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4" name="Group 360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4651" name="Freeform 361"/>
                <p:cNvSpPr>
                  <a:spLocks noChangeArrowheads="1"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2" name="Freeform 362"/>
                <p:cNvSpPr>
                  <a:spLocks noChangeArrowheads="1"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1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3" name="Freeform 363"/>
                <p:cNvSpPr>
                  <a:spLocks noChangeArrowheads="1"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2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5" name="Group 364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4635" name="Group 365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4648" name="Freeform 366"/>
                  <p:cNvSpPr>
                    <a:spLocks noChangeArrowheads="1"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9" name="Freeform 367"/>
                  <p:cNvSpPr>
                    <a:spLocks noChangeArrowheads="1"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1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0" name="Freeform 36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2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36" name="Group 369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4645" name="Freeform 370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6" name="Freeform 371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2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7" name="Freeform 372"/>
                  <p:cNvSpPr>
                    <a:spLocks noChangeArrowheads="1"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2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37" name="Group 373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4642" name="Freeform 37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3" name="Freeform 375"/>
                  <p:cNvSpPr>
                    <a:spLocks noChangeArrowheads="1"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1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4" name="Freeform 376"/>
                  <p:cNvSpPr>
                    <a:spLocks noChangeArrowheads="1"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38" name="Group 377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4639" name="Freeform 378"/>
                  <p:cNvSpPr>
                    <a:spLocks noChangeArrowheads="1"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0" name="Freeform 379"/>
                  <p:cNvSpPr>
                    <a:spLocks noChangeArrowheads="1"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1" name="Freeform 380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2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36" name="Group 381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4619" name="Group 382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4632" name="Freeform 383"/>
                  <p:cNvSpPr>
                    <a:spLocks noChangeArrowheads="1"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33" name="Freeform 38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2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34" name="Freeform 385"/>
                  <p:cNvSpPr>
                    <a:spLocks noChangeArrowheads="1"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2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20" name="Group 386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4629" name="Freeform 387"/>
                  <p:cNvSpPr>
                    <a:spLocks noChangeArrowheads="1"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30" name="Freeform 388"/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31" name="Freeform 389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21" name="Group 390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4626" name="Freeform 391"/>
                  <p:cNvSpPr>
                    <a:spLocks noChangeArrowheads="1"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27" name="Freeform 392"/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2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28" name="Freeform 393"/>
                  <p:cNvSpPr>
                    <a:spLocks noChangeArrowheads="1"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2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622" name="Group 394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4623" name="Freeform 395"/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24" name="Freeform 396"/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1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25" name="Freeform 397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537" name="Group 398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4616" name="Freeform 399"/>
                <p:cNvSpPr>
                  <a:spLocks noChangeArrowheads="1"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7" name="Freeform 400"/>
                <p:cNvSpPr>
                  <a:spLocks noChangeArrowheads="1"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8" name="Freeform 401"/>
                <p:cNvSpPr>
                  <a:spLocks noChangeArrowheads="1"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2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8" name="Group 402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4613" name="Freeform 403"/>
                <p:cNvSpPr>
                  <a:spLocks noChangeArrowheads="1"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4" name="Freeform 404"/>
                <p:cNvSpPr>
                  <a:spLocks noChangeArrowheads="1"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5" name="Freeform 405"/>
                <p:cNvSpPr>
                  <a:spLocks noChangeArrowheads="1"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2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9" name="Group 406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4610" name="Freeform 407"/>
                <p:cNvSpPr>
                  <a:spLocks noChangeArrowheads="1"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1" name="Freeform 408"/>
                <p:cNvSpPr>
                  <a:spLocks noChangeArrowheads="1"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2" name="Freeform 409"/>
                <p:cNvSpPr>
                  <a:spLocks noChangeArrowheads="1"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0" name="Group 410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4607" name="Freeform 411"/>
                <p:cNvSpPr>
                  <a:spLocks noChangeArrowheads="1"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8" name="Freeform 412"/>
                <p:cNvSpPr>
                  <a:spLocks noChangeArrowheads="1"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9" name="Freeform 413"/>
                <p:cNvSpPr>
                  <a:spLocks noChangeArrowheads="1"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1" name="Group 414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4604" name="Freeform 415"/>
                <p:cNvSpPr>
                  <a:spLocks noChangeArrowheads="1"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5" name="Freeform 416"/>
                <p:cNvSpPr>
                  <a:spLocks noChangeArrowheads="1"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6" name="Freeform 417"/>
                <p:cNvSpPr>
                  <a:spLocks noChangeArrowheads="1"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2" name="Group 418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4601" name="Freeform 419"/>
                <p:cNvSpPr>
                  <a:spLocks noChangeArrowheads="1"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2" name="Freeform 420"/>
                <p:cNvSpPr>
                  <a:spLocks noChangeArrowheads="1"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2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3" name="Freeform 421"/>
                <p:cNvSpPr>
                  <a:spLocks noChangeArrowheads="1"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2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3" name="Group 422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4598" name="Freeform 423"/>
                <p:cNvSpPr>
                  <a:spLocks noChangeArrowheads="1"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9" name="Freeform 424"/>
                <p:cNvSpPr>
                  <a:spLocks noChangeArrowheads="1"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0" name="Freeform 425"/>
                <p:cNvSpPr>
                  <a:spLocks noChangeArrowheads="1"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44" name="Freeform 426"/>
              <p:cNvSpPr>
                <a:spLocks noChangeArrowheads="1"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2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" name="Freeform 427"/>
              <p:cNvSpPr>
                <a:spLocks noChangeArrowheads="1"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" name="Freeform 428"/>
              <p:cNvSpPr>
                <a:spLocks noChangeArrowheads="1"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2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7" name="Freeform 429"/>
              <p:cNvSpPr>
                <a:spLocks noChangeArrowheads="1"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2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8" name="Freeform 430"/>
              <p:cNvSpPr>
                <a:spLocks noChangeArrowheads="1"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9" name="Freeform 431"/>
              <p:cNvSpPr>
                <a:spLocks noChangeArrowheads="1"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2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0" name="Freeform 432"/>
              <p:cNvSpPr>
                <a:spLocks noChangeArrowheads="1"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1" name="Freeform 433"/>
              <p:cNvSpPr>
                <a:spLocks noChangeArrowheads="1"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2" name="Freeform 434"/>
              <p:cNvSpPr>
                <a:spLocks noChangeArrowheads="1"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3" name="Freeform 435"/>
              <p:cNvSpPr>
                <a:spLocks noChangeArrowheads="1"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4" name="Freeform 436"/>
              <p:cNvSpPr>
                <a:spLocks noChangeArrowheads="1"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1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555" name="Group 437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4595" name="Freeform 438"/>
                <p:cNvSpPr>
                  <a:spLocks noChangeArrowheads="1"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6" name="Freeform 439"/>
                <p:cNvSpPr>
                  <a:spLocks noChangeArrowheads="1"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2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7" name="Freeform 440"/>
                <p:cNvSpPr>
                  <a:spLocks noChangeArrowheads="1"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56" name="Group 441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4592" name="Freeform 442"/>
                <p:cNvSpPr>
                  <a:spLocks noChangeArrowheads="1"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3" name="Freeform 443"/>
                <p:cNvSpPr>
                  <a:spLocks noChangeArrowheads="1"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1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4" name="Freeform 444"/>
                <p:cNvSpPr>
                  <a:spLocks noChangeArrowheads="1"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2 w 81"/>
                    <a:gd name="T9" fmla="*/ 0 h 35"/>
                    <a:gd name="T10" fmla="*/ 2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57" name="Group 445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4589" name="Freeform 446"/>
                <p:cNvSpPr>
                  <a:spLocks noChangeArrowheads="1"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0" name="Freeform 447"/>
                <p:cNvSpPr>
                  <a:spLocks noChangeArrowheads="1"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2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1" name="Freeform 448"/>
                <p:cNvSpPr>
                  <a:spLocks noChangeArrowheads="1"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58" name="Group 449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4586" name="Freeform 450"/>
                <p:cNvSpPr>
                  <a:spLocks noChangeArrowheads="1"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7" name="Freeform 451"/>
                <p:cNvSpPr>
                  <a:spLocks noChangeArrowheads="1"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2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8" name="Freeform 452"/>
                <p:cNvSpPr>
                  <a:spLocks noChangeArrowheads="1"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59" name="Group 453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4583" name="Freeform 454"/>
                <p:cNvSpPr>
                  <a:spLocks noChangeArrowheads="1"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3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3 w 182"/>
                    <a:gd name="T7" fmla="*/ 0 h 314"/>
                    <a:gd name="T8" fmla="*/ 3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4" name="Freeform 455"/>
                <p:cNvSpPr>
                  <a:spLocks noChangeArrowheads="1"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2 w 235"/>
                    <a:gd name="T7" fmla="*/ 0 h 281"/>
                    <a:gd name="T8" fmla="*/ 4 w 235"/>
                    <a:gd name="T9" fmla="*/ 0 h 281"/>
                    <a:gd name="T10" fmla="*/ 3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5" name="Freeform 456"/>
                <p:cNvSpPr>
                  <a:spLocks noChangeArrowheads="1"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1 w 95"/>
                    <a:gd name="T9" fmla="*/ 0 h 36"/>
                    <a:gd name="T10" fmla="*/ 1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0" name="Group 457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4580" name="Freeform 458"/>
                <p:cNvSpPr>
                  <a:spLocks noChangeArrowheads="1"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1" name="Freeform 459"/>
                <p:cNvSpPr>
                  <a:spLocks noChangeArrowheads="1"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2" name="Freeform 460"/>
                <p:cNvSpPr>
                  <a:spLocks noChangeArrowheads="1"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2 w 81"/>
                    <a:gd name="T9" fmla="*/ 0 h 34"/>
                    <a:gd name="T10" fmla="*/ 2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1" name="Group 461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4577" name="Freeform 462"/>
                <p:cNvSpPr>
                  <a:spLocks noChangeArrowheads="1"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8" name="Freeform 463"/>
                <p:cNvSpPr>
                  <a:spLocks noChangeArrowheads="1"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9" name="Freeform 464"/>
                <p:cNvSpPr>
                  <a:spLocks noChangeArrowheads="1"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2" name="Group 465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4574" name="Freeform 466"/>
                <p:cNvSpPr>
                  <a:spLocks noChangeArrowheads="1"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5" name="Freeform 467"/>
                <p:cNvSpPr>
                  <a:spLocks noChangeArrowheads="1"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6" name="Freeform 468"/>
                <p:cNvSpPr>
                  <a:spLocks noChangeArrowheads="1"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3" name="Group 469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4571" name="Freeform 470"/>
                <p:cNvSpPr>
                  <a:spLocks noChangeArrowheads="1"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2" name="Freeform 471"/>
                <p:cNvSpPr>
                  <a:spLocks noChangeArrowheads="1"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3" name="Freeform 472"/>
                <p:cNvSpPr>
                  <a:spLocks noChangeArrowheads="1"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4" name="Group 473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4568" name="Freeform 474"/>
                <p:cNvSpPr>
                  <a:spLocks noChangeArrowheads="1"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69" name="Freeform 475"/>
                <p:cNvSpPr>
                  <a:spLocks noChangeArrowheads="1"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0" name="Freeform 476"/>
                <p:cNvSpPr>
                  <a:spLocks noChangeArrowheads="1"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65" name="Freeform 477"/>
              <p:cNvSpPr>
                <a:spLocks noChangeArrowheads="1"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6" name="Freeform 478"/>
              <p:cNvSpPr>
                <a:spLocks noChangeArrowheads="1"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1 w 183"/>
                  <a:gd name="T3" fmla="*/ 0 h 85"/>
                  <a:gd name="T4" fmla="*/ 1 w 183"/>
                  <a:gd name="T5" fmla="*/ 0 h 85"/>
                  <a:gd name="T6" fmla="*/ 1 w 183"/>
                  <a:gd name="T7" fmla="*/ 0 h 85"/>
                  <a:gd name="T8" fmla="*/ 1 w 183"/>
                  <a:gd name="T9" fmla="*/ 0 h 85"/>
                  <a:gd name="T10" fmla="*/ 2 w 183"/>
                  <a:gd name="T11" fmla="*/ 0 h 85"/>
                  <a:gd name="T12" fmla="*/ 2 w 183"/>
                  <a:gd name="T13" fmla="*/ 0 h 85"/>
                  <a:gd name="T14" fmla="*/ 2 w 183"/>
                  <a:gd name="T15" fmla="*/ 0 h 85"/>
                  <a:gd name="T16" fmla="*/ 2 w 183"/>
                  <a:gd name="T17" fmla="*/ 0 h 85"/>
                  <a:gd name="T18" fmla="*/ 1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7" name="Freeform 479"/>
              <p:cNvSpPr>
                <a:spLocks noChangeArrowheads="1"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3 w 160"/>
                  <a:gd name="T9" fmla="*/ 0 h 36"/>
                  <a:gd name="T10" fmla="*/ 3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62" name="Group 480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4483" name="Freeform 481"/>
              <p:cNvSpPr>
                <a:spLocks noChangeArrowheads="1"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3 w 825"/>
                  <a:gd name="T15" fmla="*/ 0 h 151"/>
                  <a:gd name="T16" fmla="*/ 13 w 825"/>
                  <a:gd name="T17" fmla="*/ 0 h 151"/>
                  <a:gd name="T18" fmla="*/ 13 w 825"/>
                  <a:gd name="T19" fmla="*/ 0 h 151"/>
                  <a:gd name="T20" fmla="*/ 13 w 825"/>
                  <a:gd name="T21" fmla="*/ 0 h 151"/>
                  <a:gd name="T22" fmla="*/ 13 w 825"/>
                  <a:gd name="T23" fmla="*/ 0 h 151"/>
                  <a:gd name="T24" fmla="*/ 13 w 825"/>
                  <a:gd name="T25" fmla="*/ 0 h 151"/>
                  <a:gd name="T26" fmla="*/ 13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4" name="Freeform 482"/>
              <p:cNvSpPr>
                <a:spLocks noChangeArrowheads="1"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3 w 658"/>
                  <a:gd name="T5" fmla="*/ 0 h 79"/>
                  <a:gd name="T6" fmla="*/ 3 w 658"/>
                  <a:gd name="T7" fmla="*/ 0 h 79"/>
                  <a:gd name="T8" fmla="*/ 8 w 658"/>
                  <a:gd name="T9" fmla="*/ 0 h 79"/>
                  <a:gd name="T10" fmla="*/ 8 w 658"/>
                  <a:gd name="T11" fmla="*/ 0 h 79"/>
                  <a:gd name="T12" fmla="*/ 11 w 658"/>
                  <a:gd name="T13" fmla="*/ 0 h 79"/>
                  <a:gd name="T14" fmla="*/ 11 w 658"/>
                  <a:gd name="T15" fmla="*/ 0 h 79"/>
                  <a:gd name="T16" fmla="*/ 8 w 658"/>
                  <a:gd name="T17" fmla="*/ 0 h 79"/>
                  <a:gd name="T18" fmla="*/ 8 w 658"/>
                  <a:gd name="T19" fmla="*/ 0 h 79"/>
                  <a:gd name="T20" fmla="*/ 3 w 658"/>
                  <a:gd name="T21" fmla="*/ 0 h 79"/>
                  <a:gd name="T22" fmla="*/ 3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5" name="Rectangle 483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86" name="Rectangle 484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4463" name="Group 485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4464" name="Freeform 486"/>
              <p:cNvSpPr>
                <a:spLocks noChangeArrowheads="1"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 w 191"/>
                  <a:gd name="T1" fmla="*/ 0 h 200"/>
                  <a:gd name="T2" fmla="*/ 1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2 w 191"/>
                  <a:gd name="T17" fmla="*/ 0 h 200"/>
                  <a:gd name="T18" fmla="*/ 2 w 191"/>
                  <a:gd name="T19" fmla="*/ 0 h 200"/>
                  <a:gd name="T20" fmla="*/ 2 w 191"/>
                  <a:gd name="T21" fmla="*/ 0 h 200"/>
                  <a:gd name="T22" fmla="*/ 1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5" name="Freeform 487"/>
              <p:cNvSpPr>
                <a:spLocks noChangeArrowheads="1"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13 w 860"/>
                  <a:gd name="T3" fmla="*/ 1 h 791"/>
                  <a:gd name="T4" fmla="*/ 13 w 860"/>
                  <a:gd name="T5" fmla="*/ 1 h 791"/>
                  <a:gd name="T6" fmla="*/ 13 w 860"/>
                  <a:gd name="T7" fmla="*/ 1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6" name="Freeform 488"/>
              <p:cNvSpPr>
                <a:spLocks noChangeArrowheads="1"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2 w 281"/>
                  <a:gd name="T7" fmla="*/ 0 h 366"/>
                  <a:gd name="T8" fmla="*/ 2 w 281"/>
                  <a:gd name="T9" fmla="*/ 0 h 366"/>
                  <a:gd name="T10" fmla="*/ 3 w 281"/>
                  <a:gd name="T11" fmla="*/ 0 h 366"/>
                  <a:gd name="T12" fmla="*/ 5 w 281"/>
                  <a:gd name="T13" fmla="*/ 0 h 366"/>
                  <a:gd name="T14" fmla="*/ 5 w 281"/>
                  <a:gd name="T15" fmla="*/ 0 h 366"/>
                  <a:gd name="T16" fmla="*/ 4 w 281"/>
                  <a:gd name="T17" fmla="*/ 0 h 366"/>
                  <a:gd name="T18" fmla="*/ 3 w 281"/>
                  <a:gd name="T19" fmla="*/ 0 h 366"/>
                  <a:gd name="T20" fmla="*/ 3 w 281"/>
                  <a:gd name="T21" fmla="*/ 0 h 366"/>
                  <a:gd name="T22" fmla="*/ 3 w 281"/>
                  <a:gd name="T23" fmla="*/ 0 h 366"/>
                  <a:gd name="T24" fmla="*/ 3 w 281"/>
                  <a:gd name="T25" fmla="*/ 0 h 366"/>
                  <a:gd name="T26" fmla="*/ 3 w 281"/>
                  <a:gd name="T27" fmla="*/ 0 h 366"/>
                  <a:gd name="T28" fmla="*/ 3 w 281"/>
                  <a:gd name="T29" fmla="*/ 1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7" name="Line 489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8" name="Freeform 490"/>
              <p:cNvSpPr>
                <a:spLocks noChangeArrowheads="1"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2 w 222"/>
                  <a:gd name="T7" fmla="*/ 0 h 289"/>
                  <a:gd name="T8" fmla="*/ 3 w 222"/>
                  <a:gd name="T9" fmla="*/ 0 h 289"/>
                  <a:gd name="T10" fmla="*/ 3 w 222"/>
                  <a:gd name="T11" fmla="*/ 0 h 289"/>
                  <a:gd name="T12" fmla="*/ 4 w 222"/>
                  <a:gd name="T13" fmla="*/ 0 h 289"/>
                  <a:gd name="T14" fmla="*/ 4 w 222"/>
                  <a:gd name="T15" fmla="*/ 0 h 289"/>
                  <a:gd name="T16" fmla="*/ 3 w 222"/>
                  <a:gd name="T17" fmla="*/ 0 h 289"/>
                  <a:gd name="T18" fmla="*/ 3 w 222"/>
                  <a:gd name="T19" fmla="*/ 0 h 289"/>
                  <a:gd name="T20" fmla="*/ 3 w 222"/>
                  <a:gd name="T21" fmla="*/ 0 h 289"/>
                  <a:gd name="T22" fmla="*/ 2 w 222"/>
                  <a:gd name="T23" fmla="*/ 0 h 289"/>
                  <a:gd name="T24" fmla="*/ 2 w 222"/>
                  <a:gd name="T25" fmla="*/ 0 h 289"/>
                  <a:gd name="T26" fmla="*/ 2 w 222"/>
                  <a:gd name="T27" fmla="*/ 0 h 289"/>
                  <a:gd name="T28" fmla="*/ 2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" name="Freeform 491"/>
              <p:cNvSpPr>
                <a:spLocks noChangeArrowheads="1"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2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0" name="Freeform 492"/>
              <p:cNvSpPr>
                <a:spLocks noChangeArrowheads="1"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2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1" name="Freeform 493"/>
              <p:cNvSpPr>
                <a:spLocks noChangeArrowheads="1"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2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2" name="Freeform 494"/>
              <p:cNvSpPr>
                <a:spLocks noChangeArrowheads="1"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2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3" name="Freeform 495"/>
              <p:cNvSpPr>
                <a:spLocks noChangeArrowheads="1"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2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4" name="Freeform 496"/>
              <p:cNvSpPr>
                <a:spLocks noChangeArrowheads="1"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2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5" name="Freeform 497"/>
              <p:cNvSpPr>
                <a:spLocks noChangeArrowheads="1"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2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6" name="Freeform 498"/>
              <p:cNvSpPr>
                <a:spLocks noChangeArrowheads="1"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7" name="Freeform 499"/>
              <p:cNvSpPr>
                <a:spLocks noChangeArrowheads="1"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1 w 96"/>
                  <a:gd name="T3" fmla="*/ 0 h 74"/>
                  <a:gd name="T4" fmla="*/ 1 w 96"/>
                  <a:gd name="T5" fmla="*/ 0 h 74"/>
                  <a:gd name="T6" fmla="*/ 1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8" name="Oval 500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79" name="Oval 501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80" name="Freeform 502"/>
              <p:cNvSpPr>
                <a:spLocks noChangeArrowheads="1"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3 w 188"/>
                  <a:gd name="T5" fmla="*/ 0 h 25"/>
                  <a:gd name="T6" fmla="*/ 3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1" name="Oval 503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82" name="Oval 504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4362" name="Group 505"/>
          <p:cNvGrpSpPr>
            <a:grpSpLocks/>
          </p:cNvGrpSpPr>
          <p:nvPr/>
        </p:nvGrpSpPr>
        <p:grpSpPr bwMode="auto">
          <a:xfrm>
            <a:off x="6997700" y="3008313"/>
            <a:ext cx="1128713" cy="781050"/>
            <a:chOff x="1680" y="240"/>
            <a:chExt cx="2529" cy="1270"/>
          </a:xfrm>
        </p:grpSpPr>
        <p:sp>
          <p:nvSpPr>
            <p:cNvPr id="14440" name="Oval 50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1" name="Oval 50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2" name="Oval 50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3" name="Oval 50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4" name="Oval 51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5" name="Oval 51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6" name="Oval 51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7" name="Oval 51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48" name="Oval 51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63" name="Text Box 515"/>
          <p:cNvSpPr txBox="1">
            <a:spLocks noChangeArrowheads="1"/>
          </p:cNvSpPr>
          <p:nvPr/>
        </p:nvSpPr>
        <p:spPr bwMode="auto">
          <a:xfrm>
            <a:off x="7226300" y="31972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sp>
        <p:nvSpPr>
          <p:cNvPr id="159236" name="Line 516"/>
          <p:cNvSpPr>
            <a:spLocks noChangeShapeType="1"/>
          </p:cNvSpPr>
          <p:nvPr/>
        </p:nvSpPr>
        <p:spPr bwMode="auto">
          <a:xfrm flipV="1">
            <a:off x="1039813" y="3074988"/>
            <a:ext cx="1223962" cy="36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237" name="Line 517"/>
          <p:cNvSpPr>
            <a:spLocks noChangeShapeType="1"/>
          </p:cNvSpPr>
          <p:nvPr/>
        </p:nvSpPr>
        <p:spPr bwMode="auto">
          <a:xfrm flipV="1">
            <a:off x="4970463" y="3087688"/>
            <a:ext cx="1406525" cy="1158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238" name="Line 518"/>
          <p:cNvSpPr>
            <a:spLocks noChangeShapeType="1"/>
          </p:cNvSpPr>
          <p:nvPr/>
        </p:nvSpPr>
        <p:spPr bwMode="auto">
          <a:xfrm>
            <a:off x="6977063" y="3133725"/>
            <a:ext cx="1587500" cy="2619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239" name="Line 519"/>
          <p:cNvSpPr>
            <a:spLocks noChangeShapeType="1"/>
          </p:cNvSpPr>
          <p:nvPr/>
        </p:nvSpPr>
        <p:spPr bwMode="auto">
          <a:xfrm>
            <a:off x="2906713" y="3044825"/>
            <a:ext cx="154305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240" name="Text Box 520"/>
          <p:cNvSpPr txBox="1">
            <a:spLocks noChangeArrowheads="1"/>
          </p:cNvSpPr>
          <p:nvPr/>
        </p:nvSpPr>
        <p:spPr bwMode="auto">
          <a:xfrm>
            <a:off x="2493963" y="1820863"/>
            <a:ext cx="4183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</a:t>
            </a:r>
            <a:endParaRPr lang="zh-CN" altLang="en-US" sz="3200" b="1" baseline="-250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9241" name="Group 521"/>
          <p:cNvGrpSpPr>
            <a:grpSpLocks/>
          </p:cNvGrpSpPr>
          <p:nvPr/>
        </p:nvGrpSpPr>
        <p:grpSpPr bwMode="auto">
          <a:xfrm>
            <a:off x="250825" y="3817938"/>
            <a:ext cx="8728075" cy="2419350"/>
            <a:chOff x="158" y="2405"/>
            <a:chExt cx="5498" cy="1524"/>
          </a:xfrm>
        </p:grpSpPr>
        <p:sp>
          <p:nvSpPr>
            <p:cNvPr id="14388" name="AutoShape 522"/>
            <p:cNvSpPr>
              <a:spLocks noChangeArrowheads="1"/>
            </p:cNvSpPr>
            <p:nvPr/>
          </p:nvSpPr>
          <p:spPr bwMode="auto">
            <a:xfrm>
              <a:off x="158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9" name="Freeform 523"/>
            <p:cNvSpPr>
              <a:spLocks noChangeArrowheads="1"/>
            </p:cNvSpPr>
            <p:nvPr/>
          </p:nvSpPr>
          <p:spPr bwMode="auto">
            <a:xfrm>
              <a:off x="158" y="3491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524"/>
            <p:cNvSpPr>
              <a:spLocks noChangeArrowheads="1"/>
            </p:cNvSpPr>
            <p:nvPr/>
          </p:nvSpPr>
          <p:spPr bwMode="auto">
            <a:xfrm>
              <a:off x="158" y="2844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525"/>
            <p:cNvSpPr>
              <a:spLocks noChangeArrowheads="1"/>
            </p:cNvSpPr>
            <p:nvPr/>
          </p:nvSpPr>
          <p:spPr bwMode="auto">
            <a:xfrm>
              <a:off x="158" y="3273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526"/>
            <p:cNvSpPr>
              <a:spLocks noChangeArrowheads="1"/>
            </p:cNvSpPr>
            <p:nvPr/>
          </p:nvSpPr>
          <p:spPr bwMode="auto">
            <a:xfrm>
              <a:off x="158" y="3058"/>
              <a:ext cx="564" cy="76"/>
            </a:xfrm>
            <a:custGeom>
              <a:avLst/>
              <a:gdLst>
                <a:gd name="T0" fmla="*/ 0 w 1200"/>
                <a:gd name="T1" fmla="*/ 8 h 120"/>
                <a:gd name="T2" fmla="*/ 12 w 1200"/>
                <a:gd name="T3" fmla="*/ 8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Rectangle 527"/>
            <p:cNvSpPr>
              <a:spLocks noChangeArrowheads="1"/>
            </p:cNvSpPr>
            <p:nvPr/>
          </p:nvSpPr>
          <p:spPr bwMode="auto">
            <a:xfrm>
              <a:off x="170" y="3363"/>
              <a:ext cx="4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94" name="Text Box 528"/>
            <p:cNvSpPr txBox="1">
              <a:spLocks noChangeArrowheads="1"/>
            </p:cNvSpPr>
            <p:nvPr/>
          </p:nvSpPr>
          <p:spPr bwMode="auto">
            <a:xfrm>
              <a:off x="158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4395" name="Text Box 529"/>
            <p:cNvSpPr txBox="1">
              <a:spLocks noChangeArrowheads="1"/>
            </p:cNvSpPr>
            <p:nvPr/>
          </p:nvSpPr>
          <p:spPr bwMode="auto">
            <a:xfrm>
              <a:off x="160" y="2677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14396" name="Text Box 530"/>
            <p:cNvSpPr txBox="1">
              <a:spLocks noChangeArrowheads="1"/>
            </p:cNvSpPr>
            <p:nvPr/>
          </p:nvSpPr>
          <p:spPr bwMode="auto">
            <a:xfrm>
              <a:off x="158" y="289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运输层</a:t>
              </a:r>
            </a:p>
          </p:txBody>
        </p:sp>
        <p:sp>
          <p:nvSpPr>
            <p:cNvPr id="14397" name="Text Box 531"/>
            <p:cNvSpPr txBox="1">
              <a:spLocks noChangeArrowheads="1"/>
            </p:cNvSpPr>
            <p:nvPr/>
          </p:nvSpPr>
          <p:spPr bwMode="auto">
            <a:xfrm>
              <a:off x="158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4398" name="Text Box 532"/>
            <p:cNvSpPr txBox="1">
              <a:spLocks noChangeArrowheads="1"/>
            </p:cNvSpPr>
            <p:nvPr/>
          </p:nvSpPr>
          <p:spPr bwMode="auto">
            <a:xfrm>
              <a:off x="158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4399" name="AutoShape 533"/>
            <p:cNvSpPr>
              <a:spLocks noChangeArrowheads="1"/>
            </p:cNvSpPr>
            <p:nvPr/>
          </p:nvSpPr>
          <p:spPr bwMode="auto">
            <a:xfrm>
              <a:off x="5092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0" name="Freeform 534"/>
            <p:cNvSpPr>
              <a:spLocks noChangeArrowheads="1"/>
            </p:cNvSpPr>
            <p:nvPr/>
          </p:nvSpPr>
          <p:spPr bwMode="auto">
            <a:xfrm>
              <a:off x="5092" y="3491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535"/>
            <p:cNvSpPr>
              <a:spLocks noChangeArrowheads="1"/>
            </p:cNvSpPr>
            <p:nvPr/>
          </p:nvSpPr>
          <p:spPr bwMode="auto">
            <a:xfrm>
              <a:off x="5092" y="3273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536"/>
            <p:cNvSpPr>
              <a:spLocks noChangeArrowheads="1"/>
            </p:cNvSpPr>
            <p:nvPr/>
          </p:nvSpPr>
          <p:spPr bwMode="auto">
            <a:xfrm>
              <a:off x="5092" y="3058"/>
              <a:ext cx="564" cy="76"/>
            </a:xfrm>
            <a:custGeom>
              <a:avLst/>
              <a:gdLst>
                <a:gd name="T0" fmla="*/ 0 w 1200"/>
                <a:gd name="T1" fmla="*/ 8 h 120"/>
                <a:gd name="T2" fmla="*/ 12 w 1200"/>
                <a:gd name="T3" fmla="*/ 8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537"/>
            <p:cNvSpPr>
              <a:spLocks noChangeArrowheads="1"/>
            </p:cNvSpPr>
            <p:nvPr/>
          </p:nvSpPr>
          <p:spPr bwMode="auto">
            <a:xfrm>
              <a:off x="5092" y="2844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Rectangle 538"/>
            <p:cNvSpPr>
              <a:spLocks noChangeArrowheads="1"/>
            </p:cNvSpPr>
            <p:nvPr/>
          </p:nvSpPr>
          <p:spPr bwMode="auto">
            <a:xfrm>
              <a:off x="5104" y="3362"/>
              <a:ext cx="48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5" name="Text Box 539"/>
            <p:cNvSpPr txBox="1">
              <a:spLocks noChangeArrowheads="1"/>
            </p:cNvSpPr>
            <p:nvPr/>
          </p:nvSpPr>
          <p:spPr bwMode="auto">
            <a:xfrm>
              <a:off x="5057" y="333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4406" name="Text Box 540"/>
            <p:cNvSpPr txBox="1">
              <a:spLocks noChangeArrowheads="1"/>
            </p:cNvSpPr>
            <p:nvPr/>
          </p:nvSpPr>
          <p:spPr bwMode="auto">
            <a:xfrm>
              <a:off x="5059" y="2677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14407" name="Text Box 541"/>
            <p:cNvSpPr txBox="1">
              <a:spLocks noChangeArrowheads="1"/>
            </p:cNvSpPr>
            <p:nvPr/>
          </p:nvSpPr>
          <p:spPr bwMode="auto">
            <a:xfrm>
              <a:off x="5057" y="289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运输层</a:t>
              </a:r>
            </a:p>
          </p:txBody>
        </p:sp>
        <p:sp>
          <p:nvSpPr>
            <p:cNvPr id="14408" name="Text Box 542"/>
            <p:cNvSpPr txBox="1">
              <a:spLocks noChangeArrowheads="1"/>
            </p:cNvSpPr>
            <p:nvPr/>
          </p:nvSpPr>
          <p:spPr bwMode="auto">
            <a:xfrm>
              <a:off x="5057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4409" name="Text Box 543"/>
            <p:cNvSpPr txBox="1">
              <a:spLocks noChangeArrowheads="1"/>
            </p:cNvSpPr>
            <p:nvPr/>
          </p:nvSpPr>
          <p:spPr bwMode="auto">
            <a:xfrm>
              <a:off x="5057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4410" name="AutoShape 544"/>
            <p:cNvSpPr>
              <a:spLocks noChangeArrowheads="1"/>
            </p:cNvSpPr>
            <p:nvPr/>
          </p:nvSpPr>
          <p:spPr bwMode="auto">
            <a:xfrm>
              <a:off x="1383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1" name="Freeform 545"/>
            <p:cNvSpPr>
              <a:spLocks noChangeArrowheads="1"/>
            </p:cNvSpPr>
            <p:nvPr/>
          </p:nvSpPr>
          <p:spPr bwMode="auto">
            <a:xfrm>
              <a:off x="1383" y="3491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Rectangle 546"/>
            <p:cNvSpPr>
              <a:spLocks noChangeArrowheads="1"/>
            </p:cNvSpPr>
            <p:nvPr/>
          </p:nvSpPr>
          <p:spPr bwMode="auto">
            <a:xfrm>
              <a:off x="1408" y="3353"/>
              <a:ext cx="4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3" name="Freeform 547"/>
            <p:cNvSpPr>
              <a:spLocks noChangeArrowheads="1"/>
            </p:cNvSpPr>
            <p:nvPr/>
          </p:nvSpPr>
          <p:spPr bwMode="auto">
            <a:xfrm>
              <a:off x="1383" y="3273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Text Box 548"/>
            <p:cNvSpPr txBox="1">
              <a:spLocks noChangeArrowheads="1"/>
            </p:cNvSpPr>
            <p:nvPr/>
          </p:nvSpPr>
          <p:spPr bwMode="auto">
            <a:xfrm>
              <a:off x="1379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4415" name="Text Box 549"/>
            <p:cNvSpPr txBox="1">
              <a:spLocks noChangeArrowheads="1"/>
            </p:cNvSpPr>
            <p:nvPr/>
          </p:nvSpPr>
          <p:spPr bwMode="auto">
            <a:xfrm>
              <a:off x="1379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4416" name="Text Box 550"/>
            <p:cNvSpPr txBox="1">
              <a:spLocks noChangeArrowheads="1"/>
            </p:cNvSpPr>
            <p:nvPr/>
          </p:nvSpPr>
          <p:spPr bwMode="auto">
            <a:xfrm>
              <a:off x="1379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4417" name="AutoShape 551"/>
            <p:cNvSpPr>
              <a:spLocks noChangeArrowheads="1"/>
            </p:cNvSpPr>
            <p:nvPr/>
          </p:nvSpPr>
          <p:spPr bwMode="auto">
            <a:xfrm>
              <a:off x="2710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8" name="Freeform 552"/>
            <p:cNvSpPr>
              <a:spLocks noChangeArrowheads="1"/>
            </p:cNvSpPr>
            <p:nvPr/>
          </p:nvSpPr>
          <p:spPr bwMode="auto">
            <a:xfrm>
              <a:off x="2710" y="3491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Rectangle 553"/>
            <p:cNvSpPr>
              <a:spLocks noChangeArrowheads="1"/>
            </p:cNvSpPr>
            <p:nvPr/>
          </p:nvSpPr>
          <p:spPr bwMode="auto">
            <a:xfrm>
              <a:off x="2722" y="3353"/>
              <a:ext cx="49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0" name="Freeform 554"/>
            <p:cNvSpPr>
              <a:spLocks noChangeArrowheads="1"/>
            </p:cNvSpPr>
            <p:nvPr/>
          </p:nvSpPr>
          <p:spPr bwMode="auto">
            <a:xfrm>
              <a:off x="2710" y="3273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Text Box 555"/>
            <p:cNvSpPr txBox="1">
              <a:spLocks noChangeArrowheads="1"/>
            </p:cNvSpPr>
            <p:nvPr/>
          </p:nvSpPr>
          <p:spPr bwMode="auto">
            <a:xfrm>
              <a:off x="2699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4422" name="Text Box 556"/>
            <p:cNvSpPr txBox="1">
              <a:spLocks noChangeArrowheads="1"/>
            </p:cNvSpPr>
            <p:nvPr/>
          </p:nvSpPr>
          <p:spPr bwMode="auto">
            <a:xfrm>
              <a:off x="2699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4423" name="Text Box 557"/>
            <p:cNvSpPr txBox="1">
              <a:spLocks noChangeArrowheads="1"/>
            </p:cNvSpPr>
            <p:nvPr/>
          </p:nvSpPr>
          <p:spPr bwMode="auto">
            <a:xfrm>
              <a:off x="2699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4424" name="AutoShape 558"/>
            <p:cNvSpPr>
              <a:spLocks noChangeArrowheads="1"/>
            </p:cNvSpPr>
            <p:nvPr/>
          </p:nvSpPr>
          <p:spPr bwMode="auto">
            <a:xfrm>
              <a:off x="3901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5" name="Freeform 559"/>
            <p:cNvSpPr>
              <a:spLocks noChangeArrowheads="1"/>
            </p:cNvSpPr>
            <p:nvPr/>
          </p:nvSpPr>
          <p:spPr bwMode="auto">
            <a:xfrm>
              <a:off x="3901" y="3491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Rectangle 560"/>
            <p:cNvSpPr>
              <a:spLocks noChangeArrowheads="1"/>
            </p:cNvSpPr>
            <p:nvPr/>
          </p:nvSpPr>
          <p:spPr bwMode="auto">
            <a:xfrm>
              <a:off x="3910" y="3353"/>
              <a:ext cx="49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7" name="Freeform 561"/>
            <p:cNvSpPr>
              <a:spLocks noChangeArrowheads="1"/>
            </p:cNvSpPr>
            <p:nvPr/>
          </p:nvSpPr>
          <p:spPr bwMode="auto">
            <a:xfrm>
              <a:off x="3901" y="3273"/>
              <a:ext cx="564" cy="75"/>
            </a:xfrm>
            <a:custGeom>
              <a:avLst/>
              <a:gdLst>
                <a:gd name="T0" fmla="*/ 0 w 1200"/>
                <a:gd name="T1" fmla="*/ 7 h 120"/>
                <a:gd name="T2" fmla="*/ 12 w 1200"/>
                <a:gd name="T3" fmla="*/ 7 h 120"/>
                <a:gd name="T4" fmla="*/ 1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Text Box 562"/>
            <p:cNvSpPr txBox="1">
              <a:spLocks noChangeArrowheads="1"/>
            </p:cNvSpPr>
            <p:nvPr/>
          </p:nvSpPr>
          <p:spPr bwMode="auto">
            <a:xfrm>
              <a:off x="3878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4429" name="Text Box 563"/>
            <p:cNvSpPr txBox="1">
              <a:spLocks noChangeArrowheads="1"/>
            </p:cNvSpPr>
            <p:nvPr/>
          </p:nvSpPr>
          <p:spPr bwMode="auto">
            <a:xfrm>
              <a:off x="3878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4430" name="Text Box 564"/>
            <p:cNvSpPr txBox="1">
              <a:spLocks noChangeArrowheads="1"/>
            </p:cNvSpPr>
            <p:nvPr/>
          </p:nvSpPr>
          <p:spPr bwMode="auto">
            <a:xfrm>
              <a:off x="3878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4431" name="Freeform 565"/>
            <p:cNvSpPr>
              <a:spLocks noChangeArrowheads="1"/>
            </p:cNvSpPr>
            <p:nvPr/>
          </p:nvSpPr>
          <p:spPr bwMode="auto">
            <a:xfrm>
              <a:off x="568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Freeform 566"/>
            <p:cNvSpPr>
              <a:spLocks noChangeArrowheads="1"/>
            </p:cNvSpPr>
            <p:nvPr/>
          </p:nvSpPr>
          <p:spPr bwMode="auto">
            <a:xfrm>
              <a:off x="4264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Freeform 567"/>
            <p:cNvSpPr>
              <a:spLocks noChangeArrowheads="1"/>
            </p:cNvSpPr>
            <p:nvPr/>
          </p:nvSpPr>
          <p:spPr bwMode="auto">
            <a:xfrm>
              <a:off x="1896" y="3769"/>
              <a:ext cx="920" cy="160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206 h 152"/>
                <a:gd name="T4" fmla="*/ 428 w 1072"/>
                <a:gd name="T5" fmla="*/ 206 h 152"/>
                <a:gd name="T6" fmla="*/ 428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Freeform 568"/>
            <p:cNvSpPr>
              <a:spLocks noChangeArrowheads="1"/>
            </p:cNvSpPr>
            <p:nvPr/>
          </p:nvSpPr>
          <p:spPr bwMode="auto">
            <a:xfrm>
              <a:off x="3112" y="3777"/>
              <a:ext cx="928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451 w 1072"/>
                <a:gd name="T5" fmla="*/ 152 h 152"/>
                <a:gd name="T6" fmla="*/ 451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Text Box 569"/>
            <p:cNvSpPr txBox="1">
              <a:spLocks noChangeArrowheads="1"/>
            </p:cNvSpPr>
            <p:nvPr/>
          </p:nvSpPr>
          <p:spPr bwMode="auto">
            <a:xfrm>
              <a:off x="1531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R</a:t>
              </a:r>
              <a:r>
                <a:rPr lang="en-US" altLang="zh-CN" sz="1800" b="1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4436" name="Text Box 570"/>
            <p:cNvSpPr txBox="1">
              <a:spLocks noChangeArrowheads="1"/>
            </p:cNvSpPr>
            <p:nvPr/>
          </p:nvSpPr>
          <p:spPr bwMode="auto">
            <a:xfrm>
              <a:off x="2872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R</a:t>
              </a:r>
              <a:r>
                <a:rPr lang="en-US" altLang="zh-CN" sz="1800" b="1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4437" name="Text Box 571"/>
            <p:cNvSpPr txBox="1">
              <a:spLocks noChangeArrowheads="1"/>
            </p:cNvSpPr>
            <p:nvPr/>
          </p:nvSpPr>
          <p:spPr bwMode="auto">
            <a:xfrm>
              <a:off x="4067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R</a:t>
              </a:r>
              <a:r>
                <a:rPr lang="en-US" altLang="zh-CN" sz="1800" b="1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4438" name="Text Box 572"/>
            <p:cNvSpPr txBox="1">
              <a:spLocks noChangeArrowheads="1"/>
            </p:cNvSpPr>
            <p:nvPr/>
          </p:nvSpPr>
          <p:spPr bwMode="auto">
            <a:xfrm>
              <a:off x="326" y="240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</a:t>
              </a:r>
              <a:r>
                <a:rPr lang="en-US" altLang="zh-CN" sz="1800" b="1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4439" name="Text Box 573"/>
            <p:cNvSpPr txBox="1">
              <a:spLocks noChangeArrowheads="1"/>
            </p:cNvSpPr>
            <p:nvPr/>
          </p:nvSpPr>
          <p:spPr bwMode="auto">
            <a:xfrm>
              <a:off x="5272" y="240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</a:t>
              </a:r>
              <a:r>
                <a:rPr lang="en-US" altLang="zh-CN" sz="1800" b="1" baseline="-25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</p:grpSp>
      <p:sp>
        <p:nvSpPr>
          <p:cNvPr id="159294" name="Text Box 574"/>
          <p:cNvSpPr txBox="1">
            <a:spLocks noChangeArrowheads="1"/>
          </p:cNvSpPr>
          <p:nvPr/>
        </p:nvSpPr>
        <p:spPr bwMode="auto">
          <a:xfrm>
            <a:off x="2484438" y="3863975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从层次上来看数据的流动</a:t>
            </a:r>
          </a:p>
        </p:txBody>
      </p:sp>
      <p:sp>
        <p:nvSpPr>
          <p:cNvPr id="159295" name="Freeform 575"/>
          <p:cNvSpPr>
            <a:spLocks noChangeArrowheads="1"/>
          </p:cNvSpPr>
          <p:nvPr/>
        </p:nvSpPr>
        <p:spPr bwMode="auto">
          <a:xfrm>
            <a:off x="1122363" y="4329113"/>
            <a:ext cx="6978650" cy="1871662"/>
          </a:xfrm>
          <a:custGeom>
            <a:avLst/>
            <a:gdLst>
              <a:gd name="T0" fmla="*/ 2147483646 w 4396"/>
              <a:gd name="T1" fmla="*/ 2147483646 h 1179"/>
              <a:gd name="T2" fmla="*/ 2147483646 w 4396"/>
              <a:gd name="T3" fmla="*/ 2147483646 h 1179"/>
              <a:gd name="T4" fmla="*/ 2147483646 w 4396"/>
              <a:gd name="T5" fmla="*/ 2147483646 h 1179"/>
              <a:gd name="T6" fmla="*/ 2147483646 w 4396"/>
              <a:gd name="T7" fmla="*/ 2147483646 h 1179"/>
              <a:gd name="T8" fmla="*/ 2147483646 w 4396"/>
              <a:gd name="T9" fmla="*/ 2147483646 h 1179"/>
              <a:gd name="T10" fmla="*/ 2147483646 w 4396"/>
              <a:gd name="T11" fmla="*/ 2147483646 h 1179"/>
              <a:gd name="T12" fmla="*/ 2147483646 w 4396"/>
              <a:gd name="T13" fmla="*/ 2147483646 h 1179"/>
              <a:gd name="T14" fmla="*/ 2147483646 w 4396"/>
              <a:gd name="T15" fmla="*/ 2147483646 h 1179"/>
              <a:gd name="T16" fmla="*/ 2147483646 w 4396"/>
              <a:gd name="T17" fmla="*/ 2147483646 h 1179"/>
              <a:gd name="T18" fmla="*/ 2147483646 w 4396"/>
              <a:gd name="T19" fmla="*/ 2147483646 h 1179"/>
              <a:gd name="T20" fmla="*/ 2147483646 w 4396"/>
              <a:gd name="T21" fmla="*/ 2147483646 h 1179"/>
              <a:gd name="T22" fmla="*/ 2147483646 w 4396"/>
              <a:gd name="T23" fmla="*/ 2147483646 h 1179"/>
              <a:gd name="T24" fmla="*/ 2147483646 w 4396"/>
              <a:gd name="T25" fmla="*/ 2147483646 h 1179"/>
              <a:gd name="T26" fmla="*/ 2147483646 w 4396"/>
              <a:gd name="T27" fmla="*/ 2147483646 h 1179"/>
              <a:gd name="T28" fmla="*/ 2147483646 w 4396"/>
              <a:gd name="T29" fmla="*/ 2147483646 h 1179"/>
              <a:gd name="T30" fmla="*/ 2147483646 w 4396"/>
              <a:gd name="T31" fmla="*/ 2147483646 h 1179"/>
              <a:gd name="T32" fmla="*/ 2147483646 w 4396"/>
              <a:gd name="T33" fmla="*/ 2147483646 h 1179"/>
              <a:gd name="T34" fmla="*/ 2147483646 w 4396"/>
              <a:gd name="T35" fmla="*/ 2147483646 h 1179"/>
              <a:gd name="T36" fmla="*/ 2147483646 w 4396"/>
              <a:gd name="T37" fmla="*/ 2147483646 h 1179"/>
              <a:gd name="T38" fmla="*/ 2147483646 w 4396"/>
              <a:gd name="T39" fmla="*/ 2147483646 h 1179"/>
              <a:gd name="T40" fmla="*/ 2147483646 w 4396"/>
              <a:gd name="T41" fmla="*/ 2147483646 h 1179"/>
              <a:gd name="T42" fmla="*/ 2147483646 w 4396"/>
              <a:gd name="T43" fmla="*/ 2147483646 h 1179"/>
              <a:gd name="T44" fmla="*/ 2147483646 w 4396"/>
              <a:gd name="T45" fmla="*/ 2147483646 h 1179"/>
              <a:gd name="T46" fmla="*/ 2147483646 w 4396"/>
              <a:gd name="T47" fmla="*/ 2147483646 h 1179"/>
              <a:gd name="T48" fmla="*/ 2147483646 w 4396"/>
              <a:gd name="T49" fmla="*/ 2147483646 h 1179"/>
              <a:gd name="T50" fmla="*/ 2147483646 w 4396"/>
              <a:gd name="T51" fmla="*/ 2147483646 h 1179"/>
              <a:gd name="T52" fmla="*/ 2147483646 w 4396"/>
              <a:gd name="T53" fmla="*/ 2147483646 h 1179"/>
              <a:gd name="T54" fmla="*/ 2147483646 w 4396"/>
              <a:gd name="T55" fmla="*/ 2147483646 h 1179"/>
              <a:gd name="T56" fmla="*/ 2147483646 w 4396"/>
              <a:gd name="T57" fmla="*/ 2147483646 h 1179"/>
              <a:gd name="T58" fmla="*/ 2147483646 w 4396"/>
              <a:gd name="T59" fmla="*/ 2147483646 h 1179"/>
              <a:gd name="T60" fmla="*/ 2147483646 w 4396"/>
              <a:gd name="T61" fmla="*/ 2147483646 h 1179"/>
              <a:gd name="T62" fmla="*/ 2147483646 w 4396"/>
              <a:gd name="T63" fmla="*/ 2147483646 h 1179"/>
              <a:gd name="T64" fmla="*/ 2147483646 w 4396"/>
              <a:gd name="T65" fmla="*/ 2147483646 h 1179"/>
              <a:gd name="T66" fmla="*/ 2147483646 w 4396"/>
              <a:gd name="T67" fmla="*/ 2147483646 h 1179"/>
              <a:gd name="T68" fmla="*/ 2147483646 w 4396"/>
              <a:gd name="T69" fmla="*/ 2147483646 h 1179"/>
              <a:gd name="T70" fmla="*/ 2147483646 w 4396"/>
              <a:gd name="T71" fmla="*/ 0 h 117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2" name="图片 5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6262688"/>
            <a:ext cx="9223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图片 5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6286500"/>
            <a:ext cx="9207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图片 5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6286500"/>
            <a:ext cx="9207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图片 5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6289675"/>
            <a:ext cx="9207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5784850"/>
            <a:ext cx="8636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图片 5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5765800"/>
            <a:ext cx="8651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图片 5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738813"/>
            <a:ext cx="86518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9" name="图片 5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713413"/>
            <a:ext cx="8651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0" name="矩形 585"/>
          <p:cNvSpPr>
            <a:spLocks noChangeArrowheads="1"/>
          </p:cNvSpPr>
          <p:nvPr/>
        </p:nvSpPr>
        <p:spPr bwMode="auto">
          <a:xfrm>
            <a:off x="1366838" y="5373688"/>
            <a:ext cx="725487" cy="211137"/>
          </a:xfrm>
          <a:prstGeom prst="rect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1" name="矩形 592"/>
          <p:cNvSpPr>
            <a:spLocks noChangeArrowheads="1"/>
          </p:cNvSpPr>
          <p:nvPr/>
        </p:nvSpPr>
        <p:spPr bwMode="auto">
          <a:xfrm>
            <a:off x="3200400" y="5364163"/>
            <a:ext cx="727075" cy="211137"/>
          </a:xfrm>
          <a:prstGeom prst="rect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2" name="矩形 593"/>
          <p:cNvSpPr>
            <a:spLocks noChangeArrowheads="1"/>
          </p:cNvSpPr>
          <p:nvPr/>
        </p:nvSpPr>
        <p:spPr bwMode="auto">
          <a:xfrm>
            <a:off x="5322888" y="5343525"/>
            <a:ext cx="725487" cy="211138"/>
          </a:xfrm>
          <a:prstGeom prst="rect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3" name="矩形 594"/>
          <p:cNvSpPr>
            <a:spLocks noChangeArrowheads="1"/>
          </p:cNvSpPr>
          <p:nvPr/>
        </p:nvSpPr>
        <p:spPr bwMode="auto">
          <a:xfrm>
            <a:off x="7191375" y="5353050"/>
            <a:ext cx="727075" cy="211138"/>
          </a:xfrm>
          <a:prstGeom prst="rect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4" name="矩形 595"/>
          <p:cNvSpPr>
            <a:spLocks noChangeArrowheads="1"/>
          </p:cNvSpPr>
          <p:nvPr/>
        </p:nvSpPr>
        <p:spPr bwMode="auto">
          <a:xfrm>
            <a:off x="1616075" y="4995863"/>
            <a:ext cx="469900" cy="200025"/>
          </a:xfrm>
          <a:prstGeom prst="rect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5" name="矩形 596"/>
          <p:cNvSpPr>
            <a:spLocks noChangeArrowheads="1"/>
          </p:cNvSpPr>
          <p:nvPr/>
        </p:nvSpPr>
        <p:spPr bwMode="auto">
          <a:xfrm>
            <a:off x="3190875" y="5010150"/>
            <a:ext cx="469900" cy="201613"/>
          </a:xfrm>
          <a:prstGeom prst="rect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6" name="矩形 597"/>
          <p:cNvSpPr>
            <a:spLocks noChangeArrowheads="1"/>
          </p:cNvSpPr>
          <p:nvPr/>
        </p:nvSpPr>
        <p:spPr bwMode="auto">
          <a:xfrm>
            <a:off x="5321300" y="4987925"/>
            <a:ext cx="469900" cy="200025"/>
          </a:xfrm>
          <a:prstGeom prst="rect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14387" name="矩形 598"/>
          <p:cNvSpPr>
            <a:spLocks noChangeArrowheads="1"/>
          </p:cNvSpPr>
          <p:nvPr/>
        </p:nvSpPr>
        <p:spPr bwMode="auto">
          <a:xfrm>
            <a:off x="7188200" y="4962525"/>
            <a:ext cx="469900" cy="200025"/>
          </a:xfrm>
          <a:prstGeom prst="rect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36" grpId="0" animBg="1"/>
      <p:bldP spid="159237" grpId="0" animBg="1"/>
      <p:bldP spid="159238" grpId="0" animBg="1"/>
      <p:bldP spid="159239" grpId="0" animBg="1"/>
      <p:bldP spid="159240" grpId="0"/>
      <p:bldP spid="159294" grpId="0"/>
      <p:bldP spid="1592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 flipH="1" flipV="1">
            <a:off x="7835900" y="3478213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 flipH="1" flipV="1">
            <a:off x="6743700" y="3173413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V="1">
            <a:off x="5854700" y="3160713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V="1">
            <a:off x="4787900" y="3236913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3721100" y="3313113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2578100" y="3084513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9"/>
          <p:cNvSpPr>
            <a:spLocks noChangeArrowheads="1"/>
          </p:cNvSpPr>
          <p:nvPr/>
        </p:nvSpPr>
        <p:spPr bwMode="auto">
          <a:xfrm>
            <a:off x="774700" y="3122613"/>
            <a:ext cx="1752600" cy="508000"/>
          </a:xfrm>
          <a:custGeom>
            <a:avLst/>
            <a:gdLst>
              <a:gd name="T0" fmla="*/ 0 w 1104"/>
              <a:gd name="T1" fmla="*/ 2147483646 h 320"/>
              <a:gd name="T2" fmla="*/ 2147483646 w 1104"/>
              <a:gd name="T3" fmla="*/ 2147483646 h 320"/>
              <a:gd name="T4" fmla="*/ 2147483646 w 1104"/>
              <a:gd name="T5" fmla="*/ 0 h 3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9" name="Group 10"/>
          <p:cNvGrpSpPr>
            <a:grpSpLocks/>
          </p:cNvGrpSpPr>
          <p:nvPr/>
        </p:nvGrpSpPr>
        <p:grpSpPr bwMode="auto">
          <a:xfrm>
            <a:off x="1130300" y="2932113"/>
            <a:ext cx="1128713" cy="781050"/>
            <a:chOff x="1680" y="240"/>
            <a:chExt cx="2529" cy="1270"/>
          </a:xfrm>
        </p:grpSpPr>
        <p:sp>
          <p:nvSpPr>
            <p:cNvPr id="15933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4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5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6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7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8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9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40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41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370" name="Group 20"/>
          <p:cNvGrpSpPr>
            <a:grpSpLocks/>
          </p:cNvGrpSpPr>
          <p:nvPr/>
        </p:nvGrpSpPr>
        <p:grpSpPr bwMode="auto">
          <a:xfrm>
            <a:off x="3035300" y="2932113"/>
            <a:ext cx="1128713" cy="781050"/>
            <a:chOff x="1680" y="240"/>
            <a:chExt cx="2529" cy="1270"/>
          </a:xfrm>
        </p:grpSpPr>
        <p:sp>
          <p:nvSpPr>
            <p:cNvPr id="15924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5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6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7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8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9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0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1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32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371" name="Text Box 30"/>
          <p:cNvSpPr txBox="1">
            <a:spLocks noChangeArrowheads="1"/>
          </p:cNvSpPr>
          <p:nvPr/>
        </p:nvSpPr>
        <p:spPr bwMode="auto">
          <a:xfrm>
            <a:off x="3225800" y="3121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pic>
        <p:nvPicPr>
          <p:cNvPr id="1537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96386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16071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3224213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011488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6" name="Group 35"/>
          <p:cNvGrpSpPr>
            <a:grpSpLocks/>
          </p:cNvGrpSpPr>
          <p:nvPr/>
        </p:nvGrpSpPr>
        <p:grpSpPr bwMode="auto">
          <a:xfrm>
            <a:off x="5168900" y="2932113"/>
            <a:ext cx="1128713" cy="781050"/>
            <a:chOff x="1680" y="240"/>
            <a:chExt cx="2529" cy="1270"/>
          </a:xfrm>
        </p:grpSpPr>
        <p:sp>
          <p:nvSpPr>
            <p:cNvPr id="15915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16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17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18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19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0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1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2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23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377" name="Text Box 45"/>
          <p:cNvSpPr txBox="1">
            <a:spLocks noChangeArrowheads="1"/>
          </p:cNvSpPr>
          <p:nvPr/>
        </p:nvSpPr>
        <p:spPr bwMode="auto">
          <a:xfrm>
            <a:off x="5334000" y="3121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广域网</a:t>
            </a:r>
          </a:p>
        </p:txBody>
      </p:sp>
      <p:sp>
        <p:nvSpPr>
          <p:cNvPr id="15378" name="Text Box 46"/>
          <p:cNvSpPr txBox="1">
            <a:spLocks noChangeArrowheads="1"/>
          </p:cNvSpPr>
          <p:nvPr/>
        </p:nvSpPr>
        <p:spPr bwMode="auto">
          <a:xfrm>
            <a:off x="319088" y="27860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379" name="Text Box 47"/>
          <p:cNvSpPr txBox="1">
            <a:spLocks noChangeArrowheads="1"/>
          </p:cNvSpPr>
          <p:nvPr/>
        </p:nvSpPr>
        <p:spPr bwMode="auto">
          <a:xfrm>
            <a:off x="8024813" y="2905125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</a:t>
            </a:r>
            <a:r>
              <a:rPr lang="zh-CN" altLang="en-US" sz="1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5380" name="Text Box 48"/>
          <p:cNvSpPr txBox="1">
            <a:spLocks noChangeArrowheads="1"/>
          </p:cNvSpPr>
          <p:nvPr/>
        </p:nvSpPr>
        <p:spPr bwMode="auto">
          <a:xfrm>
            <a:off x="2047875" y="260191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381" name="Text Box 49"/>
          <p:cNvSpPr txBox="1">
            <a:spLocks noChangeArrowheads="1"/>
          </p:cNvSpPr>
          <p:nvPr/>
        </p:nvSpPr>
        <p:spPr bwMode="auto">
          <a:xfrm>
            <a:off x="4206875" y="279876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5382" name="Text Box 50"/>
          <p:cNvSpPr txBox="1">
            <a:spLocks noChangeArrowheads="1"/>
          </p:cNvSpPr>
          <p:nvPr/>
        </p:nvSpPr>
        <p:spPr bwMode="auto">
          <a:xfrm>
            <a:off x="6151563" y="26590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路由器</a:t>
            </a:r>
            <a:r>
              <a:rPr lang="zh-CN" altLang="en-US" sz="9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5383" name="Text Box 51"/>
          <p:cNvSpPr txBox="1">
            <a:spLocks noChangeArrowheads="1"/>
          </p:cNvSpPr>
          <p:nvPr/>
        </p:nvSpPr>
        <p:spPr bwMode="auto">
          <a:xfrm>
            <a:off x="1282700" y="31337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电话网</a:t>
            </a:r>
          </a:p>
        </p:txBody>
      </p:sp>
      <p:grpSp>
        <p:nvGrpSpPr>
          <p:cNvPr id="15384" name="Group 52"/>
          <p:cNvGrpSpPr>
            <a:grpSpLocks/>
          </p:cNvGrpSpPr>
          <p:nvPr/>
        </p:nvGrpSpPr>
        <p:grpSpPr bwMode="auto">
          <a:xfrm>
            <a:off x="368300" y="3160713"/>
            <a:ext cx="665163" cy="546100"/>
            <a:chOff x="624" y="2968"/>
            <a:chExt cx="1331" cy="920"/>
          </a:xfrm>
        </p:grpSpPr>
        <p:sp>
          <p:nvSpPr>
            <p:cNvPr id="15463" name="Freeform 53"/>
            <p:cNvSpPr>
              <a:spLocks noChangeArrowheads="1"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6 w 1426"/>
                <a:gd name="T1" fmla="*/ 3 h 2309"/>
                <a:gd name="T2" fmla="*/ 16 w 1426"/>
                <a:gd name="T3" fmla="*/ 3 h 2309"/>
                <a:gd name="T4" fmla="*/ 0 w 1426"/>
                <a:gd name="T5" fmla="*/ 2 h 2309"/>
                <a:gd name="T6" fmla="*/ 6 w 1426"/>
                <a:gd name="T7" fmla="*/ 0 h 2309"/>
                <a:gd name="T8" fmla="*/ 6 w 1426"/>
                <a:gd name="T9" fmla="*/ 0 h 2309"/>
                <a:gd name="T10" fmla="*/ 7 w 1426"/>
                <a:gd name="T11" fmla="*/ 0 h 2309"/>
                <a:gd name="T12" fmla="*/ 8 w 1426"/>
                <a:gd name="T13" fmla="*/ 0 h 2309"/>
                <a:gd name="T14" fmla="*/ 22 w 1426"/>
                <a:gd name="T15" fmla="*/ 1 h 2309"/>
                <a:gd name="T16" fmla="*/ 23 w 1426"/>
                <a:gd name="T17" fmla="*/ 1 h 2309"/>
                <a:gd name="T18" fmla="*/ 23 w 1426"/>
                <a:gd name="T19" fmla="*/ 1 h 2309"/>
                <a:gd name="T20" fmla="*/ 23 w 1426"/>
                <a:gd name="T21" fmla="*/ 1 h 2309"/>
                <a:gd name="T22" fmla="*/ 16 w 1426"/>
                <a:gd name="T23" fmla="*/ 3 h 2309"/>
                <a:gd name="T24" fmla="*/ 16 w 1426"/>
                <a:gd name="T25" fmla="*/ 3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Freeform 54"/>
            <p:cNvSpPr>
              <a:spLocks noChangeArrowheads="1"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8 w 573"/>
                <a:gd name="T1" fmla="*/ 0 h 1980"/>
                <a:gd name="T2" fmla="*/ 8 w 573"/>
                <a:gd name="T3" fmla="*/ 0 h 1980"/>
                <a:gd name="T4" fmla="*/ 2 w 573"/>
                <a:gd name="T5" fmla="*/ 3 h 1980"/>
                <a:gd name="T6" fmla="*/ 2 w 573"/>
                <a:gd name="T7" fmla="*/ 3 h 1980"/>
                <a:gd name="T8" fmla="*/ 2 w 573"/>
                <a:gd name="T9" fmla="*/ 3 h 1980"/>
                <a:gd name="T10" fmla="*/ 1 w 573"/>
                <a:gd name="T11" fmla="*/ 3 h 1980"/>
                <a:gd name="T12" fmla="*/ 1 w 573"/>
                <a:gd name="T13" fmla="*/ 3 h 1980"/>
                <a:gd name="T14" fmla="*/ 1 w 573"/>
                <a:gd name="T15" fmla="*/ 3 h 1980"/>
                <a:gd name="T16" fmla="*/ 0 w 573"/>
                <a:gd name="T17" fmla="*/ 3 h 1980"/>
                <a:gd name="T18" fmla="*/ 6 w 573"/>
                <a:gd name="T19" fmla="*/ 0 h 1980"/>
                <a:gd name="T20" fmla="*/ 6 w 573"/>
                <a:gd name="T21" fmla="*/ 0 h 1980"/>
                <a:gd name="T22" fmla="*/ 6 w 573"/>
                <a:gd name="T23" fmla="*/ 0 h 1980"/>
                <a:gd name="T24" fmla="*/ 6 w 573"/>
                <a:gd name="T25" fmla="*/ 0 h 1980"/>
                <a:gd name="T26" fmla="*/ 8 w 573"/>
                <a:gd name="T27" fmla="*/ 0 h 1980"/>
                <a:gd name="T28" fmla="*/ 8 w 573"/>
                <a:gd name="T29" fmla="*/ 0 h 1980"/>
                <a:gd name="T30" fmla="*/ 8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Freeform 55"/>
            <p:cNvSpPr>
              <a:spLocks noChangeArrowheads="1"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6 w 1045"/>
                <a:gd name="T7" fmla="*/ 1 h 441"/>
                <a:gd name="T8" fmla="*/ 17 w 1045"/>
                <a:gd name="T9" fmla="*/ 1 h 441"/>
                <a:gd name="T10" fmla="*/ 17 w 1045"/>
                <a:gd name="T11" fmla="*/ 1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Freeform 56"/>
            <p:cNvSpPr>
              <a:spLocks noChangeArrowheads="1"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0 w 955"/>
                <a:gd name="T1" fmla="*/ 2 h 1719"/>
                <a:gd name="T2" fmla="*/ 0 w 955"/>
                <a:gd name="T3" fmla="*/ 2 h 1719"/>
                <a:gd name="T4" fmla="*/ 5 w 955"/>
                <a:gd name="T5" fmla="*/ 0 h 1719"/>
                <a:gd name="T6" fmla="*/ 15 w 955"/>
                <a:gd name="T7" fmla="*/ 0 h 1719"/>
                <a:gd name="T8" fmla="*/ 10 w 955"/>
                <a:gd name="T9" fmla="*/ 2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Freeform 57"/>
            <p:cNvSpPr>
              <a:spLocks noChangeArrowheads="1"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9 w 862"/>
                <a:gd name="T1" fmla="*/ 2 h 1587"/>
                <a:gd name="T2" fmla="*/ 0 w 862"/>
                <a:gd name="T3" fmla="*/ 2 h 1587"/>
                <a:gd name="T4" fmla="*/ 5 w 862"/>
                <a:gd name="T5" fmla="*/ 0 h 1587"/>
                <a:gd name="T6" fmla="*/ 14 w 862"/>
                <a:gd name="T7" fmla="*/ 0 h 1587"/>
                <a:gd name="T8" fmla="*/ 9 w 862"/>
                <a:gd name="T9" fmla="*/ 2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Freeform 58"/>
            <p:cNvSpPr>
              <a:spLocks noChangeArrowheads="1"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6 w 408"/>
                <a:gd name="T1" fmla="*/ 0 h 1480"/>
                <a:gd name="T2" fmla="*/ 5 w 408"/>
                <a:gd name="T3" fmla="*/ 0 h 1480"/>
                <a:gd name="T4" fmla="*/ 5 w 408"/>
                <a:gd name="T5" fmla="*/ 0 h 1480"/>
                <a:gd name="T6" fmla="*/ 5 w 408"/>
                <a:gd name="T7" fmla="*/ 0 h 1480"/>
                <a:gd name="T8" fmla="*/ 5 w 408"/>
                <a:gd name="T9" fmla="*/ 0 h 1480"/>
                <a:gd name="T10" fmla="*/ 4 w 408"/>
                <a:gd name="T11" fmla="*/ 0 h 1480"/>
                <a:gd name="T12" fmla="*/ 0 w 408"/>
                <a:gd name="T13" fmla="*/ 2 h 1480"/>
                <a:gd name="T14" fmla="*/ 0 w 408"/>
                <a:gd name="T15" fmla="*/ 2 h 1480"/>
                <a:gd name="T16" fmla="*/ 5 w 408"/>
                <a:gd name="T17" fmla="*/ 0 h 1480"/>
                <a:gd name="T18" fmla="*/ 5 w 408"/>
                <a:gd name="T19" fmla="*/ 0 h 1480"/>
                <a:gd name="T20" fmla="*/ 5 w 408"/>
                <a:gd name="T21" fmla="*/ 0 h 1480"/>
                <a:gd name="T22" fmla="*/ 5 w 408"/>
                <a:gd name="T23" fmla="*/ 0 h 1480"/>
                <a:gd name="T24" fmla="*/ 5 w 408"/>
                <a:gd name="T25" fmla="*/ 0 h 1480"/>
                <a:gd name="T26" fmla="*/ 6 w 408"/>
                <a:gd name="T27" fmla="*/ 0 h 1480"/>
                <a:gd name="T28" fmla="*/ 6 w 408"/>
                <a:gd name="T29" fmla="*/ 0 h 1480"/>
                <a:gd name="T30" fmla="*/ 6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59"/>
            <p:cNvSpPr>
              <a:spLocks noChangeArrowheads="1"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6 w 1065"/>
                <a:gd name="T1" fmla="*/ 1 h 963"/>
                <a:gd name="T2" fmla="*/ 16 w 1065"/>
                <a:gd name="T3" fmla="*/ 1 h 963"/>
                <a:gd name="T4" fmla="*/ 15 w 1065"/>
                <a:gd name="T5" fmla="*/ 1 h 963"/>
                <a:gd name="T6" fmla="*/ 2 w 1065"/>
                <a:gd name="T7" fmla="*/ 0 h 963"/>
                <a:gd name="T8" fmla="*/ 1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13 w 1065"/>
                <a:gd name="T17" fmla="*/ 1 h 963"/>
                <a:gd name="T18" fmla="*/ 16 w 1065"/>
                <a:gd name="T19" fmla="*/ 1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Freeform 60"/>
            <p:cNvSpPr>
              <a:spLocks noChangeArrowheads="1"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8 w 1969"/>
                <a:gd name="T3" fmla="*/ 0 h 862"/>
                <a:gd name="T4" fmla="*/ 31 w 1969"/>
                <a:gd name="T5" fmla="*/ 1 h 862"/>
                <a:gd name="T6" fmla="*/ 8 w 1969"/>
                <a:gd name="T7" fmla="*/ 1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Freeform 61"/>
            <p:cNvSpPr>
              <a:spLocks noChangeArrowheads="1"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28 w 1777"/>
                <a:gd name="T5" fmla="*/ 0 h 297"/>
                <a:gd name="T6" fmla="*/ 28 w 1777"/>
                <a:gd name="T7" fmla="*/ 0 h 297"/>
                <a:gd name="T8" fmla="*/ 28 w 1777"/>
                <a:gd name="T9" fmla="*/ 0 h 297"/>
                <a:gd name="T10" fmla="*/ 28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Freeform 62"/>
            <p:cNvSpPr>
              <a:spLocks noChangeArrowheads="1"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7 w 513"/>
                <a:gd name="T5" fmla="*/ 2 h 1106"/>
                <a:gd name="T6" fmla="*/ 8 w 513"/>
                <a:gd name="T7" fmla="*/ 1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" name="Freeform 63"/>
            <p:cNvSpPr>
              <a:spLocks noChangeArrowheads="1"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4 w 262"/>
                <a:gd name="T5" fmla="*/ 0 h 25"/>
                <a:gd name="T6" fmla="*/ 5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" name="Freeform 64"/>
            <p:cNvSpPr>
              <a:spLocks noChangeArrowheads="1"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9 w 561"/>
                <a:gd name="T1" fmla="*/ 1 h 836"/>
                <a:gd name="T2" fmla="*/ 0 w 561"/>
                <a:gd name="T3" fmla="*/ 0 h 836"/>
                <a:gd name="T4" fmla="*/ 9 w 561"/>
                <a:gd name="T5" fmla="*/ 1 h 836"/>
                <a:gd name="T6" fmla="*/ 9 w 561"/>
                <a:gd name="T7" fmla="*/ 1 h 8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75" name="Group 65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5501" name="Group 66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5912" name="Freeform 67"/>
                <p:cNvSpPr>
                  <a:spLocks noChangeArrowheads="1"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13" name="Freeform 68"/>
                <p:cNvSpPr>
                  <a:spLocks noChangeArrowheads="1"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1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14" name="Freeform 69"/>
                <p:cNvSpPr>
                  <a:spLocks noChangeArrowheads="1"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2 w 82"/>
                    <a:gd name="T9" fmla="*/ 0 h 35"/>
                    <a:gd name="T10" fmla="*/ 2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02" name="Group 70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5909" name="Freeform 71"/>
                <p:cNvSpPr>
                  <a:spLocks noChangeArrowheads="1"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10" name="Freeform 72"/>
                <p:cNvSpPr>
                  <a:spLocks noChangeArrowheads="1"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2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11" name="Freeform 73"/>
                <p:cNvSpPr>
                  <a:spLocks noChangeArrowheads="1"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03" name="Freeform 74"/>
              <p:cNvSpPr>
                <a:spLocks noChangeArrowheads="1"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Freeform 75"/>
              <p:cNvSpPr>
                <a:spLocks noChangeArrowheads="1"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Freeform 76"/>
              <p:cNvSpPr>
                <a:spLocks noChangeArrowheads="1"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1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Freeform 77"/>
              <p:cNvSpPr>
                <a:spLocks noChangeArrowheads="1"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2 w 83"/>
                  <a:gd name="T9" fmla="*/ 0 h 36"/>
                  <a:gd name="T10" fmla="*/ 2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07" name="Group 78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5906" name="Freeform 79"/>
                <p:cNvSpPr>
                  <a:spLocks noChangeArrowheads="1"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7" name="Freeform 80"/>
                <p:cNvSpPr>
                  <a:spLocks noChangeArrowheads="1"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1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8" name="Freeform 81"/>
                <p:cNvSpPr>
                  <a:spLocks noChangeArrowheads="1"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08" name="Group 82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5903" name="Freeform 83"/>
                <p:cNvSpPr>
                  <a:spLocks noChangeArrowheads="1"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4" name="Freeform 84"/>
                <p:cNvSpPr>
                  <a:spLocks noChangeArrowheads="1"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5" name="Freeform 85"/>
                <p:cNvSpPr>
                  <a:spLocks noChangeArrowheads="1"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09" name="Group 86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5900" name="Freeform 87"/>
                <p:cNvSpPr>
                  <a:spLocks noChangeArrowheads="1"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1" name="Freeform 88"/>
                <p:cNvSpPr>
                  <a:spLocks noChangeArrowheads="1"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02" name="Freeform 89"/>
                <p:cNvSpPr>
                  <a:spLocks noChangeArrowheads="1"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10" name="Group 90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5897" name="Freeform 91"/>
                <p:cNvSpPr>
                  <a:spLocks noChangeArrowheads="1"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98" name="Freeform 92"/>
                <p:cNvSpPr>
                  <a:spLocks noChangeArrowheads="1"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2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99" name="Freeform 93"/>
                <p:cNvSpPr>
                  <a:spLocks noChangeArrowheads="1"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11" name="Group 94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5877" name="Group 95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5894" name="Freeform 96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5" name="Freeform 97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6" name="Freeform 9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2 w 82"/>
                      <a:gd name="T9" fmla="*/ 0 h 37"/>
                      <a:gd name="T10" fmla="*/ 2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78" name="Group 99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5891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2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3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79" name="Group 103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5888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9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1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0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80" name="Group 107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5885" name="Freeform 10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6" name="Freeform 109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7" name="Freeform 110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2 w 83"/>
                      <a:gd name="T9" fmla="*/ 0 h 35"/>
                      <a:gd name="T10" fmla="*/ 2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81" name="Group 111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588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4" name="Freeform 114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12" name="Group 115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5857" name="Group 116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5874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5" name="Freeform 118"/>
                  <p:cNvSpPr>
                    <a:spLocks noChangeArrowheads="1"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6" name="Freeform 119"/>
                  <p:cNvSpPr>
                    <a:spLocks noChangeArrowheads="1"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58" name="Group 120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5871" name="Freeform 121"/>
                  <p:cNvSpPr>
                    <a:spLocks noChangeArrowheads="1"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2" name="Freeform 122"/>
                  <p:cNvSpPr>
                    <a:spLocks noChangeArrowheads="1"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3" name="Freeform 123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1 w 83"/>
                      <a:gd name="T9" fmla="*/ 0 h 37"/>
                      <a:gd name="T10" fmla="*/ 1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59" name="Group 124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5868" name="Freeform 125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69" name="Freeform 126"/>
                  <p:cNvSpPr>
                    <a:spLocks noChangeArrowheads="1"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0" name="Freeform 127"/>
                  <p:cNvSpPr>
                    <a:spLocks noChangeArrowheads="1"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60" name="Group 128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5865" name="Freeform 129"/>
                  <p:cNvSpPr>
                    <a:spLocks noChangeArrowheads="1"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66" name="Freeform 130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67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61" name="Group 132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5862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63" name="Freeform 134"/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64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13" name="Group 136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5854" name="Freeform 137"/>
                <p:cNvSpPr>
                  <a:spLocks noChangeArrowheads="1"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5" name="Freeform 138"/>
                <p:cNvSpPr>
                  <a:spLocks noChangeArrowheads="1"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1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6" name="Freeform 139"/>
                <p:cNvSpPr>
                  <a:spLocks noChangeArrowheads="1"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2 w 82"/>
                    <a:gd name="T9" fmla="*/ 0 h 35"/>
                    <a:gd name="T10" fmla="*/ 2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14" name="Group 140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5851" name="Freeform 141"/>
                <p:cNvSpPr>
                  <a:spLocks noChangeArrowheads="1"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2" name="Freeform 142"/>
                <p:cNvSpPr>
                  <a:spLocks noChangeArrowheads="1"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1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3" name="Freeform 143"/>
                <p:cNvSpPr>
                  <a:spLocks noChangeArrowheads="1"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15" name="Group 144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5848" name="Freeform 145"/>
                <p:cNvSpPr>
                  <a:spLocks noChangeArrowheads="1"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9" name="Freeform 146"/>
                <p:cNvSpPr>
                  <a:spLocks noChangeArrowheads="1"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0" name="Freeform 147"/>
                <p:cNvSpPr>
                  <a:spLocks noChangeArrowheads="1"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16" name="Freeform 148"/>
              <p:cNvSpPr>
                <a:spLocks noChangeArrowheads="1"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7" name="Freeform 149"/>
              <p:cNvSpPr>
                <a:spLocks noChangeArrowheads="1"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2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8" name="Freeform 150"/>
              <p:cNvSpPr>
                <a:spLocks noChangeArrowheads="1"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1 w 82"/>
                  <a:gd name="T9" fmla="*/ 0 h 36"/>
                  <a:gd name="T10" fmla="*/ 1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19" name="Group 151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5845" name="Freeform 152"/>
                <p:cNvSpPr>
                  <a:spLocks noChangeArrowheads="1"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6" name="Freeform 153"/>
                <p:cNvSpPr>
                  <a:spLocks noChangeArrowheads="1"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7" name="Freeform 154"/>
                <p:cNvSpPr>
                  <a:spLocks noChangeArrowheads="1"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0" name="Group 155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5842" name="Freeform 156"/>
                <p:cNvSpPr>
                  <a:spLocks noChangeArrowheads="1"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3" name="Freeform 157"/>
                <p:cNvSpPr>
                  <a:spLocks noChangeArrowheads="1"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4" name="Freeform 158"/>
                <p:cNvSpPr>
                  <a:spLocks noChangeArrowheads="1"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1" name="Group 159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5839" name="Freeform 160"/>
                <p:cNvSpPr>
                  <a:spLocks noChangeArrowheads="1"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0" name="Freeform 161"/>
                <p:cNvSpPr>
                  <a:spLocks noChangeArrowheads="1"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1" name="Freeform 162"/>
                <p:cNvSpPr>
                  <a:spLocks noChangeArrowheads="1"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2" name="Group 163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5836" name="Freeform 164"/>
                <p:cNvSpPr>
                  <a:spLocks noChangeArrowheads="1"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37" name="Freeform 165"/>
                <p:cNvSpPr>
                  <a:spLocks noChangeArrowheads="1"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2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38" name="Freeform 166"/>
                <p:cNvSpPr>
                  <a:spLocks noChangeArrowheads="1"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2 w 80"/>
                    <a:gd name="T9" fmla="*/ 0 h 36"/>
                    <a:gd name="T10" fmla="*/ 2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3" name="Group 167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5816" name="Group 168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5833" name="Freeform 169"/>
                  <p:cNvSpPr>
                    <a:spLocks noChangeArrowheads="1"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34" name="Freeform 170"/>
                  <p:cNvSpPr>
                    <a:spLocks noChangeArrowheads="1"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2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35" name="Freeform 171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1 w 83"/>
                      <a:gd name="T9" fmla="*/ 0 h 38"/>
                      <a:gd name="T10" fmla="*/ 1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17" name="Group 172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5830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31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1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32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2 w 81"/>
                      <a:gd name="T9" fmla="*/ 0 h 36"/>
                      <a:gd name="T10" fmla="*/ 2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18" name="Group 176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582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2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19" name="Group 180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5824" name="Freeform 181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5" name="Freeform 182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6" name="Freeform 183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20" name="Group 184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5821" name="Freeform 185"/>
                  <p:cNvSpPr>
                    <a:spLocks noChangeArrowheads="1"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2" name="Freeform 186"/>
                  <p:cNvSpPr>
                    <a:spLocks noChangeArrowheads="1"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2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23" name="Freeform 187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2 w 83"/>
                      <a:gd name="T9" fmla="*/ 0 h 35"/>
                      <a:gd name="T10" fmla="*/ 2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24" name="Group 188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5796" name="Group 189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5813" name="Freeform 190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14" name="Freeform 191"/>
                  <p:cNvSpPr>
                    <a:spLocks noChangeArrowheads="1"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15" name="Freeform 192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97" name="Group 193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5810" name="Freeform 194"/>
                  <p:cNvSpPr>
                    <a:spLocks noChangeArrowheads="1"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11" name="Freeform 195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2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12" name="Freeform 196"/>
                  <p:cNvSpPr>
                    <a:spLocks noChangeArrowheads="1"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98" name="Group 197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5807" name="Freeform 198"/>
                  <p:cNvSpPr>
                    <a:spLocks noChangeArrowheads="1"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8" name="Freeform 199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9" name="Freeform 200"/>
                  <p:cNvSpPr>
                    <a:spLocks noChangeArrowheads="1"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2 w 81"/>
                      <a:gd name="T9" fmla="*/ 0 h 36"/>
                      <a:gd name="T10" fmla="*/ 2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99" name="Group 201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5804" name="Freeform 202"/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5" name="Freeform 203"/>
                  <p:cNvSpPr>
                    <a:spLocks noChangeArrowheads="1"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2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6" name="Freeform 204"/>
                  <p:cNvSpPr>
                    <a:spLocks noChangeArrowheads="1"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800" name="Group 205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5801" name="Freeform 206"/>
                  <p:cNvSpPr>
                    <a:spLocks noChangeArrowheads="1"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2" name="Freeform 207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03" name="Freeform 208"/>
                  <p:cNvSpPr>
                    <a:spLocks noChangeArrowheads="1"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25" name="Group 209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5793" name="Freeform 210"/>
                <p:cNvSpPr>
                  <a:spLocks noChangeArrowheads="1"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94" name="Freeform 211"/>
                <p:cNvSpPr>
                  <a:spLocks noChangeArrowheads="1"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2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95" name="Freeform 212"/>
                <p:cNvSpPr>
                  <a:spLocks noChangeArrowheads="1"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6" name="Group 213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5790" name="Freeform 214"/>
                <p:cNvSpPr>
                  <a:spLocks noChangeArrowheads="1"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91" name="Freeform 215"/>
                <p:cNvSpPr>
                  <a:spLocks noChangeArrowheads="1"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92" name="Freeform 216"/>
                <p:cNvSpPr>
                  <a:spLocks noChangeArrowheads="1"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27" name="Group 217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5787" name="Freeform 218"/>
                <p:cNvSpPr>
                  <a:spLocks noChangeArrowheads="1"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8" name="Freeform 219"/>
                <p:cNvSpPr>
                  <a:spLocks noChangeArrowheads="1"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9" name="Freeform 220"/>
                <p:cNvSpPr>
                  <a:spLocks noChangeArrowheads="1"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28" name="Freeform 221"/>
              <p:cNvSpPr>
                <a:spLocks noChangeArrowheads="1"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Freeform 222"/>
              <p:cNvSpPr>
                <a:spLocks noChangeArrowheads="1"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2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Freeform 223"/>
              <p:cNvSpPr>
                <a:spLocks noChangeArrowheads="1"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31" name="Group 224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5784" name="Freeform 225"/>
                <p:cNvSpPr>
                  <a:spLocks noChangeArrowheads="1"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5" name="Freeform 226"/>
                <p:cNvSpPr>
                  <a:spLocks noChangeArrowheads="1"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2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6" name="Freeform 227"/>
                <p:cNvSpPr>
                  <a:spLocks noChangeArrowheads="1"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2" name="Group 228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5781" name="Freeform 229"/>
                <p:cNvSpPr>
                  <a:spLocks noChangeArrowheads="1"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2" name="Freeform 230"/>
                <p:cNvSpPr>
                  <a:spLocks noChangeArrowheads="1"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3" name="Freeform 231"/>
                <p:cNvSpPr>
                  <a:spLocks noChangeArrowheads="1"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3" name="Group 232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5778" name="Freeform 233"/>
                <p:cNvSpPr>
                  <a:spLocks noChangeArrowheads="1"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9" name="Freeform 234"/>
                <p:cNvSpPr>
                  <a:spLocks noChangeArrowheads="1"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0" name="Freeform 235"/>
                <p:cNvSpPr>
                  <a:spLocks noChangeArrowheads="1"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4" name="Group 236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5775" name="Freeform 237"/>
                <p:cNvSpPr>
                  <a:spLocks noChangeArrowheads="1"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6" name="Freeform 238"/>
                <p:cNvSpPr>
                  <a:spLocks noChangeArrowheads="1"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1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7" name="Freeform 239"/>
                <p:cNvSpPr>
                  <a:spLocks noChangeArrowheads="1"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2 w 80"/>
                    <a:gd name="T9" fmla="*/ 0 h 36"/>
                    <a:gd name="T10" fmla="*/ 2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5" name="Group 240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5755" name="Group 241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5772" name="Freeform 24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3" name="Freeform 243"/>
                  <p:cNvSpPr>
                    <a:spLocks noChangeArrowheads="1"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1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4" name="Freeform 244"/>
                  <p:cNvSpPr>
                    <a:spLocks noChangeArrowheads="1"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56" name="Group 245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5769" name="Freeform 246"/>
                  <p:cNvSpPr>
                    <a:spLocks noChangeArrowheads="1"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0" name="Freeform 247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2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1" name="Freeform 248"/>
                  <p:cNvSpPr>
                    <a:spLocks noChangeArrowheads="1"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57" name="Group 249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5766" name="Freeform 250"/>
                  <p:cNvSpPr>
                    <a:spLocks noChangeArrowheads="1"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7" name="Freeform 251"/>
                  <p:cNvSpPr>
                    <a:spLocks noChangeArrowheads="1"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8" name="Freeform 252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58" name="Group 253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5763" name="Freeform 254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4" name="Freeform 255"/>
                  <p:cNvSpPr>
                    <a:spLocks noChangeArrowheads="1"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2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5" name="Freeform 256"/>
                  <p:cNvSpPr>
                    <a:spLocks noChangeArrowheads="1"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59" name="Group 257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5760" name="Freeform 258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1" name="Freeform 259"/>
                  <p:cNvSpPr>
                    <a:spLocks noChangeArrowheads="1"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2" name="Freeform 260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36" name="Group 261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5735" name="Group 262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5752" name="Freeform 263"/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3" name="Freeform 264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2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4" name="Freeform 265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36" name="Group 266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5749" name="Freeform 267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0" name="Freeform 268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2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1" name="Freeform 269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2 w 81"/>
                      <a:gd name="T9" fmla="*/ 0 h 38"/>
                      <a:gd name="T10" fmla="*/ 2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37" name="Group 270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5746" name="Freeform 271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7" name="Freeform 272"/>
                  <p:cNvSpPr>
                    <a:spLocks noChangeArrowheads="1"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8" name="Freeform 273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38" name="Group 274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5743" name="Freeform 275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4" name="Freeform 276"/>
                  <p:cNvSpPr>
                    <a:spLocks noChangeArrowheads="1"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1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5" name="Freeform 277"/>
                  <p:cNvSpPr>
                    <a:spLocks noChangeArrowheads="1"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39" name="Group 278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5740" name="Freeform 279"/>
                  <p:cNvSpPr>
                    <a:spLocks noChangeArrowheads="1"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1" name="Freeform 280"/>
                  <p:cNvSpPr>
                    <a:spLocks noChangeArrowheads="1"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1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2" name="Freeform 281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2 w 82"/>
                      <a:gd name="T9" fmla="*/ 0 h 36"/>
                      <a:gd name="T10" fmla="*/ 2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37" name="Group 282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5732" name="Freeform 283"/>
                <p:cNvSpPr>
                  <a:spLocks noChangeArrowheads="1"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33" name="Freeform 284"/>
                <p:cNvSpPr>
                  <a:spLocks noChangeArrowheads="1"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2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34" name="Freeform 285"/>
                <p:cNvSpPr>
                  <a:spLocks noChangeArrowheads="1"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8" name="Group 286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5729" name="Freeform 287"/>
                <p:cNvSpPr>
                  <a:spLocks noChangeArrowheads="1"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30" name="Freeform 288"/>
                <p:cNvSpPr>
                  <a:spLocks noChangeArrowheads="1"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2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31" name="Freeform 289"/>
                <p:cNvSpPr>
                  <a:spLocks noChangeArrowheads="1"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39" name="Group 290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5726" name="Freeform 291"/>
                <p:cNvSpPr>
                  <a:spLocks noChangeArrowheads="1"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7" name="Freeform 292"/>
                <p:cNvSpPr>
                  <a:spLocks noChangeArrowheads="1"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1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8" name="Freeform 293"/>
                <p:cNvSpPr>
                  <a:spLocks noChangeArrowheads="1"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2 w 83"/>
                    <a:gd name="T9" fmla="*/ 0 h 35"/>
                    <a:gd name="T10" fmla="*/ 2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0" name="Group 294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5723" name="Freeform 295"/>
                <p:cNvSpPr>
                  <a:spLocks noChangeArrowheads="1"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4" name="Freeform 296"/>
                <p:cNvSpPr>
                  <a:spLocks noChangeArrowheads="1"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2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5" name="Freeform 297"/>
                <p:cNvSpPr>
                  <a:spLocks noChangeArrowheads="1"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1" name="Group 298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5720" name="Freeform 299"/>
                <p:cNvSpPr>
                  <a:spLocks noChangeArrowheads="1"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1" name="Freeform 300"/>
                <p:cNvSpPr>
                  <a:spLocks noChangeArrowheads="1"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1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22" name="Freeform 301"/>
                <p:cNvSpPr>
                  <a:spLocks noChangeArrowheads="1"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2" name="Group 302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5700" name="Group 303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5717" name="Freeform 304"/>
                  <p:cNvSpPr>
                    <a:spLocks noChangeArrowheads="1"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8" name="Freeform 305"/>
                  <p:cNvSpPr>
                    <a:spLocks noChangeArrowheads="1"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9" name="Freeform 306"/>
                  <p:cNvSpPr>
                    <a:spLocks noChangeArrowheads="1"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01" name="Group 307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5714" name="Freeform 308"/>
                  <p:cNvSpPr>
                    <a:spLocks noChangeArrowheads="1"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5" name="Freeform 309"/>
                  <p:cNvSpPr>
                    <a:spLocks noChangeArrowheads="1"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2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6" name="Freeform 310"/>
                  <p:cNvSpPr>
                    <a:spLocks noChangeArrowheads="1"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02" name="Group 311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5711" name="Freeform 312"/>
                  <p:cNvSpPr>
                    <a:spLocks noChangeArrowheads="1"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2" name="Freeform 313"/>
                  <p:cNvSpPr>
                    <a:spLocks noChangeArrowheads="1"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2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3" name="Freeform 314"/>
                  <p:cNvSpPr>
                    <a:spLocks noChangeArrowheads="1"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03" name="Group 315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5708" name="Freeform 31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9" name="Freeform 317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2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0" name="Freeform 318"/>
                  <p:cNvSpPr>
                    <a:spLocks noChangeArrowheads="1"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04" name="Group 319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5705" name="Freeform 32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6" name="Freeform 321"/>
                  <p:cNvSpPr>
                    <a:spLocks noChangeArrowheads="1"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7" name="Freeform 322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2 w 81"/>
                      <a:gd name="T9" fmla="*/ 0 h 35"/>
                      <a:gd name="T10" fmla="*/ 2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43" name="Group 323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5680" name="Group 324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5697" name="Freeform 325"/>
                  <p:cNvSpPr>
                    <a:spLocks noChangeArrowheads="1"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8" name="Freeform 326"/>
                  <p:cNvSpPr>
                    <a:spLocks noChangeArrowheads="1"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9" name="Freeform 327"/>
                  <p:cNvSpPr>
                    <a:spLocks noChangeArrowheads="1"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81" name="Group 328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5694" name="Freeform 329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5" name="Freeform 330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1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6" name="Freeform 331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2 w 82"/>
                      <a:gd name="T9" fmla="*/ 0 h 38"/>
                      <a:gd name="T10" fmla="*/ 2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82" name="Group 332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5691" name="Freeform 333"/>
                  <p:cNvSpPr>
                    <a:spLocks noChangeArrowheads="1"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2" name="Freeform 334"/>
                  <p:cNvSpPr>
                    <a:spLocks noChangeArrowheads="1"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2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3" name="Freeform 335"/>
                  <p:cNvSpPr>
                    <a:spLocks noChangeArrowheads="1"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2 w 83"/>
                      <a:gd name="T9" fmla="*/ 0 h 36"/>
                      <a:gd name="T10" fmla="*/ 2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83" name="Group 336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5688" name="Freeform 337"/>
                  <p:cNvSpPr>
                    <a:spLocks noChangeArrowheads="1"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9" name="Freeform 338"/>
                  <p:cNvSpPr>
                    <a:spLocks noChangeArrowheads="1"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2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0" name="Freeform 339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84" name="Group 340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5685" name="Freeform 34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6" name="Freeform 342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2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7" name="Freeform 343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44" name="Group 344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5677" name="Freeform 345"/>
                <p:cNvSpPr>
                  <a:spLocks noChangeArrowheads="1"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8" name="Freeform 346"/>
                <p:cNvSpPr>
                  <a:spLocks noChangeArrowheads="1"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2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9" name="Freeform 347"/>
                <p:cNvSpPr>
                  <a:spLocks noChangeArrowheads="1"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5" name="Group 348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5674" name="Freeform 349"/>
                <p:cNvSpPr>
                  <a:spLocks noChangeArrowheads="1"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5" name="Freeform 350"/>
                <p:cNvSpPr>
                  <a:spLocks noChangeArrowheads="1"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2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6" name="Freeform 351"/>
                <p:cNvSpPr>
                  <a:spLocks noChangeArrowheads="1"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1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6" name="Group 352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5671" name="Freeform 353"/>
                <p:cNvSpPr>
                  <a:spLocks noChangeArrowheads="1"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2" name="Freeform 354"/>
                <p:cNvSpPr>
                  <a:spLocks noChangeArrowheads="1"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3" name="Freeform 355"/>
                <p:cNvSpPr>
                  <a:spLocks noChangeArrowheads="1"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2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7" name="Group 356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5668" name="Freeform 357"/>
                <p:cNvSpPr>
                  <a:spLocks noChangeArrowheads="1"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9" name="Freeform 358"/>
                <p:cNvSpPr>
                  <a:spLocks noChangeArrowheads="1"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70" name="Freeform 359"/>
                <p:cNvSpPr>
                  <a:spLocks noChangeArrowheads="1"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2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8" name="Group 360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5665" name="Freeform 361"/>
                <p:cNvSpPr>
                  <a:spLocks noChangeArrowheads="1"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6" name="Freeform 362"/>
                <p:cNvSpPr>
                  <a:spLocks noChangeArrowheads="1"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1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7" name="Freeform 363"/>
                <p:cNvSpPr>
                  <a:spLocks noChangeArrowheads="1"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2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49" name="Group 364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5649" name="Group 365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5662" name="Freeform 366"/>
                  <p:cNvSpPr>
                    <a:spLocks noChangeArrowheads="1"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3" name="Freeform 367"/>
                  <p:cNvSpPr>
                    <a:spLocks noChangeArrowheads="1"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1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4" name="Freeform 36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2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50" name="Group 369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5659" name="Freeform 370"/>
                  <p:cNvSpPr>
                    <a:spLocks noChangeArrowheads="1"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0" name="Freeform 371"/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2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1" name="Freeform 372"/>
                  <p:cNvSpPr>
                    <a:spLocks noChangeArrowheads="1"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2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51" name="Group 373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5656" name="Freeform 374"/>
                  <p:cNvSpPr>
                    <a:spLocks noChangeArrowheads="1"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7" name="Freeform 375"/>
                  <p:cNvSpPr>
                    <a:spLocks noChangeArrowheads="1"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1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8" name="Freeform 376"/>
                  <p:cNvSpPr>
                    <a:spLocks noChangeArrowheads="1"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52" name="Group 377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5653" name="Freeform 378"/>
                  <p:cNvSpPr>
                    <a:spLocks noChangeArrowheads="1"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4" name="Freeform 379"/>
                  <p:cNvSpPr>
                    <a:spLocks noChangeArrowheads="1"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5" name="Freeform 380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2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50" name="Group 381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5633" name="Group 382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5646" name="Freeform 383"/>
                  <p:cNvSpPr>
                    <a:spLocks noChangeArrowheads="1"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7" name="Freeform 38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2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8" name="Freeform 385"/>
                  <p:cNvSpPr>
                    <a:spLocks noChangeArrowheads="1"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2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34" name="Group 386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5643" name="Freeform 387"/>
                  <p:cNvSpPr>
                    <a:spLocks noChangeArrowheads="1"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4" name="Freeform 388"/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5" name="Freeform 389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35" name="Group 390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5640" name="Freeform 391"/>
                  <p:cNvSpPr>
                    <a:spLocks noChangeArrowheads="1"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1" name="Freeform 392"/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2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2" name="Freeform 393"/>
                  <p:cNvSpPr>
                    <a:spLocks noChangeArrowheads="1"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2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636" name="Group 394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5637" name="Freeform 395"/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8" name="Freeform 396"/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1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9" name="Freeform 397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551" name="Group 398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5630" name="Freeform 399"/>
                <p:cNvSpPr>
                  <a:spLocks noChangeArrowheads="1"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31" name="Freeform 400"/>
                <p:cNvSpPr>
                  <a:spLocks noChangeArrowheads="1"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32" name="Freeform 401"/>
                <p:cNvSpPr>
                  <a:spLocks noChangeArrowheads="1"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2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2" name="Group 402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5627" name="Freeform 403"/>
                <p:cNvSpPr>
                  <a:spLocks noChangeArrowheads="1"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8" name="Freeform 404"/>
                <p:cNvSpPr>
                  <a:spLocks noChangeArrowheads="1"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9" name="Freeform 405"/>
                <p:cNvSpPr>
                  <a:spLocks noChangeArrowheads="1"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2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3" name="Group 406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5624" name="Freeform 407"/>
                <p:cNvSpPr>
                  <a:spLocks noChangeArrowheads="1"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5" name="Freeform 408"/>
                <p:cNvSpPr>
                  <a:spLocks noChangeArrowheads="1"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6" name="Freeform 409"/>
                <p:cNvSpPr>
                  <a:spLocks noChangeArrowheads="1"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4" name="Group 410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5621" name="Freeform 411"/>
                <p:cNvSpPr>
                  <a:spLocks noChangeArrowheads="1"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2" name="Freeform 412"/>
                <p:cNvSpPr>
                  <a:spLocks noChangeArrowheads="1"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3" name="Freeform 413"/>
                <p:cNvSpPr>
                  <a:spLocks noChangeArrowheads="1"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5" name="Group 414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5618" name="Freeform 415"/>
                <p:cNvSpPr>
                  <a:spLocks noChangeArrowheads="1"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9" name="Freeform 416"/>
                <p:cNvSpPr>
                  <a:spLocks noChangeArrowheads="1"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20" name="Freeform 417"/>
                <p:cNvSpPr>
                  <a:spLocks noChangeArrowheads="1"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6" name="Group 418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5615" name="Freeform 419"/>
                <p:cNvSpPr>
                  <a:spLocks noChangeArrowheads="1"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6" name="Freeform 420"/>
                <p:cNvSpPr>
                  <a:spLocks noChangeArrowheads="1"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2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7" name="Freeform 421"/>
                <p:cNvSpPr>
                  <a:spLocks noChangeArrowheads="1"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2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57" name="Group 422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5612" name="Freeform 423"/>
                <p:cNvSpPr>
                  <a:spLocks noChangeArrowheads="1"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3" name="Freeform 424"/>
                <p:cNvSpPr>
                  <a:spLocks noChangeArrowheads="1"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4" name="Freeform 425"/>
                <p:cNvSpPr>
                  <a:spLocks noChangeArrowheads="1"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58" name="Freeform 426"/>
              <p:cNvSpPr>
                <a:spLocks noChangeArrowheads="1"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2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59" name="Freeform 427"/>
              <p:cNvSpPr>
                <a:spLocks noChangeArrowheads="1"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0" name="Freeform 428"/>
              <p:cNvSpPr>
                <a:spLocks noChangeArrowheads="1"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2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1" name="Freeform 429"/>
              <p:cNvSpPr>
                <a:spLocks noChangeArrowheads="1"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2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2" name="Freeform 430"/>
              <p:cNvSpPr>
                <a:spLocks noChangeArrowheads="1"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Freeform 431"/>
              <p:cNvSpPr>
                <a:spLocks noChangeArrowheads="1"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2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4" name="Freeform 432"/>
              <p:cNvSpPr>
                <a:spLocks noChangeArrowheads="1"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Freeform 433"/>
              <p:cNvSpPr>
                <a:spLocks noChangeArrowheads="1"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Freeform 434"/>
              <p:cNvSpPr>
                <a:spLocks noChangeArrowheads="1"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1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" name="Freeform 435"/>
              <p:cNvSpPr>
                <a:spLocks noChangeArrowheads="1"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2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Freeform 436"/>
              <p:cNvSpPr>
                <a:spLocks noChangeArrowheads="1"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1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69" name="Group 437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5609" name="Freeform 438"/>
                <p:cNvSpPr>
                  <a:spLocks noChangeArrowheads="1"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0" name="Freeform 439"/>
                <p:cNvSpPr>
                  <a:spLocks noChangeArrowheads="1"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2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1" name="Freeform 440"/>
                <p:cNvSpPr>
                  <a:spLocks noChangeArrowheads="1"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2 w 82"/>
                    <a:gd name="T9" fmla="*/ 0 h 36"/>
                    <a:gd name="T10" fmla="*/ 2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0" name="Group 441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5606" name="Freeform 442"/>
                <p:cNvSpPr>
                  <a:spLocks noChangeArrowheads="1"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7" name="Freeform 443"/>
                <p:cNvSpPr>
                  <a:spLocks noChangeArrowheads="1"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1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8" name="Freeform 444"/>
                <p:cNvSpPr>
                  <a:spLocks noChangeArrowheads="1"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2 w 81"/>
                    <a:gd name="T9" fmla="*/ 0 h 35"/>
                    <a:gd name="T10" fmla="*/ 2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1" name="Group 445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5603" name="Freeform 446"/>
                <p:cNvSpPr>
                  <a:spLocks noChangeArrowheads="1"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4" name="Freeform 447"/>
                <p:cNvSpPr>
                  <a:spLocks noChangeArrowheads="1"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2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5" name="Freeform 448"/>
                <p:cNvSpPr>
                  <a:spLocks noChangeArrowheads="1"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2" name="Group 449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5600" name="Freeform 450"/>
                <p:cNvSpPr>
                  <a:spLocks noChangeArrowheads="1"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1" name="Freeform 451"/>
                <p:cNvSpPr>
                  <a:spLocks noChangeArrowheads="1"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2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2" name="Freeform 452"/>
                <p:cNvSpPr>
                  <a:spLocks noChangeArrowheads="1"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3" name="Group 453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5597" name="Freeform 454"/>
                <p:cNvSpPr>
                  <a:spLocks noChangeArrowheads="1"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3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3 w 182"/>
                    <a:gd name="T7" fmla="*/ 0 h 314"/>
                    <a:gd name="T8" fmla="*/ 3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8" name="Freeform 455"/>
                <p:cNvSpPr>
                  <a:spLocks noChangeArrowheads="1"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2 w 235"/>
                    <a:gd name="T7" fmla="*/ 0 h 281"/>
                    <a:gd name="T8" fmla="*/ 4 w 235"/>
                    <a:gd name="T9" fmla="*/ 0 h 281"/>
                    <a:gd name="T10" fmla="*/ 3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9" name="Freeform 456"/>
                <p:cNvSpPr>
                  <a:spLocks noChangeArrowheads="1"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1 w 95"/>
                    <a:gd name="T9" fmla="*/ 0 h 36"/>
                    <a:gd name="T10" fmla="*/ 1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4" name="Group 457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5594" name="Freeform 458"/>
                <p:cNvSpPr>
                  <a:spLocks noChangeArrowheads="1"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5" name="Freeform 459"/>
                <p:cNvSpPr>
                  <a:spLocks noChangeArrowheads="1"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6" name="Freeform 460"/>
                <p:cNvSpPr>
                  <a:spLocks noChangeArrowheads="1"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2 w 81"/>
                    <a:gd name="T9" fmla="*/ 0 h 34"/>
                    <a:gd name="T10" fmla="*/ 2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5" name="Group 461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5591" name="Freeform 462"/>
                <p:cNvSpPr>
                  <a:spLocks noChangeArrowheads="1"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2" name="Freeform 463"/>
                <p:cNvSpPr>
                  <a:spLocks noChangeArrowheads="1"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2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3" name="Freeform 464"/>
                <p:cNvSpPr>
                  <a:spLocks noChangeArrowheads="1"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6" name="Group 465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5588" name="Freeform 466"/>
                <p:cNvSpPr>
                  <a:spLocks noChangeArrowheads="1"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" name="Freeform 467"/>
                <p:cNvSpPr>
                  <a:spLocks noChangeArrowheads="1"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2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0" name="Freeform 468"/>
                <p:cNvSpPr>
                  <a:spLocks noChangeArrowheads="1"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2 w 83"/>
                    <a:gd name="T9" fmla="*/ 0 h 36"/>
                    <a:gd name="T10" fmla="*/ 2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7" name="Group 469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5585" name="Freeform 470"/>
                <p:cNvSpPr>
                  <a:spLocks noChangeArrowheads="1"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6" name="Freeform 471"/>
                <p:cNvSpPr>
                  <a:spLocks noChangeArrowheads="1"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7" name="Freeform 472"/>
                <p:cNvSpPr>
                  <a:spLocks noChangeArrowheads="1"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78" name="Group 473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5582" name="Freeform 474"/>
                <p:cNvSpPr>
                  <a:spLocks noChangeArrowheads="1"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" name="Freeform 475"/>
                <p:cNvSpPr>
                  <a:spLocks noChangeArrowheads="1"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2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4" name="Freeform 476"/>
                <p:cNvSpPr>
                  <a:spLocks noChangeArrowheads="1"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2 w 81"/>
                    <a:gd name="T9" fmla="*/ 0 h 36"/>
                    <a:gd name="T10" fmla="*/ 2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79" name="Freeform 477"/>
              <p:cNvSpPr>
                <a:spLocks noChangeArrowheads="1"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0" name="Freeform 478"/>
              <p:cNvSpPr>
                <a:spLocks noChangeArrowheads="1"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1 w 183"/>
                  <a:gd name="T3" fmla="*/ 0 h 85"/>
                  <a:gd name="T4" fmla="*/ 1 w 183"/>
                  <a:gd name="T5" fmla="*/ 0 h 85"/>
                  <a:gd name="T6" fmla="*/ 1 w 183"/>
                  <a:gd name="T7" fmla="*/ 0 h 85"/>
                  <a:gd name="T8" fmla="*/ 1 w 183"/>
                  <a:gd name="T9" fmla="*/ 0 h 85"/>
                  <a:gd name="T10" fmla="*/ 2 w 183"/>
                  <a:gd name="T11" fmla="*/ 0 h 85"/>
                  <a:gd name="T12" fmla="*/ 2 w 183"/>
                  <a:gd name="T13" fmla="*/ 0 h 85"/>
                  <a:gd name="T14" fmla="*/ 2 w 183"/>
                  <a:gd name="T15" fmla="*/ 0 h 85"/>
                  <a:gd name="T16" fmla="*/ 2 w 183"/>
                  <a:gd name="T17" fmla="*/ 0 h 85"/>
                  <a:gd name="T18" fmla="*/ 1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1" name="Freeform 479"/>
              <p:cNvSpPr>
                <a:spLocks noChangeArrowheads="1"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3 w 160"/>
                  <a:gd name="T9" fmla="*/ 0 h 36"/>
                  <a:gd name="T10" fmla="*/ 3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6" name="Group 480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5497" name="Freeform 481"/>
              <p:cNvSpPr>
                <a:spLocks noChangeArrowheads="1"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3 w 825"/>
                  <a:gd name="T15" fmla="*/ 0 h 151"/>
                  <a:gd name="T16" fmla="*/ 13 w 825"/>
                  <a:gd name="T17" fmla="*/ 0 h 151"/>
                  <a:gd name="T18" fmla="*/ 13 w 825"/>
                  <a:gd name="T19" fmla="*/ 0 h 151"/>
                  <a:gd name="T20" fmla="*/ 13 w 825"/>
                  <a:gd name="T21" fmla="*/ 0 h 151"/>
                  <a:gd name="T22" fmla="*/ 13 w 825"/>
                  <a:gd name="T23" fmla="*/ 0 h 151"/>
                  <a:gd name="T24" fmla="*/ 13 w 825"/>
                  <a:gd name="T25" fmla="*/ 0 h 151"/>
                  <a:gd name="T26" fmla="*/ 13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8" name="Freeform 482"/>
              <p:cNvSpPr>
                <a:spLocks noChangeArrowheads="1"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3 w 658"/>
                  <a:gd name="T5" fmla="*/ 0 h 79"/>
                  <a:gd name="T6" fmla="*/ 3 w 658"/>
                  <a:gd name="T7" fmla="*/ 0 h 79"/>
                  <a:gd name="T8" fmla="*/ 8 w 658"/>
                  <a:gd name="T9" fmla="*/ 0 h 79"/>
                  <a:gd name="T10" fmla="*/ 8 w 658"/>
                  <a:gd name="T11" fmla="*/ 0 h 79"/>
                  <a:gd name="T12" fmla="*/ 11 w 658"/>
                  <a:gd name="T13" fmla="*/ 0 h 79"/>
                  <a:gd name="T14" fmla="*/ 11 w 658"/>
                  <a:gd name="T15" fmla="*/ 0 h 79"/>
                  <a:gd name="T16" fmla="*/ 8 w 658"/>
                  <a:gd name="T17" fmla="*/ 0 h 79"/>
                  <a:gd name="T18" fmla="*/ 8 w 658"/>
                  <a:gd name="T19" fmla="*/ 0 h 79"/>
                  <a:gd name="T20" fmla="*/ 3 w 658"/>
                  <a:gd name="T21" fmla="*/ 0 h 79"/>
                  <a:gd name="T22" fmla="*/ 3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Rectangle 483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00" name="Rectangle 484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5477" name="Group 485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5478" name="Freeform 486"/>
              <p:cNvSpPr>
                <a:spLocks noChangeArrowheads="1"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 w 191"/>
                  <a:gd name="T1" fmla="*/ 0 h 200"/>
                  <a:gd name="T2" fmla="*/ 1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2 w 191"/>
                  <a:gd name="T17" fmla="*/ 0 h 200"/>
                  <a:gd name="T18" fmla="*/ 2 w 191"/>
                  <a:gd name="T19" fmla="*/ 0 h 200"/>
                  <a:gd name="T20" fmla="*/ 2 w 191"/>
                  <a:gd name="T21" fmla="*/ 0 h 200"/>
                  <a:gd name="T22" fmla="*/ 1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9" name="Freeform 487"/>
              <p:cNvSpPr>
                <a:spLocks noChangeArrowheads="1"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13 w 860"/>
                  <a:gd name="T3" fmla="*/ 1 h 791"/>
                  <a:gd name="T4" fmla="*/ 13 w 860"/>
                  <a:gd name="T5" fmla="*/ 1 h 791"/>
                  <a:gd name="T6" fmla="*/ 13 w 860"/>
                  <a:gd name="T7" fmla="*/ 1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" name="Freeform 488"/>
              <p:cNvSpPr>
                <a:spLocks noChangeArrowheads="1"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2 w 281"/>
                  <a:gd name="T7" fmla="*/ 0 h 366"/>
                  <a:gd name="T8" fmla="*/ 2 w 281"/>
                  <a:gd name="T9" fmla="*/ 0 h 366"/>
                  <a:gd name="T10" fmla="*/ 3 w 281"/>
                  <a:gd name="T11" fmla="*/ 0 h 366"/>
                  <a:gd name="T12" fmla="*/ 5 w 281"/>
                  <a:gd name="T13" fmla="*/ 0 h 366"/>
                  <a:gd name="T14" fmla="*/ 5 w 281"/>
                  <a:gd name="T15" fmla="*/ 0 h 366"/>
                  <a:gd name="T16" fmla="*/ 4 w 281"/>
                  <a:gd name="T17" fmla="*/ 0 h 366"/>
                  <a:gd name="T18" fmla="*/ 3 w 281"/>
                  <a:gd name="T19" fmla="*/ 0 h 366"/>
                  <a:gd name="T20" fmla="*/ 3 w 281"/>
                  <a:gd name="T21" fmla="*/ 0 h 366"/>
                  <a:gd name="T22" fmla="*/ 3 w 281"/>
                  <a:gd name="T23" fmla="*/ 0 h 366"/>
                  <a:gd name="T24" fmla="*/ 3 w 281"/>
                  <a:gd name="T25" fmla="*/ 0 h 366"/>
                  <a:gd name="T26" fmla="*/ 3 w 281"/>
                  <a:gd name="T27" fmla="*/ 0 h 366"/>
                  <a:gd name="T28" fmla="*/ 3 w 281"/>
                  <a:gd name="T29" fmla="*/ 1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1" name="Line 489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" name="Freeform 490"/>
              <p:cNvSpPr>
                <a:spLocks noChangeArrowheads="1"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2 w 222"/>
                  <a:gd name="T7" fmla="*/ 0 h 289"/>
                  <a:gd name="T8" fmla="*/ 3 w 222"/>
                  <a:gd name="T9" fmla="*/ 0 h 289"/>
                  <a:gd name="T10" fmla="*/ 3 w 222"/>
                  <a:gd name="T11" fmla="*/ 0 h 289"/>
                  <a:gd name="T12" fmla="*/ 4 w 222"/>
                  <a:gd name="T13" fmla="*/ 0 h 289"/>
                  <a:gd name="T14" fmla="*/ 4 w 222"/>
                  <a:gd name="T15" fmla="*/ 0 h 289"/>
                  <a:gd name="T16" fmla="*/ 3 w 222"/>
                  <a:gd name="T17" fmla="*/ 0 h 289"/>
                  <a:gd name="T18" fmla="*/ 3 w 222"/>
                  <a:gd name="T19" fmla="*/ 0 h 289"/>
                  <a:gd name="T20" fmla="*/ 3 w 222"/>
                  <a:gd name="T21" fmla="*/ 0 h 289"/>
                  <a:gd name="T22" fmla="*/ 2 w 222"/>
                  <a:gd name="T23" fmla="*/ 0 h 289"/>
                  <a:gd name="T24" fmla="*/ 2 w 222"/>
                  <a:gd name="T25" fmla="*/ 0 h 289"/>
                  <a:gd name="T26" fmla="*/ 2 w 222"/>
                  <a:gd name="T27" fmla="*/ 0 h 289"/>
                  <a:gd name="T28" fmla="*/ 2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" name="Freeform 491"/>
              <p:cNvSpPr>
                <a:spLocks noChangeArrowheads="1"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2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" name="Freeform 492"/>
              <p:cNvSpPr>
                <a:spLocks noChangeArrowheads="1"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2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Freeform 493"/>
              <p:cNvSpPr>
                <a:spLocks noChangeArrowheads="1"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2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6" name="Freeform 494"/>
              <p:cNvSpPr>
                <a:spLocks noChangeArrowheads="1"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2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7" name="Freeform 495"/>
              <p:cNvSpPr>
                <a:spLocks noChangeArrowheads="1"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2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8" name="Freeform 496"/>
              <p:cNvSpPr>
                <a:spLocks noChangeArrowheads="1"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2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9" name="Freeform 497"/>
              <p:cNvSpPr>
                <a:spLocks noChangeArrowheads="1"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2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0" name="Freeform 498"/>
              <p:cNvSpPr>
                <a:spLocks noChangeArrowheads="1"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1" name="Freeform 499"/>
              <p:cNvSpPr>
                <a:spLocks noChangeArrowheads="1"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1 w 96"/>
                  <a:gd name="T3" fmla="*/ 0 h 74"/>
                  <a:gd name="T4" fmla="*/ 1 w 96"/>
                  <a:gd name="T5" fmla="*/ 0 h 74"/>
                  <a:gd name="T6" fmla="*/ 1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2" name="Oval 500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93" name="Oval 501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94" name="Freeform 502"/>
              <p:cNvSpPr>
                <a:spLocks noChangeArrowheads="1"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3 w 188"/>
                  <a:gd name="T5" fmla="*/ 0 h 25"/>
                  <a:gd name="T6" fmla="*/ 3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Oval 503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96" name="Oval 504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5385" name="Group 505"/>
          <p:cNvGrpSpPr>
            <a:grpSpLocks/>
          </p:cNvGrpSpPr>
          <p:nvPr/>
        </p:nvGrpSpPr>
        <p:grpSpPr bwMode="auto">
          <a:xfrm>
            <a:off x="6997700" y="3008313"/>
            <a:ext cx="1128713" cy="781050"/>
            <a:chOff x="1680" y="240"/>
            <a:chExt cx="2529" cy="1270"/>
          </a:xfrm>
        </p:grpSpPr>
        <p:sp>
          <p:nvSpPr>
            <p:cNvPr id="15454" name="Oval 50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5" name="Oval 50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6" name="Oval 50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7" name="Oval 50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8" name="Oval 51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9" name="Oval 51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60" name="Oval 51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61" name="Oval 51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62" name="Oval 51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386" name="Text Box 515"/>
          <p:cNvSpPr txBox="1">
            <a:spLocks noChangeArrowheads="1"/>
          </p:cNvSpPr>
          <p:nvPr/>
        </p:nvSpPr>
        <p:spPr bwMode="auto">
          <a:xfrm>
            <a:off x="7226300" y="31972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sp>
        <p:nvSpPr>
          <p:cNvPr id="15387" name="Line 516"/>
          <p:cNvSpPr>
            <a:spLocks noChangeShapeType="1"/>
          </p:cNvSpPr>
          <p:nvPr/>
        </p:nvSpPr>
        <p:spPr bwMode="auto">
          <a:xfrm flipV="1">
            <a:off x="1039813" y="3074988"/>
            <a:ext cx="1223962" cy="36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Line 517"/>
          <p:cNvSpPr>
            <a:spLocks noChangeShapeType="1"/>
          </p:cNvSpPr>
          <p:nvPr/>
        </p:nvSpPr>
        <p:spPr bwMode="auto">
          <a:xfrm flipV="1">
            <a:off x="4970463" y="3087688"/>
            <a:ext cx="1406525" cy="1158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Line 518"/>
          <p:cNvSpPr>
            <a:spLocks noChangeShapeType="1"/>
          </p:cNvSpPr>
          <p:nvPr/>
        </p:nvSpPr>
        <p:spPr bwMode="auto">
          <a:xfrm>
            <a:off x="6977063" y="3133725"/>
            <a:ext cx="1587500" cy="2619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Line 519"/>
          <p:cNvSpPr>
            <a:spLocks noChangeShapeType="1"/>
          </p:cNvSpPr>
          <p:nvPr/>
        </p:nvSpPr>
        <p:spPr bwMode="auto">
          <a:xfrm>
            <a:off x="2906713" y="3044825"/>
            <a:ext cx="154305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Text Box 520"/>
          <p:cNvSpPr txBox="1">
            <a:spLocks noChangeArrowheads="1"/>
          </p:cNvSpPr>
          <p:nvPr/>
        </p:nvSpPr>
        <p:spPr bwMode="auto">
          <a:xfrm>
            <a:off x="2493963" y="1820863"/>
            <a:ext cx="4183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发送数据</a:t>
            </a:r>
            <a:endParaRPr lang="zh-CN" altLang="en-US" sz="3200" b="1" baseline="-250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92" name="Group 521"/>
          <p:cNvGrpSpPr>
            <a:grpSpLocks/>
          </p:cNvGrpSpPr>
          <p:nvPr/>
        </p:nvGrpSpPr>
        <p:grpSpPr bwMode="auto">
          <a:xfrm>
            <a:off x="250825" y="4179888"/>
            <a:ext cx="895350" cy="1816100"/>
            <a:chOff x="292" y="2832"/>
            <a:chExt cx="620" cy="1200"/>
          </a:xfrm>
        </p:grpSpPr>
        <p:sp>
          <p:nvSpPr>
            <p:cNvPr id="15449" name="AutoShape 522"/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50" name="Freeform 523"/>
            <p:cNvSpPr>
              <a:spLocks noChangeArrowheads="1"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1" name="Freeform 524"/>
            <p:cNvSpPr>
              <a:spLocks noChangeArrowheads="1"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Freeform 525"/>
            <p:cNvSpPr>
              <a:spLocks noChangeArrowheads="1"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Freeform 526"/>
            <p:cNvSpPr>
              <a:spLocks noChangeArrowheads="1"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93" name="Rectangle 527"/>
          <p:cNvSpPr>
            <a:spLocks noChangeArrowheads="1"/>
          </p:cNvSpPr>
          <p:nvPr/>
        </p:nvSpPr>
        <p:spPr bwMode="auto">
          <a:xfrm>
            <a:off x="269875" y="5322888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94" name="Text Box 528"/>
          <p:cNvSpPr txBox="1">
            <a:spLocks noChangeArrowheads="1"/>
          </p:cNvSpPr>
          <p:nvPr/>
        </p:nvSpPr>
        <p:spPr bwMode="auto">
          <a:xfrm>
            <a:off x="263525" y="52863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5395" name="Text Box 529"/>
          <p:cNvSpPr txBox="1">
            <a:spLocks noChangeArrowheads="1"/>
          </p:cNvSpPr>
          <p:nvPr/>
        </p:nvSpPr>
        <p:spPr bwMode="auto">
          <a:xfrm>
            <a:off x="266700" y="42497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</a:p>
        </p:txBody>
      </p:sp>
      <p:sp>
        <p:nvSpPr>
          <p:cNvPr id="15396" name="Text Box 530"/>
          <p:cNvSpPr txBox="1">
            <a:spLocks noChangeArrowheads="1"/>
          </p:cNvSpPr>
          <p:nvPr/>
        </p:nvSpPr>
        <p:spPr bwMode="auto">
          <a:xfrm>
            <a:off x="263525" y="45942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15397" name="Text Box 531"/>
          <p:cNvSpPr txBox="1">
            <a:spLocks noChangeArrowheads="1"/>
          </p:cNvSpPr>
          <p:nvPr/>
        </p:nvSpPr>
        <p:spPr bwMode="auto">
          <a:xfrm>
            <a:off x="263525" y="4940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5398" name="Text Box 532"/>
          <p:cNvSpPr txBox="1">
            <a:spLocks noChangeArrowheads="1"/>
          </p:cNvSpPr>
          <p:nvPr/>
        </p:nvSpPr>
        <p:spPr bwMode="auto">
          <a:xfrm>
            <a:off x="263525" y="56324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grpSp>
        <p:nvGrpSpPr>
          <p:cNvPr id="15399" name="Group 533"/>
          <p:cNvGrpSpPr>
            <a:grpSpLocks/>
          </p:cNvGrpSpPr>
          <p:nvPr/>
        </p:nvGrpSpPr>
        <p:grpSpPr bwMode="auto">
          <a:xfrm>
            <a:off x="8083550" y="4179888"/>
            <a:ext cx="895350" cy="1816100"/>
            <a:chOff x="292" y="2832"/>
            <a:chExt cx="620" cy="1200"/>
          </a:xfrm>
        </p:grpSpPr>
        <p:sp>
          <p:nvSpPr>
            <p:cNvPr id="15444" name="AutoShape 534"/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45" name="Freeform 535"/>
            <p:cNvSpPr>
              <a:spLocks noChangeArrowheads="1"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Freeform 536"/>
            <p:cNvSpPr>
              <a:spLocks noChangeArrowheads="1"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Freeform 537"/>
            <p:cNvSpPr>
              <a:spLocks noChangeArrowheads="1"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Freeform 538"/>
            <p:cNvSpPr>
              <a:spLocks noChangeArrowheads="1"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9 h 120"/>
                <a:gd name="T2" fmla="*/ 21 w 1200"/>
                <a:gd name="T3" fmla="*/ 9 h 120"/>
                <a:gd name="T4" fmla="*/ 23 w 1200"/>
                <a:gd name="T5" fmla="*/ 0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00" name="Rectangle 539"/>
          <p:cNvSpPr>
            <a:spLocks noChangeArrowheads="1"/>
          </p:cNvSpPr>
          <p:nvPr/>
        </p:nvSpPr>
        <p:spPr bwMode="auto">
          <a:xfrm>
            <a:off x="8102600" y="5322888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1" name="Text Box 540"/>
          <p:cNvSpPr txBox="1">
            <a:spLocks noChangeArrowheads="1"/>
          </p:cNvSpPr>
          <p:nvPr/>
        </p:nvSpPr>
        <p:spPr bwMode="auto">
          <a:xfrm>
            <a:off x="8096250" y="52863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5402" name="Text Box 541"/>
          <p:cNvSpPr txBox="1">
            <a:spLocks noChangeArrowheads="1"/>
          </p:cNvSpPr>
          <p:nvPr/>
        </p:nvSpPr>
        <p:spPr bwMode="auto">
          <a:xfrm>
            <a:off x="8099425" y="42497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</a:p>
        </p:txBody>
      </p:sp>
      <p:sp>
        <p:nvSpPr>
          <p:cNvPr id="15403" name="Text Box 542"/>
          <p:cNvSpPr txBox="1">
            <a:spLocks noChangeArrowheads="1"/>
          </p:cNvSpPr>
          <p:nvPr/>
        </p:nvSpPr>
        <p:spPr bwMode="auto">
          <a:xfrm>
            <a:off x="8096250" y="45942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15404" name="Text Box 543"/>
          <p:cNvSpPr txBox="1">
            <a:spLocks noChangeArrowheads="1"/>
          </p:cNvSpPr>
          <p:nvPr/>
        </p:nvSpPr>
        <p:spPr bwMode="auto">
          <a:xfrm>
            <a:off x="8096250" y="4940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5405" name="Text Box 544"/>
          <p:cNvSpPr txBox="1">
            <a:spLocks noChangeArrowheads="1"/>
          </p:cNvSpPr>
          <p:nvPr/>
        </p:nvSpPr>
        <p:spPr bwMode="auto">
          <a:xfrm>
            <a:off x="8096250" y="56324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5406" name="AutoShape 545"/>
          <p:cNvSpPr>
            <a:spLocks noChangeArrowheads="1"/>
          </p:cNvSpPr>
          <p:nvPr/>
        </p:nvSpPr>
        <p:spPr bwMode="auto">
          <a:xfrm>
            <a:off x="2195513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7" name="Freeform 546"/>
          <p:cNvSpPr>
            <a:spLocks noChangeArrowheads="1"/>
          </p:cNvSpPr>
          <p:nvPr/>
        </p:nvSpPr>
        <p:spPr bwMode="auto">
          <a:xfrm>
            <a:off x="2195513" y="5541963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Rectangle 547"/>
          <p:cNvSpPr>
            <a:spLocks noChangeArrowheads="1"/>
          </p:cNvSpPr>
          <p:nvPr/>
        </p:nvSpPr>
        <p:spPr bwMode="auto">
          <a:xfrm>
            <a:off x="2200275" y="5322888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9" name="Freeform 548"/>
          <p:cNvSpPr>
            <a:spLocks noChangeArrowheads="1"/>
          </p:cNvSpPr>
          <p:nvPr/>
        </p:nvSpPr>
        <p:spPr bwMode="auto">
          <a:xfrm>
            <a:off x="2195513" y="5195888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Text Box 549"/>
          <p:cNvSpPr txBox="1">
            <a:spLocks noChangeArrowheads="1"/>
          </p:cNvSpPr>
          <p:nvPr/>
        </p:nvSpPr>
        <p:spPr bwMode="auto">
          <a:xfrm>
            <a:off x="2220913" y="52863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5411" name="Text Box 550"/>
          <p:cNvSpPr txBox="1">
            <a:spLocks noChangeArrowheads="1"/>
          </p:cNvSpPr>
          <p:nvPr/>
        </p:nvSpPr>
        <p:spPr bwMode="auto">
          <a:xfrm>
            <a:off x="2220913" y="4940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5412" name="Text Box 551"/>
          <p:cNvSpPr txBox="1">
            <a:spLocks noChangeArrowheads="1"/>
          </p:cNvSpPr>
          <p:nvPr/>
        </p:nvSpPr>
        <p:spPr bwMode="auto">
          <a:xfrm>
            <a:off x="2220913" y="56324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5413" name="AutoShape 552"/>
          <p:cNvSpPr>
            <a:spLocks noChangeArrowheads="1"/>
          </p:cNvSpPr>
          <p:nvPr/>
        </p:nvSpPr>
        <p:spPr bwMode="auto">
          <a:xfrm>
            <a:off x="4302125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14" name="Freeform 553"/>
          <p:cNvSpPr>
            <a:spLocks noChangeArrowheads="1"/>
          </p:cNvSpPr>
          <p:nvPr/>
        </p:nvSpPr>
        <p:spPr bwMode="auto">
          <a:xfrm>
            <a:off x="4302125" y="5541963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5" name="Rectangle 554"/>
          <p:cNvSpPr>
            <a:spLocks noChangeArrowheads="1"/>
          </p:cNvSpPr>
          <p:nvPr/>
        </p:nvSpPr>
        <p:spPr bwMode="auto">
          <a:xfrm>
            <a:off x="4321175" y="5322888"/>
            <a:ext cx="781050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16" name="Freeform 555"/>
          <p:cNvSpPr>
            <a:spLocks noChangeArrowheads="1"/>
          </p:cNvSpPr>
          <p:nvPr/>
        </p:nvSpPr>
        <p:spPr bwMode="auto">
          <a:xfrm>
            <a:off x="4302125" y="5195888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7" name="Text Box 556"/>
          <p:cNvSpPr txBox="1">
            <a:spLocks noChangeArrowheads="1"/>
          </p:cNvSpPr>
          <p:nvPr/>
        </p:nvSpPr>
        <p:spPr bwMode="auto">
          <a:xfrm>
            <a:off x="4327525" y="52863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5418" name="Text Box 557"/>
          <p:cNvSpPr txBox="1">
            <a:spLocks noChangeArrowheads="1"/>
          </p:cNvSpPr>
          <p:nvPr/>
        </p:nvSpPr>
        <p:spPr bwMode="auto">
          <a:xfrm>
            <a:off x="4327525" y="4940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5419" name="Text Box 558"/>
          <p:cNvSpPr txBox="1">
            <a:spLocks noChangeArrowheads="1"/>
          </p:cNvSpPr>
          <p:nvPr/>
        </p:nvSpPr>
        <p:spPr bwMode="auto">
          <a:xfrm>
            <a:off x="4327525" y="56324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5420" name="AutoShape 559"/>
          <p:cNvSpPr>
            <a:spLocks noChangeArrowheads="1"/>
          </p:cNvSpPr>
          <p:nvPr/>
        </p:nvSpPr>
        <p:spPr bwMode="auto">
          <a:xfrm>
            <a:off x="6192838" y="4891088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21" name="Freeform 560"/>
          <p:cNvSpPr>
            <a:spLocks noChangeArrowheads="1"/>
          </p:cNvSpPr>
          <p:nvPr/>
        </p:nvSpPr>
        <p:spPr bwMode="auto">
          <a:xfrm>
            <a:off x="6192838" y="5541963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2" name="Rectangle 561"/>
          <p:cNvSpPr>
            <a:spLocks noChangeArrowheads="1"/>
          </p:cNvSpPr>
          <p:nvPr/>
        </p:nvSpPr>
        <p:spPr bwMode="auto">
          <a:xfrm>
            <a:off x="6207125" y="5322888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23" name="Freeform 562"/>
          <p:cNvSpPr>
            <a:spLocks noChangeArrowheads="1"/>
          </p:cNvSpPr>
          <p:nvPr/>
        </p:nvSpPr>
        <p:spPr bwMode="auto">
          <a:xfrm>
            <a:off x="6192838" y="5195888"/>
            <a:ext cx="895350" cy="119062"/>
          </a:xfrm>
          <a:custGeom>
            <a:avLst/>
            <a:gdLst>
              <a:gd name="T0" fmla="*/ 0 w 1200"/>
              <a:gd name="T1" fmla="*/ 2147483646 h 120"/>
              <a:gd name="T2" fmla="*/ 2147483646 w 1200"/>
              <a:gd name="T3" fmla="*/ 2147483646 h 120"/>
              <a:gd name="T4" fmla="*/ 2147483646 w 1200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4" name="Text Box 563"/>
          <p:cNvSpPr txBox="1">
            <a:spLocks noChangeArrowheads="1"/>
          </p:cNvSpPr>
          <p:nvPr/>
        </p:nvSpPr>
        <p:spPr bwMode="auto">
          <a:xfrm>
            <a:off x="6218238" y="52863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5425" name="Text Box 564"/>
          <p:cNvSpPr txBox="1">
            <a:spLocks noChangeArrowheads="1"/>
          </p:cNvSpPr>
          <p:nvPr/>
        </p:nvSpPr>
        <p:spPr bwMode="auto">
          <a:xfrm>
            <a:off x="6218238" y="49403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5426" name="Text Box 565"/>
          <p:cNvSpPr txBox="1">
            <a:spLocks noChangeArrowheads="1"/>
          </p:cNvSpPr>
          <p:nvPr/>
        </p:nvSpPr>
        <p:spPr bwMode="auto">
          <a:xfrm>
            <a:off x="6218238" y="563245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61334" name="Line 566"/>
          <p:cNvSpPr>
            <a:spLocks noChangeShapeType="1"/>
          </p:cNvSpPr>
          <p:nvPr/>
        </p:nvSpPr>
        <p:spPr bwMode="auto">
          <a:xfrm>
            <a:off x="12446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335" name="Line 567"/>
          <p:cNvSpPr>
            <a:spLocks noChangeShapeType="1"/>
          </p:cNvSpPr>
          <p:nvPr/>
        </p:nvSpPr>
        <p:spPr bwMode="auto">
          <a:xfrm>
            <a:off x="3187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336" name="Line 568"/>
          <p:cNvSpPr>
            <a:spLocks noChangeShapeType="1"/>
          </p:cNvSpPr>
          <p:nvPr/>
        </p:nvSpPr>
        <p:spPr bwMode="auto">
          <a:xfrm>
            <a:off x="5092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337" name="Line 569"/>
          <p:cNvSpPr>
            <a:spLocks noChangeShapeType="1"/>
          </p:cNvSpPr>
          <p:nvPr/>
        </p:nvSpPr>
        <p:spPr bwMode="auto">
          <a:xfrm>
            <a:off x="6997700" y="5513388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1" name="Freeform 570"/>
          <p:cNvSpPr>
            <a:spLocks noChangeArrowheads="1"/>
          </p:cNvSpPr>
          <p:nvPr/>
        </p:nvSpPr>
        <p:spPr bwMode="auto">
          <a:xfrm>
            <a:off x="901700" y="5995988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6 h 152"/>
              <a:gd name="T4" fmla="*/ 2147483646 w 1072"/>
              <a:gd name="T5" fmla="*/ 2147483646 h 152"/>
              <a:gd name="T6" fmla="*/ 2147483646 w 1072"/>
              <a:gd name="T7" fmla="*/ 2147483646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2" name="Freeform 571"/>
          <p:cNvSpPr>
            <a:spLocks noChangeArrowheads="1"/>
          </p:cNvSpPr>
          <p:nvPr/>
        </p:nvSpPr>
        <p:spPr bwMode="auto">
          <a:xfrm>
            <a:off x="6769100" y="5995988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6 h 152"/>
              <a:gd name="T4" fmla="*/ 2147483646 w 1072"/>
              <a:gd name="T5" fmla="*/ 2147483646 h 152"/>
              <a:gd name="T6" fmla="*/ 2147483646 w 1072"/>
              <a:gd name="T7" fmla="*/ 2147483646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3" name="Freeform 572"/>
          <p:cNvSpPr>
            <a:spLocks noChangeArrowheads="1"/>
          </p:cNvSpPr>
          <p:nvPr/>
        </p:nvSpPr>
        <p:spPr bwMode="auto">
          <a:xfrm>
            <a:off x="3009900" y="5983288"/>
            <a:ext cx="1460500" cy="2540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6 h 152"/>
              <a:gd name="T4" fmla="*/ 2147483646 w 1072"/>
              <a:gd name="T5" fmla="*/ 2147483646 h 152"/>
              <a:gd name="T6" fmla="*/ 2147483646 w 1072"/>
              <a:gd name="T7" fmla="*/ 2147483646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4" name="Freeform 573"/>
          <p:cNvSpPr>
            <a:spLocks noChangeArrowheads="1"/>
          </p:cNvSpPr>
          <p:nvPr/>
        </p:nvSpPr>
        <p:spPr bwMode="auto">
          <a:xfrm>
            <a:off x="4940300" y="5995988"/>
            <a:ext cx="14732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6 h 152"/>
              <a:gd name="T4" fmla="*/ 2147483646 w 1072"/>
              <a:gd name="T5" fmla="*/ 2147483646 h 152"/>
              <a:gd name="T6" fmla="*/ 2147483646 w 1072"/>
              <a:gd name="T7" fmla="*/ 2147483646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5" name="Text Box 574"/>
          <p:cNvSpPr txBox="1">
            <a:spLocks noChangeArrowheads="1"/>
          </p:cNvSpPr>
          <p:nvPr/>
        </p:nvSpPr>
        <p:spPr bwMode="auto">
          <a:xfrm>
            <a:off x="2430463" y="45037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36" name="Text Box 575"/>
          <p:cNvSpPr txBox="1">
            <a:spLocks noChangeArrowheads="1"/>
          </p:cNvSpPr>
          <p:nvPr/>
        </p:nvSpPr>
        <p:spPr bwMode="auto">
          <a:xfrm>
            <a:off x="4559300" y="45037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5437" name="Text Box 576"/>
          <p:cNvSpPr txBox="1">
            <a:spLocks noChangeArrowheads="1"/>
          </p:cNvSpPr>
          <p:nvPr/>
        </p:nvSpPr>
        <p:spPr bwMode="auto">
          <a:xfrm>
            <a:off x="6456363" y="450373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5438" name="Text Box 577"/>
          <p:cNvSpPr txBox="1">
            <a:spLocks noChangeArrowheads="1"/>
          </p:cNvSpPr>
          <p:nvPr/>
        </p:nvSpPr>
        <p:spPr bwMode="auto">
          <a:xfrm>
            <a:off x="517525" y="38179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39" name="Text Box 578"/>
          <p:cNvSpPr txBox="1">
            <a:spLocks noChangeArrowheads="1"/>
          </p:cNvSpPr>
          <p:nvPr/>
        </p:nvSpPr>
        <p:spPr bwMode="auto">
          <a:xfrm>
            <a:off x="8369300" y="3817938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61347" name="Text Box 579"/>
          <p:cNvSpPr txBox="1">
            <a:spLocks noChangeArrowheads="1"/>
          </p:cNvSpPr>
          <p:nvPr/>
        </p:nvSpPr>
        <p:spPr bwMode="auto">
          <a:xfrm>
            <a:off x="2268538" y="3756025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仅从数据链路层观察帧的流动</a:t>
            </a:r>
          </a:p>
        </p:txBody>
      </p:sp>
      <p:sp>
        <p:nvSpPr>
          <p:cNvPr id="15441" name="Freeform 580"/>
          <p:cNvSpPr>
            <a:spLocks noChangeArrowheads="1"/>
          </p:cNvSpPr>
          <p:nvPr/>
        </p:nvSpPr>
        <p:spPr bwMode="auto">
          <a:xfrm>
            <a:off x="1225550" y="4329113"/>
            <a:ext cx="6978650" cy="1871662"/>
          </a:xfrm>
          <a:custGeom>
            <a:avLst/>
            <a:gdLst>
              <a:gd name="T0" fmla="*/ 2147483646 w 4396"/>
              <a:gd name="T1" fmla="*/ 2147483646 h 1179"/>
              <a:gd name="T2" fmla="*/ 2147483646 w 4396"/>
              <a:gd name="T3" fmla="*/ 2147483646 h 1179"/>
              <a:gd name="T4" fmla="*/ 2147483646 w 4396"/>
              <a:gd name="T5" fmla="*/ 2147483646 h 1179"/>
              <a:gd name="T6" fmla="*/ 2147483646 w 4396"/>
              <a:gd name="T7" fmla="*/ 2147483646 h 1179"/>
              <a:gd name="T8" fmla="*/ 2147483646 w 4396"/>
              <a:gd name="T9" fmla="*/ 2147483646 h 1179"/>
              <a:gd name="T10" fmla="*/ 2147483646 w 4396"/>
              <a:gd name="T11" fmla="*/ 2147483646 h 1179"/>
              <a:gd name="T12" fmla="*/ 2147483646 w 4396"/>
              <a:gd name="T13" fmla="*/ 2147483646 h 1179"/>
              <a:gd name="T14" fmla="*/ 2147483646 w 4396"/>
              <a:gd name="T15" fmla="*/ 2147483646 h 1179"/>
              <a:gd name="T16" fmla="*/ 2147483646 w 4396"/>
              <a:gd name="T17" fmla="*/ 2147483646 h 1179"/>
              <a:gd name="T18" fmla="*/ 2147483646 w 4396"/>
              <a:gd name="T19" fmla="*/ 2147483646 h 1179"/>
              <a:gd name="T20" fmla="*/ 2147483646 w 4396"/>
              <a:gd name="T21" fmla="*/ 2147483646 h 1179"/>
              <a:gd name="T22" fmla="*/ 2147483646 w 4396"/>
              <a:gd name="T23" fmla="*/ 2147483646 h 1179"/>
              <a:gd name="T24" fmla="*/ 2147483646 w 4396"/>
              <a:gd name="T25" fmla="*/ 2147483646 h 1179"/>
              <a:gd name="T26" fmla="*/ 2147483646 w 4396"/>
              <a:gd name="T27" fmla="*/ 2147483646 h 1179"/>
              <a:gd name="T28" fmla="*/ 2147483646 w 4396"/>
              <a:gd name="T29" fmla="*/ 2147483646 h 1179"/>
              <a:gd name="T30" fmla="*/ 2147483646 w 4396"/>
              <a:gd name="T31" fmla="*/ 2147483646 h 1179"/>
              <a:gd name="T32" fmla="*/ 2147483646 w 4396"/>
              <a:gd name="T33" fmla="*/ 2147483646 h 1179"/>
              <a:gd name="T34" fmla="*/ 2147483646 w 4396"/>
              <a:gd name="T35" fmla="*/ 2147483646 h 1179"/>
              <a:gd name="T36" fmla="*/ 2147483646 w 4396"/>
              <a:gd name="T37" fmla="*/ 2147483646 h 1179"/>
              <a:gd name="T38" fmla="*/ 2147483646 w 4396"/>
              <a:gd name="T39" fmla="*/ 2147483646 h 1179"/>
              <a:gd name="T40" fmla="*/ 2147483646 w 4396"/>
              <a:gd name="T41" fmla="*/ 2147483646 h 1179"/>
              <a:gd name="T42" fmla="*/ 2147483646 w 4396"/>
              <a:gd name="T43" fmla="*/ 2147483646 h 1179"/>
              <a:gd name="T44" fmla="*/ 2147483646 w 4396"/>
              <a:gd name="T45" fmla="*/ 2147483646 h 1179"/>
              <a:gd name="T46" fmla="*/ 2147483646 w 4396"/>
              <a:gd name="T47" fmla="*/ 2147483646 h 1179"/>
              <a:gd name="T48" fmla="*/ 2147483646 w 4396"/>
              <a:gd name="T49" fmla="*/ 2147483646 h 1179"/>
              <a:gd name="T50" fmla="*/ 2147483646 w 4396"/>
              <a:gd name="T51" fmla="*/ 2147483646 h 1179"/>
              <a:gd name="T52" fmla="*/ 2147483646 w 4396"/>
              <a:gd name="T53" fmla="*/ 2147483646 h 1179"/>
              <a:gd name="T54" fmla="*/ 2147483646 w 4396"/>
              <a:gd name="T55" fmla="*/ 2147483646 h 1179"/>
              <a:gd name="T56" fmla="*/ 2147483646 w 4396"/>
              <a:gd name="T57" fmla="*/ 2147483646 h 1179"/>
              <a:gd name="T58" fmla="*/ 2147483646 w 4396"/>
              <a:gd name="T59" fmla="*/ 2147483646 h 1179"/>
              <a:gd name="T60" fmla="*/ 2147483646 w 4396"/>
              <a:gd name="T61" fmla="*/ 2147483646 h 1179"/>
              <a:gd name="T62" fmla="*/ 2147483646 w 4396"/>
              <a:gd name="T63" fmla="*/ 2147483646 h 1179"/>
              <a:gd name="T64" fmla="*/ 2147483646 w 4396"/>
              <a:gd name="T65" fmla="*/ 2147483646 h 1179"/>
              <a:gd name="T66" fmla="*/ 2147483646 w 4396"/>
              <a:gd name="T67" fmla="*/ 2147483646 h 1179"/>
              <a:gd name="T68" fmla="*/ 2147483646 w 4396"/>
              <a:gd name="T69" fmla="*/ 2147483646 h 1179"/>
              <a:gd name="T70" fmla="*/ 2147483646 w 4396"/>
              <a:gd name="T71" fmla="*/ 0 h 117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349" name="Rectangle 581"/>
          <p:cNvSpPr>
            <a:spLocks noChangeArrowheads="1"/>
          </p:cNvSpPr>
          <p:nvPr/>
        </p:nvSpPr>
        <p:spPr bwMode="auto">
          <a:xfrm>
            <a:off x="250825" y="5329238"/>
            <a:ext cx="8640763" cy="323850"/>
          </a:xfrm>
          <a:prstGeom prst="rect">
            <a:avLst/>
          </a:prstGeom>
          <a:solidFill>
            <a:srgbClr val="C0C0C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43" name="Rectangle 2"/>
          <p:cNvSpPr txBox="1">
            <a:spLocks noChangeArrowheads="1"/>
          </p:cNvSpPr>
          <p:nvPr/>
        </p:nvSpPr>
        <p:spPr bwMode="auto">
          <a:xfrm>
            <a:off x="598488" y="836613"/>
            <a:ext cx="68564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数据链路层的简单模型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2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2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2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34" grpId="0" animBg="1"/>
      <p:bldP spid="161335" grpId="0" animBg="1"/>
      <p:bldP spid="161336" grpId="0" animBg="1"/>
      <p:bldP spid="161337" grpId="0" animBg="1"/>
      <p:bldP spid="161347" grpId="0"/>
      <p:bldP spid="1613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CC"/>
                </a:solidFill>
                <a:ea typeface="黑体" panose="02010609060101010101" pitchFamily="49" charset="-122"/>
              </a:rPr>
              <a:t>数据链路层解决的问题</a:t>
            </a:r>
          </a:p>
        </p:txBody>
      </p:sp>
      <p:sp>
        <p:nvSpPr>
          <p:cNvPr id="16387" name="Rectangle 23"/>
          <p:cNvSpPr>
            <a:spLocks noChangeArrowheads="1"/>
          </p:cNvSpPr>
          <p:nvPr/>
        </p:nvSpPr>
        <p:spPr bwMode="auto">
          <a:xfrm>
            <a:off x="2651125" y="2387600"/>
            <a:ext cx="2951163" cy="19478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</a:rPr>
              <a:t>封装成帧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</a:rPr>
              <a:t>透明传输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</a:rPr>
              <a:t>差错检测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527</TotalTime>
  <Words>1432</Words>
  <Application>Microsoft Office PowerPoint</Application>
  <PresentationFormat>全屏显示(4:3)</PresentationFormat>
  <Paragraphs>333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Times New Roman</vt:lpstr>
      <vt:lpstr>宋体</vt:lpstr>
      <vt:lpstr>Arial</vt:lpstr>
      <vt:lpstr>Verdana</vt:lpstr>
      <vt:lpstr>Wingdings</vt:lpstr>
      <vt:lpstr>楷体_GB2312</vt:lpstr>
      <vt:lpstr>黑体</vt:lpstr>
      <vt:lpstr>-apple-system</vt:lpstr>
      <vt:lpstr>Tahoma</vt:lpstr>
      <vt:lpstr>Symbol</vt:lpstr>
      <vt:lpstr>主题1</vt:lpstr>
      <vt:lpstr>PowerPoint 演示文稿</vt:lpstr>
      <vt:lpstr>PowerPoint 演示文稿</vt:lpstr>
      <vt:lpstr>PowerPoint 演示文稿</vt:lpstr>
      <vt:lpstr>PowerPoint 演示文稿</vt:lpstr>
      <vt:lpstr>   链路 就是一条无源的点到点的物理线路段，中间没有任何其他的交换结点。在进行通信时，两个计算机之间的通路往往是由许多的链路串接而成的    当需要在一条线路上传送数据时，除了必须有一条物理线路外，还必须有一些必要的规程来控制这些数据的传输。把实现这些规程的硬件和软件加到链路上，就构成了数据链路。    </vt:lpstr>
      <vt:lpstr>PowerPoint 演示文稿</vt:lpstr>
      <vt:lpstr>数据链路层的简单模型</vt:lpstr>
      <vt:lpstr>PowerPoint 演示文稿</vt:lpstr>
      <vt:lpstr>数据链路层解决的问题</vt:lpstr>
      <vt:lpstr>数据链路层解决的问题</vt:lpstr>
      <vt:lpstr>数据链路层解决的问题</vt:lpstr>
      <vt:lpstr>数据链路层解决的问题</vt:lpstr>
      <vt:lpstr>数据链路层解决的问题</vt:lpstr>
      <vt:lpstr>数据链路层解决的问题</vt:lpstr>
      <vt:lpstr>传输差错：通过通信信道后接收的数据与发送数据不一致的现象。 </vt:lpstr>
      <vt:lpstr>PowerPoint 演示文稿</vt:lpstr>
      <vt:lpstr>冗余码的计算 </vt:lpstr>
      <vt:lpstr>冗余码的计算举例 </vt:lpstr>
      <vt:lpstr>PowerPoint 演示文稿</vt:lpstr>
      <vt:lpstr>接收端对收到的每一帧进行 CRC 检验 </vt:lpstr>
      <vt:lpstr>应当注意 </vt:lpstr>
    </vt:vector>
  </TitlesOfParts>
  <Manager/>
  <Company>河海大学计算机学院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万定生</dc:creator>
  <cp:lastModifiedBy>NTKO</cp:lastModifiedBy>
  <cp:revision>464</cp:revision>
  <dcterms:created xsi:type="dcterms:W3CDTF">2002-03-04T09:39:37Z</dcterms:created>
  <dcterms:modified xsi:type="dcterms:W3CDTF">2022-08-21T05:38:41Z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DA5354F522A843ADB1BC275B7B87DD63</vt:lpwstr>
  </property>
  <property fmtid="{D5CDD505-2E9C-101B-9397-08002B2CF9AE}" pid="3" name="KSOProductBuildVer">
    <vt:lpwstr>2052-11.1.0.11294</vt:lpwstr>
  </property>
</Properties>
</file>