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theme/theme5.xml" ContentType="application/vnd.openxmlformats-officedocument.theme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theme/theme7.xml" ContentType="application/vnd.openxmlformats-officedocument.theme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6" r:id="rId2"/>
    <p:sldMasterId id="2147483698" r:id="rId3"/>
    <p:sldMasterId id="2147483712" r:id="rId4"/>
    <p:sldMasterId id="2147483724" r:id="rId5"/>
    <p:sldMasterId id="2147483738" r:id="rId6"/>
    <p:sldMasterId id="2147483750" r:id="rId7"/>
    <p:sldMasterId id="2147483764" r:id="rId8"/>
  </p:sldMasterIdLst>
  <p:notesMasterIdLst>
    <p:notesMasterId r:id="rId22"/>
  </p:notesMasterIdLst>
  <p:handoutMasterIdLst>
    <p:handoutMasterId r:id="rId23"/>
  </p:handoutMasterIdLst>
  <p:sldIdLst>
    <p:sldId id="393" r:id="rId9"/>
    <p:sldId id="436" r:id="rId10"/>
    <p:sldId id="375" r:id="rId11"/>
    <p:sldId id="385" r:id="rId12"/>
    <p:sldId id="376" r:id="rId13"/>
    <p:sldId id="377" r:id="rId14"/>
    <p:sldId id="405" r:id="rId15"/>
    <p:sldId id="378" r:id="rId16"/>
    <p:sldId id="379" r:id="rId17"/>
    <p:sldId id="398" r:id="rId18"/>
    <p:sldId id="434" r:id="rId19"/>
    <p:sldId id="435" r:id="rId20"/>
    <p:sldId id="437" r:id="rId21"/>
  </p:sldIdLst>
  <p:sldSz cx="9144000" cy="6858000" type="screen4x3"/>
  <p:notesSz cx="7099300" cy="10234613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6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396CB7"/>
    <a:srgbClr val="0099FF"/>
    <a:srgbClr val="000099"/>
    <a:srgbClr val="00CC00"/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544" autoAdjust="0"/>
  </p:normalViewPr>
  <p:slideViewPr>
    <p:cSldViewPr>
      <p:cViewPr varScale="1">
        <p:scale>
          <a:sx n="85" d="100"/>
          <a:sy n="85" d="100"/>
        </p:scale>
        <p:origin x="1378" y="48"/>
      </p:cViewPr>
      <p:guideLst>
        <p:guide orient="horz" pos="2886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260"/>
    </p:cViewPr>
  </p:sorterViewPr>
  <p:notesViewPr>
    <p:cSldViewPr>
      <p:cViewPr varScale="1">
        <p:scale>
          <a:sx n="61" d="100"/>
          <a:sy n="61" d="100"/>
        </p:scale>
        <p:origin x="-1710" y="-78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3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3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7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/>
            </a:lvl1pPr>
          </a:lstStyle>
          <a:p>
            <a:pPr>
              <a:defRPr/>
            </a:pPr>
            <a:fld id="{1BF8EF6E-8BB0-4BC0-9DEA-39BC86C3355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578069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316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5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单击以编辑母版文本样式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/>
            </a:lvl1pPr>
          </a:lstStyle>
          <a:p>
            <a:pPr>
              <a:defRPr/>
            </a:pPr>
            <a:fld id="{D5E4F762-561C-481B-B589-96D73B39405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9152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pattFill prst="pct5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5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858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13"/>
          <p:cNvSpPr txBox="1">
            <a:spLocks noChangeArrowheads="1"/>
          </p:cNvSpPr>
          <p:nvPr/>
        </p:nvSpPr>
        <p:spPr bwMode="auto">
          <a:xfrm>
            <a:off x="2627313" y="260350"/>
            <a:ext cx="28082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zh-CN" altLang="en-US" b="1" smtClean="0">
                <a:solidFill>
                  <a:srgbClr val="F7F7F7"/>
                </a:solidFill>
                <a:ea typeface="楷体_GB2312" pitchFamily="49" charset="-122"/>
              </a:rPr>
              <a:t>计算机与信息学院</a:t>
            </a:r>
          </a:p>
        </p:txBody>
      </p:sp>
      <p:pic>
        <p:nvPicPr>
          <p:cNvPr id="7" name="Picture 15" descr="邓体字徽（白色透明）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0"/>
            <a:ext cx="2232025" cy="795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43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4438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538778"/>
      </p:ext>
    </p:extLst>
  </p:cSld>
  <p:clrMapOvr>
    <a:masterClrMapping/>
  </p:clrMapOvr>
  <p:transition spd="slow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7227414"/>
      </p:ext>
    </p:extLst>
  </p:cSld>
  <p:clrMapOvr>
    <a:masterClrMapping/>
  </p:clrMapOvr>
  <p:transition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715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715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7784274"/>
      </p:ext>
    </p:extLst>
  </p:cSld>
  <p:clrMapOvr>
    <a:masterClrMapping/>
  </p:clrMapOvr>
  <p:transition spd="slow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3438" y="1752600"/>
            <a:ext cx="39243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3438" y="3962400"/>
            <a:ext cx="39243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0041537"/>
      </p:ext>
    </p:extLst>
  </p:cSld>
  <p:clrMapOvr>
    <a:masterClrMapping/>
  </p:clrMapOvr>
  <p:transition spd="slow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566738" y="304800"/>
            <a:ext cx="8008937" cy="5715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7751324"/>
      </p:ext>
    </p:extLst>
  </p:cSld>
  <p:clrMapOvr>
    <a:masterClrMapping/>
  </p:clrMapOvr>
  <p:transition spd="slow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15E370-7027-48DD-958C-0DC95C11A956}" type="datetime11">
              <a:rPr lang="zh-CN" altLang="en-US"/>
              <a:pPr>
                <a:defRPr/>
              </a:pPr>
              <a:t>14:04:23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2C5B14-8A1A-4073-9B19-097FF4D4B3D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55180205"/>
      </p:ext>
    </p:extLst>
  </p:cSld>
  <p:clrMapOvr>
    <a:masterClrMapping/>
  </p:clrMapOvr>
  <p:transition spd="slow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846D84-A513-4F5F-95F8-48B398D51EA9}" type="datetime11">
              <a:rPr lang="zh-CN" altLang="en-US"/>
              <a:pPr>
                <a:defRPr/>
              </a:pPr>
              <a:t>14:04:23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BE4EC2-1B0D-405F-B333-13CD1D992DA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84739971"/>
      </p:ext>
    </p:extLst>
  </p:cSld>
  <p:clrMapOvr>
    <a:masterClrMapping/>
  </p:clrMapOvr>
  <p:transition spd="slow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94F3D0-7EE1-48A7-9EB0-E8291F548F84}" type="datetime11">
              <a:rPr lang="zh-CN" altLang="en-US"/>
              <a:pPr>
                <a:defRPr/>
              </a:pPr>
              <a:t>14:04:23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058A39-0617-4D70-956C-64105BED489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0031034"/>
      </p:ext>
    </p:extLst>
  </p:cSld>
  <p:clrMapOvr>
    <a:masterClrMapping/>
  </p:clrMapOvr>
  <p:transition spd="slow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0998DD-7B77-48FC-80B9-92FA39F6CB07}" type="datetime11">
              <a:rPr lang="zh-CN" altLang="en-US"/>
              <a:pPr>
                <a:defRPr/>
              </a:pPr>
              <a:t>14:04:23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279F11-AF0A-4F52-BC6F-C94DDB3B8EA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69506621"/>
      </p:ext>
    </p:extLst>
  </p:cSld>
  <p:clrMapOvr>
    <a:masterClrMapping/>
  </p:clrMapOvr>
  <p:transition spd="slow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589BB3-1A3B-4054-ABBE-73A855CF7245}" type="datetime11">
              <a:rPr lang="zh-CN" altLang="en-US"/>
              <a:pPr>
                <a:defRPr/>
              </a:pPr>
              <a:t>14:04:23</a:t>
            </a:fld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0A15A8-F981-4D19-9EE6-C3158571302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93652046"/>
      </p:ext>
    </p:extLst>
  </p:cSld>
  <p:clrMapOvr>
    <a:masterClrMapping/>
  </p:clrMapOvr>
  <p:transition spd="slow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135BF2-22FE-4A8C-BEA4-2A645FFCB119}" type="datetime11">
              <a:rPr lang="zh-CN" altLang="en-US"/>
              <a:pPr>
                <a:defRPr/>
              </a:pPr>
              <a:t>14:04:23</a:t>
            </a:fld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DC398D-0064-4F5B-A99D-92A54A8F0E8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85984133"/>
      </p:ext>
    </p:extLst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1236816"/>
      </p:ext>
    </p:extLst>
  </p:cSld>
  <p:clrMapOvr>
    <a:masterClrMapping/>
  </p:clrMapOvr>
  <p:transition spd="slow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A6AB1B-4C67-4B6E-AB7A-9C982778BDED}" type="datetime11">
              <a:rPr lang="zh-CN" altLang="en-US"/>
              <a:pPr>
                <a:defRPr/>
              </a:pPr>
              <a:t>14:04:23</a:t>
            </a:fld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659386-5A8A-465E-A143-F0338E023EB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16047980"/>
      </p:ext>
    </p:extLst>
  </p:cSld>
  <p:clrMapOvr>
    <a:masterClrMapping/>
  </p:clrMapOvr>
  <p:transition spd="slow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45CBE3-E27F-4961-8C9A-A97025E19852}" type="datetime11">
              <a:rPr lang="zh-CN" altLang="en-US"/>
              <a:pPr>
                <a:defRPr/>
              </a:pPr>
              <a:t>14:04:23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C374DD-CE9A-451D-BF21-D7B59DB51ED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07087684"/>
      </p:ext>
    </p:extLst>
  </p:cSld>
  <p:clrMapOvr>
    <a:masterClrMapping/>
  </p:clrMapOvr>
  <p:transition spd="slow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1F6948-67F6-4B20-8D22-116835F74194}" type="datetime11">
              <a:rPr lang="zh-CN" altLang="en-US"/>
              <a:pPr>
                <a:defRPr/>
              </a:pPr>
              <a:t>14:04:23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C29C02-D84D-4B71-9C3E-AF65119542C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15145080"/>
      </p:ext>
    </p:extLst>
  </p:cSld>
  <p:clrMapOvr>
    <a:masterClrMapping/>
  </p:clrMapOvr>
  <p:transition spd="slow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66FD77-4A7D-4CAC-B4E3-0F8B200BE618}" type="datetime11">
              <a:rPr lang="zh-CN" altLang="en-US"/>
              <a:pPr>
                <a:defRPr/>
              </a:pPr>
              <a:t>14:04:23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384FD8-17AD-4B2C-9C1A-2EEEE05F72C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58631242"/>
      </p:ext>
    </p:extLst>
  </p:cSld>
  <p:clrMapOvr>
    <a:masterClrMapping/>
  </p:clrMapOvr>
  <p:transition spd="slow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1021E6-D16C-45A5-8775-5D316AAEC892}" type="datetime11">
              <a:rPr lang="zh-CN" altLang="en-US"/>
              <a:pPr>
                <a:defRPr/>
              </a:pPr>
              <a:t>14:04:23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79D700-9614-4CD9-9E6A-2A4C8EF2459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67954492"/>
      </p:ext>
    </p:extLst>
  </p:cSld>
  <p:clrMapOvr>
    <a:masterClrMapping/>
  </p:clrMapOvr>
  <p:transition spd="slow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5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858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13"/>
          <p:cNvSpPr txBox="1">
            <a:spLocks noChangeArrowheads="1"/>
          </p:cNvSpPr>
          <p:nvPr/>
        </p:nvSpPr>
        <p:spPr bwMode="auto">
          <a:xfrm>
            <a:off x="2627313" y="260350"/>
            <a:ext cx="28082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zh-CN" altLang="en-US" b="1" smtClean="0">
                <a:solidFill>
                  <a:srgbClr val="F7F7F7"/>
                </a:solidFill>
                <a:ea typeface="楷体_GB2312" pitchFamily="49" charset="-122"/>
              </a:rPr>
              <a:t>计算机与信息学院</a:t>
            </a:r>
          </a:p>
        </p:txBody>
      </p:sp>
      <p:sp>
        <p:nvSpPr>
          <p:cNvPr id="7" name="Text Box 14"/>
          <p:cNvSpPr txBox="1">
            <a:spLocks noChangeArrowheads="1"/>
          </p:cNvSpPr>
          <p:nvPr/>
        </p:nvSpPr>
        <p:spPr bwMode="auto">
          <a:xfrm>
            <a:off x="0" y="6640513"/>
            <a:ext cx="9144000" cy="244475"/>
          </a:xfrm>
          <a:prstGeom prst="rect">
            <a:avLst/>
          </a:prstGeom>
          <a:solidFill>
            <a:srgbClr val="A500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r>
              <a:rPr lang="zh-CN" altLang="en-US" sz="1000" smtClean="0">
                <a:solidFill>
                  <a:schemeClr val="bg1"/>
                </a:solidFill>
              </a:rPr>
              <a:t>河海大学计算机与信息学院计算机科学与技术系 </a:t>
            </a:r>
            <a:r>
              <a:rPr lang="en-US" altLang="zh-CN" sz="1000" smtClean="0">
                <a:solidFill>
                  <a:schemeClr val="bg1"/>
                </a:solidFill>
              </a:rPr>
              <a:t>2010</a:t>
            </a:r>
          </a:p>
        </p:txBody>
      </p:sp>
      <p:pic>
        <p:nvPicPr>
          <p:cNvPr id="8" name="Picture 15" descr="邓体字徽（白色透明）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0"/>
            <a:ext cx="2232025" cy="795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43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4438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9955328"/>
      </p:ext>
    </p:extLst>
  </p:cSld>
  <p:clrMapOvr>
    <a:masterClrMapping/>
  </p:clrMapOvr>
  <p:transition spd="slow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1448515"/>
      </p:ext>
    </p:extLst>
  </p:cSld>
  <p:clrMapOvr>
    <a:masterClrMapping/>
  </p:clrMapOvr>
  <p:transition spd="slow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511509991"/>
      </p:ext>
    </p:extLst>
  </p:cSld>
  <p:clrMapOvr>
    <a:masterClrMapping/>
  </p:clrMapOvr>
  <p:transition spd="slow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0812613"/>
      </p:ext>
    </p:extLst>
  </p:cSld>
  <p:clrMapOvr>
    <a:masterClrMapping/>
  </p:clrMapOvr>
  <p:transition spd="slow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0866319"/>
      </p:ext>
    </p:extLst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538477633"/>
      </p:ext>
    </p:extLst>
  </p:cSld>
  <p:clrMapOvr>
    <a:masterClrMapping/>
  </p:clrMapOvr>
  <p:transition spd="slow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9904398"/>
      </p:ext>
    </p:extLst>
  </p:cSld>
  <p:clrMapOvr>
    <a:masterClrMapping/>
  </p:clrMapOvr>
  <p:transition spd="slow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3004157"/>
      </p:ext>
    </p:extLst>
  </p:cSld>
  <p:clrMapOvr>
    <a:masterClrMapping/>
  </p:clrMapOvr>
  <p:transition spd="slow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670072756"/>
      </p:ext>
    </p:extLst>
  </p:cSld>
  <p:clrMapOvr>
    <a:masterClrMapping/>
  </p:clrMapOvr>
  <p:transition spd="slow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420500516"/>
      </p:ext>
    </p:extLst>
  </p:cSld>
  <p:clrMapOvr>
    <a:masterClrMapping/>
  </p:clrMapOvr>
  <p:transition spd="slow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2702009"/>
      </p:ext>
    </p:extLst>
  </p:cSld>
  <p:clrMapOvr>
    <a:masterClrMapping/>
  </p:clrMapOvr>
  <p:transition spd="slow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715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715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4938550"/>
      </p:ext>
    </p:extLst>
  </p:cSld>
  <p:clrMapOvr>
    <a:masterClrMapping/>
  </p:clrMapOvr>
  <p:transition spd="slow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3438" y="1752600"/>
            <a:ext cx="39243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3438" y="3962400"/>
            <a:ext cx="39243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122304"/>
      </p:ext>
    </p:extLst>
  </p:cSld>
  <p:clrMapOvr>
    <a:masterClrMapping/>
  </p:clrMapOvr>
  <p:transition spd="slow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566738" y="304800"/>
            <a:ext cx="8008937" cy="5715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9035807"/>
      </p:ext>
    </p:extLst>
  </p:cSld>
  <p:clrMapOvr>
    <a:masterClrMapping/>
  </p:clrMapOvr>
  <p:transition spd="slow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908840-9CE1-4897-8F5E-944636A6E8A0}" type="datetime11">
              <a:rPr lang="zh-CN" altLang="en-US"/>
              <a:pPr>
                <a:defRPr/>
              </a:pPr>
              <a:t>14:04:23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121DF7-EB49-41FD-9430-A8A802B2FD6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82841816"/>
      </p:ext>
    </p:extLst>
  </p:cSld>
  <p:clrMapOvr>
    <a:masterClrMapping/>
  </p:clrMapOvr>
  <p:transition spd="slow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68FF8D-1E5C-4230-A0DB-52CF4DAA4D89}" type="datetime11">
              <a:rPr lang="zh-CN" altLang="en-US"/>
              <a:pPr>
                <a:defRPr/>
              </a:pPr>
              <a:t>14:04:23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8281D7-DFAA-4BAE-8C77-B8B8013BA32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52330871"/>
      </p:ext>
    </p:extLst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56624"/>
      </p:ext>
    </p:extLst>
  </p:cSld>
  <p:clrMapOvr>
    <a:masterClrMapping/>
  </p:clrMapOvr>
  <p:transition spd="slow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105721-E09F-470A-8914-BD58CE0CBE3F}" type="datetime11">
              <a:rPr lang="zh-CN" altLang="en-US"/>
              <a:pPr>
                <a:defRPr/>
              </a:pPr>
              <a:t>14:04:23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AC5949-F26D-43A5-82E1-6B7D17A9FFC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82008146"/>
      </p:ext>
    </p:extLst>
  </p:cSld>
  <p:clrMapOvr>
    <a:masterClrMapping/>
  </p:clrMapOvr>
  <p:transition spd="slow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0C7613-E69F-4A56-A2BD-583A7ACC5141}" type="datetime11">
              <a:rPr lang="zh-CN" altLang="en-US"/>
              <a:pPr>
                <a:defRPr/>
              </a:pPr>
              <a:t>14:04:23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A6C327-ACC8-4E73-A51B-F04F60BD2EE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40528519"/>
      </p:ext>
    </p:extLst>
  </p:cSld>
  <p:clrMapOvr>
    <a:masterClrMapping/>
  </p:clrMapOvr>
  <p:transition spd="slow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EF947E-6BAD-4789-B73B-40ED079AA229}" type="datetime11">
              <a:rPr lang="zh-CN" altLang="en-US"/>
              <a:pPr>
                <a:defRPr/>
              </a:pPr>
              <a:t>14:04:23</a:t>
            </a:fld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9ABAD0-C054-48D9-8064-014366479A6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24263385"/>
      </p:ext>
    </p:extLst>
  </p:cSld>
  <p:clrMapOvr>
    <a:masterClrMapping/>
  </p:clrMapOvr>
  <p:transition spd="slow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45C7F4-E393-4560-AE87-EB692BF9E547}" type="datetime11">
              <a:rPr lang="zh-CN" altLang="en-US"/>
              <a:pPr>
                <a:defRPr/>
              </a:pPr>
              <a:t>14:04:23</a:t>
            </a:fld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FB29FE-968C-4162-A54E-082B0933531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16349594"/>
      </p:ext>
    </p:extLst>
  </p:cSld>
  <p:clrMapOvr>
    <a:masterClrMapping/>
  </p:clrMapOvr>
  <p:transition spd="slow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42DCA7-6129-43FC-A9EF-B1F39BBF925D}" type="datetime11">
              <a:rPr lang="zh-CN" altLang="en-US"/>
              <a:pPr>
                <a:defRPr/>
              </a:pPr>
              <a:t>14:04:23</a:t>
            </a:fld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D712ED-A798-41F9-8513-B51F365C2D6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8707272"/>
      </p:ext>
    </p:extLst>
  </p:cSld>
  <p:clrMapOvr>
    <a:masterClrMapping/>
  </p:clrMapOvr>
  <p:transition spd="slow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8ACEC7-9DAE-4645-9F4F-6C9A0E242F6C}" type="datetime11">
              <a:rPr lang="zh-CN" altLang="en-US"/>
              <a:pPr>
                <a:defRPr/>
              </a:pPr>
              <a:t>14:04:23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6850B0-508D-44F6-B8BC-B8373D7EB92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47725631"/>
      </p:ext>
    </p:extLst>
  </p:cSld>
  <p:clrMapOvr>
    <a:masterClrMapping/>
  </p:clrMapOvr>
  <p:transition spd="slow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FAC658-C628-4636-9E99-F5CCA80F054B}" type="datetime11">
              <a:rPr lang="zh-CN" altLang="en-US"/>
              <a:pPr>
                <a:defRPr/>
              </a:pPr>
              <a:t>14:04:23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341040-AD4C-4D66-A125-473FE341819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91619620"/>
      </p:ext>
    </p:extLst>
  </p:cSld>
  <p:clrMapOvr>
    <a:masterClrMapping/>
  </p:clrMapOvr>
  <p:transition spd="slow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CB40E2-3A4C-4B01-8B95-CB89068EBCE9}" type="datetime11">
              <a:rPr lang="zh-CN" altLang="en-US"/>
              <a:pPr>
                <a:defRPr/>
              </a:pPr>
              <a:t>14:04:23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7A5400-3B6F-4AE3-8F48-BC80C27E937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64309656"/>
      </p:ext>
    </p:extLst>
  </p:cSld>
  <p:clrMapOvr>
    <a:masterClrMapping/>
  </p:clrMapOvr>
  <p:transition spd="slow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3A83CF-06DE-4D67-BDB2-4A203DC74D28}" type="datetime11">
              <a:rPr lang="zh-CN" altLang="en-US"/>
              <a:pPr>
                <a:defRPr/>
              </a:pPr>
              <a:t>14:04:23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FCEFE5-5237-469E-AAAC-0592FCF717A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81746424"/>
      </p:ext>
    </p:extLst>
  </p:cSld>
  <p:clrMapOvr>
    <a:masterClrMapping/>
  </p:clrMapOvr>
  <p:transition spd="slow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5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858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13"/>
          <p:cNvSpPr txBox="1">
            <a:spLocks noChangeArrowheads="1"/>
          </p:cNvSpPr>
          <p:nvPr/>
        </p:nvSpPr>
        <p:spPr bwMode="auto">
          <a:xfrm>
            <a:off x="2627313" y="260350"/>
            <a:ext cx="28082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zh-CN" altLang="en-US" b="1" smtClean="0">
                <a:solidFill>
                  <a:srgbClr val="F7F7F7"/>
                </a:solidFill>
                <a:ea typeface="楷体_GB2312" pitchFamily="49" charset="-122"/>
              </a:rPr>
              <a:t>计算机与信息学院</a:t>
            </a:r>
          </a:p>
        </p:txBody>
      </p:sp>
      <p:sp>
        <p:nvSpPr>
          <p:cNvPr id="7" name="Text Box 14"/>
          <p:cNvSpPr txBox="1">
            <a:spLocks noChangeArrowheads="1"/>
          </p:cNvSpPr>
          <p:nvPr/>
        </p:nvSpPr>
        <p:spPr bwMode="auto">
          <a:xfrm>
            <a:off x="0" y="6640513"/>
            <a:ext cx="9144000" cy="244475"/>
          </a:xfrm>
          <a:prstGeom prst="rect">
            <a:avLst/>
          </a:prstGeom>
          <a:solidFill>
            <a:srgbClr val="A500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r>
              <a:rPr lang="zh-CN" altLang="en-US" sz="1000" smtClean="0">
                <a:solidFill>
                  <a:schemeClr val="bg1"/>
                </a:solidFill>
              </a:rPr>
              <a:t>河海大学计算机与信息学院计算机科学与技术系 </a:t>
            </a:r>
            <a:r>
              <a:rPr lang="en-US" altLang="zh-CN" sz="1000" smtClean="0">
                <a:solidFill>
                  <a:schemeClr val="bg1"/>
                </a:solidFill>
              </a:rPr>
              <a:t>2010</a:t>
            </a:r>
          </a:p>
        </p:txBody>
      </p:sp>
      <p:pic>
        <p:nvPicPr>
          <p:cNvPr id="8" name="Picture 15" descr="邓体字徽（白色透明）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0"/>
            <a:ext cx="2232025" cy="795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43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4438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8363513"/>
      </p:ext>
    </p:extLst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9337709"/>
      </p:ext>
    </p:extLst>
  </p:cSld>
  <p:clrMapOvr>
    <a:masterClrMapping/>
  </p:clrMapOvr>
  <p:transition spd="slow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7130447"/>
      </p:ext>
    </p:extLst>
  </p:cSld>
  <p:clrMapOvr>
    <a:masterClrMapping/>
  </p:clrMapOvr>
  <p:transition spd="slow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194656385"/>
      </p:ext>
    </p:extLst>
  </p:cSld>
  <p:clrMapOvr>
    <a:masterClrMapping/>
  </p:clrMapOvr>
  <p:transition spd="slow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3320058"/>
      </p:ext>
    </p:extLst>
  </p:cSld>
  <p:clrMapOvr>
    <a:masterClrMapping/>
  </p:clrMapOvr>
  <p:transition spd="slow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7936894"/>
      </p:ext>
    </p:extLst>
  </p:cSld>
  <p:clrMapOvr>
    <a:masterClrMapping/>
  </p:clrMapOvr>
  <p:transition spd="slow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2941796"/>
      </p:ext>
    </p:extLst>
  </p:cSld>
  <p:clrMapOvr>
    <a:masterClrMapping/>
  </p:clrMapOvr>
  <p:transition spd="slow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6011134"/>
      </p:ext>
    </p:extLst>
  </p:cSld>
  <p:clrMapOvr>
    <a:masterClrMapping/>
  </p:clrMapOvr>
  <p:transition spd="slow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076290524"/>
      </p:ext>
    </p:extLst>
  </p:cSld>
  <p:clrMapOvr>
    <a:masterClrMapping/>
  </p:clrMapOvr>
  <p:transition spd="slow"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755604745"/>
      </p:ext>
    </p:extLst>
  </p:cSld>
  <p:clrMapOvr>
    <a:masterClrMapping/>
  </p:clrMapOvr>
  <p:transition spd="slow"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5533836"/>
      </p:ext>
    </p:extLst>
  </p:cSld>
  <p:clrMapOvr>
    <a:masterClrMapping/>
  </p:clrMapOvr>
  <p:transition spd="slow"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715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715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8322214"/>
      </p:ext>
    </p:extLst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560" y="188640"/>
            <a:ext cx="8001000" cy="1216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9226110"/>
      </p:ext>
    </p:extLst>
  </p:cSld>
  <p:clrMapOvr>
    <a:masterClrMapping/>
  </p:clrMapOvr>
  <p:transition spd="slow"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3438" y="1752600"/>
            <a:ext cx="39243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3438" y="3962400"/>
            <a:ext cx="39243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9139261"/>
      </p:ext>
    </p:extLst>
  </p:cSld>
  <p:clrMapOvr>
    <a:masterClrMapping/>
  </p:clrMapOvr>
  <p:transition spd="slow"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566738" y="304800"/>
            <a:ext cx="8008937" cy="5715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4947749"/>
      </p:ext>
    </p:extLst>
  </p:cSld>
  <p:clrMapOvr>
    <a:masterClrMapping/>
  </p:clrMapOvr>
  <p:transition spd="slow"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4D86BC-1210-40EB-BA95-AC99547804F2}" type="datetime11">
              <a:rPr lang="zh-CN" altLang="en-US"/>
              <a:pPr>
                <a:defRPr/>
              </a:pPr>
              <a:t>14:04:23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2190C1-DC7E-452B-917E-D6363AD76FB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32388709"/>
      </p:ext>
    </p:extLst>
  </p:cSld>
  <p:clrMapOvr>
    <a:masterClrMapping/>
  </p:clrMapOvr>
  <p:transition spd="slow"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752EF9-0E72-4908-A4CF-A485457B0E17}" type="datetime11">
              <a:rPr lang="zh-CN" altLang="en-US"/>
              <a:pPr>
                <a:defRPr/>
              </a:pPr>
              <a:t>14:04:23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435795-263C-4BC0-B796-8B17770A944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59971523"/>
      </p:ext>
    </p:extLst>
  </p:cSld>
  <p:clrMapOvr>
    <a:masterClrMapping/>
  </p:clrMapOvr>
  <p:transition spd="slow"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B27A69-1491-4892-B916-AD884244FF9D}" type="datetime11">
              <a:rPr lang="zh-CN" altLang="en-US"/>
              <a:pPr>
                <a:defRPr/>
              </a:pPr>
              <a:t>14:04:23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ADEA79-DB07-4C9E-9D95-A5B70B29E3D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80671668"/>
      </p:ext>
    </p:extLst>
  </p:cSld>
  <p:clrMapOvr>
    <a:masterClrMapping/>
  </p:clrMapOvr>
  <p:transition spd="slow"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E3AAA2-FC6A-42E2-B80C-54E161313B9A}" type="datetime11">
              <a:rPr lang="zh-CN" altLang="en-US"/>
              <a:pPr>
                <a:defRPr/>
              </a:pPr>
              <a:t>14:04:23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75825B-9915-48C8-B028-7AC7E4A38F7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59044970"/>
      </p:ext>
    </p:extLst>
  </p:cSld>
  <p:clrMapOvr>
    <a:masterClrMapping/>
  </p:clrMapOvr>
  <p:transition spd="slow"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589132-D9E9-4BE7-921E-3EA32751B8CF}" type="datetime11">
              <a:rPr lang="zh-CN" altLang="en-US"/>
              <a:pPr>
                <a:defRPr/>
              </a:pPr>
              <a:t>14:04:23</a:t>
            </a:fld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DF8B4C-D822-413E-B56D-5C5AEACBACE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97981902"/>
      </p:ext>
    </p:extLst>
  </p:cSld>
  <p:clrMapOvr>
    <a:masterClrMapping/>
  </p:clrMapOvr>
  <p:transition spd="slow"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E10F62-1FB2-476D-B2E0-3DBA3211DCA0}" type="datetime11">
              <a:rPr lang="zh-CN" altLang="en-US"/>
              <a:pPr>
                <a:defRPr/>
              </a:pPr>
              <a:t>14:04:23</a:t>
            </a:fld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BE93D0-651D-4D34-B816-137586CE261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16001994"/>
      </p:ext>
    </p:extLst>
  </p:cSld>
  <p:clrMapOvr>
    <a:masterClrMapping/>
  </p:clrMapOvr>
  <p:transition spd="slow"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E50F3D-F604-41AB-8C51-A0BE9A084A68}" type="datetime11">
              <a:rPr lang="zh-CN" altLang="en-US"/>
              <a:pPr>
                <a:defRPr/>
              </a:pPr>
              <a:t>14:04:23</a:t>
            </a:fld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7852EF-E180-4DC4-8D54-89A08DF3E9B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45620659"/>
      </p:ext>
    </p:extLst>
  </p:cSld>
  <p:clrMapOvr>
    <a:masterClrMapping/>
  </p:clrMapOvr>
  <p:transition spd="slow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439681-7764-473B-9263-00E4D0612103}" type="datetime11">
              <a:rPr lang="zh-CN" altLang="en-US"/>
              <a:pPr>
                <a:defRPr/>
              </a:pPr>
              <a:t>14:04:23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BC2063-9538-42CC-B810-A9727632E38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79067060"/>
      </p:ext>
    </p:extLst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1002233"/>
      </p:ext>
    </p:extLst>
  </p:cSld>
  <p:clrMapOvr>
    <a:masterClrMapping/>
  </p:clrMapOvr>
  <p:transition spd="slow"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44862A-93C6-489D-A8B5-01547014FE67}" type="datetime11">
              <a:rPr lang="zh-CN" altLang="en-US"/>
              <a:pPr>
                <a:defRPr/>
              </a:pPr>
              <a:t>14:04:23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1D11C1-B4E8-4D9D-85E8-0A0CC53CD8F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90966646"/>
      </p:ext>
    </p:extLst>
  </p:cSld>
  <p:clrMapOvr>
    <a:masterClrMapping/>
  </p:clrMapOvr>
  <p:transition spd="slow"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0E9CF4-BEC1-4C9B-8B45-08DC16DA754E}" type="datetime11">
              <a:rPr lang="zh-CN" altLang="en-US"/>
              <a:pPr>
                <a:defRPr/>
              </a:pPr>
              <a:t>14:04:23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3A5EB4-361C-4155-839F-95642A24F97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8767044"/>
      </p:ext>
    </p:extLst>
  </p:cSld>
  <p:clrMapOvr>
    <a:masterClrMapping/>
  </p:clrMapOvr>
  <p:transition spd="slow"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54CB23-779E-479D-AA5D-F4137002CDF8}" type="datetime11">
              <a:rPr lang="zh-CN" altLang="en-US"/>
              <a:pPr>
                <a:defRPr/>
              </a:pPr>
              <a:t>14:04:23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1C9BCD-DA4F-4744-B678-85B7995875C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57353749"/>
      </p:ext>
    </p:extLst>
  </p:cSld>
  <p:clrMapOvr>
    <a:masterClrMapping/>
  </p:clrMapOvr>
  <p:transition spd="slow"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5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858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13"/>
          <p:cNvSpPr txBox="1">
            <a:spLocks noChangeArrowheads="1"/>
          </p:cNvSpPr>
          <p:nvPr/>
        </p:nvSpPr>
        <p:spPr bwMode="auto">
          <a:xfrm>
            <a:off x="2627313" y="260350"/>
            <a:ext cx="28082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zh-CN" altLang="en-US" b="1" smtClean="0">
                <a:solidFill>
                  <a:srgbClr val="F7F7F7"/>
                </a:solidFill>
                <a:ea typeface="楷体_GB2312" pitchFamily="49" charset="-122"/>
              </a:rPr>
              <a:t>计算机与信息学院</a:t>
            </a:r>
          </a:p>
        </p:txBody>
      </p:sp>
      <p:sp>
        <p:nvSpPr>
          <p:cNvPr id="7" name="Text Box 14"/>
          <p:cNvSpPr txBox="1">
            <a:spLocks noChangeArrowheads="1"/>
          </p:cNvSpPr>
          <p:nvPr/>
        </p:nvSpPr>
        <p:spPr bwMode="auto">
          <a:xfrm>
            <a:off x="0" y="6640513"/>
            <a:ext cx="9144000" cy="244475"/>
          </a:xfrm>
          <a:prstGeom prst="rect">
            <a:avLst/>
          </a:prstGeom>
          <a:solidFill>
            <a:srgbClr val="A500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r>
              <a:rPr lang="zh-CN" altLang="en-US" sz="1000" smtClean="0">
                <a:solidFill>
                  <a:schemeClr val="bg1"/>
                </a:solidFill>
              </a:rPr>
              <a:t>河海大学计算机与信息学院计算机科学与技术系 </a:t>
            </a:r>
            <a:r>
              <a:rPr lang="en-US" altLang="zh-CN" sz="1000" smtClean="0">
                <a:solidFill>
                  <a:schemeClr val="bg1"/>
                </a:solidFill>
              </a:rPr>
              <a:t>2010</a:t>
            </a:r>
          </a:p>
        </p:txBody>
      </p:sp>
      <p:pic>
        <p:nvPicPr>
          <p:cNvPr id="8" name="Picture 15" descr="邓体字徽（白色透明）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0"/>
            <a:ext cx="2232025" cy="795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43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4438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1898592"/>
      </p:ext>
    </p:extLst>
  </p:cSld>
  <p:clrMapOvr>
    <a:masterClrMapping/>
  </p:clrMapOvr>
  <p:transition spd="slow"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556791"/>
            <a:ext cx="8001000" cy="1216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6738" y="2114128"/>
            <a:ext cx="8001000" cy="4267200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06320568"/>
      </p:ext>
    </p:extLst>
  </p:cSld>
  <p:clrMapOvr>
    <a:masterClrMapping/>
  </p:clrMapOvr>
  <p:transition spd="slow"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452079276"/>
      </p:ext>
    </p:extLst>
  </p:cSld>
  <p:clrMapOvr>
    <a:masterClrMapping/>
  </p:clrMapOvr>
  <p:transition spd="slow"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5907513"/>
      </p:ext>
    </p:extLst>
  </p:cSld>
  <p:clrMapOvr>
    <a:masterClrMapping/>
  </p:clrMapOvr>
  <p:transition spd="slow"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823198"/>
      </p:ext>
    </p:extLst>
  </p:cSld>
  <p:clrMapOvr>
    <a:masterClrMapping/>
  </p:clrMapOvr>
  <p:transition spd="slow"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756323"/>
      </p:ext>
    </p:extLst>
  </p:cSld>
  <p:clrMapOvr>
    <a:masterClrMapping/>
  </p:clrMapOvr>
  <p:transition spd="slow"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7833908"/>
      </p:ext>
    </p:extLst>
  </p:cSld>
  <p:clrMapOvr>
    <a:masterClrMapping/>
  </p:clrMapOvr>
  <p:transition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577661069"/>
      </p:ext>
    </p:extLst>
  </p:cSld>
  <p:clrMapOvr>
    <a:masterClrMapping/>
  </p:clrMapOvr>
  <p:transition spd="slow"/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020261118"/>
      </p:ext>
    </p:extLst>
  </p:cSld>
  <p:clrMapOvr>
    <a:masterClrMapping/>
  </p:clrMapOvr>
  <p:transition spd="slow"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467780684"/>
      </p:ext>
    </p:extLst>
  </p:cSld>
  <p:clrMapOvr>
    <a:masterClrMapping/>
  </p:clrMapOvr>
  <p:transition spd="slow"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4168189"/>
      </p:ext>
    </p:extLst>
  </p:cSld>
  <p:clrMapOvr>
    <a:masterClrMapping/>
  </p:clrMapOvr>
  <p:transition spd="slow"/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715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715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7942540"/>
      </p:ext>
    </p:extLst>
  </p:cSld>
  <p:clrMapOvr>
    <a:masterClrMapping/>
  </p:clrMapOvr>
  <p:transition spd="slow"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3438" y="1752600"/>
            <a:ext cx="39243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3438" y="3962400"/>
            <a:ext cx="39243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6649815"/>
      </p:ext>
    </p:extLst>
  </p:cSld>
  <p:clrMapOvr>
    <a:masterClrMapping/>
  </p:clrMapOvr>
  <p:transition spd="slow"/>
  <p:hf hdr="0" ftr="0"/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566738" y="304800"/>
            <a:ext cx="8008937" cy="5715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6547963"/>
      </p:ext>
    </p:extLst>
  </p:cSld>
  <p:clrMapOvr>
    <a:masterClrMapping/>
  </p:clrMapOvr>
  <p:transition spd="slow"/>
  <p:hf hdr="0" ftr="0"/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2519005"/>
      </p:ext>
    </p:extLst>
  </p:cSld>
  <p:clrMapOvr>
    <a:masterClrMapping/>
  </p:clrMapOvr>
  <p:transition spd="slow"/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42946A-8C45-49EA-8484-62EB36294C50}" type="datetime11">
              <a:rPr lang="zh-CN" altLang="en-US"/>
              <a:pPr>
                <a:defRPr/>
              </a:pPr>
              <a:t>14:04:23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7ADAA5-8216-4300-8D9E-0382199ED35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34823527"/>
      </p:ext>
    </p:extLst>
  </p:cSld>
  <p:clrMapOvr>
    <a:masterClrMapping/>
  </p:clrMapOvr>
  <p:transition spd="slow"/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BFE423-E267-460F-A06E-035D442403E3}" type="datetime11">
              <a:rPr lang="zh-CN" altLang="en-US"/>
              <a:pPr>
                <a:defRPr/>
              </a:pPr>
              <a:t>14:04:23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21F2AB-D8F5-492D-9E5C-259E2AB551A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25468686"/>
      </p:ext>
    </p:extLst>
  </p:cSld>
  <p:clrMapOvr>
    <a:masterClrMapping/>
  </p:clrMapOvr>
  <p:transition spd="slow"/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6277DE-454F-4EB0-B086-4F09F7D918D9}" type="datetime11">
              <a:rPr lang="zh-CN" altLang="en-US"/>
              <a:pPr>
                <a:defRPr/>
              </a:pPr>
              <a:t>14:04:23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9C33B0-7EBD-45AD-AA8E-755813378EC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54560333"/>
      </p:ext>
    </p:extLst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921889390"/>
      </p:ext>
    </p:extLst>
  </p:cSld>
  <p:clrMapOvr>
    <a:masterClrMapping/>
  </p:clrMapOvr>
  <p:transition spd="slow"/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2F34BC-6E38-4FF8-A5B5-616EEEF4622B}" type="datetime11">
              <a:rPr lang="zh-CN" altLang="en-US"/>
              <a:pPr>
                <a:defRPr/>
              </a:pPr>
              <a:t>14:04:23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EF00F8-FD6E-46F8-B8FC-7352A33CA74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74933097"/>
      </p:ext>
    </p:extLst>
  </p:cSld>
  <p:clrMapOvr>
    <a:masterClrMapping/>
  </p:clrMapOvr>
  <p:transition spd="slow"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3199EC-9BC3-4AAF-A356-B3CA7825607F}" type="datetime11">
              <a:rPr lang="zh-CN" altLang="en-US"/>
              <a:pPr>
                <a:defRPr/>
              </a:pPr>
              <a:t>14:04:23</a:t>
            </a:fld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1682E1-CFBA-4BCD-A0D7-D78ABB0029D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68356389"/>
      </p:ext>
    </p:extLst>
  </p:cSld>
  <p:clrMapOvr>
    <a:masterClrMapping/>
  </p:clrMapOvr>
  <p:transition spd="slow"/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4C5EF3-DBB5-4048-BDFE-884160B00AD7}" type="datetime11">
              <a:rPr lang="zh-CN" altLang="en-US"/>
              <a:pPr>
                <a:defRPr/>
              </a:pPr>
              <a:t>14:04:23</a:t>
            </a:fld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F27FCD-994E-4191-9D65-D62BBBF60B3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34457869"/>
      </p:ext>
    </p:extLst>
  </p:cSld>
  <p:clrMapOvr>
    <a:masterClrMapping/>
  </p:clrMapOvr>
  <p:transition spd="slow"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78701B-7C7D-4FC6-80E3-513C77B88908}" type="datetime11">
              <a:rPr lang="zh-CN" altLang="en-US"/>
              <a:pPr>
                <a:defRPr/>
              </a:pPr>
              <a:t>14:04:23</a:t>
            </a:fld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4D3478-33A1-47E0-8A08-B9B13AE7D22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00930362"/>
      </p:ext>
    </p:extLst>
  </p:cSld>
  <p:clrMapOvr>
    <a:masterClrMapping/>
  </p:clrMapOvr>
  <p:transition spd="slow"/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D64C3C-6C57-41E1-8FDF-28F7007E8FF2}" type="datetime11">
              <a:rPr lang="zh-CN" altLang="en-US"/>
              <a:pPr>
                <a:defRPr/>
              </a:pPr>
              <a:t>14:04:23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E5C5D3-A649-4F42-BD49-A4CD4CE120F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83309562"/>
      </p:ext>
    </p:extLst>
  </p:cSld>
  <p:clrMapOvr>
    <a:masterClrMapping/>
  </p:clrMapOvr>
  <p:transition spd="slow"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1188BB-C1E0-46F3-AEEC-949CC6EB6BEE}" type="datetime11">
              <a:rPr lang="zh-CN" altLang="en-US"/>
              <a:pPr>
                <a:defRPr/>
              </a:pPr>
              <a:t>14:04:23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96F66-3C20-4C75-BA46-04302B3F294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18292255"/>
      </p:ext>
    </p:extLst>
  </p:cSld>
  <p:clrMapOvr>
    <a:masterClrMapping/>
  </p:clrMapOvr>
  <p:transition spd="slow"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FB15D7-5CBC-4148-A445-4EFAD7EF2019}" type="datetime11">
              <a:rPr lang="zh-CN" altLang="en-US"/>
              <a:pPr>
                <a:defRPr/>
              </a:pPr>
              <a:t>14:04:23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18BE39-EF05-49F6-AA3F-6D638BA63F1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24512087"/>
      </p:ext>
    </p:extLst>
  </p:cSld>
  <p:clrMapOvr>
    <a:masterClrMapping/>
  </p:clrMapOvr>
  <p:transition spd="slow"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538926-C87F-4650-8EE5-70D26B82B05A}" type="datetime11">
              <a:rPr lang="zh-CN" altLang="en-US"/>
              <a:pPr>
                <a:defRPr/>
              </a:pPr>
              <a:t>14:04:23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ADE132-EFCC-4B97-AD83-475FF735C22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2538317"/>
      </p:ext>
    </p:extLst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7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6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5.xml"/><Relationship Id="rId3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4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9.xml"/><Relationship Id="rId1" Type="http://schemas.openxmlformats.org/officeDocument/2006/relationships/slideLayout" Target="../slideLayouts/slideLayout38.xml"/><Relationship Id="rId6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6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slideLayout" Target="../slideLayouts/slideLayout61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50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9.xml"/><Relationship Id="rId3" Type="http://schemas.openxmlformats.org/officeDocument/2006/relationships/slideLayout" Target="../slideLayouts/slideLayout64.xml"/><Relationship Id="rId7" Type="http://schemas.openxmlformats.org/officeDocument/2006/relationships/slideLayout" Target="../slideLayouts/slideLayout68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63.xml"/><Relationship Id="rId1" Type="http://schemas.openxmlformats.org/officeDocument/2006/relationships/slideLayout" Target="../slideLayouts/slideLayout62.xml"/><Relationship Id="rId6" Type="http://schemas.openxmlformats.org/officeDocument/2006/relationships/slideLayout" Target="../slideLayouts/slideLayout67.xml"/><Relationship Id="rId11" Type="http://schemas.openxmlformats.org/officeDocument/2006/relationships/slideLayout" Target="../slideLayouts/slideLayout72.xml"/><Relationship Id="rId5" Type="http://schemas.openxmlformats.org/officeDocument/2006/relationships/slideLayout" Target="../slideLayouts/slideLayout66.xml"/><Relationship Id="rId10" Type="http://schemas.openxmlformats.org/officeDocument/2006/relationships/slideLayout" Target="../slideLayouts/slideLayout71.xml"/><Relationship Id="rId4" Type="http://schemas.openxmlformats.org/officeDocument/2006/relationships/slideLayout" Target="../slideLayouts/slideLayout65.xml"/><Relationship Id="rId9" Type="http://schemas.openxmlformats.org/officeDocument/2006/relationships/slideLayout" Target="../slideLayouts/slideLayout70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0.xml"/><Relationship Id="rId13" Type="http://schemas.openxmlformats.org/officeDocument/2006/relationships/slideLayout" Target="../slideLayouts/slideLayout85.xml"/><Relationship Id="rId3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9.xml"/><Relationship Id="rId12" Type="http://schemas.openxmlformats.org/officeDocument/2006/relationships/slideLayout" Target="../slideLayouts/slideLayout84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74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8.xml"/><Relationship Id="rId11" Type="http://schemas.openxmlformats.org/officeDocument/2006/relationships/slideLayout" Target="../slideLayouts/slideLayout83.xml"/><Relationship Id="rId5" Type="http://schemas.openxmlformats.org/officeDocument/2006/relationships/slideLayout" Target="../slideLayouts/slideLayout77.xml"/><Relationship Id="rId15" Type="http://schemas.openxmlformats.org/officeDocument/2006/relationships/theme" Target="../theme/theme7.xml"/><Relationship Id="rId10" Type="http://schemas.openxmlformats.org/officeDocument/2006/relationships/slideLayout" Target="../slideLayouts/slideLayout82.xml"/><Relationship Id="rId4" Type="http://schemas.openxmlformats.org/officeDocument/2006/relationships/slideLayout" Target="../slideLayouts/slideLayout76.xml"/><Relationship Id="rId9" Type="http://schemas.openxmlformats.org/officeDocument/2006/relationships/slideLayout" Target="../slideLayouts/slideLayout81.xml"/><Relationship Id="rId14" Type="http://schemas.openxmlformats.org/officeDocument/2006/relationships/slideLayout" Target="../slideLayouts/slideLayout86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4.xml"/><Relationship Id="rId3" Type="http://schemas.openxmlformats.org/officeDocument/2006/relationships/slideLayout" Target="../slideLayouts/slideLayout89.xml"/><Relationship Id="rId7" Type="http://schemas.openxmlformats.org/officeDocument/2006/relationships/slideLayout" Target="../slideLayouts/slideLayout93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88.xml"/><Relationship Id="rId1" Type="http://schemas.openxmlformats.org/officeDocument/2006/relationships/slideLayout" Target="../slideLayouts/slideLayout87.xml"/><Relationship Id="rId6" Type="http://schemas.openxmlformats.org/officeDocument/2006/relationships/slideLayout" Target="../slideLayouts/slideLayout92.xml"/><Relationship Id="rId11" Type="http://schemas.openxmlformats.org/officeDocument/2006/relationships/slideLayout" Target="../slideLayouts/slideLayout97.xml"/><Relationship Id="rId5" Type="http://schemas.openxmlformats.org/officeDocument/2006/relationships/slideLayout" Target="../slideLayouts/slideLayout91.xml"/><Relationship Id="rId10" Type="http://schemas.openxmlformats.org/officeDocument/2006/relationships/slideLayout" Target="../slideLayouts/slideLayout96.xml"/><Relationship Id="rId4" Type="http://schemas.openxmlformats.org/officeDocument/2006/relationships/slideLayout" Target="../slideLayouts/slideLayout90.xml"/><Relationship Id="rId9" Type="http://schemas.openxmlformats.org/officeDocument/2006/relationships/slideLayout" Target="../slideLayouts/slideLayout9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752600"/>
            <a:ext cx="80010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609600" y="1566863"/>
            <a:ext cx="7958138" cy="109537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1029" name="Picture 13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858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71" name="Text Box 14"/>
          <p:cNvSpPr txBox="1">
            <a:spLocks noChangeArrowheads="1"/>
          </p:cNvSpPr>
          <p:nvPr/>
        </p:nvSpPr>
        <p:spPr bwMode="auto">
          <a:xfrm>
            <a:off x="2484438" y="260350"/>
            <a:ext cx="28082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zh-CN" altLang="en-US" b="1" smtClean="0">
                <a:solidFill>
                  <a:srgbClr val="F7F7F7"/>
                </a:solidFill>
                <a:ea typeface="楷体_GB2312" pitchFamily="49" charset="-122"/>
              </a:rPr>
              <a:t>计算机与信息学院</a:t>
            </a:r>
          </a:p>
        </p:txBody>
      </p:sp>
      <p:pic>
        <p:nvPicPr>
          <p:cNvPr id="1031" name="Picture 15" descr="邓体字徽（白色透明）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0"/>
            <a:ext cx="2232025" cy="795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Line 7"/>
          <p:cNvSpPr>
            <a:spLocks noChangeShapeType="1"/>
          </p:cNvSpPr>
          <p:nvPr/>
        </p:nvSpPr>
        <p:spPr bwMode="auto">
          <a:xfrm>
            <a:off x="755650" y="1196975"/>
            <a:ext cx="7991475" cy="0"/>
          </a:xfrm>
          <a:prstGeom prst="line">
            <a:avLst/>
          </a:prstGeom>
          <a:noFill/>
          <a:ln w="57150">
            <a:solidFill>
              <a:srgbClr val="8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549275"/>
            <a:ext cx="1524000" cy="417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75" name="Text Box 10"/>
          <p:cNvSpPr txBox="1">
            <a:spLocks noChangeArrowheads="1"/>
          </p:cNvSpPr>
          <p:nvPr/>
        </p:nvSpPr>
        <p:spPr bwMode="auto">
          <a:xfrm>
            <a:off x="0" y="115888"/>
            <a:ext cx="27717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zh-CN" altLang="en-US" sz="2800" b="1" smtClean="0">
                <a:solidFill>
                  <a:schemeClr val="bg1"/>
                </a:solidFill>
                <a:ea typeface="隶书" pitchFamily="49" charset="-122"/>
              </a:rPr>
              <a:t>计算机网络课程</a:t>
            </a:r>
            <a:endParaRPr lang="zh-CN" alt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7606" r:id="rId1"/>
    <p:sldLayoutId id="2147487513" r:id="rId2"/>
    <p:sldLayoutId id="2147487514" r:id="rId3"/>
    <p:sldLayoutId id="2147487515" r:id="rId4"/>
    <p:sldLayoutId id="2147487516" r:id="rId5"/>
    <p:sldLayoutId id="2147487517" r:id="rId6"/>
    <p:sldLayoutId id="2147487518" r:id="rId7"/>
    <p:sldLayoutId id="2147487519" r:id="rId8"/>
    <p:sldLayoutId id="2147487520" r:id="rId9"/>
    <p:sldLayoutId id="2147487521" r:id="rId10"/>
    <p:sldLayoutId id="2147487522" r:id="rId11"/>
    <p:sldLayoutId id="2147487523" r:id="rId12"/>
    <p:sldLayoutId id="2147487524" r:id="rId13"/>
  </p:sldLayoutIdLst>
  <p:transition spd="slow"/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>
          <a:solidFill>
            <a:schemeClr val="tx1"/>
          </a:solidFill>
          <a:latin typeface="+mn-lt"/>
          <a:ea typeface="+mn-ea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2300">
          <a:solidFill>
            <a:schemeClr val="tx1"/>
          </a:solidFill>
          <a:latin typeface="+mn-lt"/>
          <a:ea typeface="+mn-ea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511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30083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655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9227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2118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400">
                <a:latin typeface="Times New Roman" pitchFamily="18" charset="0"/>
              </a:defRPr>
            </a:lvl1pPr>
          </a:lstStyle>
          <a:p>
            <a:pPr>
              <a:defRPr/>
            </a:pPr>
            <a:fld id="{2632692B-CB75-4637-9067-C0307D86A3F5}" type="datetime11">
              <a:rPr lang="zh-CN" altLang="en-US"/>
              <a:pPr>
                <a:defRPr/>
              </a:pPr>
              <a:t>14:04:23</a:t>
            </a:fld>
            <a:endParaRPr lang="en-US" altLang="zh-CN"/>
          </a:p>
        </p:txBody>
      </p:sp>
      <p:sp>
        <p:nvSpPr>
          <p:cNvPr id="22118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1" sz="14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2119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8F4D3DDE-7FAD-4117-B82A-C5A74D93623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7525" r:id="rId1"/>
    <p:sldLayoutId id="2147487526" r:id="rId2"/>
    <p:sldLayoutId id="2147487527" r:id="rId3"/>
    <p:sldLayoutId id="2147487528" r:id="rId4"/>
    <p:sldLayoutId id="2147487529" r:id="rId5"/>
    <p:sldLayoutId id="2147487530" r:id="rId6"/>
    <p:sldLayoutId id="2147487531" r:id="rId7"/>
    <p:sldLayoutId id="2147487532" r:id="rId8"/>
    <p:sldLayoutId id="2147487533" r:id="rId9"/>
    <p:sldLayoutId id="2147487534" r:id="rId10"/>
    <p:sldLayoutId id="2147487535" r:id="rId11"/>
  </p:sldLayoutIdLst>
  <p:transition spd="slow"/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752600"/>
            <a:ext cx="80010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3076" name="AutoShape 4"/>
          <p:cNvSpPr>
            <a:spLocks noChangeArrowheads="1"/>
          </p:cNvSpPr>
          <p:nvPr/>
        </p:nvSpPr>
        <p:spPr bwMode="auto">
          <a:xfrm>
            <a:off x="609600" y="1566863"/>
            <a:ext cx="7958138" cy="109537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317" name="Text Box 11"/>
          <p:cNvSpPr txBox="1">
            <a:spLocks noChangeArrowheads="1"/>
          </p:cNvSpPr>
          <p:nvPr/>
        </p:nvSpPr>
        <p:spPr bwMode="auto">
          <a:xfrm>
            <a:off x="0" y="6613525"/>
            <a:ext cx="9144000" cy="244475"/>
          </a:xfrm>
          <a:prstGeom prst="rect">
            <a:avLst/>
          </a:prstGeom>
          <a:solidFill>
            <a:srgbClr val="A500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r>
              <a:rPr lang="zh-CN" altLang="en-US" sz="1000" smtClean="0">
                <a:solidFill>
                  <a:schemeClr val="bg1"/>
                </a:solidFill>
              </a:rPr>
              <a:t>河海大学计算机与信息学院计算机科学与技术系 </a:t>
            </a:r>
            <a:r>
              <a:rPr lang="en-US" altLang="zh-CN" sz="1000" smtClean="0">
                <a:solidFill>
                  <a:schemeClr val="bg1"/>
                </a:solidFill>
              </a:rPr>
              <a:t>2011</a:t>
            </a:r>
          </a:p>
        </p:txBody>
      </p:sp>
      <p:pic>
        <p:nvPicPr>
          <p:cNvPr id="3078" name="Picture 13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858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9" name="Text Box 14"/>
          <p:cNvSpPr txBox="1">
            <a:spLocks noChangeArrowheads="1"/>
          </p:cNvSpPr>
          <p:nvPr/>
        </p:nvSpPr>
        <p:spPr bwMode="auto">
          <a:xfrm>
            <a:off x="2484438" y="260350"/>
            <a:ext cx="28082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zh-CN" altLang="en-US" b="1" smtClean="0">
                <a:solidFill>
                  <a:srgbClr val="F7F7F7"/>
                </a:solidFill>
                <a:ea typeface="楷体_GB2312" pitchFamily="49" charset="-122"/>
              </a:rPr>
              <a:t>计算机与信息学院</a:t>
            </a:r>
          </a:p>
        </p:txBody>
      </p:sp>
      <p:pic>
        <p:nvPicPr>
          <p:cNvPr id="3080" name="Picture 15" descr="邓体字徽（白色透明）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0"/>
            <a:ext cx="2232025" cy="795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81" name="Line 7"/>
          <p:cNvSpPr>
            <a:spLocks noChangeShapeType="1"/>
          </p:cNvSpPr>
          <p:nvPr/>
        </p:nvSpPr>
        <p:spPr bwMode="auto">
          <a:xfrm>
            <a:off x="755650" y="1196975"/>
            <a:ext cx="7991475" cy="0"/>
          </a:xfrm>
          <a:prstGeom prst="line">
            <a:avLst/>
          </a:prstGeom>
          <a:noFill/>
          <a:ln w="57150">
            <a:solidFill>
              <a:srgbClr val="8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3082" name="Picture 9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549275"/>
            <a:ext cx="1524000" cy="417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23" name="Text Box 10"/>
          <p:cNvSpPr txBox="1">
            <a:spLocks noChangeArrowheads="1"/>
          </p:cNvSpPr>
          <p:nvPr/>
        </p:nvSpPr>
        <p:spPr bwMode="auto">
          <a:xfrm>
            <a:off x="0" y="115888"/>
            <a:ext cx="27717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zh-CN" altLang="en-US" sz="2800" b="1" smtClean="0">
                <a:solidFill>
                  <a:schemeClr val="bg1"/>
                </a:solidFill>
                <a:ea typeface="隶书" pitchFamily="49" charset="-122"/>
              </a:rPr>
              <a:t>计算机网络课程</a:t>
            </a:r>
            <a:endParaRPr lang="zh-CN" alt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7607" r:id="rId1"/>
    <p:sldLayoutId id="2147487536" r:id="rId2"/>
    <p:sldLayoutId id="2147487537" r:id="rId3"/>
    <p:sldLayoutId id="2147487538" r:id="rId4"/>
    <p:sldLayoutId id="2147487539" r:id="rId5"/>
    <p:sldLayoutId id="2147487540" r:id="rId6"/>
    <p:sldLayoutId id="2147487541" r:id="rId7"/>
    <p:sldLayoutId id="2147487542" r:id="rId8"/>
    <p:sldLayoutId id="2147487543" r:id="rId9"/>
    <p:sldLayoutId id="2147487544" r:id="rId10"/>
    <p:sldLayoutId id="2147487545" r:id="rId11"/>
    <p:sldLayoutId id="2147487546" r:id="rId12"/>
    <p:sldLayoutId id="2147487547" r:id="rId13"/>
  </p:sldLayoutIdLst>
  <p:transition spd="slow"/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>
          <a:solidFill>
            <a:schemeClr val="tx1"/>
          </a:solidFill>
          <a:latin typeface="+mn-lt"/>
          <a:ea typeface="+mn-ea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2300">
          <a:solidFill>
            <a:schemeClr val="tx1"/>
          </a:solidFill>
          <a:latin typeface="+mn-lt"/>
          <a:ea typeface="+mn-ea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511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30083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655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9227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2118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400">
                <a:latin typeface="Times New Roman" pitchFamily="18" charset="0"/>
              </a:defRPr>
            </a:lvl1pPr>
          </a:lstStyle>
          <a:p>
            <a:pPr>
              <a:defRPr/>
            </a:pPr>
            <a:fld id="{6B8D4676-E194-4A38-A40C-4D71697E76B4}" type="datetime11">
              <a:rPr lang="zh-CN" altLang="en-US"/>
              <a:pPr>
                <a:defRPr/>
              </a:pPr>
              <a:t>14:04:23</a:t>
            </a:fld>
            <a:endParaRPr lang="en-US" altLang="zh-CN"/>
          </a:p>
        </p:txBody>
      </p:sp>
      <p:sp>
        <p:nvSpPr>
          <p:cNvPr id="22118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1" sz="14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2119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691C42D4-CBF2-402C-9CAC-AB05602C524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7548" r:id="rId1"/>
    <p:sldLayoutId id="2147487549" r:id="rId2"/>
    <p:sldLayoutId id="2147487550" r:id="rId3"/>
    <p:sldLayoutId id="2147487551" r:id="rId4"/>
    <p:sldLayoutId id="2147487552" r:id="rId5"/>
    <p:sldLayoutId id="2147487553" r:id="rId6"/>
    <p:sldLayoutId id="2147487554" r:id="rId7"/>
    <p:sldLayoutId id="2147487555" r:id="rId8"/>
    <p:sldLayoutId id="2147487556" r:id="rId9"/>
    <p:sldLayoutId id="2147487557" r:id="rId10"/>
    <p:sldLayoutId id="2147487558" r:id="rId11"/>
  </p:sldLayoutIdLst>
  <p:transition spd="slow"/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752600"/>
            <a:ext cx="80010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5124" name="AutoShape 4"/>
          <p:cNvSpPr>
            <a:spLocks noChangeArrowheads="1"/>
          </p:cNvSpPr>
          <p:nvPr/>
        </p:nvSpPr>
        <p:spPr bwMode="auto">
          <a:xfrm>
            <a:off x="609600" y="1566863"/>
            <a:ext cx="7958138" cy="109537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365" name="Text Box 11"/>
          <p:cNvSpPr txBox="1">
            <a:spLocks noChangeArrowheads="1"/>
          </p:cNvSpPr>
          <p:nvPr/>
        </p:nvSpPr>
        <p:spPr bwMode="auto">
          <a:xfrm>
            <a:off x="0" y="6613525"/>
            <a:ext cx="9144000" cy="244475"/>
          </a:xfrm>
          <a:prstGeom prst="rect">
            <a:avLst/>
          </a:prstGeom>
          <a:solidFill>
            <a:srgbClr val="A500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r>
              <a:rPr lang="zh-CN" altLang="en-US" sz="1000" smtClean="0">
                <a:solidFill>
                  <a:schemeClr val="bg1"/>
                </a:solidFill>
              </a:rPr>
              <a:t>河海大学计算机与信息学院计算机科学与技术系 </a:t>
            </a:r>
            <a:r>
              <a:rPr lang="en-US" altLang="zh-CN" sz="1000" smtClean="0">
                <a:solidFill>
                  <a:schemeClr val="bg1"/>
                </a:solidFill>
              </a:rPr>
              <a:t>2011</a:t>
            </a:r>
          </a:p>
        </p:txBody>
      </p:sp>
      <p:pic>
        <p:nvPicPr>
          <p:cNvPr id="5126" name="Picture 13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858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7" name="Text Box 14"/>
          <p:cNvSpPr txBox="1">
            <a:spLocks noChangeArrowheads="1"/>
          </p:cNvSpPr>
          <p:nvPr/>
        </p:nvSpPr>
        <p:spPr bwMode="auto">
          <a:xfrm>
            <a:off x="2484438" y="260350"/>
            <a:ext cx="28082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zh-CN" altLang="en-US" b="1" smtClean="0">
                <a:solidFill>
                  <a:srgbClr val="F7F7F7"/>
                </a:solidFill>
                <a:ea typeface="楷体_GB2312" pitchFamily="49" charset="-122"/>
              </a:rPr>
              <a:t>计算机与信息学院</a:t>
            </a:r>
          </a:p>
        </p:txBody>
      </p:sp>
      <p:pic>
        <p:nvPicPr>
          <p:cNvPr id="5128" name="Picture 15" descr="邓体字徽（白色透明）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0"/>
            <a:ext cx="2232025" cy="795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9" name="Line 7"/>
          <p:cNvSpPr>
            <a:spLocks noChangeShapeType="1"/>
          </p:cNvSpPr>
          <p:nvPr/>
        </p:nvSpPr>
        <p:spPr bwMode="auto">
          <a:xfrm>
            <a:off x="755650" y="1196975"/>
            <a:ext cx="7991475" cy="0"/>
          </a:xfrm>
          <a:prstGeom prst="line">
            <a:avLst/>
          </a:prstGeom>
          <a:noFill/>
          <a:ln w="57150">
            <a:solidFill>
              <a:srgbClr val="8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5130" name="Picture 9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549275"/>
            <a:ext cx="1524000" cy="417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71" name="Text Box 10"/>
          <p:cNvSpPr txBox="1">
            <a:spLocks noChangeArrowheads="1"/>
          </p:cNvSpPr>
          <p:nvPr/>
        </p:nvSpPr>
        <p:spPr bwMode="auto">
          <a:xfrm>
            <a:off x="0" y="115888"/>
            <a:ext cx="27717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zh-CN" altLang="en-US" sz="2800" b="1" smtClean="0">
                <a:solidFill>
                  <a:schemeClr val="bg1"/>
                </a:solidFill>
                <a:ea typeface="隶书" pitchFamily="49" charset="-122"/>
              </a:rPr>
              <a:t>计算机网络课程</a:t>
            </a:r>
            <a:endParaRPr lang="zh-CN" alt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7608" r:id="rId1"/>
    <p:sldLayoutId id="2147487559" r:id="rId2"/>
    <p:sldLayoutId id="2147487560" r:id="rId3"/>
    <p:sldLayoutId id="2147487561" r:id="rId4"/>
    <p:sldLayoutId id="2147487562" r:id="rId5"/>
    <p:sldLayoutId id="2147487563" r:id="rId6"/>
    <p:sldLayoutId id="2147487564" r:id="rId7"/>
    <p:sldLayoutId id="2147487565" r:id="rId8"/>
    <p:sldLayoutId id="2147487566" r:id="rId9"/>
    <p:sldLayoutId id="2147487567" r:id="rId10"/>
    <p:sldLayoutId id="2147487568" r:id="rId11"/>
    <p:sldLayoutId id="2147487569" r:id="rId12"/>
    <p:sldLayoutId id="2147487570" r:id="rId13"/>
  </p:sldLayoutIdLst>
  <p:transition spd="slow"/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>
          <a:solidFill>
            <a:schemeClr val="tx1"/>
          </a:solidFill>
          <a:latin typeface="+mn-lt"/>
          <a:ea typeface="+mn-ea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2300">
          <a:solidFill>
            <a:schemeClr val="tx1"/>
          </a:solidFill>
          <a:latin typeface="+mn-lt"/>
          <a:ea typeface="+mn-ea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511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30083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655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9227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2118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400">
                <a:latin typeface="Times New Roman" pitchFamily="18" charset="0"/>
              </a:defRPr>
            </a:lvl1pPr>
          </a:lstStyle>
          <a:p>
            <a:pPr>
              <a:defRPr/>
            </a:pPr>
            <a:fld id="{15F5D385-B98E-407F-A728-C2CD56D2F95F}" type="datetime11">
              <a:rPr lang="zh-CN" altLang="en-US"/>
              <a:pPr>
                <a:defRPr/>
              </a:pPr>
              <a:t>14:04:23</a:t>
            </a:fld>
            <a:endParaRPr lang="en-US" altLang="zh-CN"/>
          </a:p>
        </p:txBody>
      </p:sp>
      <p:sp>
        <p:nvSpPr>
          <p:cNvPr id="22118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1" sz="14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2119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B51020F1-56C8-440B-8996-A9CE9C991AA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7571" r:id="rId1"/>
    <p:sldLayoutId id="2147487572" r:id="rId2"/>
    <p:sldLayoutId id="2147487573" r:id="rId3"/>
    <p:sldLayoutId id="2147487574" r:id="rId4"/>
    <p:sldLayoutId id="2147487575" r:id="rId5"/>
    <p:sldLayoutId id="2147487576" r:id="rId6"/>
    <p:sldLayoutId id="2147487577" r:id="rId7"/>
    <p:sldLayoutId id="2147487578" r:id="rId8"/>
    <p:sldLayoutId id="2147487579" r:id="rId9"/>
    <p:sldLayoutId id="2147487580" r:id="rId10"/>
    <p:sldLayoutId id="2147487581" r:id="rId11"/>
  </p:sldLayoutIdLst>
  <p:transition spd="slow"/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752600"/>
            <a:ext cx="80010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7172" name="AutoShape 4"/>
          <p:cNvSpPr>
            <a:spLocks noChangeArrowheads="1"/>
          </p:cNvSpPr>
          <p:nvPr/>
        </p:nvSpPr>
        <p:spPr bwMode="auto">
          <a:xfrm>
            <a:off x="609600" y="1566863"/>
            <a:ext cx="7958138" cy="109537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3371" name="Text Box 11"/>
          <p:cNvSpPr txBox="1">
            <a:spLocks noChangeArrowheads="1"/>
          </p:cNvSpPr>
          <p:nvPr/>
        </p:nvSpPr>
        <p:spPr bwMode="auto">
          <a:xfrm>
            <a:off x="0" y="6613525"/>
            <a:ext cx="9144000" cy="244475"/>
          </a:xfrm>
          <a:prstGeom prst="rect">
            <a:avLst/>
          </a:prstGeom>
          <a:solidFill>
            <a:srgbClr val="A5002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r>
              <a:rPr lang="zh-CN" altLang="en-US" sz="1000" smtClean="0">
                <a:solidFill>
                  <a:schemeClr val="bg1"/>
                </a:solidFill>
              </a:rPr>
              <a:t>河海大学计算机与信息学院计算机科学与技术系</a:t>
            </a:r>
            <a:endParaRPr lang="en-US" altLang="zh-CN" sz="1000" smtClean="0">
              <a:solidFill>
                <a:schemeClr val="bg1"/>
              </a:solidFill>
            </a:endParaRPr>
          </a:p>
        </p:txBody>
      </p:sp>
      <p:pic>
        <p:nvPicPr>
          <p:cNvPr id="7174" name="Picture 13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858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5" name="Text Box 14"/>
          <p:cNvSpPr txBox="1">
            <a:spLocks noChangeArrowheads="1"/>
          </p:cNvSpPr>
          <p:nvPr/>
        </p:nvSpPr>
        <p:spPr bwMode="auto">
          <a:xfrm>
            <a:off x="2484438" y="260350"/>
            <a:ext cx="28082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zh-CN" altLang="en-US" b="1" smtClean="0">
                <a:solidFill>
                  <a:srgbClr val="F7F7F7"/>
                </a:solidFill>
                <a:ea typeface="楷体_GB2312" pitchFamily="49" charset="-122"/>
              </a:rPr>
              <a:t>计算机与信息学院</a:t>
            </a:r>
          </a:p>
        </p:txBody>
      </p:sp>
      <p:pic>
        <p:nvPicPr>
          <p:cNvPr id="7176" name="Picture 15" descr="邓体字徽（白色透明）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0"/>
            <a:ext cx="2232025" cy="795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7609" r:id="rId1"/>
    <p:sldLayoutId id="2147487582" r:id="rId2"/>
    <p:sldLayoutId id="2147487583" r:id="rId3"/>
    <p:sldLayoutId id="2147487584" r:id="rId4"/>
    <p:sldLayoutId id="2147487585" r:id="rId5"/>
    <p:sldLayoutId id="2147487586" r:id="rId6"/>
    <p:sldLayoutId id="2147487587" r:id="rId7"/>
    <p:sldLayoutId id="2147487588" r:id="rId8"/>
    <p:sldLayoutId id="2147487589" r:id="rId9"/>
    <p:sldLayoutId id="2147487590" r:id="rId10"/>
    <p:sldLayoutId id="2147487591" r:id="rId11"/>
    <p:sldLayoutId id="2147487592" r:id="rId12"/>
    <p:sldLayoutId id="2147487593" r:id="rId13"/>
    <p:sldLayoutId id="2147487594" r:id="rId14"/>
  </p:sldLayoutIdLst>
  <p:transition spd="slow"/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>
          <a:solidFill>
            <a:schemeClr val="tx1"/>
          </a:solidFill>
          <a:latin typeface="+mn-lt"/>
          <a:ea typeface="+mn-ea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2300">
          <a:solidFill>
            <a:schemeClr val="tx1"/>
          </a:solidFill>
          <a:latin typeface="+mn-lt"/>
          <a:ea typeface="+mn-ea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511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30083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655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9227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2118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400">
                <a:latin typeface="Times New Roman" pitchFamily="18" charset="0"/>
              </a:defRPr>
            </a:lvl1pPr>
          </a:lstStyle>
          <a:p>
            <a:pPr>
              <a:defRPr/>
            </a:pPr>
            <a:fld id="{8C87F2A3-D574-4267-8C6E-35600B00D47A}" type="datetime11">
              <a:rPr lang="zh-CN" altLang="en-US"/>
              <a:pPr>
                <a:defRPr/>
              </a:pPr>
              <a:t>14:04:23</a:t>
            </a:fld>
            <a:endParaRPr lang="en-US" altLang="zh-CN"/>
          </a:p>
        </p:txBody>
      </p:sp>
      <p:sp>
        <p:nvSpPr>
          <p:cNvPr id="22118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1" sz="14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2119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36E45740-C76B-434B-B81B-A4EBD321D20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7595" r:id="rId1"/>
    <p:sldLayoutId id="2147487596" r:id="rId2"/>
    <p:sldLayoutId id="2147487597" r:id="rId3"/>
    <p:sldLayoutId id="2147487598" r:id="rId4"/>
    <p:sldLayoutId id="2147487599" r:id="rId5"/>
    <p:sldLayoutId id="2147487600" r:id="rId6"/>
    <p:sldLayoutId id="2147487601" r:id="rId7"/>
    <p:sldLayoutId id="2147487602" r:id="rId8"/>
    <p:sldLayoutId id="2147487603" r:id="rId9"/>
    <p:sldLayoutId id="2147487604" r:id="rId10"/>
    <p:sldLayoutId id="2147487605" r:id="rId11"/>
  </p:sldLayoutIdLst>
  <p:transition spd="slow"/>
  <p:timing>
    <p:tnLst>
      <p:par>
        <p:cTn id="1" dur="indefinite" restart="never" nodeType="tmRoot"/>
      </p:par>
    </p:tnLst>
  </p:timing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9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7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74.xml"/><Relationship Id="rId4" Type="http://schemas.openxmlformats.org/officeDocument/2006/relationships/image" Target="../media/image10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2555875" y="2781300"/>
            <a:ext cx="4608513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 sz="3200" b="1">
                <a:solidFill>
                  <a:srgbClr val="000099"/>
                </a:solidFill>
                <a:latin typeface="Verdana" panose="020B0604030504040204" pitchFamily="34" charset="0"/>
                <a:ea typeface="黑体" panose="02010609060101010101" pitchFamily="49" charset="-122"/>
              </a:rPr>
              <a:t>4.2</a:t>
            </a:r>
            <a:r>
              <a:rPr kumimoji="0" lang="zh-CN" altLang="en-US" sz="3200" b="1">
                <a:solidFill>
                  <a:srgbClr val="000099"/>
                </a:solidFill>
                <a:latin typeface="Verdana" panose="020B0604030504040204" pitchFamily="34" charset="0"/>
                <a:ea typeface="黑体" panose="02010609060101010101" pitchFamily="49" charset="-122"/>
              </a:rPr>
              <a:t> 数据链路层协议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987425"/>
            <a:ext cx="1943100" cy="552450"/>
          </a:xfrm>
        </p:spPr>
        <p:txBody>
          <a:bodyPr/>
          <a:lstStyle/>
          <a:p>
            <a:r>
              <a:rPr kumimoji="1" lang="zh-CN" altLang="en-US" sz="3200" b="1" smtClean="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透明传输</a:t>
            </a:r>
            <a:endParaRPr lang="zh-CN" altLang="en-US" sz="4200" smtClean="0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2775" y="1700213"/>
            <a:ext cx="8281988" cy="1008062"/>
          </a:xfrm>
        </p:spPr>
        <p:txBody>
          <a:bodyPr/>
          <a:lstStyle/>
          <a:p>
            <a:pPr marL="0" indent="0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b="1" dirty="0" smtClean="0">
                <a:latin typeface="+mn-ea"/>
              </a:rPr>
              <a:t>PPP</a:t>
            </a:r>
            <a:r>
              <a:rPr lang="zh-CN" altLang="en-US" sz="2400" b="1" dirty="0" smtClean="0">
                <a:latin typeface="+mn-ea"/>
              </a:rPr>
              <a:t>协议既支持面向字符的异步链路，也支持面向比特的同步链路。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539750" y="2870200"/>
            <a:ext cx="8188325" cy="158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51113" indent="-398463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kern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当 </a:t>
            </a:r>
            <a:r>
              <a:rPr kumimoji="0" lang="en-US" altLang="zh-CN" sz="2400" kern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PPP </a:t>
            </a:r>
            <a:r>
              <a:rPr kumimoji="0" lang="zh-CN" altLang="en-US" sz="2400" kern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用在异步传输时，就使用一种特殊的</a:t>
            </a:r>
            <a:r>
              <a:rPr kumimoji="0" lang="zh-CN" altLang="en-US" sz="2400" b="1" kern="0" dirty="0" smtClean="0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字符填充法</a:t>
            </a:r>
            <a:r>
              <a:rPr kumimoji="0" lang="zh-CN" altLang="en-US" sz="2400" kern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。 </a:t>
            </a:r>
            <a:endParaRPr kumimoji="0" lang="en-US" altLang="zh-CN" sz="2400" kern="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kern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当 </a:t>
            </a:r>
            <a:r>
              <a:rPr kumimoji="0" lang="en-US" altLang="zh-CN" sz="2400" kern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PPP </a:t>
            </a:r>
            <a:r>
              <a:rPr kumimoji="0" lang="zh-CN" altLang="en-US" sz="2400" kern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用在同步传输链路时，协议规定采用硬件来完成</a:t>
            </a:r>
            <a:r>
              <a:rPr kumimoji="0" lang="zh-CN" altLang="en-US" sz="2400" kern="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零比特填充</a:t>
            </a:r>
            <a:r>
              <a:rPr kumimoji="0" lang="zh-CN" altLang="en-US" sz="2400" kern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。 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052513"/>
            <a:ext cx="1655762" cy="552450"/>
          </a:xfrm>
        </p:spPr>
        <p:txBody>
          <a:bodyPr/>
          <a:lstStyle/>
          <a:p>
            <a:r>
              <a:rPr lang="zh-CN" altLang="en-US" sz="280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字符填充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539750" y="1844675"/>
            <a:ext cx="8059738" cy="287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51113" indent="-398463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kern="0" dirty="0" smtClean="0"/>
              <a:t>将信息字段中出现的每一个 </a:t>
            </a:r>
            <a:r>
              <a:rPr kumimoji="0" lang="en-US" altLang="zh-CN" sz="2400" kern="0" dirty="0" smtClean="0">
                <a:solidFill>
                  <a:srgbClr val="FF0000"/>
                </a:solidFill>
              </a:rPr>
              <a:t>0x7E</a:t>
            </a:r>
            <a:r>
              <a:rPr kumimoji="0" lang="en-US" altLang="zh-CN" sz="2400" kern="0" dirty="0" smtClean="0"/>
              <a:t> </a:t>
            </a:r>
            <a:r>
              <a:rPr kumimoji="0" lang="zh-CN" altLang="en-US" sz="2400" kern="0" dirty="0" smtClean="0"/>
              <a:t>字节转变成为 </a:t>
            </a:r>
            <a:r>
              <a:rPr kumimoji="0" lang="en-US" altLang="zh-CN" sz="2400" kern="0" dirty="0" smtClean="0"/>
              <a:t>2 </a:t>
            </a:r>
            <a:r>
              <a:rPr kumimoji="0" lang="zh-CN" altLang="en-US" sz="2400" kern="0" dirty="0" smtClean="0"/>
              <a:t>字节序列</a:t>
            </a:r>
            <a:r>
              <a:rPr kumimoji="0" lang="en-US" altLang="zh-CN" sz="2400" kern="0" dirty="0" smtClean="0">
                <a:solidFill>
                  <a:srgbClr val="FF0000"/>
                </a:solidFill>
              </a:rPr>
              <a:t>(0x7D, 0x5E)</a:t>
            </a:r>
            <a:r>
              <a:rPr kumimoji="0" lang="zh-CN" altLang="en-US" sz="2400" kern="0" dirty="0" smtClean="0"/>
              <a:t>。 </a:t>
            </a:r>
          </a:p>
          <a:p>
            <a:pPr eaLnBrk="1" hangingPunct="1"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kern="0" dirty="0" smtClean="0"/>
              <a:t>若信息字段中出现一个 </a:t>
            </a:r>
            <a:r>
              <a:rPr kumimoji="0" lang="en-US" altLang="zh-CN" sz="2400" kern="0" dirty="0" smtClean="0">
                <a:solidFill>
                  <a:srgbClr val="FF0000"/>
                </a:solidFill>
              </a:rPr>
              <a:t>0x7D</a:t>
            </a:r>
            <a:r>
              <a:rPr kumimoji="0" lang="en-US" altLang="zh-CN" sz="2400" kern="0" dirty="0" smtClean="0"/>
              <a:t> </a:t>
            </a:r>
            <a:r>
              <a:rPr kumimoji="0" lang="zh-CN" altLang="en-US" sz="2400" kern="0" dirty="0" smtClean="0"/>
              <a:t>的字节</a:t>
            </a:r>
            <a:r>
              <a:rPr kumimoji="0" lang="en-US" altLang="zh-CN" sz="2400" kern="0" dirty="0" smtClean="0"/>
              <a:t>, </a:t>
            </a:r>
            <a:r>
              <a:rPr kumimoji="0" lang="zh-CN" altLang="en-US" sz="2400" kern="0" dirty="0" smtClean="0"/>
              <a:t>则将其转变成为 </a:t>
            </a:r>
            <a:r>
              <a:rPr kumimoji="0" lang="en-US" altLang="zh-CN" sz="2400" kern="0" dirty="0" smtClean="0"/>
              <a:t>2 </a:t>
            </a:r>
            <a:r>
              <a:rPr kumimoji="0" lang="zh-CN" altLang="en-US" sz="2400" kern="0" dirty="0" smtClean="0"/>
              <a:t>字节序列</a:t>
            </a:r>
            <a:r>
              <a:rPr kumimoji="0" lang="en-US" altLang="zh-CN" sz="2400" kern="0" dirty="0" smtClean="0">
                <a:solidFill>
                  <a:srgbClr val="FF0000"/>
                </a:solidFill>
              </a:rPr>
              <a:t>(0x7D, 0x5D)</a:t>
            </a:r>
            <a:r>
              <a:rPr kumimoji="0" lang="zh-CN" altLang="en-US" sz="2400" kern="0" dirty="0" smtClean="0"/>
              <a:t>。</a:t>
            </a:r>
          </a:p>
          <a:p>
            <a:pPr eaLnBrk="1" hangingPunct="1"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kern="0" dirty="0" smtClean="0"/>
              <a:t>若信息字段中出现 </a:t>
            </a:r>
            <a:r>
              <a:rPr kumimoji="0" lang="en-US" altLang="zh-CN" sz="2400" kern="0" dirty="0" smtClean="0"/>
              <a:t>ASCII </a:t>
            </a:r>
            <a:r>
              <a:rPr kumimoji="0" lang="zh-CN" altLang="en-US" sz="2400" kern="0" dirty="0" smtClean="0"/>
              <a:t>码的控制字符（即数值小于 </a:t>
            </a:r>
            <a:r>
              <a:rPr kumimoji="0" lang="en-US" altLang="zh-CN" sz="2400" kern="0" dirty="0" smtClean="0"/>
              <a:t>0x20 </a:t>
            </a:r>
            <a:r>
              <a:rPr kumimoji="0" lang="zh-CN" altLang="en-US" sz="2400" kern="0" dirty="0" smtClean="0"/>
              <a:t>的字符），则在该字符前面要加入一个 </a:t>
            </a:r>
            <a:r>
              <a:rPr kumimoji="0" lang="en-US" altLang="zh-CN" sz="2400" kern="0" dirty="0" smtClean="0">
                <a:solidFill>
                  <a:srgbClr val="FF0000"/>
                </a:solidFill>
              </a:rPr>
              <a:t>0x7D</a:t>
            </a:r>
            <a:r>
              <a:rPr kumimoji="0" lang="en-US" altLang="zh-CN" sz="2400" kern="0" dirty="0" smtClean="0"/>
              <a:t> </a:t>
            </a:r>
            <a:r>
              <a:rPr kumimoji="0" lang="zh-CN" altLang="en-US" sz="2400" kern="0" dirty="0" smtClean="0"/>
              <a:t>字节，同时将该字符的编码加以改变。  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052513"/>
            <a:ext cx="2016125" cy="552450"/>
          </a:xfrm>
        </p:spPr>
        <p:txBody>
          <a:bodyPr/>
          <a:lstStyle/>
          <a:p>
            <a:r>
              <a:rPr lang="zh-CN" altLang="en-US" sz="280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零比特填充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503238" y="1989138"/>
            <a:ext cx="8461375" cy="446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51113" indent="-398463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defRPr/>
            </a:pPr>
            <a:r>
              <a:rPr kumimoji="0" lang="zh-CN" altLang="en-US" sz="2400" kern="0" dirty="0" smtClean="0">
                <a:solidFill>
                  <a:srgbClr val="FF0000"/>
                </a:solidFill>
              </a:rPr>
              <a:t>使用背景</a:t>
            </a:r>
            <a:r>
              <a:rPr kumimoji="0" lang="zh-CN" altLang="en-US" sz="2400" kern="0" dirty="0" smtClean="0"/>
              <a:t>：</a:t>
            </a:r>
            <a:r>
              <a:rPr kumimoji="0" lang="en-US" altLang="zh-CN" sz="2400" kern="0" dirty="0" smtClean="0"/>
              <a:t>PPP </a:t>
            </a:r>
            <a:r>
              <a:rPr kumimoji="0" lang="zh-CN" altLang="en-US" sz="2400" kern="0" dirty="0" smtClean="0"/>
              <a:t>协议用在 </a:t>
            </a:r>
            <a:r>
              <a:rPr kumimoji="0" lang="en-US" altLang="zh-CN" sz="2400" kern="0" dirty="0" smtClean="0"/>
              <a:t>SONET/SDH </a:t>
            </a:r>
            <a:r>
              <a:rPr kumimoji="0" lang="zh-CN" altLang="en-US" sz="2400" kern="0" dirty="0" smtClean="0"/>
              <a:t>链路时，是使用同步传输（一连串的比特连续传送）。这时 </a:t>
            </a:r>
            <a:r>
              <a:rPr kumimoji="0" lang="en-US" altLang="zh-CN" sz="2400" kern="0" dirty="0" smtClean="0"/>
              <a:t>PPP </a:t>
            </a:r>
            <a:r>
              <a:rPr kumimoji="0" lang="zh-CN" altLang="en-US" sz="2400" kern="0" dirty="0" smtClean="0"/>
              <a:t>协议采用</a:t>
            </a:r>
            <a:r>
              <a:rPr kumimoji="0" lang="zh-CN" altLang="en-US" sz="2400" kern="0" dirty="0" smtClean="0">
                <a:solidFill>
                  <a:srgbClr val="FF0000"/>
                </a:solidFill>
              </a:rPr>
              <a:t>零比特填充</a:t>
            </a:r>
            <a:r>
              <a:rPr kumimoji="0" lang="zh-CN" altLang="en-US" sz="2400" kern="0" dirty="0" smtClean="0"/>
              <a:t>方法来实现透明传输。</a:t>
            </a:r>
            <a:endParaRPr kumimoji="0" lang="en-US" altLang="zh-CN" sz="2400" kern="0" dirty="0" smtClean="0"/>
          </a:p>
          <a:p>
            <a:pPr eaLnBrk="1" hangingPunct="1">
              <a:defRPr/>
            </a:pPr>
            <a:endParaRPr kumimoji="0" lang="zh-CN" altLang="en-US" sz="2400" kern="0" dirty="0" smtClean="0"/>
          </a:p>
          <a:p>
            <a:pPr eaLnBrk="1" hangingPunct="1">
              <a:defRPr/>
            </a:pPr>
            <a:r>
              <a:rPr kumimoji="0" lang="zh-CN" altLang="en-US" sz="2400" kern="0" dirty="0" smtClean="0">
                <a:solidFill>
                  <a:srgbClr val="FF0000"/>
                </a:solidFill>
              </a:rPr>
              <a:t>基本原理</a:t>
            </a:r>
            <a:r>
              <a:rPr kumimoji="0" lang="zh-CN" altLang="en-US" sz="2400" kern="0" dirty="0" smtClean="0"/>
              <a:t>：为区别标志字段：</a:t>
            </a:r>
            <a:r>
              <a:rPr kumimoji="0" lang="en-US" altLang="zh-CN" sz="2400" kern="0" dirty="0" smtClean="0"/>
              <a:t>F</a:t>
            </a:r>
            <a:r>
              <a:rPr kumimoji="0" lang="zh-CN" altLang="en-US" sz="2400" kern="0" dirty="0" smtClean="0"/>
              <a:t>（</a:t>
            </a:r>
            <a:r>
              <a:rPr kumimoji="0" lang="en-US" altLang="zh-CN" sz="2400" kern="0" dirty="0" smtClean="0"/>
              <a:t>0111110</a:t>
            </a:r>
            <a:r>
              <a:rPr kumimoji="0" lang="zh-CN" altLang="en-US" sz="2400" kern="0" dirty="0" smtClean="0"/>
              <a:t>），</a:t>
            </a:r>
            <a:endParaRPr kumimoji="0" lang="en-US" altLang="zh-CN" sz="2400" kern="0" dirty="0" smtClean="0"/>
          </a:p>
          <a:p>
            <a:pPr eaLnBrk="1" hangingPunct="1">
              <a:buFont typeface="Wingdings" panose="05000000000000000000" pitchFamily="2" charset="2"/>
              <a:buChar char="ü"/>
              <a:defRPr/>
            </a:pPr>
            <a:r>
              <a:rPr kumimoji="0" lang="zh-CN" altLang="en-US" sz="2400" kern="0" dirty="0" smtClean="0"/>
              <a:t>在发送端，只要发现有 </a:t>
            </a:r>
            <a:r>
              <a:rPr kumimoji="0" lang="en-US" altLang="zh-CN" sz="2400" kern="0" dirty="0" smtClean="0"/>
              <a:t>5 </a:t>
            </a:r>
            <a:r>
              <a:rPr kumimoji="0" lang="zh-CN" altLang="en-US" sz="2400" kern="0" dirty="0" smtClean="0"/>
              <a:t>个连续 </a:t>
            </a:r>
            <a:r>
              <a:rPr kumimoji="0" lang="en-US" altLang="zh-CN" sz="2400" kern="0" dirty="0" smtClean="0"/>
              <a:t>1</a:t>
            </a:r>
            <a:r>
              <a:rPr kumimoji="0" lang="zh-CN" altLang="en-US" sz="2400" kern="0" dirty="0" smtClean="0"/>
              <a:t>，则立即填入一个 </a:t>
            </a:r>
            <a:r>
              <a:rPr kumimoji="0" lang="en-US" altLang="zh-CN" sz="2400" kern="0" dirty="0" smtClean="0"/>
              <a:t>0</a:t>
            </a:r>
            <a:r>
              <a:rPr kumimoji="0" lang="zh-CN" altLang="en-US" sz="2400" kern="0" dirty="0" smtClean="0"/>
              <a:t>；</a:t>
            </a:r>
            <a:endParaRPr kumimoji="0" lang="en-US" altLang="zh-CN" sz="2400" kern="0" dirty="0" smtClean="0"/>
          </a:p>
          <a:p>
            <a:pPr eaLnBrk="1" hangingPunct="1">
              <a:buFont typeface="Wingdings" panose="05000000000000000000" pitchFamily="2" charset="2"/>
              <a:buChar char="ü"/>
              <a:defRPr/>
            </a:pPr>
            <a:r>
              <a:rPr kumimoji="0" lang="zh-CN" altLang="en-US" sz="2400" kern="0" dirty="0" smtClean="0"/>
              <a:t>在接收端，对帧中的比特流进行扫描。每当发现 </a:t>
            </a:r>
            <a:r>
              <a:rPr kumimoji="0" lang="en-US" altLang="zh-CN" sz="2400" kern="0" dirty="0" smtClean="0"/>
              <a:t>5 </a:t>
            </a:r>
            <a:r>
              <a:rPr kumimoji="0" lang="zh-CN" altLang="en-US" sz="2400" kern="0" dirty="0" smtClean="0"/>
              <a:t>个连续</a:t>
            </a:r>
            <a:r>
              <a:rPr kumimoji="0" lang="en-US" altLang="zh-CN" sz="2400" kern="0" dirty="0" smtClean="0"/>
              <a:t>1</a:t>
            </a:r>
            <a:r>
              <a:rPr kumimoji="0" lang="zh-CN" altLang="en-US" sz="2400" kern="0" dirty="0" smtClean="0"/>
              <a:t>时，就把这 </a:t>
            </a:r>
            <a:r>
              <a:rPr kumimoji="0" lang="en-US" altLang="zh-CN" sz="2400" kern="0" dirty="0" smtClean="0"/>
              <a:t>5 </a:t>
            </a:r>
            <a:r>
              <a:rPr kumimoji="0" lang="zh-CN" altLang="en-US" sz="2400" kern="0" dirty="0" smtClean="0"/>
              <a:t>个连续 </a:t>
            </a:r>
            <a:r>
              <a:rPr kumimoji="0" lang="en-US" altLang="zh-CN" sz="2400" kern="0" dirty="0" smtClean="0"/>
              <a:t>1 </a:t>
            </a:r>
            <a:r>
              <a:rPr kumimoji="0" lang="zh-CN" altLang="en-US" sz="2400" kern="0" dirty="0" smtClean="0"/>
              <a:t>后的一个 </a:t>
            </a:r>
            <a:r>
              <a:rPr kumimoji="0" lang="en-US" altLang="zh-CN" sz="2400" kern="0" dirty="0" smtClean="0"/>
              <a:t>0 </a:t>
            </a:r>
            <a:r>
              <a:rPr kumimoji="0" lang="zh-CN" altLang="en-US" sz="2400" kern="0" dirty="0" smtClean="0"/>
              <a:t>删除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052513"/>
            <a:ext cx="2016125" cy="552450"/>
          </a:xfrm>
        </p:spPr>
        <p:txBody>
          <a:bodyPr/>
          <a:lstStyle/>
          <a:p>
            <a:r>
              <a:rPr lang="zh-CN" altLang="en-US" sz="280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零比特填充</a:t>
            </a:r>
          </a:p>
        </p:txBody>
      </p:sp>
      <p:sp>
        <p:nvSpPr>
          <p:cNvPr id="27651" name="AutoShape 6"/>
          <p:cNvSpPr>
            <a:spLocks noChangeArrowheads="1"/>
          </p:cNvSpPr>
          <p:nvPr/>
        </p:nvSpPr>
        <p:spPr bwMode="auto">
          <a:xfrm>
            <a:off x="5048250" y="1849438"/>
            <a:ext cx="2043113" cy="431800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prstDash val="dash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 sz="2000">
              <a:solidFill>
                <a:srgbClr val="333399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27652" name="Rectangle 8"/>
          <p:cNvSpPr>
            <a:spLocks noChangeArrowheads="1"/>
          </p:cNvSpPr>
          <p:nvPr/>
        </p:nvSpPr>
        <p:spPr bwMode="auto">
          <a:xfrm>
            <a:off x="4260850" y="1849438"/>
            <a:ext cx="3736975" cy="398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>
                <a:solidFill>
                  <a:schemeClr val="folHlink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0 1 0 0 1 1 1 1 1 1 0 0 0 1 0 1 0</a:t>
            </a:r>
          </a:p>
        </p:txBody>
      </p:sp>
      <p:sp>
        <p:nvSpPr>
          <p:cNvPr id="27653" name="Rectangle 7"/>
          <p:cNvSpPr>
            <a:spLocks noChangeArrowheads="1"/>
          </p:cNvSpPr>
          <p:nvPr/>
        </p:nvSpPr>
        <p:spPr bwMode="auto">
          <a:xfrm>
            <a:off x="676275" y="1814513"/>
            <a:ext cx="2533650" cy="1014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>
                <a:solidFill>
                  <a:schemeClr val="folHlink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信息字段中出现了和</a:t>
            </a:r>
          </a:p>
          <a:p>
            <a:pPr algn="ctr"/>
            <a:r>
              <a:rPr lang="zh-CN" altLang="en-US" sz="2000">
                <a:solidFill>
                  <a:schemeClr val="folHlink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标志字段 </a:t>
            </a:r>
            <a:r>
              <a:rPr lang="en-US" altLang="zh-CN" sz="2000">
                <a:solidFill>
                  <a:schemeClr val="folHlink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F </a:t>
            </a:r>
            <a:r>
              <a:rPr lang="zh-CN" altLang="en-US" sz="2000">
                <a:solidFill>
                  <a:schemeClr val="folHlink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完全一样</a:t>
            </a:r>
          </a:p>
          <a:p>
            <a:pPr algn="ctr"/>
            <a:r>
              <a:rPr lang="zh-CN" altLang="en-US" sz="2000">
                <a:solidFill>
                  <a:schemeClr val="folHlink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的 </a:t>
            </a:r>
            <a:r>
              <a:rPr lang="en-US" altLang="zh-CN" sz="2000">
                <a:solidFill>
                  <a:schemeClr val="folHlink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8 </a:t>
            </a:r>
            <a:r>
              <a:rPr lang="zh-CN" altLang="en-US" sz="2000">
                <a:solidFill>
                  <a:schemeClr val="folHlink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比特组合</a:t>
            </a:r>
          </a:p>
        </p:txBody>
      </p:sp>
      <p:sp>
        <p:nvSpPr>
          <p:cNvPr id="27654" name="Rectangle 11"/>
          <p:cNvSpPr>
            <a:spLocks noChangeArrowheads="1"/>
          </p:cNvSpPr>
          <p:nvPr/>
        </p:nvSpPr>
        <p:spPr bwMode="auto">
          <a:xfrm>
            <a:off x="4516438" y="2619375"/>
            <a:ext cx="3046412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000">
                <a:solidFill>
                  <a:schemeClr val="folHlink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会被误认为是标志字段 </a:t>
            </a:r>
            <a:r>
              <a:rPr lang="en-US" altLang="zh-CN" sz="2000">
                <a:solidFill>
                  <a:schemeClr val="folHlink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F </a:t>
            </a:r>
          </a:p>
        </p:txBody>
      </p:sp>
      <p:grpSp>
        <p:nvGrpSpPr>
          <p:cNvPr id="10" name="组合 9"/>
          <p:cNvGrpSpPr>
            <a:grpSpLocks/>
          </p:cNvGrpSpPr>
          <p:nvPr/>
        </p:nvGrpSpPr>
        <p:grpSpPr bwMode="auto">
          <a:xfrm>
            <a:off x="250825" y="3490913"/>
            <a:ext cx="7996238" cy="1111250"/>
            <a:chOff x="179388" y="3198157"/>
            <a:chExt cx="7994750" cy="1110988"/>
          </a:xfrm>
        </p:grpSpPr>
        <p:sp>
          <p:nvSpPr>
            <p:cNvPr id="27664" name="AutoShape 19"/>
            <p:cNvSpPr>
              <a:spLocks noChangeArrowheads="1"/>
            </p:cNvSpPr>
            <p:nvPr/>
          </p:nvSpPr>
          <p:spPr bwMode="auto">
            <a:xfrm>
              <a:off x="4975920" y="3224881"/>
              <a:ext cx="2305050" cy="431800"/>
            </a:xfrm>
            <a:prstGeom prst="roundRect">
              <a:avLst>
                <a:gd name="adj" fmla="val 16667"/>
              </a:avLst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prstDash val="dash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27665" name="AutoShape 4"/>
            <p:cNvSpPr>
              <a:spLocks noChangeArrowheads="1"/>
            </p:cNvSpPr>
            <p:nvPr/>
          </p:nvSpPr>
          <p:spPr bwMode="auto">
            <a:xfrm>
              <a:off x="6146387" y="3198157"/>
              <a:ext cx="242887" cy="371475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prstDash val="dash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27666" name="Rectangle 16"/>
            <p:cNvSpPr>
              <a:spLocks noChangeArrowheads="1"/>
            </p:cNvSpPr>
            <p:nvPr/>
          </p:nvSpPr>
          <p:spPr bwMode="auto">
            <a:xfrm>
              <a:off x="4224338" y="3208336"/>
              <a:ext cx="3949800" cy="3975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>
                  <a:solidFill>
                    <a:schemeClr val="folHlink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0 1 0 0 1 1 1 1 1 0 1 0 0 0 1 0 1 0</a:t>
              </a:r>
            </a:p>
          </p:txBody>
        </p:sp>
        <p:sp>
          <p:nvSpPr>
            <p:cNvPr id="27667" name="Rectangle 9"/>
            <p:cNvSpPr>
              <a:spLocks noChangeArrowheads="1"/>
            </p:cNvSpPr>
            <p:nvPr/>
          </p:nvSpPr>
          <p:spPr bwMode="auto">
            <a:xfrm>
              <a:off x="179388" y="3360738"/>
              <a:ext cx="2802050" cy="7053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000">
                  <a:solidFill>
                    <a:schemeClr val="folHlink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发送端在 </a:t>
              </a:r>
              <a:r>
                <a:rPr lang="en-US" altLang="zh-CN" sz="2000">
                  <a:solidFill>
                    <a:schemeClr val="folHlink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5 </a:t>
              </a:r>
              <a:r>
                <a:rPr lang="zh-CN" altLang="en-US" sz="2000">
                  <a:solidFill>
                    <a:schemeClr val="folHlink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个连 </a:t>
              </a:r>
              <a:r>
                <a:rPr lang="en-US" altLang="zh-CN" sz="2000">
                  <a:solidFill>
                    <a:schemeClr val="folHlink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1 </a:t>
              </a:r>
              <a:r>
                <a:rPr lang="zh-CN" altLang="en-US" sz="2000">
                  <a:solidFill>
                    <a:schemeClr val="folHlink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之后</a:t>
              </a:r>
            </a:p>
            <a:p>
              <a:r>
                <a:rPr lang="zh-CN" altLang="en-US" sz="2000">
                  <a:solidFill>
                    <a:schemeClr val="folHlink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填入 </a:t>
              </a:r>
              <a:r>
                <a:rPr lang="en-US" altLang="zh-CN" sz="2000">
                  <a:solidFill>
                    <a:schemeClr val="folHlink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0 </a:t>
              </a:r>
              <a:r>
                <a:rPr lang="zh-CN" altLang="en-US" sz="2000">
                  <a:solidFill>
                    <a:schemeClr val="folHlink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比特再发送出去</a:t>
              </a:r>
            </a:p>
          </p:txBody>
        </p:sp>
        <p:sp>
          <p:nvSpPr>
            <p:cNvPr id="27668" name="AutoShape 12"/>
            <p:cNvSpPr>
              <a:spLocks noChangeArrowheads="1"/>
            </p:cNvSpPr>
            <p:nvPr/>
          </p:nvSpPr>
          <p:spPr bwMode="auto">
            <a:xfrm rot="-5400000">
              <a:off x="6126016" y="3701784"/>
              <a:ext cx="327025" cy="155575"/>
            </a:xfrm>
            <a:prstGeom prst="rightArrow">
              <a:avLst>
                <a:gd name="adj1" fmla="val 50000"/>
                <a:gd name="adj2" fmla="val 105112"/>
              </a:avLst>
            </a:prstGeom>
            <a:solidFill>
              <a:schemeClr val="hlink"/>
            </a:solidFill>
            <a:ln w="12700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27669" name="Rectangle 13"/>
            <p:cNvSpPr>
              <a:spLocks noChangeArrowheads="1"/>
            </p:cNvSpPr>
            <p:nvPr/>
          </p:nvSpPr>
          <p:spPr bwMode="auto">
            <a:xfrm>
              <a:off x="4799013" y="3911600"/>
              <a:ext cx="2261839" cy="3975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000">
                  <a:solidFill>
                    <a:schemeClr val="folHlink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发送端填入 </a:t>
              </a:r>
              <a:r>
                <a:rPr lang="en-US" altLang="zh-CN" sz="2000">
                  <a:solidFill>
                    <a:schemeClr val="folHlink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0 </a:t>
              </a:r>
              <a:r>
                <a:rPr lang="zh-CN" altLang="en-US" sz="2000">
                  <a:solidFill>
                    <a:schemeClr val="folHlink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比特</a:t>
              </a:r>
            </a:p>
          </p:txBody>
        </p:sp>
      </p:grpSp>
      <p:grpSp>
        <p:nvGrpSpPr>
          <p:cNvPr id="17" name="组合 16"/>
          <p:cNvGrpSpPr>
            <a:grpSpLocks/>
          </p:cNvGrpSpPr>
          <p:nvPr/>
        </p:nvGrpSpPr>
        <p:grpSpPr bwMode="auto">
          <a:xfrm>
            <a:off x="701675" y="5089525"/>
            <a:ext cx="7605713" cy="1168400"/>
            <a:chOff x="630175" y="4797426"/>
            <a:chExt cx="7604288" cy="1167482"/>
          </a:xfrm>
        </p:grpSpPr>
        <p:sp>
          <p:nvSpPr>
            <p:cNvPr id="27658" name="AutoShape 20"/>
            <p:cNvSpPr>
              <a:spLocks noChangeArrowheads="1"/>
            </p:cNvSpPr>
            <p:nvPr/>
          </p:nvSpPr>
          <p:spPr bwMode="auto">
            <a:xfrm>
              <a:off x="4840288" y="4830763"/>
              <a:ext cx="2305050" cy="431800"/>
            </a:xfrm>
            <a:prstGeom prst="roundRect">
              <a:avLst>
                <a:gd name="adj" fmla="val 16667"/>
              </a:avLst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prstDash val="dash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27659" name="AutoShape 5"/>
            <p:cNvSpPr>
              <a:spLocks noChangeArrowheads="1"/>
            </p:cNvSpPr>
            <p:nvPr/>
          </p:nvSpPr>
          <p:spPr bwMode="auto">
            <a:xfrm>
              <a:off x="6199251" y="4844132"/>
              <a:ext cx="242888" cy="350838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prstDash val="dash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27660" name="Rectangle 17"/>
            <p:cNvSpPr>
              <a:spLocks noChangeArrowheads="1"/>
            </p:cNvSpPr>
            <p:nvPr/>
          </p:nvSpPr>
          <p:spPr bwMode="auto">
            <a:xfrm>
              <a:off x="4284663" y="4797426"/>
              <a:ext cx="3949800" cy="3975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>
                  <a:solidFill>
                    <a:schemeClr val="folHlink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0 1 0 0 1 1 1 1 1 0 1 0 0 0 1 0 1 0</a:t>
              </a:r>
            </a:p>
          </p:txBody>
        </p:sp>
        <p:sp>
          <p:nvSpPr>
            <p:cNvPr id="27661" name="Rectangle 10"/>
            <p:cNvSpPr>
              <a:spLocks noChangeArrowheads="1"/>
            </p:cNvSpPr>
            <p:nvPr/>
          </p:nvSpPr>
          <p:spPr bwMode="auto">
            <a:xfrm>
              <a:off x="630175" y="4943475"/>
              <a:ext cx="2475038" cy="7053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2000">
                  <a:solidFill>
                    <a:schemeClr val="folHlink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在接收端把 </a:t>
              </a:r>
              <a:r>
                <a:rPr lang="en-US" altLang="zh-CN" sz="2000">
                  <a:solidFill>
                    <a:schemeClr val="folHlink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5 </a:t>
              </a:r>
              <a:r>
                <a:rPr lang="zh-CN" altLang="en-US" sz="2000">
                  <a:solidFill>
                    <a:schemeClr val="folHlink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个连 </a:t>
              </a:r>
              <a:r>
                <a:rPr lang="en-US" altLang="zh-CN" sz="2000">
                  <a:solidFill>
                    <a:schemeClr val="folHlink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1</a:t>
              </a:r>
            </a:p>
            <a:p>
              <a:pPr algn="ctr"/>
              <a:r>
                <a:rPr lang="zh-CN" altLang="en-US" sz="2000">
                  <a:solidFill>
                    <a:schemeClr val="folHlink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之后的 </a:t>
              </a:r>
              <a:r>
                <a:rPr lang="en-US" altLang="zh-CN" sz="2000">
                  <a:solidFill>
                    <a:schemeClr val="folHlink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0 </a:t>
              </a:r>
              <a:r>
                <a:rPr lang="zh-CN" altLang="en-US" sz="2000">
                  <a:solidFill>
                    <a:schemeClr val="folHlink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比特删除</a:t>
              </a:r>
            </a:p>
          </p:txBody>
        </p:sp>
        <p:sp>
          <p:nvSpPr>
            <p:cNvPr id="27662" name="AutoShape 14"/>
            <p:cNvSpPr>
              <a:spLocks noChangeArrowheads="1"/>
            </p:cNvSpPr>
            <p:nvPr/>
          </p:nvSpPr>
          <p:spPr bwMode="auto">
            <a:xfrm rot="5400000" flipV="1">
              <a:off x="6163069" y="5361784"/>
              <a:ext cx="365125" cy="155575"/>
            </a:xfrm>
            <a:prstGeom prst="rightArrow">
              <a:avLst>
                <a:gd name="adj1" fmla="val 50000"/>
                <a:gd name="adj2" fmla="val 117358"/>
              </a:avLst>
            </a:prstGeom>
            <a:solidFill>
              <a:schemeClr val="hlink"/>
            </a:solidFill>
            <a:ln w="12700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27663" name="Rectangle 15"/>
            <p:cNvSpPr>
              <a:spLocks noChangeArrowheads="1"/>
            </p:cNvSpPr>
            <p:nvPr/>
          </p:nvSpPr>
          <p:spPr bwMode="auto">
            <a:xfrm>
              <a:off x="4749800" y="5567363"/>
              <a:ext cx="3031280" cy="3975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000">
                  <a:solidFill>
                    <a:schemeClr val="folHlink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接收端删除填入的 </a:t>
              </a:r>
              <a:r>
                <a:rPr lang="en-US" altLang="zh-CN" sz="2000">
                  <a:solidFill>
                    <a:schemeClr val="folHlink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0 </a:t>
              </a:r>
              <a:r>
                <a:rPr lang="zh-CN" altLang="en-US" sz="2000">
                  <a:solidFill>
                    <a:schemeClr val="folHlink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比特</a:t>
              </a:r>
            </a:p>
          </p:txBody>
        </p:sp>
      </p:grpSp>
      <p:sp>
        <p:nvSpPr>
          <p:cNvPr id="27657" name="AutoShape 18"/>
          <p:cNvSpPr>
            <a:spLocks/>
          </p:cNvSpPr>
          <p:nvPr/>
        </p:nvSpPr>
        <p:spPr bwMode="auto">
          <a:xfrm rot="-5400000">
            <a:off x="5899151" y="1447800"/>
            <a:ext cx="296862" cy="1944687"/>
          </a:xfrm>
          <a:prstGeom prst="leftBrace">
            <a:avLst>
              <a:gd name="adj1" fmla="val 54590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 sz="2000">
              <a:solidFill>
                <a:srgbClr val="333399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539750" y="765175"/>
            <a:ext cx="4608513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zh-CN" altLang="en-US" sz="3200" b="1">
                <a:solidFill>
                  <a:srgbClr val="000099"/>
                </a:solidFill>
                <a:latin typeface="Verdana" panose="020B0604030504040204" pitchFamily="34" charset="0"/>
                <a:ea typeface="黑体" panose="02010609060101010101" pitchFamily="49" charset="-122"/>
              </a:rPr>
              <a:t>数据链路层的两种结构</a:t>
            </a:r>
          </a:p>
        </p:txBody>
      </p:sp>
      <p:sp>
        <p:nvSpPr>
          <p:cNvPr id="16387" name="矩形 1"/>
          <p:cNvSpPr>
            <a:spLocks noChangeArrowheads="1"/>
          </p:cNvSpPr>
          <p:nvPr/>
        </p:nvSpPr>
        <p:spPr bwMode="auto">
          <a:xfrm>
            <a:off x="303213" y="1851025"/>
            <a:ext cx="1731962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点到点链路</a:t>
            </a:r>
            <a:endParaRPr lang="en-US" altLang="zh-CN" b="1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6388" name="矩形 2"/>
          <p:cNvSpPr>
            <a:spLocks noChangeArrowheads="1"/>
          </p:cNvSpPr>
          <p:nvPr/>
        </p:nvSpPr>
        <p:spPr bwMode="auto">
          <a:xfrm>
            <a:off x="6300788" y="1887538"/>
            <a:ext cx="14160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广播链路</a:t>
            </a:r>
          </a:p>
        </p:txBody>
      </p:sp>
      <p:pic>
        <p:nvPicPr>
          <p:cNvPr id="16389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3800" y="2362200"/>
            <a:ext cx="4140200" cy="2808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0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3302000"/>
            <a:ext cx="3819525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1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5329238"/>
            <a:ext cx="6003925" cy="114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92" name="矩形 2"/>
          <p:cNvSpPr>
            <a:spLocks noChangeArrowheads="1"/>
          </p:cNvSpPr>
          <p:nvPr/>
        </p:nvSpPr>
        <p:spPr bwMode="auto">
          <a:xfrm>
            <a:off x="282575" y="2362200"/>
            <a:ext cx="457200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zh-CN" altLang="en-US">
                <a:latin typeface="Helvetica Neue"/>
              </a:rPr>
              <a:t>点到点链路是指的一条链路上就一个发送端和接收端的信道。</a:t>
            </a:r>
            <a:endParaRPr lang="zh-CN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900113" y="2565400"/>
            <a:ext cx="7775575" cy="741363"/>
          </a:xfrm>
        </p:spPr>
        <p:txBody>
          <a:bodyPr/>
          <a:lstStyle/>
          <a:p>
            <a:pPr algn="ctr"/>
            <a:r>
              <a:rPr kumimoji="1" lang="en-US" altLang="zh-CN" sz="2800" b="1" smtClean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PPP</a:t>
            </a:r>
            <a:r>
              <a:rPr kumimoji="1" lang="zh-CN" altLang="en-US" sz="2800" b="1" smtClean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800" smtClean="0"/>
              <a:t>Point-to-Point Protocol</a:t>
            </a:r>
            <a:r>
              <a:rPr lang="zh-CN" altLang="en-US" sz="2800" smtClean="0"/>
              <a:t>）点到点协议</a:t>
            </a:r>
            <a:endParaRPr kumimoji="1" lang="zh-CN" altLang="en-US" sz="2000" b="1" smtClean="0">
              <a:solidFill>
                <a:srgbClr val="8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2843213" y="4076700"/>
            <a:ext cx="3024187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ctr">
              <a:defRPr/>
            </a:pPr>
            <a:r>
              <a:rPr lang="zh-CN" altLang="en-US" sz="2400" kern="0" dirty="0" smtClean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适用于点到点链路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908050"/>
            <a:ext cx="4608512" cy="623888"/>
          </a:xfrm>
        </p:spPr>
        <p:txBody>
          <a:bodyPr/>
          <a:lstStyle/>
          <a:p>
            <a:pPr algn="ctr"/>
            <a:r>
              <a:rPr kumimoji="1" lang="en-US" altLang="zh-CN" sz="2800" b="1" smtClean="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PPP </a:t>
            </a:r>
            <a:r>
              <a:rPr kumimoji="1" lang="zh-CN" altLang="en-US" sz="2800" b="1" smtClean="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协议的工作原理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844675"/>
            <a:ext cx="8353425" cy="2520950"/>
          </a:xfrm>
        </p:spPr>
        <p:txBody>
          <a:bodyPr/>
          <a:lstStyle/>
          <a:p>
            <a:pPr>
              <a:spcBef>
                <a:spcPts val="1200"/>
              </a:spcBef>
              <a:buFont typeface="Wingdings" panose="05000000000000000000" pitchFamily="2" charset="2"/>
              <a:buChar char="l"/>
            </a:pPr>
            <a:r>
              <a:rPr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现在全世界使用得最多的数据链路层协议是</a:t>
            </a:r>
            <a:r>
              <a:rPr lang="zh-CN" altLang="en-US" sz="2400" b="1" dirty="0" smtClean="0">
                <a:solidFill>
                  <a:srgbClr val="A5002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点对点协议</a:t>
            </a:r>
            <a:r>
              <a:rPr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PPP (Point-to-Point Protocol)</a:t>
            </a:r>
            <a:r>
              <a:rPr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</a:p>
          <a:p>
            <a:pPr>
              <a:spcBef>
                <a:spcPts val="1200"/>
              </a:spcBef>
              <a:buFont typeface="Wingdings" panose="05000000000000000000" pitchFamily="2" charset="2"/>
              <a:buChar char="l"/>
            </a:pPr>
            <a:r>
              <a:rPr lang="zh-CN" altLang="en-US" sz="2400" dirty="0" smtClean="0"/>
              <a:t>已经成为使用最广泛的</a:t>
            </a:r>
            <a:r>
              <a:rPr lang="en-US" altLang="zh-CN" sz="2400" dirty="0" smtClean="0"/>
              <a:t>Internet</a:t>
            </a:r>
            <a:r>
              <a:rPr lang="zh-CN" altLang="en-US" sz="2400" dirty="0" smtClean="0"/>
              <a:t>接入方式的数据链路层协议。用户使用拨号电话线接入因特网时，一般都是使用 </a:t>
            </a:r>
            <a:r>
              <a:rPr lang="en-US" altLang="zh-CN" sz="2400" dirty="0" smtClean="0"/>
              <a:t>PPP </a:t>
            </a:r>
            <a:r>
              <a:rPr lang="zh-CN" altLang="en-US" sz="2400" dirty="0" smtClean="0"/>
              <a:t>协议。</a:t>
            </a:r>
            <a:endParaRPr lang="zh-CN" altLang="en-US" sz="24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18436" name="组合 1"/>
          <p:cNvGrpSpPr>
            <a:grpSpLocks/>
          </p:cNvGrpSpPr>
          <p:nvPr/>
        </p:nvGrpSpPr>
        <p:grpSpPr bwMode="auto">
          <a:xfrm>
            <a:off x="611188" y="4365625"/>
            <a:ext cx="7778750" cy="2393950"/>
            <a:chOff x="151629" y="3789065"/>
            <a:chExt cx="8670925" cy="2970212"/>
          </a:xfrm>
        </p:grpSpPr>
        <p:sp>
          <p:nvSpPr>
            <p:cNvPr id="18437" name="Line 53"/>
            <p:cNvSpPr>
              <a:spLocks noChangeShapeType="1"/>
            </p:cNvSpPr>
            <p:nvPr/>
          </p:nvSpPr>
          <p:spPr bwMode="auto">
            <a:xfrm>
              <a:off x="943791" y="6597352"/>
              <a:ext cx="4032250" cy="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38" name="Oval 54"/>
            <p:cNvSpPr>
              <a:spLocks noChangeArrowheads="1"/>
            </p:cNvSpPr>
            <p:nvPr/>
          </p:nvSpPr>
          <p:spPr bwMode="auto">
            <a:xfrm>
              <a:off x="2456679" y="3789065"/>
              <a:ext cx="936625" cy="2520950"/>
            </a:xfrm>
            <a:prstGeom prst="ellipse">
              <a:avLst/>
            </a:prstGeom>
            <a:solidFill>
              <a:srgbClr val="CCFF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8439" name="Text Box 55"/>
            <p:cNvSpPr txBox="1">
              <a:spLocks noChangeArrowheads="1"/>
            </p:cNvSpPr>
            <p:nvPr/>
          </p:nvSpPr>
          <p:spPr bwMode="auto">
            <a:xfrm>
              <a:off x="151629" y="4665365"/>
              <a:ext cx="412750" cy="9159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800">
                  <a:solidFill>
                    <a:schemeClr val="folHlink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用</a:t>
              </a:r>
            </a:p>
            <a:p>
              <a:pPr eaLnBrk="1" hangingPunct="1"/>
              <a:endParaRPr lang="zh-CN" altLang="en-US" sz="1800">
                <a:solidFill>
                  <a:schemeClr val="folHlink"/>
                </a:solidFill>
                <a:latin typeface="Arial" panose="020B0604020202020204" pitchFamily="34" charset="0"/>
                <a:ea typeface="黑体" panose="02010609060101010101" pitchFamily="49" charset="-122"/>
              </a:endParaRPr>
            </a:p>
            <a:p>
              <a:pPr eaLnBrk="1" hangingPunct="1"/>
              <a:r>
                <a:rPr lang="zh-CN" altLang="en-US" sz="1800">
                  <a:solidFill>
                    <a:schemeClr val="folHlink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户</a:t>
              </a:r>
            </a:p>
          </p:txBody>
        </p:sp>
        <p:sp>
          <p:nvSpPr>
            <p:cNvPr id="18440" name="Text Box 56"/>
            <p:cNvSpPr txBox="1">
              <a:spLocks noChangeArrowheads="1"/>
            </p:cNvSpPr>
            <p:nvPr/>
          </p:nvSpPr>
          <p:spPr bwMode="auto">
            <a:xfrm>
              <a:off x="7724004" y="4770140"/>
              <a:ext cx="10985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800">
                  <a:solidFill>
                    <a:schemeClr val="folHlink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至因特网</a:t>
              </a:r>
            </a:p>
          </p:txBody>
        </p:sp>
        <p:pic>
          <p:nvPicPr>
            <p:cNvPr id="18441" name="Picture 57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6454" y="3933527"/>
              <a:ext cx="376237" cy="401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8442" name="Rectangle 58"/>
            <p:cNvSpPr>
              <a:spLocks noChangeArrowheads="1"/>
            </p:cNvSpPr>
            <p:nvPr/>
          </p:nvSpPr>
          <p:spPr bwMode="auto">
            <a:xfrm>
              <a:off x="5006204" y="4006552"/>
              <a:ext cx="2201862" cy="2232025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8443" name="Text Box 59"/>
            <p:cNvSpPr txBox="1">
              <a:spLocks noChangeArrowheads="1"/>
            </p:cNvSpPr>
            <p:nvPr/>
          </p:nvSpPr>
          <p:spPr bwMode="auto">
            <a:xfrm>
              <a:off x="5009379" y="4046240"/>
              <a:ext cx="2241550" cy="6413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800">
                  <a:solidFill>
                    <a:schemeClr val="folHlink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已向因特网管理机构</a:t>
              </a:r>
            </a:p>
            <a:p>
              <a:pPr algn="ctr" eaLnBrk="1" hangingPunct="1"/>
              <a:r>
                <a:rPr lang="zh-CN" altLang="en-US" sz="1800">
                  <a:solidFill>
                    <a:schemeClr val="folHlink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申请到一批</a:t>
              </a:r>
              <a:r>
                <a:rPr lang="zh-CN" altLang="en-US" sz="1800" b="1">
                  <a:solidFill>
                    <a:schemeClr val="folHlink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 </a:t>
              </a:r>
              <a:r>
                <a:rPr lang="en-US" altLang="zh-CN" sz="1800" b="1">
                  <a:solidFill>
                    <a:schemeClr val="folHlink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IP </a:t>
              </a:r>
              <a:r>
                <a:rPr lang="zh-CN" altLang="en-US" sz="1800">
                  <a:solidFill>
                    <a:schemeClr val="folHlink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地址</a:t>
              </a:r>
            </a:p>
          </p:txBody>
        </p:sp>
        <p:sp>
          <p:nvSpPr>
            <p:cNvPr id="18444" name="Text Box 60"/>
            <p:cNvSpPr txBox="1">
              <a:spLocks noChangeArrowheads="1"/>
            </p:cNvSpPr>
            <p:nvPr/>
          </p:nvSpPr>
          <p:spPr bwMode="auto">
            <a:xfrm>
              <a:off x="5868216" y="4928890"/>
              <a:ext cx="5524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800" b="1">
                  <a:solidFill>
                    <a:schemeClr val="folHlink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ISP</a:t>
              </a:r>
            </a:p>
          </p:txBody>
        </p:sp>
        <p:sp>
          <p:nvSpPr>
            <p:cNvPr id="18445" name="Freeform 61"/>
            <p:cNvSpPr>
              <a:spLocks/>
            </p:cNvSpPr>
            <p:nvPr/>
          </p:nvSpPr>
          <p:spPr bwMode="auto">
            <a:xfrm>
              <a:off x="7214416" y="5157490"/>
              <a:ext cx="1506538" cy="114300"/>
            </a:xfrm>
            <a:custGeom>
              <a:avLst/>
              <a:gdLst>
                <a:gd name="T0" fmla="*/ 0 w 949"/>
                <a:gd name="T1" fmla="*/ 0 h 72"/>
                <a:gd name="T2" fmla="*/ 2147483646 w 949"/>
                <a:gd name="T3" fmla="*/ 0 h 72"/>
                <a:gd name="T4" fmla="*/ 2147483646 w 949"/>
                <a:gd name="T5" fmla="*/ 2147483646 h 72"/>
                <a:gd name="T6" fmla="*/ 2147483646 w 949"/>
                <a:gd name="T7" fmla="*/ 2147483646 h 7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49" h="72">
                  <a:moveTo>
                    <a:pt x="0" y="0"/>
                  </a:moveTo>
                  <a:lnTo>
                    <a:pt x="379" y="0"/>
                  </a:lnTo>
                  <a:lnTo>
                    <a:pt x="297" y="72"/>
                  </a:lnTo>
                  <a:lnTo>
                    <a:pt x="949" y="62"/>
                  </a:lnTo>
                </a:path>
              </a:pathLst>
            </a:custGeom>
            <a:noFill/>
            <a:ln w="5715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pic>
          <p:nvPicPr>
            <p:cNvPr id="18446" name="Picture 62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6454" y="4408190"/>
              <a:ext cx="376237" cy="401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8447" name="Picture 63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6454" y="4884440"/>
              <a:ext cx="376237" cy="401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8448" name="Picture 64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6454" y="5360690"/>
              <a:ext cx="376237" cy="401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8449" name="Picture 65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6454" y="5836940"/>
              <a:ext cx="376237" cy="401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8450" name="Line 66"/>
            <p:cNvSpPr>
              <a:spLocks noChangeShapeType="1"/>
            </p:cNvSpPr>
            <p:nvPr/>
          </p:nvSpPr>
          <p:spPr bwMode="auto">
            <a:xfrm>
              <a:off x="943791" y="4149427"/>
              <a:ext cx="4032250" cy="288925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51" name="Text Box 67"/>
            <p:cNvSpPr txBox="1">
              <a:spLocks noChangeArrowheads="1"/>
            </p:cNvSpPr>
            <p:nvPr/>
          </p:nvSpPr>
          <p:spPr bwMode="auto">
            <a:xfrm>
              <a:off x="2528116" y="4770140"/>
              <a:ext cx="8699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800">
                  <a:solidFill>
                    <a:schemeClr val="folHlink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接入网</a:t>
              </a:r>
            </a:p>
          </p:txBody>
        </p:sp>
        <p:sp>
          <p:nvSpPr>
            <p:cNvPr id="18452" name="Line 68"/>
            <p:cNvSpPr>
              <a:spLocks noChangeShapeType="1"/>
            </p:cNvSpPr>
            <p:nvPr/>
          </p:nvSpPr>
          <p:spPr bwMode="auto">
            <a:xfrm>
              <a:off x="943791" y="4654252"/>
              <a:ext cx="4032250" cy="142875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53" name="Line 69"/>
            <p:cNvSpPr>
              <a:spLocks noChangeShapeType="1"/>
            </p:cNvSpPr>
            <p:nvPr/>
          </p:nvSpPr>
          <p:spPr bwMode="auto">
            <a:xfrm>
              <a:off x="943791" y="5157490"/>
              <a:ext cx="4032250" cy="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54" name="Line 70"/>
            <p:cNvSpPr>
              <a:spLocks noChangeShapeType="1"/>
            </p:cNvSpPr>
            <p:nvPr/>
          </p:nvSpPr>
          <p:spPr bwMode="auto">
            <a:xfrm flipV="1">
              <a:off x="943791" y="5449590"/>
              <a:ext cx="4049713" cy="13970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55" name="Line 71"/>
            <p:cNvSpPr>
              <a:spLocks noChangeShapeType="1"/>
            </p:cNvSpPr>
            <p:nvPr/>
          </p:nvSpPr>
          <p:spPr bwMode="auto">
            <a:xfrm flipV="1">
              <a:off x="943791" y="5805190"/>
              <a:ext cx="4032250" cy="288925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56" name="Text Box 72"/>
            <p:cNvSpPr txBox="1">
              <a:spLocks noChangeArrowheads="1"/>
            </p:cNvSpPr>
            <p:nvPr/>
          </p:nvSpPr>
          <p:spPr bwMode="auto">
            <a:xfrm>
              <a:off x="2456679" y="6392565"/>
              <a:ext cx="1162050" cy="3667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800" b="1">
                  <a:solidFill>
                    <a:schemeClr val="folHlink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PPP</a:t>
              </a:r>
              <a:r>
                <a:rPr lang="en-US" altLang="zh-CN" sz="1800">
                  <a:solidFill>
                    <a:schemeClr val="folHlink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 </a:t>
              </a:r>
              <a:r>
                <a:rPr lang="zh-CN" altLang="en-US" sz="1800">
                  <a:solidFill>
                    <a:schemeClr val="folHlink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协议</a:t>
              </a: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836613"/>
            <a:ext cx="4968875" cy="741362"/>
          </a:xfrm>
        </p:spPr>
        <p:txBody>
          <a:bodyPr/>
          <a:lstStyle/>
          <a:p>
            <a:pPr algn="ctr"/>
            <a:r>
              <a:rPr kumimoji="1" lang="zh-CN" altLang="en-US" sz="2800" b="1" smtClean="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用户拨号入网的示意图</a:t>
            </a:r>
            <a:r>
              <a:rPr lang="zh-CN" altLang="en-US" smtClean="0"/>
              <a:t> </a:t>
            </a:r>
          </a:p>
        </p:txBody>
      </p:sp>
      <p:grpSp>
        <p:nvGrpSpPr>
          <p:cNvPr id="19459" name="Group 35"/>
          <p:cNvGrpSpPr>
            <a:grpSpLocks/>
          </p:cNvGrpSpPr>
          <p:nvPr/>
        </p:nvGrpSpPr>
        <p:grpSpPr bwMode="auto">
          <a:xfrm>
            <a:off x="301625" y="1995488"/>
            <a:ext cx="8828088" cy="3879850"/>
            <a:chOff x="190" y="1257"/>
            <a:chExt cx="5561" cy="2444"/>
          </a:xfrm>
        </p:grpSpPr>
        <p:sp>
          <p:nvSpPr>
            <p:cNvPr id="19460" name="Rectangle 3"/>
            <p:cNvSpPr>
              <a:spLocks noChangeArrowheads="1"/>
            </p:cNvSpPr>
            <p:nvPr/>
          </p:nvSpPr>
          <p:spPr bwMode="auto">
            <a:xfrm>
              <a:off x="190" y="1645"/>
              <a:ext cx="1538" cy="196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9461" name="Rectangle 4"/>
            <p:cNvSpPr>
              <a:spLocks noChangeArrowheads="1"/>
            </p:cNvSpPr>
            <p:nvPr/>
          </p:nvSpPr>
          <p:spPr bwMode="auto">
            <a:xfrm>
              <a:off x="3218" y="1645"/>
              <a:ext cx="1968" cy="1968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9462" name="Freeform 5"/>
            <p:cNvSpPr>
              <a:spLocks/>
            </p:cNvSpPr>
            <p:nvPr/>
          </p:nvSpPr>
          <p:spPr bwMode="auto">
            <a:xfrm>
              <a:off x="4802" y="2653"/>
              <a:ext cx="949" cy="72"/>
            </a:xfrm>
            <a:custGeom>
              <a:avLst/>
              <a:gdLst>
                <a:gd name="T0" fmla="*/ 0 w 949"/>
                <a:gd name="T1" fmla="*/ 0 h 72"/>
                <a:gd name="T2" fmla="*/ 379 w 949"/>
                <a:gd name="T3" fmla="*/ 0 h 72"/>
                <a:gd name="T4" fmla="*/ 297 w 949"/>
                <a:gd name="T5" fmla="*/ 72 h 72"/>
                <a:gd name="T6" fmla="*/ 949 w 949"/>
                <a:gd name="T7" fmla="*/ 62 h 7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49" h="72">
                  <a:moveTo>
                    <a:pt x="0" y="0"/>
                  </a:moveTo>
                  <a:lnTo>
                    <a:pt x="379" y="0"/>
                  </a:lnTo>
                  <a:lnTo>
                    <a:pt x="297" y="72"/>
                  </a:lnTo>
                  <a:lnTo>
                    <a:pt x="949" y="62"/>
                  </a:lnTo>
                </a:path>
              </a:pathLst>
            </a:custGeom>
            <a:noFill/>
            <a:ln w="57150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63" name="Freeform 6"/>
            <p:cNvSpPr>
              <a:spLocks/>
            </p:cNvSpPr>
            <p:nvPr/>
          </p:nvSpPr>
          <p:spPr bwMode="auto">
            <a:xfrm>
              <a:off x="1032" y="2701"/>
              <a:ext cx="499" cy="320"/>
            </a:xfrm>
            <a:custGeom>
              <a:avLst/>
              <a:gdLst>
                <a:gd name="T0" fmla="*/ 0 w 499"/>
                <a:gd name="T1" fmla="*/ 0 h 320"/>
                <a:gd name="T2" fmla="*/ 416 w 499"/>
                <a:gd name="T3" fmla="*/ 88 h 320"/>
                <a:gd name="T4" fmla="*/ 496 w 499"/>
                <a:gd name="T5" fmla="*/ 152 h 320"/>
                <a:gd name="T6" fmla="*/ 428 w 499"/>
                <a:gd name="T7" fmla="*/ 320 h 32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99" h="320">
                  <a:moveTo>
                    <a:pt x="0" y="0"/>
                  </a:moveTo>
                  <a:lnTo>
                    <a:pt x="416" y="88"/>
                  </a:lnTo>
                  <a:cubicBezTo>
                    <a:pt x="499" y="113"/>
                    <a:pt x="494" y="113"/>
                    <a:pt x="496" y="152"/>
                  </a:cubicBezTo>
                  <a:cubicBezTo>
                    <a:pt x="498" y="191"/>
                    <a:pt x="442" y="285"/>
                    <a:pt x="428" y="320"/>
                  </a:cubicBez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64" name="Freeform 7"/>
            <p:cNvSpPr>
              <a:spLocks/>
            </p:cNvSpPr>
            <p:nvPr/>
          </p:nvSpPr>
          <p:spPr bwMode="auto">
            <a:xfrm>
              <a:off x="1454" y="3105"/>
              <a:ext cx="1584" cy="96"/>
            </a:xfrm>
            <a:custGeom>
              <a:avLst/>
              <a:gdLst>
                <a:gd name="T0" fmla="*/ 0 w 1584"/>
                <a:gd name="T1" fmla="*/ 0 h 96"/>
                <a:gd name="T2" fmla="*/ 1248 w 1584"/>
                <a:gd name="T3" fmla="*/ 0 h 96"/>
                <a:gd name="T4" fmla="*/ 1116 w 1584"/>
                <a:gd name="T5" fmla="*/ 92 h 96"/>
                <a:gd name="T6" fmla="*/ 1584 w 1584"/>
                <a:gd name="T7" fmla="*/ 96 h 9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584" h="96">
                  <a:moveTo>
                    <a:pt x="0" y="0"/>
                  </a:moveTo>
                  <a:lnTo>
                    <a:pt x="1248" y="0"/>
                  </a:lnTo>
                  <a:lnTo>
                    <a:pt x="1116" y="92"/>
                  </a:lnTo>
                  <a:lnTo>
                    <a:pt x="1584" y="96"/>
                  </a:lnTo>
                </a:path>
              </a:pathLst>
            </a:custGeom>
            <a:noFill/>
            <a:ln w="28575" cmpd="sng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65" name="Freeform 8"/>
            <p:cNvSpPr>
              <a:spLocks/>
            </p:cNvSpPr>
            <p:nvPr/>
          </p:nvSpPr>
          <p:spPr bwMode="auto">
            <a:xfrm>
              <a:off x="3054" y="2451"/>
              <a:ext cx="1220" cy="58"/>
            </a:xfrm>
            <a:custGeom>
              <a:avLst/>
              <a:gdLst>
                <a:gd name="T0" fmla="*/ 0 w 1220"/>
                <a:gd name="T1" fmla="*/ 0 h 58"/>
                <a:gd name="T2" fmla="*/ 967 w 1220"/>
                <a:gd name="T3" fmla="*/ 0 h 58"/>
                <a:gd name="T4" fmla="*/ 1220 w 1220"/>
                <a:gd name="T5" fmla="*/ 58 h 5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220" h="58">
                  <a:moveTo>
                    <a:pt x="0" y="0"/>
                  </a:moveTo>
                  <a:lnTo>
                    <a:pt x="967" y="0"/>
                  </a:lnTo>
                  <a:lnTo>
                    <a:pt x="1220" y="58"/>
                  </a:lnTo>
                </a:path>
              </a:pathLst>
            </a:custGeom>
            <a:noFill/>
            <a:ln w="28575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66" name="Freeform 9"/>
            <p:cNvSpPr>
              <a:spLocks/>
            </p:cNvSpPr>
            <p:nvPr/>
          </p:nvSpPr>
          <p:spPr bwMode="auto">
            <a:xfrm>
              <a:off x="3035" y="2797"/>
              <a:ext cx="1383" cy="404"/>
            </a:xfrm>
            <a:custGeom>
              <a:avLst/>
              <a:gdLst>
                <a:gd name="T0" fmla="*/ 0 w 1343"/>
                <a:gd name="T1" fmla="*/ 539164405 h 260"/>
                <a:gd name="T2" fmla="*/ 2721 w 1343"/>
                <a:gd name="T3" fmla="*/ 539164405 h 260"/>
                <a:gd name="T4" fmla="*/ 3538 w 1343"/>
                <a:gd name="T5" fmla="*/ 0 h 26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343" h="260">
                  <a:moveTo>
                    <a:pt x="0" y="260"/>
                  </a:moveTo>
                  <a:lnTo>
                    <a:pt x="1031" y="260"/>
                  </a:lnTo>
                  <a:lnTo>
                    <a:pt x="1343" y="0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67" name="Freeform 10"/>
            <p:cNvSpPr>
              <a:spLocks/>
            </p:cNvSpPr>
            <p:nvPr/>
          </p:nvSpPr>
          <p:spPr bwMode="auto">
            <a:xfrm>
              <a:off x="3074" y="2029"/>
              <a:ext cx="1344" cy="480"/>
            </a:xfrm>
            <a:custGeom>
              <a:avLst/>
              <a:gdLst>
                <a:gd name="T0" fmla="*/ 0 w 1296"/>
                <a:gd name="T1" fmla="*/ 0 h 184"/>
                <a:gd name="T2" fmla="*/ 3213 w 1296"/>
                <a:gd name="T3" fmla="*/ 0 h 184"/>
                <a:gd name="T4" fmla="*/ 4307 w 1296"/>
                <a:gd name="T5" fmla="*/ 2147483646 h 18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296" h="184">
                  <a:moveTo>
                    <a:pt x="0" y="0"/>
                  </a:moveTo>
                  <a:lnTo>
                    <a:pt x="967" y="0"/>
                  </a:lnTo>
                  <a:lnTo>
                    <a:pt x="1296" y="184"/>
                  </a:lnTo>
                </a:path>
              </a:pathLst>
            </a:custGeom>
            <a:noFill/>
            <a:ln w="28575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68" name="Text Box 11"/>
            <p:cNvSpPr txBox="1">
              <a:spLocks noChangeArrowheads="1"/>
            </p:cNvSpPr>
            <p:nvPr/>
          </p:nvSpPr>
          <p:spPr bwMode="auto">
            <a:xfrm>
              <a:off x="4322" y="2205"/>
              <a:ext cx="5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路由器</a:t>
              </a:r>
            </a:p>
          </p:txBody>
        </p:sp>
        <p:sp>
          <p:nvSpPr>
            <p:cNvPr id="19469" name="Text Box 12"/>
            <p:cNvSpPr txBox="1">
              <a:spLocks noChangeArrowheads="1"/>
            </p:cNvSpPr>
            <p:nvPr/>
          </p:nvSpPr>
          <p:spPr bwMode="auto">
            <a:xfrm>
              <a:off x="3197" y="1666"/>
              <a:ext cx="9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调制解调器</a:t>
              </a:r>
            </a:p>
          </p:txBody>
        </p:sp>
        <p:sp>
          <p:nvSpPr>
            <p:cNvPr id="19470" name="Text Box 13"/>
            <p:cNvSpPr txBox="1">
              <a:spLocks noChangeArrowheads="1"/>
            </p:cNvSpPr>
            <p:nvPr/>
          </p:nvSpPr>
          <p:spPr bwMode="auto">
            <a:xfrm>
              <a:off x="892" y="3165"/>
              <a:ext cx="9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调制解调器</a:t>
              </a:r>
            </a:p>
          </p:txBody>
        </p:sp>
        <p:sp>
          <p:nvSpPr>
            <p:cNvPr id="19471" name="Text Box 14"/>
            <p:cNvSpPr txBox="1">
              <a:spLocks noChangeArrowheads="1"/>
            </p:cNvSpPr>
            <p:nvPr/>
          </p:nvSpPr>
          <p:spPr bwMode="auto">
            <a:xfrm>
              <a:off x="2957" y="1289"/>
              <a:ext cx="241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因特网服务提供者</a:t>
              </a:r>
              <a:r>
                <a:rPr lang="en-US" altLang="zh-CN" sz="28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(ISP)</a:t>
              </a:r>
            </a:p>
          </p:txBody>
        </p:sp>
        <p:sp>
          <p:nvSpPr>
            <p:cNvPr id="19472" name="Text Box 15"/>
            <p:cNvSpPr txBox="1">
              <a:spLocks noChangeArrowheads="1"/>
            </p:cNvSpPr>
            <p:nvPr/>
          </p:nvSpPr>
          <p:spPr bwMode="auto">
            <a:xfrm>
              <a:off x="431" y="1257"/>
              <a:ext cx="101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用户家庭</a:t>
              </a:r>
            </a:p>
          </p:txBody>
        </p:sp>
        <p:sp>
          <p:nvSpPr>
            <p:cNvPr id="19473" name="Text Box 16"/>
            <p:cNvSpPr txBox="1">
              <a:spLocks noChangeArrowheads="1"/>
            </p:cNvSpPr>
            <p:nvPr/>
          </p:nvSpPr>
          <p:spPr bwMode="auto">
            <a:xfrm>
              <a:off x="1874" y="2845"/>
              <a:ext cx="9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拨号电话线</a:t>
              </a:r>
            </a:p>
          </p:txBody>
        </p:sp>
        <p:sp>
          <p:nvSpPr>
            <p:cNvPr id="19474" name="Text Box 17"/>
            <p:cNvSpPr txBox="1">
              <a:spLocks noChangeArrowheads="1"/>
            </p:cNvSpPr>
            <p:nvPr/>
          </p:nvSpPr>
          <p:spPr bwMode="auto">
            <a:xfrm>
              <a:off x="1786" y="3259"/>
              <a:ext cx="1244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 使用 </a:t>
              </a:r>
              <a:r>
                <a:rPr lang="en-US" altLang="zh-CN" sz="20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TCP/IP </a:t>
              </a:r>
              <a:r>
                <a:rPr lang="zh-CN" altLang="en-US" sz="20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的</a:t>
              </a:r>
            </a:p>
            <a:p>
              <a:pPr eaLnBrk="1" hangingPunct="1"/>
              <a:r>
                <a:rPr lang="zh-CN" altLang="en-US" sz="20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     </a:t>
              </a:r>
              <a:r>
                <a:rPr lang="en-US" altLang="zh-CN" sz="20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PPP </a:t>
              </a:r>
              <a:r>
                <a:rPr lang="zh-CN" altLang="en-US" sz="20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连接</a:t>
              </a:r>
            </a:p>
          </p:txBody>
        </p:sp>
        <p:pic>
          <p:nvPicPr>
            <p:cNvPr id="19475" name="Picture 18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14" y="1885"/>
              <a:ext cx="548" cy="3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9476" name="Picture 19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30" y="2461"/>
              <a:ext cx="670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pic>
          <p:nvPicPr>
            <p:cNvPr id="19477" name="Picture 20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2" y="1885"/>
              <a:ext cx="1104" cy="10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pic>
          <p:nvPicPr>
            <p:cNvPr id="19478" name="Picture 21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14" y="2289"/>
              <a:ext cx="548" cy="3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9479" name="Picture 22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14" y="3057"/>
              <a:ext cx="548" cy="3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9480" name="Picture 23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2" y="2941"/>
              <a:ext cx="548" cy="3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9481" name="Freeform 24"/>
            <p:cNvSpPr>
              <a:spLocks/>
            </p:cNvSpPr>
            <p:nvPr/>
          </p:nvSpPr>
          <p:spPr bwMode="auto">
            <a:xfrm>
              <a:off x="850" y="2677"/>
              <a:ext cx="3593" cy="656"/>
            </a:xfrm>
            <a:custGeom>
              <a:avLst/>
              <a:gdLst>
                <a:gd name="T0" fmla="*/ 0 w 3593"/>
                <a:gd name="T1" fmla="*/ 0 h 656"/>
                <a:gd name="T2" fmla="*/ 94 w 3593"/>
                <a:gd name="T3" fmla="*/ 282 h 656"/>
                <a:gd name="T4" fmla="*/ 376 w 3593"/>
                <a:gd name="T5" fmla="*/ 452 h 656"/>
                <a:gd name="T6" fmla="*/ 986 w 3593"/>
                <a:gd name="T7" fmla="*/ 565 h 656"/>
                <a:gd name="T8" fmla="*/ 1690 w 3593"/>
                <a:gd name="T9" fmla="*/ 621 h 656"/>
                <a:gd name="T10" fmla="*/ 2207 w 3593"/>
                <a:gd name="T11" fmla="*/ 621 h 656"/>
                <a:gd name="T12" fmla="*/ 2676 w 3593"/>
                <a:gd name="T13" fmla="*/ 565 h 656"/>
                <a:gd name="T14" fmla="*/ 3593 w 3593"/>
                <a:gd name="T15" fmla="*/ 74 h 65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593" h="656">
                  <a:moveTo>
                    <a:pt x="0" y="0"/>
                  </a:moveTo>
                  <a:cubicBezTo>
                    <a:pt x="16" y="104"/>
                    <a:pt x="31" y="207"/>
                    <a:pt x="94" y="282"/>
                  </a:cubicBezTo>
                  <a:cubicBezTo>
                    <a:pt x="156" y="358"/>
                    <a:pt x="227" y="405"/>
                    <a:pt x="376" y="452"/>
                  </a:cubicBezTo>
                  <a:cubicBezTo>
                    <a:pt x="524" y="499"/>
                    <a:pt x="767" y="536"/>
                    <a:pt x="986" y="565"/>
                  </a:cubicBezTo>
                  <a:cubicBezTo>
                    <a:pt x="1205" y="593"/>
                    <a:pt x="1487" y="612"/>
                    <a:pt x="1690" y="621"/>
                  </a:cubicBezTo>
                  <a:cubicBezTo>
                    <a:pt x="1894" y="631"/>
                    <a:pt x="2042" y="631"/>
                    <a:pt x="2207" y="621"/>
                  </a:cubicBezTo>
                  <a:cubicBezTo>
                    <a:pt x="2371" y="612"/>
                    <a:pt x="2445" y="656"/>
                    <a:pt x="2676" y="565"/>
                  </a:cubicBezTo>
                  <a:cubicBezTo>
                    <a:pt x="2907" y="474"/>
                    <a:pt x="3402" y="176"/>
                    <a:pt x="3593" y="74"/>
                  </a:cubicBezTo>
                </a:path>
              </a:pathLst>
            </a:custGeom>
            <a:noFill/>
            <a:ln w="28575" cap="flat" cmpd="sng">
              <a:solidFill>
                <a:srgbClr val="333399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82" name="Oval 25"/>
            <p:cNvSpPr>
              <a:spLocks noChangeArrowheads="1"/>
            </p:cNvSpPr>
            <p:nvPr/>
          </p:nvSpPr>
          <p:spPr bwMode="auto">
            <a:xfrm>
              <a:off x="4280" y="2701"/>
              <a:ext cx="338" cy="87"/>
            </a:xfrm>
            <a:prstGeom prst="ellipse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135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9483" name="Oval 26"/>
            <p:cNvSpPr>
              <a:spLocks noChangeArrowheads="1"/>
            </p:cNvSpPr>
            <p:nvPr/>
          </p:nvSpPr>
          <p:spPr bwMode="auto">
            <a:xfrm>
              <a:off x="720" y="2605"/>
              <a:ext cx="384" cy="112"/>
            </a:xfrm>
            <a:prstGeom prst="ellipse">
              <a:avLst/>
            </a:prstGeom>
            <a:solidFill>
              <a:srgbClr val="00FFCC"/>
            </a:solidFill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135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grpSp>
          <p:nvGrpSpPr>
            <p:cNvPr id="19484" name="Group 27"/>
            <p:cNvGrpSpPr>
              <a:grpSpLocks/>
            </p:cNvGrpSpPr>
            <p:nvPr/>
          </p:nvGrpSpPr>
          <p:grpSpPr bwMode="auto">
            <a:xfrm>
              <a:off x="1272" y="2077"/>
              <a:ext cx="1255" cy="453"/>
              <a:chOff x="1272" y="816"/>
              <a:chExt cx="960" cy="453"/>
            </a:xfrm>
          </p:grpSpPr>
          <p:sp>
            <p:nvSpPr>
              <p:cNvPr id="19490" name="AutoShape 28"/>
              <p:cNvSpPr>
                <a:spLocks noChangeArrowheads="1"/>
              </p:cNvSpPr>
              <p:nvPr/>
            </p:nvSpPr>
            <p:spPr bwMode="auto">
              <a:xfrm>
                <a:off x="1296" y="816"/>
                <a:ext cx="936" cy="432"/>
              </a:xfrm>
              <a:prstGeom prst="wedgeRoundRectCallout">
                <a:avLst>
                  <a:gd name="adj1" fmla="val -82157"/>
                  <a:gd name="adj2" fmla="val 82870"/>
                  <a:gd name="adj3" fmla="val 16667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en-US" altLang="zh-CN" sz="20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19491" name="Text Box 29"/>
              <p:cNvSpPr txBox="1">
                <a:spLocks noChangeArrowheads="1"/>
              </p:cNvSpPr>
              <p:nvPr/>
            </p:nvSpPr>
            <p:spPr bwMode="auto">
              <a:xfrm>
                <a:off x="1272" y="827"/>
                <a:ext cx="918" cy="4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000">
                    <a:solidFill>
                      <a:srgbClr val="333399"/>
                    </a:solidFill>
                    <a:latin typeface="Arial" panose="020B0604020202020204" pitchFamily="34" charset="0"/>
                    <a:ea typeface="黑体" panose="02010609060101010101" pitchFamily="49" charset="-122"/>
                  </a:rPr>
                  <a:t>使用 </a:t>
                </a:r>
                <a:r>
                  <a:rPr lang="en-US" altLang="zh-CN" sz="2000">
                    <a:solidFill>
                      <a:srgbClr val="333399"/>
                    </a:solidFill>
                    <a:latin typeface="Arial" panose="020B0604020202020204" pitchFamily="34" charset="0"/>
                    <a:ea typeface="黑体" panose="02010609060101010101" pitchFamily="49" charset="-122"/>
                  </a:rPr>
                  <a:t>TCP/IP </a:t>
                </a:r>
                <a:r>
                  <a:rPr lang="zh-CN" altLang="en-US" sz="2000">
                    <a:solidFill>
                      <a:srgbClr val="333399"/>
                    </a:solidFill>
                    <a:latin typeface="Arial" panose="020B0604020202020204" pitchFamily="34" charset="0"/>
                    <a:ea typeface="黑体" panose="02010609060101010101" pitchFamily="49" charset="-122"/>
                  </a:rPr>
                  <a:t>的</a:t>
                </a:r>
              </a:p>
              <a:p>
                <a:pPr eaLnBrk="1" hangingPunct="1"/>
                <a:r>
                  <a:rPr lang="zh-CN" altLang="en-US" sz="2000">
                    <a:solidFill>
                      <a:srgbClr val="333399"/>
                    </a:solidFill>
                    <a:latin typeface="Arial" panose="020B0604020202020204" pitchFamily="34" charset="0"/>
                    <a:ea typeface="黑体" panose="02010609060101010101" pitchFamily="49" charset="-122"/>
                  </a:rPr>
                  <a:t>    客户进程</a:t>
                </a:r>
              </a:p>
            </p:txBody>
          </p:sp>
        </p:grpSp>
        <p:sp>
          <p:nvSpPr>
            <p:cNvPr id="19485" name="AutoShape 30"/>
            <p:cNvSpPr>
              <a:spLocks noChangeArrowheads="1"/>
            </p:cNvSpPr>
            <p:nvPr/>
          </p:nvSpPr>
          <p:spPr bwMode="auto">
            <a:xfrm flipH="1" flipV="1">
              <a:off x="4422" y="2989"/>
              <a:ext cx="716" cy="441"/>
            </a:xfrm>
            <a:prstGeom prst="wedgeRoundRectCallout">
              <a:avLst>
                <a:gd name="adj1" fmla="val 41477"/>
                <a:gd name="adj2" fmla="val 107366"/>
                <a:gd name="adj3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en-US" altLang="zh-CN" sz="32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9486" name="Text Box 31"/>
            <p:cNvSpPr txBox="1">
              <a:spLocks noChangeArrowheads="1"/>
            </p:cNvSpPr>
            <p:nvPr/>
          </p:nvSpPr>
          <p:spPr bwMode="auto">
            <a:xfrm>
              <a:off x="4392" y="2988"/>
              <a:ext cx="756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路由选择</a:t>
              </a:r>
            </a:p>
            <a:p>
              <a:pPr eaLnBrk="1" hangingPunct="1"/>
              <a:r>
                <a:rPr lang="zh-CN" altLang="en-US" sz="20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    进程</a:t>
              </a:r>
            </a:p>
          </p:txBody>
        </p:sp>
        <p:sp>
          <p:nvSpPr>
            <p:cNvPr id="19487" name="Text Box 32"/>
            <p:cNvSpPr txBox="1">
              <a:spLocks noChangeArrowheads="1"/>
            </p:cNvSpPr>
            <p:nvPr/>
          </p:nvSpPr>
          <p:spPr bwMode="auto">
            <a:xfrm>
              <a:off x="5284" y="1954"/>
              <a:ext cx="276" cy="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90000"/>
                </a:lnSpc>
              </a:pPr>
              <a:r>
                <a:rPr lang="zh-CN" altLang="en-US" sz="20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至</a:t>
              </a:r>
            </a:p>
            <a:p>
              <a:pPr eaLnBrk="1" hangingPunct="1">
                <a:lnSpc>
                  <a:spcPct val="90000"/>
                </a:lnSpc>
              </a:pPr>
              <a:r>
                <a:rPr lang="zh-CN" altLang="en-US" sz="20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因</a:t>
              </a:r>
            </a:p>
            <a:p>
              <a:pPr eaLnBrk="1" hangingPunct="1">
                <a:lnSpc>
                  <a:spcPct val="90000"/>
                </a:lnSpc>
              </a:pPr>
              <a:r>
                <a:rPr lang="zh-CN" altLang="en-US" sz="20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特</a:t>
              </a:r>
            </a:p>
            <a:p>
              <a:pPr eaLnBrk="1" hangingPunct="1">
                <a:lnSpc>
                  <a:spcPct val="90000"/>
                </a:lnSpc>
              </a:pPr>
              <a:r>
                <a:rPr lang="zh-CN" altLang="en-US" sz="20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网</a:t>
              </a:r>
            </a:p>
          </p:txBody>
        </p:sp>
        <p:sp>
          <p:nvSpPr>
            <p:cNvPr id="19488" name="Text Box 33"/>
            <p:cNvSpPr txBox="1">
              <a:spLocks noChangeArrowheads="1"/>
            </p:cNvSpPr>
            <p:nvPr/>
          </p:nvSpPr>
          <p:spPr bwMode="auto">
            <a:xfrm rot="5400000">
              <a:off x="3479" y="2607"/>
              <a:ext cx="468" cy="4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4400" b="1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…</a:t>
              </a:r>
            </a:p>
          </p:txBody>
        </p:sp>
        <p:sp>
          <p:nvSpPr>
            <p:cNvPr id="19489" name="Text Box 34"/>
            <p:cNvSpPr txBox="1">
              <a:spLocks noChangeArrowheads="1"/>
            </p:cNvSpPr>
            <p:nvPr/>
          </p:nvSpPr>
          <p:spPr bwMode="auto">
            <a:xfrm>
              <a:off x="431" y="2160"/>
              <a:ext cx="54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PC </a:t>
              </a:r>
              <a:r>
                <a:rPr lang="zh-CN" altLang="en-US" sz="20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机</a:t>
              </a: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836613"/>
            <a:ext cx="3240088" cy="695325"/>
          </a:xfrm>
        </p:spPr>
        <p:txBody>
          <a:bodyPr/>
          <a:lstStyle/>
          <a:p>
            <a:r>
              <a:rPr kumimoji="1" lang="en-US" altLang="zh-CN" sz="3200" b="1" smtClean="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PPP </a:t>
            </a:r>
            <a:r>
              <a:rPr kumimoji="1" lang="zh-CN" altLang="en-US" sz="3200" b="1" smtClean="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协议</a:t>
            </a:r>
            <a:r>
              <a:rPr lang="zh-CN" altLang="en-US" smtClean="0"/>
              <a:t> 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700213"/>
            <a:ext cx="8459788" cy="4535487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PPP</a:t>
            </a:r>
            <a:r>
              <a:rPr lang="zh-CN" altLang="en-US" sz="2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协议由三个组成部分</a:t>
            </a:r>
            <a:endParaRPr lang="en-US" altLang="zh-CN" sz="26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r>
              <a:rPr lang="zh-CN" altLang="en-US" b="1" dirty="0" smtClean="0">
                <a:solidFill>
                  <a:srgbClr val="33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一个将</a:t>
            </a:r>
            <a:r>
              <a:rPr lang="en-US" altLang="zh-CN" b="1" dirty="0" smtClean="0">
                <a:solidFill>
                  <a:srgbClr val="33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IP</a:t>
            </a:r>
            <a:r>
              <a:rPr lang="zh-CN" altLang="en-US" b="1" dirty="0" smtClean="0">
                <a:solidFill>
                  <a:srgbClr val="33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等上层数据包封装到串行链路的方法</a:t>
            </a:r>
            <a:endParaRPr lang="en-US" altLang="zh-CN" b="1" dirty="0" smtClean="0">
              <a:solidFill>
                <a:srgbClr val="333399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r>
              <a:rPr lang="zh-CN" altLang="en-US" b="1" dirty="0" smtClean="0">
                <a:solidFill>
                  <a:srgbClr val="33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链路控制协议 </a:t>
            </a:r>
            <a:r>
              <a:rPr lang="en-US" altLang="zh-CN" b="1" dirty="0" smtClean="0">
                <a:solidFill>
                  <a:srgbClr val="33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LCP (Link Control Protocol)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zh-CN" altLang="en-US" b="1" dirty="0" smtClean="0">
                <a:solidFill>
                  <a:srgbClr val="FF3300"/>
                </a:solidFill>
              </a:rPr>
              <a:t>    用于建立、验证、配置、测试和管理数据链路连接，主要用来验证用户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pPr lvl="1"/>
            <a:r>
              <a:rPr lang="zh-CN" altLang="en-US" b="1" dirty="0" smtClean="0">
                <a:solidFill>
                  <a:srgbClr val="33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一套网络控制协议 </a:t>
            </a:r>
            <a:r>
              <a:rPr lang="en-US" altLang="zh-CN" b="1" dirty="0" smtClean="0">
                <a:solidFill>
                  <a:srgbClr val="33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NCP </a:t>
            </a:r>
            <a:r>
              <a:rPr lang="en-US" altLang="zh-CN" sz="2000" b="1" dirty="0" smtClean="0">
                <a:solidFill>
                  <a:srgbClr val="33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(Network Control Protocol)</a:t>
            </a:r>
            <a:r>
              <a:rPr lang="zh-CN" altLang="en-US" sz="20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zh-CN" altLang="en-US" b="1" dirty="0" smtClean="0">
                <a:solidFill>
                  <a:srgbClr val="FF3300"/>
                </a:solidFill>
              </a:rPr>
              <a:t>     协商该链路上所传输的数据包格式与类型，建立、配置并支持不同的网络层协议</a:t>
            </a:r>
            <a:r>
              <a:rPr lang="zh-CN" altLang="en-US" dirty="0" smtClean="0"/>
              <a:t>。主要用来分配网络配置。</a:t>
            </a:r>
            <a:endParaRPr lang="zh-CN" altLang="en-US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908050"/>
            <a:ext cx="3816350" cy="695325"/>
          </a:xfrm>
        </p:spPr>
        <p:txBody>
          <a:bodyPr/>
          <a:lstStyle/>
          <a:p>
            <a:r>
              <a:rPr kumimoji="1" lang="en-US" altLang="zh-CN" sz="3200" b="1" smtClean="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PPP </a:t>
            </a:r>
            <a:r>
              <a:rPr kumimoji="1" lang="zh-CN" altLang="en-US" sz="3200" b="1" smtClean="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协议层次结构</a:t>
            </a:r>
            <a:r>
              <a:rPr lang="zh-CN" altLang="en-US" smtClean="0"/>
              <a:t> </a:t>
            </a:r>
          </a:p>
        </p:txBody>
      </p:sp>
      <p:pic>
        <p:nvPicPr>
          <p:cNvPr id="2150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2205038"/>
            <a:ext cx="8424863" cy="366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908050"/>
            <a:ext cx="3960813" cy="623888"/>
          </a:xfrm>
        </p:spPr>
        <p:txBody>
          <a:bodyPr/>
          <a:lstStyle/>
          <a:p>
            <a:r>
              <a:rPr kumimoji="1" lang="en-US" altLang="zh-CN" sz="3200" b="1" smtClean="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PPP </a:t>
            </a:r>
            <a:r>
              <a:rPr kumimoji="1" lang="zh-CN" altLang="en-US" sz="3200" b="1" smtClean="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协议的帧格式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4875" y="3922713"/>
            <a:ext cx="8208963" cy="28067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sz="260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标志字段 </a:t>
            </a:r>
            <a:r>
              <a:rPr lang="en-US" altLang="zh-CN" sz="2600" smtClean="0">
                <a:latin typeface="黑体" panose="02010609060101010101" pitchFamily="49" charset="-122"/>
                <a:ea typeface="黑体" panose="02010609060101010101" pitchFamily="49" charset="-122"/>
              </a:rPr>
              <a:t>F </a:t>
            </a:r>
            <a:r>
              <a:rPr lang="zh-CN" altLang="en-US" sz="2600" smtClean="0">
                <a:latin typeface="黑体" panose="02010609060101010101" pitchFamily="49" charset="-122"/>
                <a:ea typeface="黑体" panose="02010609060101010101" pitchFamily="49" charset="-122"/>
              </a:rPr>
              <a:t>为 </a:t>
            </a:r>
            <a:r>
              <a:rPr lang="en-US" altLang="zh-CN" sz="2600" smtClean="0">
                <a:latin typeface="黑体" panose="02010609060101010101" pitchFamily="49" charset="-122"/>
                <a:ea typeface="黑体" panose="02010609060101010101" pitchFamily="49" charset="-122"/>
              </a:rPr>
              <a:t>0x7E </a:t>
            </a:r>
            <a:r>
              <a:rPr lang="zh-CN" altLang="en-US" sz="2600" smtClean="0">
                <a:latin typeface="黑体" panose="02010609060101010101" pitchFamily="49" charset="-122"/>
                <a:ea typeface="黑体" panose="02010609060101010101" pitchFamily="49" charset="-122"/>
              </a:rPr>
              <a:t>（二进制表示是 </a:t>
            </a:r>
            <a:r>
              <a:rPr lang="en-US" altLang="zh-CN" sz="2600" smtClean="0">
                <a:latin typeface="黑体" panose="02010609060101010101" pitchFamily="49" charset="-122"/>
                <a:ea typeface="黑体" panose="02010609060101010101" pitchFamily="49" charset="-122"/>
              </a:rPr>
              <a:t>01111110</a:t>
            </a:r>
            <a:r>
              <a:rPr lang="zh-CN" altLang="en-US" sz="2600" smtClean="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endParaRPr lang="en-US" altLang="zh-CN" sz="260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260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地址字段</a:t>
            </a:r>
            <a:r>
              <a:rPr lang="zh-CN" altLang="en-US" sz="2600" smtClean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600" smtClean="0">
                <a:latin typeface="黑体" panose="02010609060101010101" pitchFamily="49" charset="-122"/>
                <a:ea typeface="黑体" panose="02010609060101010101" pitchFamily="49" charset="-122"/>
              </a:rPr>
              <a:t>A </a:t>
            </a:r>
            <a:r>
              <a:rPr lang="zh-CN" altLang="en-US" sz="2600" smtClean="0">
                <a:latin typeface="黑体" panose="02010609060101010101" pitchFamily="49" charset="-122"/>
                <a:ea typeface="黑体" panose="02010609060101010101" pitchFamily="49" charset="-122"/>
              </a:rPr>
              <a:t>只置为 </a:t>
            </a:r>
            <a:r>
              <a:rPr lang="en-US" altLang="zh-CN" sz="2600" smtClean="0">
                <a:latin typeface="黑体" panose="02010609060101010101" pitchFamily="49" charset="-122"/>
                <a:ea typeface="黑体" panose="02010609060101010101" pitchFamily="49" charset="-122"/>
              </a:rPr>
              <a:t>0xFF</a:t>
            </a:r>
            <a:r>
              <a:rPr lang="zh-CN" altLang="en-US" sz="2600" smtClean="0">
                <a:latin typeface="黑体" panose="02010609060101010101" pitchFamily="49" charset="-122"/>
                <a:ea typeface="黑体" panose="02010609060101010101" pitchFamily="49" charset="-122"/>
              </a:rPr>
              <a:t>。地址字段实际上并不起作用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260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控制字段</a:t>
            </a:r>
            <a:r>
              <a:rPr lang="zh-CN" altLang="en-US" sz="2600" smtClean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600" smtClean="0">
                <a:latin typeface="黑体" panose="02010609060101010101" pitchFamily="49" charset="-122"/>
                <a:ea typeface="黑体" panose="02010609060101010101" pitchFamily="49" charset="-122"/>
              </a:rPr>
              <a:t>C </a:t>
            </a:r>
            <a:r>
              <a:rPr lang="zh-CN" altLang="en-US" sz="2600" smtClean="0">
                <a:latin typeface="黑体" panose="02010609060101010101" pitchFamily="49" charset="-122"/>
                <a:ea typeface="黑体" panose="02010609060101010101" pitchFamily="49" charset="-122"/>
              </a:rPr>
              <a:t>通常置为 </a:t>
            </a:r>
            <a:r>
              <a:rPr lang="en-US" altLang="zh-CN" sz="2600" smtClean="0">
                <a:latin typeface="黑体" panose="02010609060101010101" pitchFamily="49" charset="-122"/>
                <a:ea typeface="黑体" panose="02010609060101010101" pitchFamily="49" charset="-122"/>
              </a:rPr>
              <a:t>0x03</a:t>
            </a:r>
            <a:endParaRPr lang="zh-CN" altLang="en-US" sz="260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22532" name="Group 43"/>
          <p:cNvGrpSpPr>
            <a:grpSpLocks/>
          </p:cNvGrpSpPr>
          <p:nvPr/>
        </p:nvGrpSpPr>
        <p:grpSpPr bwMode="auto">
          <a:xfrm>
            <a:off x="395288" y="1660525"/>
            <a:ext cx="8281987" cy="1997075"/>
            <a:chOff x="158" y="1207"/>
            <a:chExt cx="5217" cy="1258"/>
          </a:xfrm>
        </p:grpSpPr>
        <p:sp>
          <p:nvSpPr>
            <p:cNvPr id="22533" name="Rectangle 4"/>
            <p:cNvSpPr>
              <a:spLocks noChangeArrowheads="1"/>
            </p:cNvSpPr>
            <p:nvPr/>
          </p:nvSpPr>
          <p:spPr bwMode="auto">
            <a:xfrm>
              <a:off x="2456" y="1215"/>
              <a:ext cx="1826" cy="293"/>
            </a:xfrm>
            <a:prstGeom prst="rect">
              <a:avLst/>
            </a:prstGeom>
            <a:solidFill>
              <a:srgbClr val="FFCC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IP </a:t>
              </a:r>
              <a:r>
                <a:rPr lang="zh-CN" altLang="en-US" sz="20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数据报</a:t>
              </a:r>
            </a:p>
          </p:txBody>
        </p:sp>
        <p:sp>
          <p:nvSpPr>
            <p:cNvPr id="22534" name="Text Box 5"/>
            <p:cNvSpPr txBox="1">
              <a:spLocks noChangeArrowheads="1"/>
            </p:cNvSpPr>
            <p:nvPr/>
          </p:nvSpPr>
          <p:spPr bwMode="auto">
            <a:xfrm>
              <a:off x="801" y="2119"/>
              <a:ext cx="205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1</a:t>
              </a:r>
            </a:p>
          </p:txBody>
        </p:sp>
        <p:sp>
          <p:nvSpPr>
            <p:cNvPr id="22535" name="Text Box 6"/>
            <p:cNvSpPr txBox="1">
              <a:spLocks noChangeArrowheads="1"/>
            </p:cNvSpPr>
            <p:nvPr/>
          </p:nvSpPr>
          <p:spPr bwMode="auto">
            <a:xfrm>
              <a:off x="2057" y="2119"/>
              <a:ext cx="205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2</a:t>
              </a:r>
            </a:p>
          </p:txBody>
        </p:sp>
        <p:sp>
          <p:nvSpPr>
            <p:cNvPr id="22536" name="Text Box 7"/>
            <p:cNvSpPr txBox="1">
              <a:spLocks noChangeArrowheads="1"/>
            </p:cNvSpPr>
            <p:nvPr/>
          </p:nvSpPr>
          <p:spPr bwMode="auto">
            <a:xfrm>
              <a:off x="1144" y="2119"/>
              <a:ext cx="205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1</a:t>
              </a:r>
            </a:p>
          </p:txBody>
        </p:sp>
        <p:sp>
          <p:nvSpPr>
            <p:cNvPr id="22537" name="Text Box 8"/>
            <p:cNvSpPr txBox="1">
              <a:spLocks noChangeArrowheads="1"/>
            </p:cNvSpPr>
            <p:nvPr/>
          </p:nvSpPr>
          <p:spPr bwMode="auto">
            <a:xfrm>
              <a:off x="5080" y="2119"/>
              <a:ext cx="205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1</a:t>
              </a:r>
            </a:p>
          </p:txBody>
        </p:sp>
        <p:sp>
          <p:nvSpPr>
            <p:cNvPr id="22538" name="Text Box 9"/>
            <p:cNvSpPr txBox="1">
              <a:spLocks noChangeArrowheads="1"/>
            </p:cNvSpPr>
            <p:nvPr/>
          </p:nvSpPr>
          <p:spPr bwMode="auto">
            <a:xfrm>
              <a:off x="288" y="2119"/>
              <a:ext cx="436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字节</a:t>
              </a:r>
            </a:p>
          </p:txBody>
        </p:sp>
        <p:sp>
          <p:nvSpPr>
            <p:cNvPr id="22539" name="Text Box 10"/>
            <p:cNvSpPr txBox="1">
              <a:spLocks noChangeArrowheads="1"/>
            </p:cNvSpPr>
            <p:nvPr/>
          </p:nvSpPr>
          <p:spPr bwMode="auto">
            <a:xfrm>
              <a:off x="1486" y="2119"/>
              <a:ext cx="204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1</a:t>
              </a:r>
            </a:p>
          </p:txBody>
        </p:sp>
        <p:sp>
          <p:nvSpPr>
            <p:cNvPr id="22540" name="Text Box 11"/>
            <p:cNvSpPr txBox="1">
              <a:spLocks noChangeArrowheads="1"/>
            </p:cNvSpPr>
            <p:nvPr/>
          </p:nvSpPr>
          <p:spPr bwMode="auto">
            <a:xfrm>
              <a:off x="4510" y="2119"/>
              <a:ext cx="205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2</a:t>
              </a:r>
            </a:p>
          </p:txBody>
        </p:sp>
        <p:sp>
          <p:nvSpPr>
            <p:cNvPr id="22541" name="Line 12"/>
            <p:cNvSpPr>
              <a:spLocks noChangeShapeType="1"/>
            </p:cNvSpPr>
            <p:nvPr/>
          </p:nvSpPr>
          <p:spPr bwMode="auto">
            <a:xfrm>
              <a:off x="2456" y="1207"/>
              <a:ext cx="11" cy="5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42" name="Line 13"/>
            <p:cNvSpPr>
              <a:spLocks noChangeShapeType="1"/>
            </p:cNvSpPr>
            <p:nvPr/>
          </p:nvSpPr>
          <p:spPr bwMode="auto">
            <a:xfrm>
              <a:off x="4282" y="1207"/>
              <a:ext cx="0" cy="5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43" name="Text Box 14"/>
            <p:cNvSpPr txBox="1">
              <a:spLocks noChangeArrowheads="1"/>
            </p:cNvSpPr>
            <p:nvPr/>
          </p:nvSpPr>
          <p:spPr bwMode="auto">
            <a:xfrm>
              <a:off x="2684" y="2119"/>
              <a:ext cx="1360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不超过 </a:t>
              </a:r>
              <a:r>
                <a:rPr lang="en-US" altLang="zh-CN" sz="20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1500 </a:t>
              </a:r>
              <a:r>
                <a:rPr lang="zh-CN" altLang="en-US" sz="20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字节</a:t>
              </a:r>
            </a:p>
          </p:txBody>
        </p:sp>
        <p:sp>
          <p:nvSpPr>
            <p:cNvPr id="22544" name="Line 15"/>
            <p:cNvSpPr>
              <a:spLocks noChangeShapeType="1"/>
            </p:cNvSpPr>
            <p:nvPr/>
          </p:nvSpPr>
          <p:spPr bwMode="auto">
            <a:xfrm>
              <a:off x="754" y="2465"/>
              <a:ext cx="4621" cy="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 type="triangl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45" name="Text Box 17"/>
            <p:cNvSpPr txBox="1">
              <a:spLocks noChangeArrowheads="1"/>
            </p:cNvSpPr>
            <p:nvPr/>
          </p:nvSpPr>
          <p:spPr bwMode="auto">
            <a:xfrm>
              <a:off x="158" y="1372"/>
              <a:ext cx="5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先发送</a:t>
              </a:r>
            </a:p>
          </p:txBody>
        </p:sp>
        <p:sp>
          <p:nvSpPr>
            <p:cNvPr id="22546" name="Rectangle 18"/>
            <p:cNvSpPr>
              <a:spLocks noChangeArrowheads="1"/>
            </p:cNvSpPr>
            <p:nvPr/>
          </p:nvSpPr>
          <p:spPr bwMode="auto">
            <a:xfrm>
              <a:off x="744" y="1741"/>
              <a:ext cx="4621" cy="357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22547" name="Line 19"/>
            <p:cNvSpPr>
              <a:spLocks noChangeShapeType="1"/>
            </p:cNvSpPr>
            <p:nvPr/>
          </p:nvSpPr>
          <p:spPr bwMode="auto">
            <a:xfrm>
              <a:off x="1087" y="1741"/>
              <a:ext cx="0" cy="3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48" name="Line 20"/>
            <p:cNvSpPr>
              <a:spLocks noChangeShapeType="1"/>
            </p:cNvSpPr>
            <p:nvPr/>
          </p:nvSpPr>
          <p:spPr bwMode="auto">
            <a:xfrm>
              <a:off x="4966" y="1748"/>
              <a:ext cx="0" cy="3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49" name="Text Box 21"/>
            <p:cNvSpPr txBox="1">
              <a:spLocks noChangeArrowheads="1"/>
            </p:cNvSpPr>
            <p:nvPr/>
          </p:nvSpPr>
          <p:spPr bwMode="auto">
            <a:xfrm>
              <a:off x="742" y="1869"/>
              <a:ext cx="3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b="1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7E</a:t>
              </a:r>
            </a:p>
          </p:txBody>
        </p:sp>
        <p:sp>
          <p:nvSpPr>
            <p:cNvPr id="22550" name="Line 22"/>
            <p:cNvSpPr>
              <a:spLocks noChangeShapeType="1"/>
            </p:cNvSpPr>
            <p:nvPr/>
          </p:nvSpPr>
          <p:spPr bwMode="auto">
            <a:xfrm>
              <a:off x="1429" y="1748"/>
              <a:ext cx="0" cy="3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51" name="Line 23"/>
            <p:cNvSpPr>
              <a:spLocks noChangeShapeType="1"/>
            </p:cNvSpPr>
            <p:nvPr/>
          </p:nvSpPr>
          <p:spPr bwMode="auto">
            <a:xfrm>
              <a:off x="1771" y="1741"/>
              <a:ext cx="0" cy="3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52" name="Text Box 24"/>
            <p:cNvSpPr txBox="1">
              <a:spLocks noChangeArrowheads="1"/>
            </p:cNvSpPr>
            <p:nvPr/>
          </p:nvSpPr>
          <p:spPr bwMode="auto">
            <a:xfrm>
              <a:off x="1084" y="1869"/>
              <a:ext cx="3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b="1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FF</a:t>
              </a:r>
            </a:p>
          </p:txBody>
        </p:sp>
        <p:sp>
          <p:nvSpPr>
            <p:cNvPr id="22553" name="Text Box 25"/>
            <p:cNvSpPr txBox="1">
              <a:spLocks noChangeArrowheads="1"/>
            </p:cNvSpPr>
            <p:nvPr/>
          </p:nvSpPr>
          <p:spPr bwMode="auto">
            <a:xfrm>
              <a:off x="1422" y="1869"/>
              <a:ext cx="29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b="1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03</a:t>
              </a:r>
            </a:p>
          </p:txBody>
        </p:sp>
        <p:sp>
          <p:nvSpPr>
            <p:cNvPr id="22554" name="Text Box 26"/>
            <p:cNvSpPr txBox="1">
              <a:spLocks noChangeArrowheads="1"/>
            </p:cNvSpPr>
            <p:nvPr/>
          </p:nvSpPr>
          <p:spPr bwMode="auto">
            <a:xfrm>
              <a:off x="790" y="1720"/>
              <a:ext cx="21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F</a:t>
              </a:r>
            </a:p>
          </p:txBody>
        </p:sp>
        <p:sp>
          <p:nvSpPr>
            <p:cNvPr id="22555" name="Text Box 27"/>
            <p:cNvSpPr txBox="1">
              <a:spLocks noChangeArrowheads="1"/>
            </p:cNvSpPr>
            <p:nvPr/>
          </p:nvSpPr>
          <p:spPr bwMode="auto">
            <a:xfrm>
              <a:off x="1110" y="1719"/>
              <a:ext cx="22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A</a:t>
              </a:r>
            </a:p>
          </p:txBody>
        </p:sp>
        <p:sp>
          <p:nvSpPr>
            <p:cNvPr id="22556" name="Text Box 28"/>
            <p:cNvSpPr txBox="1">
              <a:spLocks noChangeArrowheads="1"/>
            </p:cNvSpPr>
            <p:nvPr/>
          </p:nvSpPr>
          <p:spPr bwMode="auto">
            <a:xfrm>
              <a:off x="1431" y="1720"/>
              <a:ext cx="23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C</a:t>
              </a:r>
            </a:p>
          </p:txBody>
        </p:sp>
        <p:sp>
          <p:nvSpPr>
            <p:cNvPr id="22557" name="Text Box 29"/>
            <p:cNvSpPr txBox="1">
              <a:spLocks noChangeArrowheads="1"/>
            </p:cNvSpPr>
            <p:nvPr/>
          </p:nvSpPr>
          <p:spPr bwMode="auto">
            <a:xfrm>
              <a:off x="4408" y="1782"/>
              <a:ext cx="43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FCS</a:t>
              </a:r>
            </a:p>
          </p:txBody>
        </p:sp>
        <p:sp>
          <p:nvSpPr>
            <p:cNvPr id="22558" name="Text Box 30"/>
            <p:cNvSpPr txBox="1">
              <a:spLocks noChangeArrowheads="1"/>
            </p:cNvSpPr>
            <p:nvPr/>
          </p:nvSpPr>
          <p:spPr bwMode="auto">
            <a:xfrm>
              <a:off x="5040" y="1733"/>
              <a:ext cx="21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F</a:t>
              </a:r>
            </a:p>
          </p:txBody>
        </p:sp>
        <p:sp>
          <p:nvSpPr>
            <p:cNvPr id="22559" name="Text Box 31"/>
            <p:cNvSpPr txBox="1">
              <a:spLocks noChangeArrowheads="1"/>
            </p:cNvSpPr>
            <p:nvPr/>
          </p:nvSpPr>
          <p:spPr bwMode="auto">
            <a:xfrm>
              <a:off x="5002" y="1869"/>
              <a:ext cx="3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b="1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7E</a:t>
              </a:r>
            </a:p>
          </p:txBody>
        </p:sp>
        <p:sp>
          <p:nvSpPr>
            <p:cNvPr id="22560" name="Rectangle 32"/>
            <p:cNvSpPr>
              <a:spLocks noChangeArrowheads="1"/>
            </p:cNvSpPr>
            <p:nvPr/>
          </p:nvSpPr>
          <p:spPr bwMode="auto">
            <a:xfrm>
              <a:off x="2456" y="1758"/>
              <a:ext cx="1826" cy="327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2561" name="Text Box 33"/>
            <p:cNvSpPr txBox="1">
              <a:spLocks noChangeArrowheads="1"/>
            </p:cNvSpPr>
            <p:nvPr/>
          </p:nvSpPr>
          <p:spPr bwMode="auto">
            <a:xfrm>
              <a:off x="1864" y="1772"/>
              <a:ext cx="4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协议</a:t>
              </a:r>
            </a:p>
          </p:txBody>
        </p:sp>
        <p:sp>
          <p:nvSpPr>
            <p:cNvPr id="22562" name="Text Box 34"/>
            <p:cNvSpPr txBox="1">
              <a:spLocks noChangeArrowheads="1"/>
            </p:cNvSpPr>
            <p:nvPr/>
          </p:nvSpPr>
          <p:spPr bwMode="auto">
            <a:xfrm>
              <a:off x="2684" y="1787"/>
              <a:ext cx="1162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数   据  部    分</a:t>
              </a:r>
            </a:p>
          </p:txBody>
        </p:sp>
        <p:sp>
          <p:nvSpPr>
            <p:cNvPr id="22563" name="AutoShape 35"/>
            <p:cNvSpPr>
              <a:spLocks/>
            </p:cNvSpPr>
            <p:nvPr/>
          </p:nvSpPr>
          <p:spPr bwMode="auto">
            <a:xfrm rot="5400000">
              <a:off x="1544" y="830"/>
              <a:ext cx="111" cy="1712"/>
            </a:xfrm>
            <a:prstGeom prst="leftBrace">
              <a:avLst>
                <a:gd name="adj1" fmla="val 128529"/>
                <a:gd name="adj2" fmla="val 50069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2564" name="AutoShape 36"/>
            <p:cNvSpPr>
              <a:spLocks/>
            </p:cNvSpPr>
            <p:nvPr/>
          </p:nvSpPr>
          <p:spPr bwMode="auto">
            <a:xfrm rot="5400000">
              <a:off x="4773" y="1148"/>
              <a:ext cx="102" cy="1083"/>
            </a:xfrm>
            <a:prstGeom prst="leftBrace">
              <a:avLst>
                <a:gd name="adj1" fmla="val 8848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2565" name="Text Box 37"/>
            <p:cNvSpPr txBox="1">
              <a:spLocks noChangeArrowheads="1"/>
            </p:cNvSpPr>
            <p:nvPr/>
          </p:nvSpPr>
          <p:spPr bwMode="auto">
            <a:xfrm>
              <a:off x="1372" y="1423"/>
              <a:ext cx="4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首部</a:t>
              </a:r>
            </a:p>
          </p:txBody>
        </p:sp>
        <p:sp>
          <p:nvSpPr>
            <p:cNvPr id="22566" name="Text Box 38"/>
            <p:cNvSpPr txBox="1">
              <a:spLocks noChangeArrowheads="1"/>
            </p:cNvSpPr>
            <p:nvPr/>
          </p:nvSpPr>
          <p:spPr bwMode="auto">
            <a:xfrm>
              <a:off x="4600" y="1423"/>
              <a:ext cx="4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尾部</a:t>
              </a:r>
            </a:p>
          </p:txBody>
        </p:sp>
        <p:sp>
          <p:nvSpPr>
            <p:cNvPr id="22567" name="Line 39"/>
            <p:cNvSpPr>
              <a:spLocks noChangeShapeType="1"/>
            </p:cNvSpPr>
            <p:nvPr/>
          </p:nvSpPr>
          <p:spPr bwMode="auto">
            <a:xfrm>
              <a:off x="744" y="1383"/>
              <a:ext cx="0" cy="306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68" name="Line 40"/>
            <p:cNvSpPr>
              <a:spLocks noChangeShapeType="1"/>
            </p:cNvSpPr>
            <p:nvPr/>
          </p:nvSpPr>
          <p:spPr bwMode="auto">
            <a:xfrm>
              <a:off x="4282" y="1723"/>
              <a:ext cx="0" cy="3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69" name="Line 41"/>
            <p:cNvSpPr>
              <a:spLocks noChangeShapeType="1"/>
            </p:cNvSpPr>
            <p:nvPr/>
          </p:nvSpPr>
          <p:spPr bwMode="auto">
            <a:xfrm>
              <a:off x="2456" y="1748"/>
              <a:ext cx="0" cy="3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70" name="AutoShape 42"/>
            <p:cNvSpPr>
              <a:spLocks noChangeArrowheads="1"/>
            </p:cNvSpPr>
            <p:nvPr/>
          </p:nvSpPr>
          <p:spPr bwMode="auto">
            <a:xfrm>
              <a:off x="3255" y="1469"/>
              <a:ext cx="171" cy="357"/>
            </a:xfrm>
            <a:prstGeom prst="downArrow">
              <a:avLst>
                <a:gd name="adj1" fmla="val 50000"/>
                <a:gd name="adj2" fmla="val 78289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908050"/>
            <a:ext cx="4537075" cy="623888"/>
          </a:xfrm>
        </p:spPr>
        <p:txBody>
          <a:bodyPr/>
          <a:lstStyle/>
          <a:p>
            <a:r>
              <a:rPr kumimoji="1" lang="en-US" altLang="zh-CN" sz="3200" b="1" smtClean="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PPP </a:t>
            </a:r>
            <a:r>
              <a:rPr kumimoji="1" lang="zh-CN" altLang="en-US" sz="3200" b="1" smtClean="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协议的帧格式</a:t>
            </a:r>
          </a:p>
        </p:txBody>
      </p:sp>
      <p:sp>
        <p:nvSpPr>
          <p:cNvPr id="199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950" y="4149725"/>
            <a:ext cx="8964613" cy="2519363"/>
          </a:xfrm>
          <a:ln>
            <a:solidFill>
              <a:srgbClr val="333399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b="1" smtClean="0">
                <a:latin typeface="黑体" panose="02010609060101010101" pitchFamily="49" charset="-122"/>
                <a:ea typeface="黑体" panose="02010609060101010101" pitchFamily="49" charset="-122"/>
              </a:rPr>
              <a:t>PPP </a:t>
            </a:r>
            <a:r>
              <a:rPr lang="zh-CN" altLang="en-US" b="1" smtClean="0">
                <a:latin typeface="黑体" panose="02010609060101010101" pitchFamily="49" charset="-122"/>
                <a:ea typeface="黑体" panose="02010609060101010101" pitchFamily="49" charset="-122"/>
              </a:rPr>
              <a:t>有一个 </a:t>
            </a:r>
            <a:r>
              <a:rPr lang="en-US" altLang="zh-CN" b="1" smtClean="0">
                <a:latin typeface="黑体" panose="02010609060101010101" pitchFamily="49" charset="-122"/>
                <a:ea typeface="黑体" panose="02010609060101010101" pitchFamily="49" charset="-122"/>
              </a:rPr>
              <a:t>2 </a:t>
            </a:r>
            <a:r>
              <a:rPr lang="zh-CN" altLang="en-US" b="1" smtClean="0">
                <a:latin typeface="黑体" panose="02010609060101010101" pitchFamily="49" charset="-122"/>
                <a:ea typeface="黑体" panose="02010609060101010101" pitchFamily="49" charset="-122"/>
              </a:rPr>
              <a:t>个字节的协议字段</a:t>
            </a:r>
            <a:r>
              <a:rPr lang="en-US" altLang="zh-CN" b="1" smtClean="0"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en-US" b="1" smtClean="0">
                <a:latin typeface="黑体" panose="02010609060101010101" pitchFamily="49" charset="-122"/>
                <a:ea typeface="黑体" panose="02010609060101010101" pitchFamily="49" charset="-122"/>
              </a:rPr>
              <a:t>取值：</a:t>
            </a:r>
          </a:p>
          <a:p>
            <a:pPr lvl="1">
              <a:lnSpc>
                <a:spcPct val="90000"/>
              </a:lnSpc>
            </a:pPr>
            <a:r>
              <a:rPr lang="zh-CN" altLang="en-US" b="1" smtClean="0">
                <a:solidFill>
                  <a:srgbClr val="33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若为 </a:t>
            </a:r>
            <a:r>
              <a:rPr lang="en-US" altLang="zh-CN" b="1" smtClean="0">
                <a:solidFill>
                  <a:srgbClr val="33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0x0021 </a:t>
            </a:r>
            <a:r>
              <a:rPr lang="zh-CN" altLang="en-US" b="1" smtClean="0">
                <a:solidFill>
                  <a:srgbClr val="33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时，信息字段就是</a:t>
            </a:r>
            <a:r>
              <a:rPr lang="en-US" altLang="zh-CN" b="1" smtClean="0">
                <a:solidFill>
                  <a:srgbClr val="33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IP </a:t>
            </a:r>
            <a:r>
              <a:rPr lang="zh-CN" altLang="en-US" b="1" smtClean="0">
                <a:solidFill>
                  <a:srgbClr val="33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数据报。</a:t>
            </a:r>
          </a:p>
          <a:p>
            <a:pPr lvl="1">
              <a:lnSpc>
                <a:spcPct val="90000"/>
              </a:lnSpc>
            </a:pPr>
            <a:r>
              <a:rPr lang="zh-CN" altLang="en-US" b="1" smtClean="0">
                <a:solidFill>
                  <a:srgbClr val="33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若为 </a:t>
            </a:r>
            <a:r>
              <a:rPr lang="en-US" altLang="zh-CN" b="1" smtClean="0">
                <a:solidFill>
                  <a:srgbClr val="33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0xC021, </a:t>
            </a:r>
            <a:r>
              <a:rPr lang="zh-CN" altLang="en-US" b="1" smtClean="0">
                <a:solidFill>
                  <a:srgbClr val="33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则信息字段是</a:t>
            </a:r>
            <a:r>
              <a:rPr lang="en-US" altLang="zh-CN" b="1" smtClean="0">
                <a:solidFill>
                  <a:srgbClr val="33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LCP</a:t>
            </a:r>
            <a:r>
              <a:rPr lang="zh-CN" altLang="en-US" b="1" smtClean="0">
                <a:solidFill>
                  <a:srgbClr val="33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</a:p>
          <a:p>
            <a:pPr lvl="1">
              <a:lnSpc>
                <a:spcPct val="90000"/>
              </a:lnSpc>
            </a:pPr>
            <a:r>
              <a:rPr lang="zh-CN" altLang="en-US" b="1" smtClean="0">
                <a:solidFill>
                  <a:srgbClr val="33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若为 </a:t>
            </a:r>
            <a:r>
              <a:rPr lang="en-US" altLang="zh-CN" b="1" smtClean="0">
                <a:solidFill>
                  <a:srgbClr val="33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0x8021</a:t>
            </a:r>
            <a:r>
              <a:rPr lang="zh-CN" altLang="en-US" b="1" smtClean="0">
                <a:solidFill>
                  <a:srgbClr val="33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，则信息字段是</a:t>
            </a:r>
            <a:r>
              <a:rPr lang="en-US" altLang="zh-CN" b="1" smtClean="0">
                <a:solidFill>
                  <a:srgbClr val="33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NCP</a:t>
            </a:r>
            <a:r>
              <a:rPr lang="zh-CN" altLang="en-US" b="1" smtClean="0">
                <a:solidFill>
                  <a:srgbClr val="33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r>
              <a:rPr lang="zh-CN" altLang="en-US" b="1" smtClean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endParaRPr lang="en-US" altLang="zh-CN" b="1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>
              <a:lnSpc>
                <a:spcPct val="90000"/>
              </a:lnSpc>
            </a:pPr>
            <a:r>
              <a:rPr lang="en-US" altLang="zh-CN" b="1" smtClean="0">
                <a:latin typeface="黑体" panose="02010609060101010101" pitchFamily="49" charset="-122"/>
                <a:ea typeface="黑体" panose="02010609060101010101" pitchFamily="49" charset="-122"/>
              </a:rPr>
              <a:t>…</a:t>
            </a:r>
            <a:r>
              <a:rPr lang="zh-CN" altLang="en-US" b="1" smtClean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</p:txBody>
      </p:sp>
      <p:sp>
        <p:nvSpPr>
          <p:cNvPr id="23556" name="Text Box 16"/>
          <p:cNvSpPr txBox="1">
            <a:spLocks noChangeArrowheads="1"/>
          </p:cNvSpPr>
          <p:nvPr/>
        </p:nvSpPr>
        <p:spPr bwMode="auto">
          <a:xfrm>
            <a:off x="4222750" y="3690938"/>
            <a:ext cx="1017588" cy="396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PPP </a:t>
            </a:r>
            <a:r>
              <a:rPr lang="zh-CN" altLang="en-US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帧</a:t>
            </a:r>
          </a:p>
        </p:txBody>
      </p:sp>
      <p:grpSp>
        <p:nvGrpSpPr>
          <p:cNvPr id="23557" name="Group 43"/>
          <p:cNvGrpSpPr>
            <a:grpSpLocks/>
          </p:cNvGrpSpPr>
          <p:nvPr/>
        </p:nvGrpSpPr>
        <p:grpSpPr bwMode="auto">
          <a:xfrm>
            <a:off x="250825" y="1700213"/>
            <a:ext cx="8281988" cy="1997075"/>
            <a:chOff x="158" y="1207"/>
            <a:chExt cx="5217" cy="1258"/>
          </a:xfrm>
        </p:grpSpPr>
        <p:sp>
          <p:nvSpPr>
            <p:cNvPr id="23558" name="Rectangle 4"/>
            <p:cNvSpPr>
              <a:spLocks noChangeArrowheads="1"/>
            </p:cNvSpPr>
            <p:nvPr/>
          </p:nvSpPr>
          <p:spPr bwMode="auto">
            <a:xfrm>
              <a:off x="2456" y="1215"/>
              <a:ext cx="1826" cy="293"/>
            </a:xfrm>
            <a:prstGeom prst="rect">
              <a:avLst/>
            </a:prstGeom>
            <a:solidFill>
              <a:srgbClr val="FFCC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IP </a:t>
              </a:r>
              <a:r>
                <a:rPr lang="zh-CN" altLang="en-US" sz="20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数据报</a:t>
              </a:r>
            </a:p>
          </p:txBody>
        </p:sp>
        <p:sp>
          <p:nvSpPr>
            <p:cNvPr id="23559" name="Text Box 5"/>
            <p:cNvSpPr txBox="1">
              <a:spLocks noChangeArrowheads="1"/>
            </p:cNvSpPr>
            <p:nvPr/>
          </p:nvSpPr>
          <p:spPr bwMode="auto">
            <a:xfrm>
              <a:off x="801" y="2119"/>
              <a:ext cx="205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1</a:t>
              </a:r>
            </a:p>
          </p:txBody>
        </p:sp>
        <p:sp>
          <p:nvSpPr>
            <p:cNvPr id="23560" name="Text Box 6"/>
            <p:cNvSpPr txBox="1">
              <a:spLocks noChangeArrowheads="1"/>
            </p:cNvSpPr>
            <p:nvPr/>
          </p:nvSpPr>
          <p:spPr bwMode="auto">
            <a:xfrm>
              <a:off x="2057" y="2119"/>
              <a:ext cx="205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2</a:t>
              </a:r>
            </a:p>
          </p:txBody>
        </p:sp>
        <p:sp>
          <p:nvSpPr>
            <p:cNvPr id="23561" name="Text Box 7"/>
            <p:cNvSpPr txBox="1">
              <a:spLocks noChangeArrowheads="1"/>
            </p:cNvSpPr>
            <p:nvPr/>
          </p:nvSpPr>
          <p:spPr bwMode="auto">
            <a:xfrm>
              <a:off x="1144" y="2119"/>
              <a:ext cx="205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1</a:t>
              </a:r>
            </a:p>
          </p:txBody>
        </p:sp>
        <p:sp>
          <p:nvSpPr>
            <p:cNvPr id="23562" name="Text Box 8"/>
            <p:cNvSpPr txBox="1">
              <a:spLocks noChangeArrowheads="1"/>
            </p:cNvSpPr>
            <p:nvPr/>
          </p:nvSpPr>
          <p:spPr bwMode="auto">
            <a:xfrm>
              <a:off x="5080" y="2119"/>
              <a:ext cx="205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1</a:t>
              </a:r>
            </a:p>
          </p:txBody>
        </p:sp>
        <p:sp>
          <p:nvSpPr>
            <p:cNvPr id="23563" name="Text Box 9"/>
            <p:cNvSpPr txBox="1">
              <a:spLocks noChangeArrowheads="1"/>
            </p:cNvSpPr>
            <p:nvPr/>
          </p:nvSpPr>
          <p:spPr bwMode="auto">
            <a:xfrm>
              <a:off x="288" y="2119"/>
              <a:ext cx="436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字节</a:t>
              </a:r>
            </a:p>
          </p:txBody>
        </p:sp>
        <p:sp>
          <p:nvSpPr>
            <p:cNvPr id="23564" name="Text Box 10"/>
            <p:cNvSpPr txBox="1">
              <a:spLocks noChangeArrowheads="1"/>
            </p:cNvSpPr>
            <p:nvPr/>
          </p:nvSpPr>
          <p:spPr bwMode="auto">
            <a:xfrm>
              <a:off x="1486" y="2119"/>
              <a:ext cx="204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1</a:t>
              </a:r>
            </a:p>
          </p:txBody>
        </p:sp>
        <p:sp>
          <p:nvSpPr>
            <p:cNvPr id="23565" name="Text Box 11"/>
            <p:cNvSpPr txBox="1">
              <a:spLocks noChangeArrowheads="1"/>
            </p:cNvSpPr>
            <p:nvPr/>
          </p:nvSpPr>
          <p:spPr bwMode="auto">
            <a:xfrm>
              <a:off x="4510" y="2119"/>
              <a:ext cx="205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2</a:t>
              </a:r>
            </a:p>
          </p:txBody>
        </p:sp>
        <p:sp>
          <p:nvSpPr>
            <p:cNvPr id="23566" name="Line 12"/>
            <p:cNvSpPr>
              <a:spLocks noChangeShapeType="1"/>
            </p:cNvSpPr>
            <p:nvPr/>
          </p:nvSpPr>
          <p:spPr bwMode="auto">
            <a:xfrm>
              <a:off x="2456" y="1207"/>
              <a:ext cx="11" cy="5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67" name="Line 13"/>
            <p:cNvSpPr>
              <a:spLocks noChangeShapeType="1"/>
            </p:cNvSpPr>
            <p:nvPr/>
          </p:nvSpPr>
          <p:spPr bwMode="auto">
            <a:xfrm>
              <a:off x="4282" y="1207"/>
              <a:ext cx="0" cy="5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68" name="Text Box 14"/>
            <p:cNvSpPr txBox="1">
              <a:spLocks noChangeArrowheads="1"/>
            </p:cNvSpPr>
            <p:nvPr/>
          </p:nvSpPr>
          <p:spPr bwMode="auto">
            <a:xfrm>
              <a:off x="2684" y="2119"/>
              <a:ext cx="1360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不超过 </a:t>
              </a:r>
              <a:r>
                <a:rPr lang="en-US" altLang="zh-CN" sz="20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1500 </a:t>
              </a:r>
              <a:r>
                <a:rPr lang="zh-CN" altLang="en-US" sz="20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字节</a:t>
              </a:r>
            </a:p>
          </p:txBody>
        </p:sp>
        <p:sp>
          <p:nvSpPr>
            <p:cNvPr id="23569" name="Line 15"/>
            <p:cNvSpPr>
              <a:spLocks noChangeShapeType="1"/>
            </p:cNvSpPr>
            <p:nvPr/>
          </p:nvSpPr>
          <p:spPr bwMode="auto">
            <a:xfrm>
              <a:off x="754" y="2465"/>
              <a:ext cx="4621" cy="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 type="triangl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70" name="Text Box 17"/>
            <p:cNvSpPr txBox="1">
              <a:spLocks noChangeArrowheads="1"/>
            </p:cNvSpPr>
            <p:nvPr/>
          </p:nvSpPr>
          <p:spPr bwMode="auto">
            <a:xfrm>
              <a:off x="158" y="1372"/>
              <a:ext cx="5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先发送</a:t>
              </a:r>
            </a:p>
          </p:txBody>
        </p:sp>
        <p:sp>
          <p:nvSpPr>
            <p:cNvPr id="23571" name="Rectangle 18"/>
            <p:cNvSpPr>
              <a:spLocks noChangeArrowheads="1"/>
            </p:cNvSpPr>
            <p:nvPr/>
          </p:nvSpPr>
          <p:spPr bwMode="auto">
            <a:xfrm>
              <a:off x="744" y="1741"/>
              <a:ext cx="4621" cy="357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23572" name="Line 19"/>
            <p:cNvSpPr>
              <a:spLocks noChangeShapeType="1"/>
            </p:cNvSpPr>
            <p:nvPr/>
          </p:nvSpPr>
          <p:spPr bwMode="auto">
            <a:xfrm>
              <a:off x="1087" y="1741"/>
              <a:ext cx="0" cy="3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73" name="Line 20"/>
            <p:cNvSpPr>
              <a:spLocks noChangeShapeType="1"/>
            </p:cNvSpPr>
            <p:nvPr/>
          </p:nvSpPr>
          <p:spPr bwMode="auto">
            <a:xfrm>
              <a:off x="4966" y="1748"/>
              <a:ext cx="0" cy="3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74" name="Text Box 21"/>
            <p:cNvSpPr txBox="1">
              <a:spLocks noChangeArrowheads="1"/>
            </p:cNvSpPr>
            <p:nvPr/>
          </p:nvSpPr>
          <p:spPr bwMode="auto">
            <a:xfrm>
              <a:off x="742" y="1869"/>
              <a:ext cx="3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b="1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7E</a:t>
              </a:r>
            </a:p>
          </p:txBody>
        </p:sp>
        <p:sp>
          <p:nvSpPr>
            <p:cNvPr id="23575" name="Line 22"/>
            <p:cNvSpPr>
              <a:spLocks noChangeShapeType="1"/>
            </p:cNvSpPr>
            <p:nvPr/>
          </p:nvSpPr>
          <p:spPr bwMode="auto">
            <a:xfrm>
              <a:off x="1429" y="1748"/>
              <a:ext cx="0" cy="3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76" name="Line 23"/>
            <p:cNvSpPr>
              <a:spLocks noChangeShapeType="1"/>
            </p:cNvSpPr>
            <p:nvPr/>
          </p:nvSpPr>
          <p:spPr bwMode="auto">
            <a:xfrm>
              <a:off x="1771" y="1741"/>
              <a:ext cx="0" cy="3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77" name="Text Box 24"/>
            <p:cNvSpPr txBox="1">
              <a:spLocks noChangeArrowheads="1"/>
            </p:cNvSpPr>
            <p:nvPr/>
          </p:nvSpPr>
          <p:spPr bwMode="auto">
            <a:xfrm>
              <a:off x="1084" y="1869"/>
              <a:ext cx="3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b="1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FF</a:t>
              </a:r>
            </a:p>
          </p:txBody>
        </p:sp>
        <p:sp>
          <p:nvSpPr>
            <p:cNvPr id="23578" name="Text Box 25"/>
            <p:cNvSpPr txBox="1">
              <a:spLocks noChangeArrowheads="1"/>
            </p:cNvSpPr>
            <p:nvPr/>
          </p:nvSpPr>
          <p:spPr bwMode="auto">
            <a:xfrm>
              <a:off x="1422" y="1869"/>
              <a:ext cx="29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b="1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03</a:t>
              </a:r>
            </a:p>
          </p:txBody>
        </p:sp>
        <p:sp>
          <p:nvSpPr>
            <p:cNvPr id="23579" name="Text Box 26"/>
            <p:cNvSpPr txBox="1">
              <a:spLocks noChangeArrowheads="1"/>
            </p:cNvSpPr>
            <p:nvPr/>
          </p:nvSpPr>
          <p:spPr bwMode="auto">
            <a:xfrm>
              <a:off x="790" y="1720"/>
              <a:ext cx="21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F</a:t>
              </a:r>
            </a:p>
          </p:txBody>
        </p:sp>
        <p:sp>
          <p:nvSpPr>
            <p:cNvPr id="23580" name="Text Box 27"/>
            <p:cNvSpPr txBox="1">
              <a:spLocks noChangeArrowheads="1"/>
            </p:cNvSpPr>
            <p:nvPr/>
          </p:nvSpPr>
          <p:spPr bwMode="auto">
            <a:xfrm>
              <a:off x="1110" y="1719"/>
              <a:ext cx="22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A</a:t>
              </a:r>
            </a:p>
          </p:txBody>
        </p:sp>
        <p:sp>
          <p:nvSpPr>
            <p:cNvPr id="23581" name="Text Box 28"/>
            <p:cNvSpPr txBox="1">
              <a:spLocks noChangeArrowheads="1"/>
            </p:cNvSpPr>
            <p:nvPr/>
          </p:nvSpPr>
          <p:spPr bwMode="auto">
            <a:xfrm>
              <a:off x="1431" y="1720"/>
              <a:ext cx="23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C</a:t>
              </a:r>
            </a:p>
          </p:txBody>
        </p:sp>
        <p:sp>
          <p:nvSpPr>
            <p:cNvPr id="23582" name="Text Box 29"/>
            <p:cNvSpPr txBox="1">
              <a:spLocks noChangeArrowheads="1"/>
            </p:cNvSpPr>
            <p:nvPr/>
          </p:nvSpPr>
          <p:spPr bwMode="auto">
            <a:xfrm>
              <a:off x="4408" y="1782"/>
              <a:ext cx="43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FCS</a:t>
              </a:r>
            </a:p>
          </p:txBody>
        </p:sp>
        <p:sp>
          <p:nvSpPr>
            <p:cNvPr id="23583" name="Text Box 30"/>
            <p:cNvSpPr txBox="1">
              <a:spLocks noChangeArrowheads="1"/>
            </p:cNvSpPr>
            <p:nvPr/>
          </p:nvSpPr>
          <p:spPr bwMode="auto">
            <a:xfrm>
              <a:off x="5040" y="1733"/>
              <a:ext cx="21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F</a:t>
              </a:r>
            </a:p>
          </p:txBody>
        </p:sp>
        <p:sp>
          <p:nvSpPr>
            <p:cNvPr id="23584" name="Text Box 31"/>
            <p:cNvSpPr txBox="1">
              <a:spLocks noChangeArrowheads="1"/>
            </p:cNvSpPr>
            <p:nvPr/>
          </p:nvSpPr>
          <p:spPr bwMode="auto">
            <a:xfrm>
              <a:off x="5002" y="1869"/>
              <a:ext cx="3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b="1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7E</a:t>
              </a:r>
            </a:p>
          </p:txBody>
        </p:sp>
        <p:sp>
          <p:nvSpPr>
            <p:cNvPr id="23585" name="Rectangle 32"/>
            <p:cNvSpPr>
              <a:spLocks noChangeArrowheads="1"/>
            </p:cNvSpPr>
            <p:nvPr/>
          </p:nvSpPr>
          <p:spPr bwMode="auto">
            <a:xfrm>
              <a:off x="2456" y="1758"/>
              <a:ext cx="1826" cy="327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3586" name="Text Box 33"/>
            <p:cNvSpPr txBox="1">
              <a:spLocks noChangeArrowheads="1"/>
            </p:cNvSpPr>
            <p:nvPr/>
          </p:nvSpPr>
          <p:spPr bwMode="auto">
            <a:xfrm>
              <a:off x="1864" y="1772"/>
              <a:ext cx="4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协议</a:t>
              </a:r>
            </a:p>
          </p:txBody>
        </p:sp>
        <p:sp>
          <p:nvSpPr>
            <p:cNvPr id="23587" name="Text Box 34"/>
            <p:cNvSpPr txBox="1">
              <a:spLocks noChangeArrowheads="1"/>
            </p:cNvSpPr>
            <p:nvPr/>
          </p:nvSpPr>
          <p:spPr bwMode="auto">
            <a:xfrm>
              <a:off x="2684" y="1787"/>
              <a:ext cx="128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信    息    部    分</a:t>
              </a:r>
            </a:p>
          </p:txBody>
        </p:sp>
        <p:sp>
          <p:nvSpPr>
            <p:cNvPr id="23588" name="AutoShape 35"/>
            <p:cNvSpPr>
              <a:spLocks/>
            </p:cNvSpPr>
            <p:nvPr/>
          </p:nvSpPr>
          <p:spPr bwMode="auto">
            <a:xfrm rot="5400000">
              <a:off x="1544" y="830"/>
              <a:ext cx="111" cy="1712"/>
            </a:xfrm>
            <a:prstGeom prst="leftBrace">
              <a:avLst>
                <a:gd name="adj1" fmla="val 128529"/>
                <a:gd name="adj2" fmla="val 50069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3589" name="AutoShape 36"/>
            <p:cNvSpPr>
              <a:spLocks/>
            </p:cNvSpPr>
            <p:nvPr/>
          </p:nvSpPr>
          <p:spPr bwMode="auto">
            <a:xfrm rot="5400000">
              <a:off x="4773" y="1148"/>
              <a:ext cx="102" cy="1083"/>
            </a:xfrm>
            <a:prstGeom prst="leftBrace">
              <a:avLst>
                <a:gd name="adj1" fmla="val 8848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3590" name="Text Box 37"/>
            <p:cNvSpPr txBox="1">
              <a:spLocks noChangeArrowheads="1"/>
            </p:cNvSpPr>
            <p:nvPr/>
          </p:nvSpPr>
          <p:spPr bwMode="auto">
            <a:xfrm>
              <a:off x="1372" y="1423"/>
              <a:ext cx="4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首部</a:t>
              </a:r>
            </a:p>
          </p:txBody>
        </p:sp>
        <p:sp>
          <p:nvSpPr>
            <p:cNvPr id="23591" name="Text Box 38"/>
            <p:cNvSpPr txBox="1">
              <a:spLocks noChangeArrowheads="1"/>
            </p:cNvSpPr>
            <p:nvPr/>
          </p:nvSpPr>
          <p:spPr bwMode="auto">
            <a:xfrm>
              <a:off x="4600" y="1423"/>
              <a:ext cx="4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尾部</a:t>
              </a:r>
            </a:p>
          </p:txBody>
        </p:sp>
        <p:sp>
          <p:nvSpPr>
            <p:cNvPr id="23592" name="Line 39"/>
            <p:cNvSpPr>
              <a:spLocks noChangeShapeType="1"/>
            </p:cNvSpPr>
            <p:nvPr/>
          </p:nvSpPr>
          <p:spPr bwMode="auto">
            <a:xfrm>
              <a:off x="744" y="1383"/>
              <a:ext cx="0" cy="306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93" name="Line 40"/>
            <p:cNvSpPr>
              <a:spLocks noChangeShapeType="1"/>
            </p:cNvSpPr>
            <p:nvPr/>
          </p:nvSpPr>
          <p:spPr bwMode="auto">
            <a:xfrm>
              <a:off x="4282" y="1723"/>
              <a:ext cx="0" cy="3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94" name="Line 41"/>
            <p:cNvSpPr>
              <a:spLocks noChangeShapeType="1"/>
            </p:cNvSpPr>
            <p:nvPr/>
          </p:nvSpPr>
          <p:spPr bwMode="auto">
            <a:xfrm>
              <a:off x="2456" y="1748"/>
              <a:ext cx="0" cy="3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95" name="AutoShape 42"/>
            <p:cNvSpPr>
              <a:spLocks noChangeArrowheads="1"/>
            </p:cNvSpPr>
            <p:nvPr/>
          </p:nvSpPr>
          <p:spPr bwMode="auto">
            <a:xfrm>
              <a:off x="3255" y="1469"/>
              <a:ext cx="171" cy="357"/>
            </a:xfrm>
            <a:prstGeom prst="downArrow">
              <a:avLst>
                <a:gd name="adj1" fmla="val 50000"/>
                <a:gd name="adj2" fmla="val 78289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9683" grpId="0" build="p" animBg="1"/>
    </p:bldLst>
  </p:timing>
</p:sld>
</file>

<file path=ppt/theme/theme1.xml><?xml version="1.0" encoding="utf-8"?>
<a:theme xmlns:a="http://schemas.openxmlformats.org/drawingml/2006/main" name="主题1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宋体" pitchFamily="2" charset="-122"/>
          </a:defRPr>
        </a:defPPr>
      </a:lstStyle>
    </a:lnDef>
  </a:objectDefaults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自定义设计方案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宋体" pitchFamily="2" charset="-122"/>
          </a:defRPr>
        </a:defPPr>
      </a:lstStyle>
    </a:lnDef>
  </a:objectDefaults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主题1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宋体" pitchFamily="2" charset="-122"/>
          </a:defRPr>
        </a:defPPr>
      </a:lstStyle>
    </a:lnDef>
  </a:objectDefaults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_自定义设计方案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宋体" pitchFamily="2" charset="-122"/>
          </a:defRPr>
        </a:defPPr>
      </a:lstStyle>
    </a:lnDef>
  </a:objectDefaults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2_主题1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宋体" pitchFamily="2" charset="-122"/>
          </a:defRPr>
        </a:defPPr>
      </a:lstStyle>
    </a:lnDef>
  </a:objectDefaults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2_自定义设计方案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宋体" pitchFamily="2" charset="-122"/>
          </a:defRPr>
        </a:defPPr>
      </a:lstStyle>
    </a:lnDef>
  </a:objectDefaults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3_主题1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宋体" pitchFamily="2" charset="-122"/>
          </a:defRPr>
        </a:defPPr>
      </a:lstStyle>
    </a:lnDef>
  </a:objectDefaults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3_自定义设计方案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宋体" pitchFamily="2" charset="-122"/>
          </a:defRPr>
        </a:defPPr>
      </a:lstStyle>
    </a:lnDef>
  </a:objectDefaults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3760</TotalTime>
  <Words>742</Words>
  <Application>Microsoft Office PowerPoint</Application>
  <PresentationFormat>全屏显示(4:3)</PresentationFormat>
  <Paragraphs>131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8</vt:i4>
      </vt:variant>
      <vt:variant>
        <vt:lpstr>幻灯片标题</vt:lpstr>
      </vt:variant>
      <vt:variant>
        <vt:i4>13</vt:i4>
      </vt:variant>
    </vt:vector>
  </HeadingPairs>
  <TitlesOfParts>
    <vt:vector size="30" baseType="lpstr">
      <vt:lpstr>Helvetica Neue</vt:lpstr>
      <vt:lpstr>黑体</vt:lpstr>
      <vt:lpstr>楷体_GB2312</vt:lpstr>
      <vt:lpstr>隶书</vt:lpstr>
      <vt:lpstr>宋体</vt:lpstr>
      <vt:lpstr>Arial</vt:lpstr>
      <vt:lpstr>Times New Roman</vt:lpstr>
      <vt:lpstr>Verdana</vt:lpstr>
      <vt:lpstr>Wingdings</vt:lpstr>
      <vt:lpstr>主题1</vt:lpstr>
      <vt:lpstr>自定义设计方案</vt:lpstr>
      <vt:lpstr>1_主题1</vt:lpstr>
      <vt:lpstr>1_自定义设计方案</vt:lpstr>
      <vt:lpstr>2_主题1</vt:lpstr>
      <vt:lpstr>2_自定义设计方案</vt:lpstr>
      <vt:lpstr>3_主题1</vt:lpstr>
      <vt:lpstr>3_自定义设计方案</vt:lpstr>
      <vt:lpstr>PowerPoint 演示文稿</vt:lpstr>
      <vt:lpstr>PowerPoint 演示文稿</vt:lpstr>
      <vt:lpstr>PPP（Point-to-Point Protocol）点到点协议</vt:lpstr>
      <vt:lpstr>PPP 协议的工作原理</vt:lpstr>
      <vt:lpstr>用户拨号入网的示意图 </vt:lpstr>
      <vt:lpstr>PPP 协议 </vt:lpstr>
      <vt:lpstr>PPP 协议层次结构 </vt:lpstr>
      <vt:lpstr>PPP 协议的帧格式</vt:lpstr>
      <vt:lpstr>PPP 协议的帧格式</vt:lpstr>
      <vt:lpstr>透明传输</vt:lpstr>
      <vt:lpstr>字符填充</vt:lpstr>
      <vt:lpstr>零比特填充</vt:lpstr>
      <vt:lpstr>零比特填充</vt:lpstr>
    </vt:vector>
  </TitlesOfParts>
  <Manager/>
  <Company>河海大学计算机学院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没有幻灯片标题</dc:title>
  <dc:creator>万定生</dc:creator>
  <cp:lastModifiedBy>wjm</cp:lastModifiedBy>
  <cp:revision>490</cp:revision>
  <dcterms:created xsi:type="dcterms:W3CDTF">2002-03-04T09:39:37Z</dcterms:created>
  <dcterms:modified xsi:type="dcterms:W3CDTF">2023-03-05T06:06:15Z</dcterms:modified>
</cp:coreProperties>
</file>