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 id="2147483734" r:id="rId2"/>
    <p:sldMasterId id="2147483735" r:id="rId3"/>
  </p:sldMasterIdLst>
  <p:notesMasterIdLst>
    <p:notesMasterId r:id="rId19"/>
  </p:notesMasterIdLst>
  <p:handoutMasterIdLst>
    <p:handoutMasterId r:id="rId20"/>
  </p:handoutMasterIdLst>
  <p:sldIdLst>
    <p:sldId id="258" r:id="rId4"/>
    <p:sldId id="277" r:id="rId5"/>
    <p:sldId id="1035" r:id="rId6"/>
    <p:sldId id="1036" r:id="rId7"/>
    <p:sldId id="1037" r:id="rId8"/>
    <p:sldId id="1040" r:id="rId9"/>
    <p:sldId id="1066" r:id="rId10"/>
    <p:sldId id="1041" r:id="rId11"/>
    <p:sldId id="1061" r:id="rId12"/>
    <p:sldId id="1065" r:id="rId13"/>
    <p:sldId id="1067" r:id="rId14"/>
    <p:sldId id="1058" r:id="rId15"/>
    <p:sldId id="1060" r:id="rId16"/>
    <p:sldId id="1050" r:id="rId17"/>
    <p:sldId id="1063" r:id="rId18"/>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516FA7"/>
    <a:srgbClr val="CCECFF"/>
    <a:srgbClr val="CC0000"/>
    <a:srgbClr val="FF9933"/>
    <a:srgbClr val="FFCC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0" autoAdjust="0"/>
    <p:restoredTop sz="99822" autoAdjust="0"/>
  </p:normalViewPr>
  <p:slideViewPr>
    <p:cSldViewPr>
      <p:cViewPr varScale="1">
        <p:scale>
          <a:sx n="86" d="100"/>
          <a:sy n="86" d="100"/>
        </p:scale>
        <p:origin x="1243" y="48"/>
      </p:cViewPr>
      <p:guideLst>
        <p:guide orient="horz" pos="220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20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5D752783-24EC-4E67-BD3F-AA2FF971E437}" type="datetime1">
              <a:rPr lang="zh-CN" altLang="en-US"/>
              <a:pPr>
                <a:defRPr/>
              </a:pPr>
              <a:t>2022-8-21</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833CB3B5-BA1A-4043-9F5A-145EDEABBDEB}" type="slidenum">
              <a:rPr lang="zh-CN" altLang="en-US"/>
              <a:pPr>
                <a:defRPr/>
              </a:pPr>
              <a:t>‹#›</a:t>
            </a:fld>
            <a:endParaRPr lang="en-US" altLang="zh-CN"/>
          </a:p>
        </p:txBody>
      </p:sp>
    </p:spTree>
    <p:extLst>
      <p:ext uri="{BB962C8B-B14F-4D97-AF65-F5344CB8AC3E}">
        <p14:creationId xmlns:p14="http://schemas.microsoft.com/office/powerpoint/2010/main" val="4266795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083D6EE3-9763-43C5-9BA4-6F5C46A7016C}" type="datetime1">
              <a:rPr lang="zh-CN" altLang="en-US"/>
              <a:pPr>
                <a:defRPr/>
              </a:pPr>
              <a:t>2022-8-21</a:t>
            </a:fld>
            <a:endParaRPr lang="en-US" altLang="zh-CN"/>
          </a:p>
        </p:txBody>
      </p:sp>
      <p:sp>
        <p:nvSpPr>
          <p:cNvPr id="512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E0E94F03-E586-4421-86BD-1112B33CFFAA}" type="slidenum">
              <a:rPr lang="zh-CN" altLang="en-US"/>
              <a:pPr>
                <a:defRPr/>
              </a:pPr>
              <a:t>‹#›</a:t>
            </a:fld>
            <a:endParaRPr lang="en-US" altLang="zh-CN"/>
          </a:p>
        </p:txBody>
      </p:sp>
    </p:spTree>
    <p:extLst>
      <p:ext uri="{BB962C8B-B14F-4D97-AF65-F5344CB8AC3E}">
        <p14:creationId xmlns:p14="http://schemas.microsoft.com/office/powerpoint/2010/main" val="2384353238"/>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12FC1D-E337-4165-82EE-1DDAE0CFCC75}" type="datetime1">
              <a:rPr lang="zh-CN" altLang="en-US" smtClean="0"/>
              <a:pPr>
                <a:spcBef>
                  <a:spcPct val="0"/>
                </a:spcBef>
              </a:pPr>
              <a:t>2022-8-21</a:t>
            </a:fld>
            <a:endParaRPr lang="en-US" altLang="zh-CN" smtClean="0"/>
          </a:p>
        </p:txBody>
      </p:sp>
      <p:sp>
        <p:nvSpPr>
          <p:cNvPr id="81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AA7400E-9CD0-41A3-A472-F1FFA172B67F}" type="slidenum">
              <a:rPr lang="zh-CN" altLang="en-US" smtClean="0"/>
              <a:pPr>
                <a:spcBef>
                  <a:spcPct val="0"/>
                </a:spcBef>
              </a:pPr>
              <a:t>1</a:t>
            </a:fld>
            <a:endParaRPr lang="en-US" altLang="zh-CN" smtClean="0"/>
          </a:p>
        </p:txBody>
      </p:sp>
      <p:sp>
        <p:nvSpPr>
          <p:cNvPr id="8196" name="Rectangle 2"/>
          <p:cNvSpPr>
            <a:spLocks noChangeArrowheads="1" noTextEdit="1"/>
          </p:cNvSpPr>
          <p:nvPr>
            <p:ph type="sldImg"/>
          </p:nvPr>
        </p:nvSpPr>
        <p:spPr>
          <a:ln/>
        </p:spPr>
      </p:sp>
      <p:sp>
        <p:nvSpPr>
          <p:cNvPr id="819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3579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F52233-1432-4D36-B2B7-E58D378333D8}"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383269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A87BE81-4DDC-4660-A596-F8CCA9FC30C8}"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766120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6BE93C7-A582-4D30-A32E-F74F035F8203}"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38179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E7AD08B-97C6-4A5D-8FAD-A76D3B4E92E4}"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38353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B1E99CA-9BC8-4F5B-B07B-C756B0BD9308}" type="slidenum">
              <a:rPr lang="en-US" altLang="zh-CN" smtClean="0">
                <a:latin typeface="Arial" panose="020B0604020202020204" pitchFamily="34" charset="0"/>
              </a:rPr>
              <a:pPr>
                <a:spcBef>
                  <a:spcPct val="0"/>
                </a:spcBef>
              </a:pPr>
              <a:t>14</a:t>
            </a:fld>
            <a:endParaRPr lang="en-US" altLang="zh-CN" smtClean="0">
              <a:latin typeface="Arial" panose="020B0604020202020204" pitchFamily="34"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593440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98932FF-C38C-4AE3-89BD-B87A14224139}"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60152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A527D3F-6035-4DD4-A647-A48538B519E0}" type="datetime1">
              <a:rPr lang="zh-CN" altLang="en-US" smtClean="0"/>
              <a:pPr>
                <a:spcBef>
                  <a:spcPct val="0"/>
                </a:spcBef>
              </a:pPr>
              <a:t>2022-8-21</a:t>
            </a:fld>
            <a:endParaRPr lang="en-US" altLang="zh-CN" smtClean="0"/>
          </a:p>
        </p:txBody>
      </p:sp>
      <p:sp>
        <p:nvSpPr>
          <p:cNvPr id="1024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A4B3CE6-669E-4F0F-9B6E-21C6FF5CE078}" type="slidenum">
              <a:rPr lang="zh-CN" altLang="en-US" smtClean="0"/>
              <a:pPr>
                <a:spcBef>
                  <a:spcPct val="0"/>
                </a:spcBef>
              </a:pPr>
              <a:t>2</a:t>
            </a:fld>
            <a:endParaRPr lang="en-US" altLang="zh-CN" smtClean="0"/>
          </a:p>
        </p:txBody>
      </p:sp>
      <p:sp>
        <p:nvSpPr>
          <p:cNvPr id="10244" name="Rectangle 2"/>
          <p:cNvSpPr>
            <a:spLocks noChangeArrowheads="1" noTextEdit="1"/>
          </p:cNvSpPr>
          <p:nvPr>
            <p:ph type="sldImg"/>
          </p:nvPr>
        </p:nvSpPr>
        <p:spPr>
          <a:ln/>
        </p:spPr>
      </p:sp>
      <p:sp>
        <p:nvSpPr>
          <p:cNvPr id="1024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958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34344DD-BCD9-4C71-9B23-22B131CE1B13}" type="slidenum">
              <a:rPr lang="en-US" altLang="zh-CN" smtClean="0">
                <a:latin typeface="Arial" panose="020B0604020202020204" pitchFamily="34" charset="0"/>
              </a:rPr>
              <a:pPr>
                <a:spcBef>
                  <a:spcPct val="0"/>
                </a:spcBef>
              </a:pPr>
              <a:t>3</a:t>
            </a:fld>
            <a:endParaRPr lang="en-US" altLang="zh-CN" smtClean="0">
              <a:latin typeface="Arial" panose="020B0604020202020204" pitchFamily="34" charset="0"/>
            </a:endParaRPr>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3557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F53D6A2-34C6-49B0-902F-2D7EEB2AF6F3}" type="slidenum">
              <a:rPr lang="en-US" altLang="zh-CN" smtClean="0">
                <a:latin typeface="Arial" panose="020B0604020202020204" pitchFamily="34" charset="0"/>
              </a:rPr>
              <a:pPr>
                <a:spcBef>
                  <a:spcPct val="0"/>
                </a:spcBef>
              </a:pPr>
              <a:t>4</a:t>
            </a:fld>
            <a:endParaRPr lang="en-US" altLang="zh-CN" smtClean="0">
              <a:latin typeface="Arial" panose="020B0604020202020204" pitchFamily="34" charset="0"/>
            </a:endParaRPr>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4760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5A45F23-39CC-4264-8FFA-F6B17249AB64}"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11455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C033DAA-F556-4BA1-823C-7A4FF2B9083D}" type="slidenum">
              <a:rPr lang="en-US" altLang="zh-CN" smtClean="0">
                <a:latin typeface="Arial" panose="020B0604020202020204" pitchFamily="34" charset="0"/>
              </a:rPr>
              <a:pPr>
                <a:spcBef>
                  <a:spcPct val="0"/>
                </a:spcBef>
              </a:pPr>
              <a:t>6</a:t>
            </a:fld>
            <a:endParaRPr lang="en-US" altLang="zh-CN" smtClean="0">
              <a:latin typeface="Arial" panose="020B0604020202020204" pitchFamily="34" charset="0"/>
            </a:endParaRPr>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62009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7BB3D3-1C61-406B-A4CB-3A15CCC89FFD}" type="slidenum">
              <a:rPr lang="en-US" altLang="zh-CN" smtClean="0">
                <a:latin typeface="Arial" panose="020B0604020202020204" pitchFamily="34" charset="0"/>
              </a:rPr>
              <a:pPr>
                <a:spcBef>
                  <a:spcPct val="0"/>
                </a:spcBef>
              </a:pPr>
              <a:t>7</a:t>
            </a:fld>
            <a:endParaRPr lang="en-US" altLang="zh-CN" smtClean="0">
              <a:latin typeface="Arial" panose="020B0604020202020204" pitchFamily="34" charset="0"/>
            </a:endParaRP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97929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CC6F175-AD62-40A5-9E5B-BFCB23E83D5C}" type="slidenum">
              <a:rPr lang="en-US" altLang="zh-CN" smtClean="0">
                <a:latin typeface="Arial" panose="020B0604020202020204" pitchFamily="34" charset="0"/>
              </a:rPr>
              <a:pPr>
                <a:spcBef>
                  <a:spcPct val="0"/>
                </a:spcBef>
              </a:pPr>
              <a:t>8</a:t>
            </a:fld>
            <a:endParaRPr lang="en-US" altLang="zh-CN" smtClean="0">
              <a:latin typeface="Arial" panose="020B0604020202020204" pitchFamily="34" charset="0"/>
            </a:endParaRP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94987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2EC823-0FF6-4F92-B1F0-5C0E0EF6B35B}"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77695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749FA8B-80E4-40FB-8EC2-16DF064A51B6}"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844B26-600F-43A1-B580-87428BE0F029}" type="slidenum">
              <a:rPr lang="zh-CN" altLang="en-US"/>
              <a:pPr>
                <a:defRPr/>
              </a:pPr>
              <a:t>‹#›</a:t>
            </a:fld>
            <a:endParaRPr lang="en-US" altLang="zh-CN"/>
          </a:p>
        </p:txBody>
      </p:sp>
    </p:spTree>
    <p:extLst>
      <p:ext uri="{BB962C8B-B14F-4D97-AF65-F5344CB8AC3E}">
        <p14:creationId xmlns:p14="http://schemas.microsoft.com/office/powerpoint/2010/main" val="20824727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5EC95FD-D2D2-4FF6-8044-2D14EE0380F5}"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1163C6-A187-44BC-B76F-06C00D5C140F}" type="slidenum">
              <a:rPr lang="zh-CN" altLang="en-US"/>
              <a:pPr>
                <a:defRPr/>
              </a:pPr>
              <a:t>‹#›</a:t>
            </a:fld>
            <a:endParaRPr lang="en-US" altLang="zh-CN"/>
          </a:p>
        </p:txBody>
      </p:sp>
    </p:spTree>
    <p:extLst>
      <p:ext uri="{BB962C8B-B14F-4D97-AF65-F5344CB8AC3E}">
        <p14:creationId xmlns:p14="http://schemas.microsoft.com/office/powerpoint/2010/main" val="2594954785"/>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7C559C1-0DAB-46D3-9F03-5E337B0FA54D}"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782021-7AF6-44AE-8DBB-D7BF49311D75}" type="slidenum">
              <a:rPr lang="zh-CN" altLang="en-US"/>
              <a:pPr>
                <a:defRPr/>
              </a:pPr>
              <a:t>‹#›</a:t>
            </a:fld>
            <a:endParaRPr lang="en-US" altLang="zh-CN"/>
          </a:p>
        </p:txBody>
      </p:sp>
    </p:spTree>
    <p:extLst>
      <p:ext uri="{BB962C8B-B14F-4D97-AF65-F5344CB8AC3E}">
        <p14:creationId xmlns:p14="http://schemas.microsoft.com/office/powerpoint/2010/main" val="99545857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0B988DD-2B64-4BF2-933A-53D2C1E3082C}"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73A1D6-F40F-4D7B-B40F-60048CC1D02D}" type="slidenum">
              <a:rPr lang="zh-CN" altLang="en-US"/>
              <a:pPr>
                <a:defRPr/>
              </a:pPr>
              <a:t>‹#›</a:t>
            </a:fld>
            <a:endParaRPr lang="en-US" altLang="zh-CN"/>
          </a:p>
        </p:txBody>
      </p:sp>
    </p:spTree>
    <p:extLst>
      <p:ext uri="{BB962C8B-B14F-4D97-AF65-F5344CB8AC3E}">
        <p14:creationId xmlns:p14="http://schemas.microsoft.com/office/powerpoint/2010/main" val="238603776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3FEE2FD-891E-464D-A528-B579FAB6C0C5}"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C1B3BE-E77A-4A11-8013-F06CD25C3048}" type="slidenum">
              <a:rPr lang="zh-CN" altLang="en-US"/>
              <a:pPr>
                <a:defRPr/>
              </a:pPr>
              <a:t>‹#›</a:t>
            </a:fld>
            <a:endParaRPr lang="en-US" altLang="zh-CN"/>
          </a:p>
        </p:txBody>
      </p:sp>
    </p:spTree>
    <p:extLst>
      <p:ext uri="{BB962C8B-B14F-4D97-AF65-F5344CB8AC3E}">
        <p14:creationId xmlns:p14="http://schemas.microsoft.com/office/powerpoint/2010/main" val="230688506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94E662A-CB85-45F0-856E-66150CAE4FCC}"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6C4C12-75C3-401F-A732-1E0155CBE174}" type="slidenum">
              <a:rPr lang="zh-CN" altLang="en-US"/>
              <a:pPr>
                <a:defRPr/>
              </a:pPr>
              <a:t>‹#›</a:t>
            </a:fld>
            <a:endParaRPr lang="en-US" altLang="zh-CN"/>
          </a:p>
        </p:txBody>
      </p:sp>
    </p:spTree>
    <p:extLst>
      <p:ext uri="{BB962C8B-B14F-4D97-AF65-F5344CB8AC3E}">
        <p14:creationId xmlns:p14="http://schemas.microsoft.com/office/powerpoint/2010/main" val="3902131069"/>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A53533F-B96B-44C2-8DAC-5905A5838820}" type="datetime11">
              <a:rPr lang="zh-CN" altLang="en-US"/>
              <a:pPr>
                <a:defRPr/>
              </a:pPr>
              <a:t>13:49:54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88BE84-8AAD-472D-91F2-7F3C28466893}" type="slidenum">
              <a:rPr lang="zh-CN" altLang="en-US"/>
              <a:pPr>
                <a:defRPr/>
              </a:pPr>
              <a:t>‹#›</a:t>
            </a:fld>
            <a:endParaRPr lang="en-US" altLang="zh-CN"/>
          </a:p>
        </p:txBody>
      </p:sp>
    </p:spTree>
    <p:extLst>
      <p:ext uri="{BB962C8B-B14F-4D97-AF65-F5344CB8AC3E}">
        <p14:creationId xmlns:p14="http://schemas.microsoft.com/office/powerpoint/2010/main" val="1557821289"/>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B5CD163-706C-4A8C-84C5-1A78CA8EE5C2}" type="datetime11">
              <a:rPr lang="zh-CN" altLang="en-US"/>
              <a:pPr>
                <a:defRPr/>
              </a:pPr>
              <a:t>13:49:54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DE07DC2-B1EA-40A9-87B1-31C836AEC74A}" type="slidenum">
              <a:rPr lang="zh-CN" altLang="en-US"/>
              <a:pPr>
                <a:defRPr/>
              </a:pPr>
              <a:t>‹#›</a:t>
            </a:fld>
            <a:endParaRPr lang="en-US" altLang="zh-CN"/>
          </a:p>
        </p:txBody>
      </p:sp>
    </p:spTree>
    <p:extLst>
      <p:ext uri="{BB962C8B-B14F-4D97-AF65-F5344CB8AC3E}">
        <p14:creationId xmlns:p14="http://schemas.microsoft.com/office/powerpoint/2010/main" val="408941429"/>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76EF937-78AD-45EE-93BD-28DCBCA0454B}" type="datetime11">
              <a:rPr lang="zh-CN" altLang="en-US"/>
              <a:pPr>
                <a:defRPr/>
              </a:pPr>
              <a:t>13:49:54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0A92EA-9596-41E5-B3AE-2B9E2C3A1DF7}" type="slidenum">
              <a:rPr lang="zh-CN" altLang="en-US"/>
              <a:pPr>
                <a:defRPr/>
              </a:pPr>
              <a:t>‹#›</a:t>
            </a:fld>
            <a:endParaRPr lang="en-US" altLang="zh-CN"/>
          </a:p>
        </p:txBody>
      </p:sp>
    </p:spTree>
    <p:extLst>
      <p:ext uri="{BB962C8B-B14F-4D97-AF65-F5344CB8AC3E}">
        <p14:creationId xmlns:p14="http://schemas.microsoft.com/office/powerpoint/2010/main" val="393832364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3DDC1AF-295C-4592-8A4F-479D3B2AFD83}" type="datetime11">
              <a:rPr lang="zh-CN" altLang="en-US"/>
              <a:pPr>
                <a:defRPr/>
              </a:pPr>
              <a:t>13:49:54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4A2F974-CC55-4132-A758-7061F6E4B4CA}" type="slidenum">
              <a:rPr lang="zh-CN" altLang="en-US"/>
              <a:pPr>
                <a:defRPr/>
              </a:pPr>
              <a:t>‹#›</a:t>
            </a:fld>
            <a:endParaRPr lang="en-US" altLang="zh-CN"/>
          </a:p>
        </p:txBody>
      </p:sp>
    </p:spTree>
    <p:extLst>
      <p:ext uri="{BB962C8B-B14F-4D97-AF65-F5344CB8AC3E}">
        <p14:creationId xmlns:p14="http://schemas.microsoft.com/office/powerpoint/2010/main" val="70150762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370123F-07D8-4AE9-AB28-86B462752700}" type="datetime11">
              <a:rPr lang="zh-CN" altLang="en-US"/>
              <a:pPr>
                <a:defRPr/>
              </a:pPr>
              <a:t>13:49:54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5C0A176-6C16-4341-8D21-045CCD6CA513}" type="slidenum">
              <a:rPr lang="zh-CN" altLang="en-US"/>
              <a:pPr>
                <a:defRPr/>
              </a:pPr>
              <a:t>‹#›</a:t>
            </a:fld>
            <a:endParaRPr lang="en-US" altLang="zh-CN"/>
          </a:p>
        </p:txBody>
      </p:sp>
    </p:spTree>
    <p:extLst>
      <p:ext uri="{BB962C8B-B14F-4D97-AF65-F5344CB8AC3E}">
        <p14:creationId xmlns:p14="http://schemas.microsoft.com/office/powerpoint/2010/main" val="14364944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BFE939C-7E0F-401F-9929-750FA1A44E6A}"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0B4CB9-21A0-4CE5-8A58-FF1BE908DFA8}" type="slidenum">
              <a:rPr lang="zh-CN" altLang="en-US"/>
              <a:pPr>
                <a:defRPr/>
              </a:pPr>
              <a:t>‹#›</a:t>
            </a:fld>
            <a:endParaRPr lang="en-US" altLang="zh-CN"/>
          </a:p>
        </p:txBody>
      </p:sp>
    </p:spTree>
    <p:extLst>
      <p:ext uri="{BB962C8B-B14F-4D97-AF65-F5344CB8AC3E}">
        <p14:creationId xmlns:p14="http://schemas.microsoft.com/office/powerpoint/2010/main" val="318423393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CCD6CC3-9C43-4294-8863-80DD1910D75C}" type="datetime11">
              <a:rPr lang="zh-CN" altLang="en-US"/>
              <a:pPr>
                <a:defRPr/>
              </a:pPr>
              <a:t>13:49:54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FE52BD-FFE9-4182-8CC9-AD173D12F118}" type="slidenum">
              <a:rPr lang="zh-CN" altLang="en-US"/>
              <a:pPr>
                <a:defRPr/>
              </a:pPr>
              <a:t>‹#›</a:t>
            </a:fld>
            <a:endParaRPr lang="en-US" altLang="zh-CN"/>
          </a:p>
        </p:txBody>
      </p:sp>
    </p:spTree>
    <p:extLst>
      <p:ext uri="{BB962C8B-B14F-4D97-AF65-F5344CB8AC3E}">
        <p14:creationId xmlns:p14="http://schemas.microsoft.com/office/powerpoint/2010/main" val="205202497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EF03F40-1080-41CC-B1D7-9DDC81082F7C}"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54192F-D47E-4E52-AD4E-52A907166BC6}" type="slidenum">
              <a:rPr lang="zh-CN" altLang="en-US"/>
              <a:pPr>
                <a:defRPr/>
              </a:pPr>
              <a:t>‹#›</a:t>
            </a:fld>
            <a:endParaRPr lang="en-US" altLang="zh-CN"/>
          </a:p>
        </p:txBody>
      </p:sp>
    </p:spTree>
    <p:extLst>
      <p:ext uri="{BB962C8B-B14F-4D97-AF65-F5344CB8AC3E}">
        <p14:creationId xmlns:p14="http://schemas.microsoft.com/office/powerpoint/2010/main" val="291808088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CCC8691-B8AC-400D-8F06-5EA6A5A3C61A}"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E26FB0-A607-4F68-86B8-568DA786F412}" type="slidenum">
              <a:rPr lang="zh-CN" altLang="en-US"/>
              <a:pPr>
                <a:defRPr/>
              </a:pPr>
              <a:t>‹#›</a:t>
            </a:fld>
            <a:endParaRPr lang="en-US" altLang="zh-CN"/>
          </a:p>
        </p:txBody>
      </p:sp>
    </p:spTree>
    <p:extLst>
      <p:ext uri="{BB962C8B-B14F-4D97-AF65-F5344CB8AC3E}">
        <p14:creationId xmlns:p14="http://schemas.microsoft.com/office/powerpoint/2010/main" val="231140707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755650" y="154781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sp>
        <p:nvSpPr>
          <p:cNvPr id="7" name="Text Box 7"/>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a:t>
            </a:r>
            <a:endParaRPr kumimoji="1" lang="en-US" altLang="zh-CN" sz="1000" smtClean="0">
              <a:latin typeface="Times New Roman" pitchFamily="18" charset="0"/>
              <a:ea typeface="宋体" pitchFamily="2" charset="-122"/>
            </a:endParaRPr>
          </a:p>
        </p:txBody>
      </p:sp>
      <p:pic>
        <p:nvPicPr>
          <p:cNvPr id="8" name="Picture 8"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114" name="Rectangle 2"/>
          <p:cNvSpPr>
            <a:spLocks noGrp="1" noChangeArrowheads="1"/>
          </p:cNvSpPr>
          <p:nvPr>
            <p:ph type="ctrTitle"/>
          </p:nvPr>
        </p:nvSpPr>
        <p:spPr>
          <a:xfrm>
            <a:off x="685800" y="990600"/>
            <a:ext cx="7772400" cy="1371600"/>
          </a:xfrm>
        </p:spPr>
        <p:txBody>
          <a:bodyPr/>
          <a:lstStyle>
            <a:lvl1pPr>
              <a:defRPr/>
            </a:lvl1pPr>
          </a:lstStyle>
          <a:p>
            <a:pPr lvl="0"/>
            <a:r>
              <a:rPr lang="zh-CN" altLang="en-US" noProof="0" smtClean="0"/>
              <a:t>单击此处编辑母版标题样式</a:t>
            </a:r>
          </a:p>
        </p:txBody>
      </p:sp>
      <p:sp>
        <p:nvSpPr>
          <p:cNvPr id="730115" name="Rectangle 3"/>
          <p:cNvSpPr>
            <a:spLocks noGrp="1" noChangeArrowheads="1"/>
          </p:cNvSpPr>
          <p:nvPr>
            <p:ph type="subTitle" idx="1"/>
          </p:nvPr>
        </p:nvSpPr>
        <p:spPr>
          <a:xfrm>
            <a:off x="1447800" y="3429000"/>
            <a:ext cx="7010400" cy="16002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391934548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981181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17773539"/>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485000"/>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542354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3277946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35324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F9FC4A0-EDC7-4643-B2D3-ED42CB3FB446}" type="datetime11">
              <a:rPr lang="zh-CN" altLang="en-US"/>
              <a:pPr>
                <a:defRPr/>
              </a:pPr>
              <a:t>13:49:54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D593D7-95EA-43FF-8F1F-27D5D517CF04}" type="slidenum">
              <a:rPr lang="zh-CN" altLang="en-US"/>
              <a:pPr>
                <a:defRPr/>
              </a:pPr>
              <a:t>‹#›</a:t>
            </a:fld>
            <a:endParaRPr lang="en-US" altLang="zh-CN"/>
          </a:p>
        </p:txBody>
      </p:sp>
    </p:spTree>
    <p:extLst>
      <p:ext uri="{BB962C8B-B14F-4D97-AF65-F5344CB8AC3E}">
        <p14:creationId xmlns:p14="http://schemas.microsoft.com/office/powerpoint/2010/main" val="1597510404"/>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37237256"/>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44956734"/>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191093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903937"/>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6859323"/>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0186899"/>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441230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B20FB433-C1E5-43DD-9768-4D2A3D7EDED3}" type="datetime11">
              <a:rPr lang="zh-CN" altLang="en-US"/>
              <a:pPr>
                <a:defRPr/>
              </a:pPr>
              <a:t>13:49:54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37CC76-0268-41FC-9D50-9FA577499804}" type="slidenum">
              <a:rPr lang="zh-CN" altLang="en-US"/>
              <a:pPr>
                <a:defRPr/>
              </a:pPr>
              <a:t>‹#›</a:t>
            </a:fld>
            <a:endParaRPr lang="en-US" altLang="zh-CN"/>
          </a:p>
        </p:txBody>
      </p:sp>
    </p:spTree>
    <p:extLst>
      <p:ext uri="{BB962C8B-B14F-4D97-AF65-F5344CB8AC3E}">
        <p14:creationId xmlns:p14="http://schemas.microsoft.com/office/powerpoint/2010/main" val="126479323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A75A8915-751B-4E7B-B8A2-BD153E6B68AE}" type="datetime11">
              <a:rPr lang="zh-CN" altLang="en-US"/>
              <a:pPr>
                <a:defRPr/>
              </a:pPr>
              <a:t>13:49:54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0465437-8918-49E7-932A-795AF711655E}" type="slidenum">
              <a:rPr lang="zh-CN" altLang="en-US"/>
              <a:pPr>
                <a:defRPr/>
              </a:pPr>
              <a:t>‹#›</a:t>
            </a:fld>
            <a:endParaRPr lang="en-US" altLang="zh-CN"/>
          </a:p>
        </p:txBody>
      </p:sp>
    </p:spTree>
    <p:extLst>
      <p:ext uri="{BB962C8B-B14F-4D97-AF65-F5344CB8AC3E}">
        <p14:creationId xmlns:p14="http://schemas.microsoft.com/office/powerpoint/2010/main" val="105765609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928B8CA-1793-4A18-B4D6-CAE59CEEEBB9}" type="datetime11">
              <a:rPr lang="zh-CN" altLang="en-US"/>
              <a:pPr>
                <a:defRPr/>
              </a:pPr>
              <a:t>13:49:54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BA0DFFD-95E0-4E64-B282-728932C35C77}" type="slidenum">
              <a:rPr lang="zh-CN" altLang="en-US"/>
              <a:pPr>
                <a:defRPr/>
              </a:pPr>
              <a:t>‹#›</a:t>
            </a:fld>
            <a:endParaRPr lang="en-US" altLang="zh-CN"/>
          </a:p>
        </p:txBody>
      </p:sp>
    </p:spTree>
    <p:extLst>
      <p:ext uri="{BB962C8B-B14F-4D97-AF65-F5344CB8AC3E}">
        <p14:creationId xmlns:p14="http://schemas.microsoft.com/office/powerpoint/2010/main" val="44490937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DC67DF0-2B20-4B13-9118-DDBABDBC3FD5}" type="datetime11">
              <a:rPr lang="zh-CN" altLang="en-US"/>
              <a:pPr>
                <a:defRPr/>
              </a:pPr>
              <a:t>13:49:54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C946648-AE43-4F3D-A6E7-87AFD0491E46}" type="slidenum">
              <a:rPr lang="zh-CN" altLang="en-US"/>
              <a:pPr>
                <a:defRPr/>
              </a:pPr>
              <a:t>‹#›</a:t>
            </a:fld>
            <a:endParaRPr lang="en-US" altLang="zh-CN"/>
          </a:p>
        </p:txBody>
      </p:sp>
    </p:spTree>
    <p:extLst>
      <p:ext uri="{BB962C8B-B14F-4D97-AF65-F5344CB8AC3E}">
        <p14:creationId xmlns:p14="http://schemas.microsoft.com/office/powerpoint/2010/main" val="172607993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A97C0A7-5C4D-4747-A0F9-E4108876F0A9}" type="datetime11">
              <a:rPr lang="zh-CN" altLang="en-US"/>
              <a:pPr>
                <a:defRPr/>
              </a:pPr>
              <a:t>13:49:54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D83C8C-E292-4CC6-87C8-396B4E1BFD25}" type="slidenum">
              <a:rPr lang="zh-CN" altLang="en-US"/>
              <a:pPr>
                <a:defRPr/>
              </a:pPr>
              <a:t>‹#›</a:t>
            </a:fld>
            <a:endParaRPr lang="en-US" altLang="zh-CN"/>
          </a:p>
        </p:txBody>
      </p:sp>
    </p:spTree>
    <p:extLst>
      <p:ext uri="{BB962C8B-B14F-4D97-AF65-F5344CB8AC3E}">
        <p14:creationId xmlns:p14="http://schemas.microsoft.com/office/powerpoint/2010/main" val="208937999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0F801D1-E619-4731-BC77-7460999885AE}" type="datetime11">
              <a:rPr lang="zh-CN" altLang="en-US"/>
              <a:pPr>
                <a:defRPr/>
              </a:pPr>
              <a:t>13:49:54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E5AA6F-B686-4B8F-AC60-BF4DE0BCDB03}" type="slidenum">
              <a:rPr lang="zh-CN" altLang="en-US"/>
              <a:pPr>
                <a:defRPr/>
              </a:pPr>
              <a:t>‹#›</a:t>
            </a:fld>
            <a:endParaRPr lang="en-US" altLang="zh-CN"/>
          </a:p>
        </p:txBody>
      </p:sp>
    </p:spTree>
    <p:extLst>
      <p:ext uri="{BB962C8B-B14F-4D97-AF65-F5344CB8AC3E}">
        <p14:creationId xmlns:p14="http://schemas.microsoft.com/office/powerpoint/2010/main" val="303839281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7FCAC7AE-FB83-46E8-A6AC-B80DC0895B65}" type="datetime11">
              <a:rPr lang="zh-CN" altLang="en-US"/>
              <a:pPr>
                <a:defRPr/>
              </a:pPr>
              <a:t>13:49:54</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DCA2F463-0FF1-47BD-8CE4-4BC073D2343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8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F4DEE96B-A8CC-4365-A846-C65D701C0468}" type="datetime11">
              <a:rPr lang="zh-CN" altLang="en-US"/>
              <a:pPr>
                <a:defRPr/>
              </a:pPr>
              <a:t>13:49:54</a:t>
            </a:fld>
            <a:endParaRPr lang="en-US" altLang="zh-CN"/>
          </a:p>
        </p:txBody>
      </p:sp>
      <p:sp>
        <p:nvSpPr>
          <p:cNvPr id="7178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7178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9344D734-3E5F-4ECA-A0A5-E97F571F290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077" name="Text Box 5"/>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 </a:t>
            </a:r>
            <a:endParaRPr kumimoji="1" lang="en-US" altLang="zh-CN" sz="1000" smtClean="0">
              <a:latin typeface="Times New Roman" pitchFamily="18" charset="0"/>
              <a:ea typeface="宋体" pitchFamily="2" charset="-122"/>
            </a:endParaRPr>
          </a:p>
        </p:txBody>
      </p:sp>
      <p:pic>
        <p:nvPicPr>
          <p:cNvPr id="3078"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7"/>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pic>
        <p:nvPicPr>
          <p:cNvPr id="3080" name="Picture 8" descr="邓体字徽（白色透明）"/>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3"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wmf"/><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2"/>
          <p:cNvSpPr txBox="1">
            <a:spLocks noChangeArrowheads="1"/>
          </p:cNvSpPr>
          <p:nvPr/>
        </p:nvSpPr>
        <p:spPr bwMode="auto">
          <a:xfrm>
            <a:off x="2627313" y="5157788"/>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ea typeface="黑体" panose="02010609060101010101" pitchFamily="49" charset="-122"/>
              </a:rPr>
              <a:t>河海大学计算机与信息学院</a:t>
            </a:r>
          </a:p>
        </p:txBody>
      </p:sp>
      <p:sp>
        <p:nvSpPr>
          <p:cNvPr id="7171" name="Text Box 14"/>
          <p:cNvSpPr txBox="1">
            <a:spLocks noChangeArrowheads="1"/>
          </p:cNvSpPr>
          <p:nvPr/>
        </p:nvSpPr>
        <p:spPr bwMode="auto">
          <a:xfrm>
            <a:off x="3492500" y="573405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fld id="{FE6F8911-B334-49DB-A67D-1E79280B976D}" type="datetime3">
              <a:rPr lang="zh-CN" altLang="en-US" sz="1800" b="1">
                <a:latin typeface="黑体" panose="02010609060101010101" pitchFamily="49" charset="-122"/>
                <a:ea typeface="黑体" panose="02010609060101010101" pitchFamily="49" charset="-122"/>
              </a:rPr>
              <a:pPr algn="ctr" eaLnBrk="1" hangingPunct="1">
                <a:spcBef>
                  <a:spcPct val="50000"/>
                </a:spcBef>
                <a:buClrTx/>
                <a:buFontTx/>
                <a:buNone/>
              </a:pPr>
              <a:t>2022年8月21日星期日</a:t>
            </a:fld>
            <a:endParaRPr lang="en-US" altLang="zh-CN" sz="1800" b="1">
              <a:latin typeface="黑体" panose="02010609060101010101" pitchFamily="49" charset="-122"/>
              <a:ea typeface="黑体" panose="02010609060101010101" pitchFamily="49" charset="-122"/>
            </a:endParaRPr>
          </a:p>
        </p:txBody>
      </p:sp>
      <p:sp>
        <p:nvSpPr>
          <p:cNvPr id="7172"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7173"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4675" y="908050"/>
            <a:ext cx="5076825" cy="612775"/>
          </a:xfrm>
        </p:spPr>
        <p:txBody>
          <a:bodyPr/>
          <a:lstStyle/>
          <a:p>
            <a:pPr eaLnBrk="1" hangingPunct="1"/>
            <a:r>
              <a:rPr lang="en-US" altLang="zh-CN" sz="3200" smtClean="0"/>
              <a:t>IGMP </a:t>
            </a:r>
            <a:r>
              <a:rPr lang="zh-CN" altLang="en-US" sz="3200" smtClean="0"/>
              <a:t>可分为两个阶段 </a:t>
            </a:r>
          </a:p>
        </p:txBody>
      </p:sp>
      <p:sp>
        <p:nvSpPr>
          <p:cNvPr id="29699" name="Rectangle 3"/>
          <p:cNvSpPr>
            <a:spLocks noGrp="1" noChangeArrowheads="1"/>
          </p:cNvSpPr>
          <p:nvPr>
            <p:ph type="body" idx="1"/>
          </p:nvPr>
        </p:nvSpPr>
        <p:spPr>
          <a:xfrm>
            <a:off x="566738" y="1752600"/>
            <a:ext cx="8326437" cy="4268788"/>
          </a:xfrm>
        </p:spPr>
        <p:txBody>
          <a:bodyPr/>
          <a:lstStyle/>
          <a:p>
            <a:pPr eaLnBrk="1" hangingPunct="1">
              <a:lnSpc>
                <a:spcPct val="120000"/>
              </a:lnSpc>
              <a:defRPr/>
            </a:pPr>
            <a:r>
              <a:rPr lang="zh-CN" altLang="en-US" sz="2600" dirty="0" smtClean="0"/>
              <a:t>第一阶段：当某个主机加入新的组播组时，该</a:t>
            </a:r>
            <a:r>
              <a:rPr lang="zh-CN" altLang="en-US" sz="2600" dirty="0" smtClean="0">
                <a:solidFill>
                  <a:srgbClr val="0070C0"/>
                </a:solidFill>
              </a:rPr>
              <a:t>主机应向组播组的组播地址发送</a:t>
            </a:r>
            <a:r>
              <a:rPr lang="en-US" altLang="zh-CN" sz="2600" dirty="0" smtClean="0">
                <a:solidFill>
                  <a:srgbClr val="0070C0"/>
                </a:solidFill>
              </a:rPr>
              <a:t>IGMP </a:t>
            </a:r>
            <a:r>
              <a:rPr lang="zh-CN" altLang="en-US" sz="2600" dirty="0" smtClean="0">
                <a:solidFill>
                  <a:srgbClr val="0070C0"/>
                </a:solidFill>
              </a:rPr>
              <a:t>报文</a:t>
            </a:r>
            <a:r>
              <a:rPr lang="zh-CN" altLang="en-US" sz="2600" dirty="0" smtClean="0"/>
              <a:t>，声明自己要成为该组的成员。本地的</a:t>
            </a:r>
            <a:r>
              <a:rPr lang="zh-CN" altLang="en-US" sz="2600" dirty="0" smtClean="0">
                <a:solidFill>
                  <a:srgbClr val="0070C0"/>
                </a:solidFill>
              </a:rPr>
              <a:t>组播路由器收到 </a:t>
            </a:r>
            <a:r>
              <a:rPr lang="en-US" altLang="zh-CN" sz="2600" dirty="0" smtClean="0">
                <a:solidFill>
                  <a:srgbClr val="0070C0"/>
                </a:solidFill>
              </a:rPr>
              <a:t>IGMP </a:t>
            </a:r>
            <a:r>
              <a:rPr lang="zh-CN" altLang="en-US" sz="2600" dirty="0" smtClean="0">
                <a:solidFill>
                  <a:srgbClr val="0070C0"/>
                </a:solidFill>
              </a:rPr>
              <a:t>报文后，将组成员关系转发给因特网上的其他组播路由器</a:t>
            </a:r>
            <a:r>
              <a:rPr lang="zh-CN" altLang="en-US" sz="2600" dirty="0" smtClean="0"/>
              <a:t>。</a:t>
            </a:r>
            <a:endParaRPr lang="en-US" altLang="zh-CN" sz="2600" dirty="0" smtClean="0"/>
          </a:p>
          <a:p>
            <a:pPr eaLnBrk="1" hangingPunct="1">
              <a:lnSpc>
                <a:spcPct val="120000"/>
              </a:lnSpc>
              <a:defRPr/>
            </a:pPr>
            <a:r>
              <a:rPr lang="zh-CN" altLang="en-US" sz="2400" dirty="0" smtClean="0"/>
              <a:t>第二阶段：</a:t>
            </a:r>
            <a:r>
              <a:rPr lang="zh-CN" altLang="en-US" sz="2400" dirty="0" smtClean="0">
                <a:solidFill>
                  <a:srgbClr val="0070C0"/>
                </a:solidFill>
              </a:rPr>
              <a:t>本地多播路由器要周期性地探询本地局域网上的主机</a:t>
            </a:r>
            <a:r>
              <a:rPr lang="zh-CN" altLang="en-US" sz="2400" dirty="0" smtClean="0"/>
              <a:t>，以便知道这些主机是否还继续是组的成员。</a:t>
            </a:r>
            <a:endParaRPr lang="en-US" altLang="zh-CN" sz="2400" dirty="0" smtClean="0"/>
          </a:p>
          <a:p>
            <a:pPr indent="71438" eaLnBrk="1" hangingPunct="1">
              <a:lnSpc>
                <a:spcPct val="120000"/>
              </a:lnSpc>
              <a:buFont typeface="Wingdings" panose="05000000000000000000" pitchFamily="2" charset="2"/>
              <a:buChar char="l"/>
              <a:defRPr/>
            </a:pPr>
            <a:r>
              <a:rPr lang="zh-CN" altLang="en-US" sz="2000" dirty="0" smtClean="0"/>
              <a:t>只要对某个组有一个主机响应，组播路由器就认为这个组是活跃的。</a:t>
            </a:r>
            <a:endParaRPr lang="en-US" altLang="zh-CN" sz="2000" dirty="0" smtClean="0"/>
          </a:p>
          <a:p>
            <a:pPr indent="71438" eaLnBrk="1" hangingPunct="1">
              <a:lnSpc>
                <a:spcPct val="120000"/>
              </a:lnSpc>
              <a:buFont typeface="Wingdings" panose="05000000000000000000" pitchFamily="2" charset="2"/>
              <a:buChar char="l"/>
              <a:defRPr/>
            </a:pPr>
            <a:r>
              <a:rPr lang="zh-CN" altLang="en-US" sz="2000" dirty="0" smtClean="0"/>
              <a:t>一个组在经过几次的探询后没有一个主机响应，则不再将该组的成员关系转发给其他的多播路由器。</a:t>
            </a:r>
          </a:p>
          <a:p>
            <a:pPr eaLnBrk="1" hangingPunct="1">
              <a:lnSpc>
                <a:spcPct val="120000"/>
              </a:lnSpc>
              <a:defRPr/>
            </a:pPr>
            <a:endParaRPr lang="zh-CN" altLang="en-US" sz="2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27313" y="3141663"/>
            <a:ext cx="3457575" cy="755650"/>
          </a:xfrm>
        </p:spPr>
        <p:txBody>
          <a:bodyPr/>
          <a:lstStyle/>
          <a:p>
            <a:pPr eaLnBrk="1" hangingPunct="1"/>
            <a:r>
              <a:rPr lang="zh-CN" altLang="en-US" sz="3200" smtClean="0">
                <a:solidFill>
                  <a:srgbClr val="0070C0"/>
                </a:solidFill>
                <a:latin typeface="黑体" panose="02010609060101010101" pitchFamily="49" charset="-122"/>
                <a:ea typeface="黑体" panose="02010609060101010101" pitchFamily="49" charset="-122"/>
              </a:rPr>
              <a:t>多播路由选择协议</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云形 28"/>
          <p:cNvSpPr/>
          <p:nvPr/>
        </p:nvSpPr>
        <p:spPr bwMode="auto">
          <a:xfrm rot="4820973">
            <a:off x="2070894" y="1343819"/>
            <a:ext cx="3971925" cy="4967287"/>
          </a:xfrm>
          <a:prstGeom prst="cloud">
            <a:avLst/>
          </a:prstGeom>
          <a:solidFill>
            <a:schemeClr val="accent2">
              <a:lumMod val="20000"/>
              <a:lumOff val="80000"/>
              <a:alpha val="70000"/>
            </a:schemeClr>
          </a:solidFill>
          <a:ln>
            <a:noFill/>
          </a:ln>
          <a:effectLst/>
          <a:extLst/>
        </p:spPr>
        <p:txBody>
          <a:bodyPr anchor="b"/>
          <a:lstStyle/>
          <a:p>
            <a:pPr algn="ctr" eaLnBrk="1" hangingPunct="1">
              <a:defRPr/>
            </a:pPr>
            <a:endParaRPr lang="zh-CN" altLang="en-US"/>
          </a:p>
        </p:txBody>
      </p:sp>
      <p:sp>
        <p:nvSpPr>
          <p:cNvPr id="29699" name="Rectangle 4"/>
          <p:cNvSpPr>
            <a:spLocks noGrp="1" noChangeArrowheads="1"/>
          </p:cNvSpPr>
          <p:nvPr>
            <p:ph type="title"/>
          </p:nvPr>
        </p:nvSpPr>
        <p:spPr>
          <a:xfrm>
            <a:off x="493713" y="981075"/>
            <a:ext cx="7845425" cy="668338"/>
          </a:xfrm>
        </p:spPr>
        <p:txBody>
          <a:bodyPr/>
          <a:lstStyle/>
          <a:p>
            <a:pPr eaLnBrk="1" hangingPunct="1"/>
            <a:r>
              <a:rPr lang="zh-CN" altLang="en-US" sz="3200" smtClean="0"/>
              <a:t>组播路由协议在路由器之间交流组信息</a:t>
            </a:r>
          </a:p>
        </p:txBody>
      </p:sp>
      <p:pic>
        <p:nvPicPr>
          <p:cNvPr id="29700"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9300" y="2871788"/>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1"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688" y="2924175"/>
            <a:ext cx="6000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942" name="Picture 24"/>
          <p:cNvPicPr>
            <a:picLocks noChangeArrowheads="1"/>
          </p:cNvPicPr>
          <p:nvPr/>
        </p:nvPicPr>
        <p:blipFill>
          <a:blip r:embed="rId4"/>
          <a:srcRect/>
          <a:stretch>
            <a:fillRect/>
          </a:stretch>
        </p:blipFill>
        <p:spPr bwMode="auto">
          <a:xfrm>
            <a:off x="6745288" y="2130425"/>
            <a:ext cx="600075" cy="595313"/>
          </a:xfrm>
          <a:prstGeom prst="rect">
            <a:avLst/>
          </a:prstGeom>
          <a:solidFill>
            <a:schemeClr val="bg1">
              <a:lumMod val="85000"/>
            </a:schemeClr>
          </a:solidFill>
          <a:ln>
            <a:noFill/>
          </a:ln>
        </p:spPr>
      </p:pic>
      <p:pic>
        <p:nvPicPr>
          <p:cNvPr id="29703"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3463" y="2305050"/>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4"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3588" y="3789363"/>
            <a:ext cx="6064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5"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3171825"/>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6"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2063" y="3171825"/>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8413" y="3979863"/>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8"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5525" y="4902200"/>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09"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25" y="3063875"/>
            <a:ext cx="600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5250" y="5516563"/>
            <a:ext cx="6000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11" name="直接箭头连接符 5"/>
          <p:cNvCxnSpPr>
            <a:cxnSpLocks noChangeShapeType="1"/>
            <a:endCxn id="29705" idx="1"/>
          </p:cNvCxnSpPr>
          <p:nvPr/>
        </p:nvCxnSpPr>
        <p:spPr bwMode="auto">
          <a:xfrm>
            <a:off x="900113" y="3238500"/>
            <a:ext cx="1008062" cy="122238"/>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直接箭头连接符 104"/>
          <p:cNvCxnSpPr>
            <a:cxnSpLocks noChangeShapeType="1"/>
            <a:endCxn id="29700" idx="1"/>
          </p:cNvCxnSpPr>
          <p:nvPr/>
        </p:nvCxnSpPr>
        <p:spPr bwMode="auto">
          <a:xfrm flipV="1">
            <a:off x="2514600" y="3060700"/>
            <a:ext cx="774700" cy="239713"/>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直接箭头连接符 109"/>
          <p:cNvCxnSpPr>
            <a:cxnSpLocks noChangeShapeType="1"/>
          </p:cNvCxnSpPr>
          <p:nvPr/>
        </p:nvCxnSpPr>
        <p:spPr bwMode="auto">
          <a:xfrm>
            <a:off x="2466975" y="3432175"/>
            <a:ext cx="876300" cy="398463"/>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直接箭头连接符 112"/>
          <p:cNvCxnSpPr>
            <a:cxnSpLocks noChangeShapeType="1"/>
          </p:cNvCxnSpPr>
          <p:nvPr/>
        </p:nvCxnSpPr>
        <p:spPr bwMode="auto">
          <a:xfrm flipV="1">
            <a:off x="3779838" y="2549525"/>
            <a:ext cx="1138237" cy="374650"/>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直接箭头连接符 114"/>
          <p:cNvCxnSpPr>
            <a:cxnSpLocks noChangeShapeType="1"/>
          </p:cNvCxnSpPr>
          <p:nvPr/>
        </p:nvCxnSpPr>
        <p:spPr bwMode="auto">
          <a:xfrm>
            <a:off x="3776663" y="4106863"/>
            <a:ext cx="1141412" cy="795337"/>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直接箭头连接符 116"/>
          <p:cNvCxnSpPr>
            <a:cxnSpLocks noChangeShapeType="1"/>
            <a:stCxn id="29704" idx="3"/>
          </p:cNvCxnSpPr>
          <p:nvPr/>
        </p:nvCxnSpPr>
        <p:spPr bwMode="auto">
          <a:xfrm>
            <a:off x="3910013" y="3978275"/>
            <a:ext cx="1236662" cy="176213"/>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7" name="直接箭头连接符 118"/>
          <p:cNvCxnSpPr>
            <a:cxnSpLocks noChangeShapeType="1"/>
            <a:endCxn id="29706" idx="1"/>
          </p:cNvCxnSpPr>
          <p:nvPr/>
        </p:nvCxnSpPr>
        <p:spPr bwMode="auto">
          <a:xfrm>
            <a:off x="3895725" y="3171825"/>
            <a:ext cx="1176338" cy="188913"/>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8" name="直接箭头连接符 122"/>
          <p:cNvCxnSpPr>
            <a:cxnSpLocks noChangeShapeType="1"/>
            <a:endCxn id="29722" idx="1"/>
          </p:cNvCxnSpPr>
          <p:nvPr/>
        </p:nvCxnSpPr>
        <p:spPr bwMode="auto">
          <a:xfrm>
            <a:off x="5292725" y="2493963"/>
            <a:ext cx="1452563" cy="7937"/>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9" name="直接箭头连接符 125"/>
          <p:cNvCxnSpPr>
            <a:cxnSpLocks noChangeShapeType="1"/>
            <a:stCxn id="29706" idx="3"/>
          </p:cNvCxnSpPr>
          <p:nvPr/>
        </p:nvCxnSpPr>
        <p:spPr bwMode="auto">
          <a:xfrm>
            <a:off x="5678488" y="3360738"/>
            <a:ext cx="1196975" cy="71437"/>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0" name="直接箭头连接符 128"/>
          <p:cNvCxnSpPr>
            <a:cxnSpLocks noChangeShapeType="1"/>
            <a:stCxn id="29707" idx="3"/>
          </p:cNvCxnSpPr>
          <p:nvPr/>
        </p:nvCxnSpPr>
        <p:spPr bwMode="auto">
          <a:xfrm>
            <a:off x="5684838" y="4168775"/>
            <a:ext cx="1190625" cy="188913"/>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直接箭头连接符 131"/>
          <p:cNvCxnSpPr>
            <a:cxnSpLocks noChangeShapeType="1"/>
          </p:cNvCxnSpPr>
          <p:nvPr/>
        </p:nvCxnSpPr>
        <p:spPr bwMode="auto">
          <a:xfrm>
            <a:off x="5375275" y="5280025"/>
            <a:ext cx="1212850" cy="534988"/>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2" name="矩形 721998"/>
          <p:cNvSpPr>
            <a:spLocks noChangeArrowheads="1"/>
          </p:cNvSpPr>
          <p:nvPr/>
        </p:nvSpPr>
        <p:spPr bwMode="auto">
          <a:xfrm>
            <a:off x="6745288" y="2130425"/>
            <a:ext cx="658812"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pic>
        <p:nvPicPr>
          <p:cNvPr id="137" name="Picture 24"/>
          <p:cNvPicPr>
            <a:picLocks noChangeArrowheads="1"/>
          </p:cNvPicPr>
          <p:nvPr/>
        </p:nvPicPr>
        <p:blipFill>
          <a:blip r:embed="rId4"/>
          <a:srcRect/>
          <a:stretch>
            <a:fillRect/>
          </a:stretch>
        </p:blipFill>
        <p:spPr bwMode="auto">
          <a:xfrm>
            <a:off x="6875463" y="3965575"/>
            <a:ext cx="600075" cy="595313"/>
          </a:xfrm>
          <a:prstGeom prst="rect">
            <a:avLst/>
          </a:prstGeom>
          <a:solidFill>
            <a:schemeClr val="bg1">
              <a:lumMod val="85000"/>
            </a:schemeClr>
          </a:solidFill>
          <a:ln>
            <a:noFill/>
          </a:ln>
        </p:spPr>
      </p:pic>
      <p:cxnSp>
        <p:nvCxnSpPr>
          <p:cNvPr id="29724" name="直接箭头连接符 138"/>
          <p:cNvCxnSpPr>
            <a:cxnSpLocks noChangeShapeType="1"/>
            <a:stCxn id="29708" idx="3"/>
          </p:cNvCxnSpPr>
          <p:nvPr/>
        </p:nvCxnSpPr>
        <p:spPr bwMode="auto">
          <a:xfrm>
            <a:off x="5441950" y="5091113"/>
            <a:ext cx="1400175" cy="65087"/>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3" name="Picture 24"/>
          <p:cNvPicPr>
            <a:picLocks noChangeArrowheads="1"/>
          </p:cNvPicPr>
          <p:nvPr/>
        </p:nvPicPr>
        <p:blipFill>
          <a:blip r:embed="rId4"/>
          <a:srcRect/>
          <a:stretch>
            <a:fillRect/>
          </a:stretch>
        </p:blipFill>
        <p:spPr bwMode="auto">
          <a:xfrm>
            <a:off x="6875463" y="4857750"/>
            <a:ext cx="600075" cy="595313"/>
          </a:xfrm>
          <a:prstGeom prst="rect">
            <a:avLst/>
          </a:prstGeom>
          <a:solidFill>
            <a:schemeClr val="bg1">
              <a:lumMod val="85000"/>
            </a:schemeClr>
          </a:solid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188" y="908050"/>
            <a:ext cx="7237412" cy="696913"/>
          </a:xfrm>
        </p:spPr>
        <p:txBody>
          <a:bodyPr/>
          <a:lstStyle/>
          <a:p>
            <a:pPr eaLnBrk="1" hangingPunct="1"/>
            <a:r>
              <a:rPr lang="zh-CN" altLang="en-US" sz="3600" smtClean="0"/>
              <a:t>几种组播路由选择协议 </a:t>
            </a:r>
          </a:p>
        </p:txBody>
      </p:sp>
      <p:sp>
        <p:nvSpPr>
          <p:cNvPr id="31747" name="Rectangle 3"/>
          <p:cNvSpPr>
            <a:spLocks noGrp="1" noChangeArrowheads="1"/>
          </p:cNvSpPr>
          <p:nvPr>
            <p:ph type="body" idx="1"/>
          </p:nvPr>
        </p:nvSpPr>
        <p:spPr>
          <a:xfrm>
            <a:off x="468313" y="1844675"/>
            <a:ext cx="8567737" cy="4392613"/>
          </a:xfrm>
        </p:spPr>
        <p:txBody>
          <a:bodyPr/>
          <a:lstStyle/>
          <a:p>
            <a:pPr eaLnBrk="1" hangingPunct="1"/>
            <a:r>
              <a:rPr lang="zh-CN" altLang="en-US" sz="2800" smtClean="0"/>
              <a:t>距离向量多播路由选择协议 </a:t>
            </a:r>
            <a:r>
              <a:rPr lang="en-US" altLang="zh-CN" sz="2800" smtClean="0"/>
              <a:t>DVMRP (Distance Vector Multicast Routing Protocol)</a:t>
            </a:r>
          </a:p>
          <a:p>
            <a:pPr eaLnBrk="1" hangingPunct="1"/>
            <a:r>
              <a:rPr lang="zh-CN" altLang="en-US" sz="2800" smtClean="0"/>
              <a:t>基于核心的转发树 </a:t>
            </a:r>
            <a:r>
              <a:rPr lang="en-US" altLang="zh-CN" sz="2800" smtClean="0"/>
              <a:t>CBT (Core Based Tree) </a:t>
            </a:r>
          </a:p>
          <a:p>
            <a:pPr eaLnBrk="1" hangingPunct="1"/>
            <a:r>
              <a:rPr lang="zh-CN" altLang="en-US" sz="2800" smtClean="0"/>
              <a:t>开放最短通路优先的多播扩展 </a:t>
            </a:r>
            <a:r>
              <a:rPr lang="en-US" altLang="zh-CN" sz="2800" smtClean="0"/>
              <a:t>MOSPF (Multicast Extensions to OSPF) </a:t>
            </a:r>
          </a:p>
          <a:p>
            <a:pPr eaLnBrk="1" hangingPunct="1"/>
            <a:r>
              <a:rPr lang="zh-CN" altLang="en-US" sz="2800" smtClean="0"/>
              <a:t>协议无关多播</a:t>
            </a:r>
            <a:r>
              <a:rPr lang="en-US" altLang="zh-CN" sz="2800" smtClean="0"/>
              <a:t>-</a:t>
            </a:r>
            <a:r>
              <a:rPr lang="zh-CN" altLang="en-US" sz="2800" smtClean="0"/>
              <a:t>稀疏方式 </a:t>
            </a:r>
            <a:r>
              <a:rPr lang="en-US" altLang="zh-CN" sz="2800" smtClean="0"/>
              <a:t>PIM-SM               (Protocol Independent Multicast-Sparse Mode) </a:t>
            </a:r>
          </a:p>
          <a:p>
            <a:pPr eaLnBrk="1" hangingPunct="1"/>
            <a:r>
              <a:rPr lang="zh-CN" altLang="en-US" sz="2800" smtClean="0"/>
              <a:t>协议无关多播</a:t>
            </a:r>
            <a:r>
              <a:rPr lang="en-US" altLang="zh-CN" sz="2800" smtClean="0"/>
              <a:t>-</a:t>
            </a:r>
            <a:r>
              <a:rPr lang="zh-CN" altLang="en-US" sz="2800" smtClean="0"/>
              <a:t>密集方式 </a:t>
            </a:r>
            <a:r>
              <a:rPr lang="en-US" altLang="zh-CN" sz="2800" smtClean="0"/>
              <a:t>PIM-DM               (Protocol Independent Multicast-Dense Mode)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000" smtClean="0"/>
              <a:t>多播路由选择</a:t>
            </a:r>
          </a:p>
        </p:txBody>
      </p:sp>
      <p:sp>
        <p:nvSpPr>
          <p:cNvPr id="33795" name="Rectangle 3"/>
          <p:cNvSpPr>
            <a:spLocks noGrp="1" noChangeArrowheads="1"/>
          </p:cNvSpPr>
          <p:nvPr>
            <p:ph type="body" idx="1"/>
          </p:nvPr>
        </p:nvSpPr>
        <p:spPr>
          <a:xfrm>
            <a:off x="539750" y="1917700"/>
            <a:ext cx="8496300" cy="3382963"/>
          </a:xfrm>
        </p:spPr>
        <p:txBody>
          <a:bodyPr/>
          <a:lstStyle/>
          <a:p>
            <a:pPr marL="0" indent="0" eaLnBrk="1" hangingPunct="1">
              <a:lnSpc>
                <a:spcPct val="120000"/>
              </a:lnSpc>
              <a:buFont typeface="Wingdings" panose="05000000000000000000" pitchFamily="2" charset="2"/>
              <a:buNone/>
            </a:pPr>
            <a:r>
              <a:rPr lang="zh-CN" altLang="en-US" sz="2800" b="1" smtClean="0">
                <a:solidFill>
                  <a:srgbClr val="FF0000"/>
                </a:solidFill>
              </a:rPr>
              <a:t>      组播路由选择的基本思想是能够将组播数据包传送到组播组中的每个主机，同时在路由器转发过程中避免出现路由环路。</a:t>
            </a:r>
            <a:endParaRPr lang="en-US" altLang="zh-CN" sz="2800" b="1" smtClean="0">
              <a:solidFill>
                <a:srgbClr val="FF0000"/>
              </a:solidFill>
            </a:endParaRPr>
          </a:p>
          <a:p>
            <a:pPr marL="0" indent="0" eaLnBrk="1" hangingPunct="1">
              <a:lnSpc>
                <a:spcPct val="120000"/>
              </a:lnSpc>
              <a:buFont typeface="Wingdings" panose="05000000000000000000" pitchFamily="2" charset="2"/>
              <a:buNone/>
            </a:pPr>
            <a:r>
              <a:rPr lang="zh-CN" altLang="en-US" sz="2800" smtClean="0"/>
              <a:t>      实际上是为组播组构造一颗组播转发树，组播树连接着组播组中所有主机所在的子网，组播数据包通过组播树中的路由器复制并转发，最后一跳路由器连接组播组中的主机。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5550" y="2371725"/>
            <a:ext cx="6000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7238" y="2205038"/>
            <a:ext cx="600075" cy="5953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21954" name="Picture 36"/>
          <p:cNvPicPr>
            <a:picLocks noChangeArrowheads="1"/>
          </p:cNvPicPr>
          <p:nvPr/>
        </p:nvPicPr>
        <p:blipFill>
          <a:blip r:embed="rId4"/>
          <a:srcRect/>
          <a:stretch>
            <a:fillRect/>
          </a:stretch>
        </p:blipFill>
        <p:spPr bwMode="auto">
          <a:xfrm>
            <a:off x="3540125" y="3138488"/>
            <a:ext cx="606425" cy="595312"/>
          </a:xfrm>
          <a:prstGeom prst="rect">
            <a:avLst/>
          </a:prstGeom>
          <a:solidFill>
            <a:schemeClr val="accent2">
              <a:lumMod val="40000"/>
              <a:lumOff val="60000"/>
            </a:schemeClr>
          </a:solidFill>
          <a:ln>
            <a:noFill/>
          </a:ln>
        </p:spPr>
      </p:pic>
      <p:pic>
        <p:nvPicPr>
          <p:cNvPr id="3584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4013" y="3246438"/>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846"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4075" y="3138488"/>
            <a:ext cx="6000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591175"/>
            <a:ext cx="600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848" name="直接箭头连接符 5"/>
          <p:cNvCxnSpPr>
            <a:cxnSpLocks noChangeShapeType="1"/>
            <a:endCxn id="721954" idx="1"/>
          </p:cNvCxnSpPr>
          <p:nvPr/>
        </p:nvCxnSpPr>
        <p:spPr bwMode="auto">
          <a:xfrm>
            <a:off x="2760663" y="2970213"/>
            <a:ext cx="779462" cy="465137"/>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9" name="直接箭头连接符 104"/>
          <p:cNvCxnSpPr>
            <a:cxnSpLocks noChangeShapeType="1"/>
          </p:cNvCxnSpPr>
          <p:nvPr/>
        </p:nvCxnSpPr>
        <p:spPr bwMode="auto">
          <a:xfrm flipV="1">
            <a:off x="4102100" y="3135313"/>
            <a:ext cx="774700" cy="239712"/>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0" name="直接箭头连接符 109"/>
          <p:cNvCxnSpPr>
            <a:cxnSpLocks noChangeShapeType="1"/>
          </p:cNvCxnSpPr>
          <p:nvPr/>
        </p:nvCxnSpPr>
        <p:spPr bwMode="auto">
          <a:xfrm>
            <a:off x="4098925" y="3506788"/>
            <a:ext cx="877888" cy="396875"/>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1" name="直接箭头连接符 112"/>
          <p:cNvCxnSpPr>
            <a:cxnSpLocks noChangeShapeType="1"/>
          </p:cNvCxnSpPr>
          <p:nvPr/>
        </p:nvCxnSpPr>
        <p:spPr bwMode="auto">
          <a:xfrm flipV="1">
            <a:off x="5411788" y="2624138"/>
            <a:ext cx="1138237" cy="374650"/>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2" name="直接箭头连接符 114"/>
          <p:cNvCxnSpPr>
            <a:cxnSpLocks noChangeShapeType="1"/>
          </p:cNvCxnSpPr>
          <p:nvPr/>
        </p:nvCxnSpPr>
        <p:spPr bwMode="auto">
          <a:xfrm>
            <a:off x="5408613" y="4181475"/>
            <a:ext cx="1141412" cy="795338"/>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3" name="直接箭头连接符 116"/>
          <p:cNvCxnSpPr>
            <a:cxnSpLocks noChangeShapeType="1"/>
          </p:cNvCxnSpPr>
          <p:nvPr/>
        </p:nvCxnSpPr>
        <p:spPr bwMode="auto">
          <a:xfrm>
            <a:off x="5541963" y="4052888"/>
            <a:ext cx="1236662" cy="176212"/>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直接箭头连接符 118"/>
          <p:cNvCxnSpPr>
            <a:cxnSpLocks noChangeShapeType="1"/>
            <a:endCxn id="35845" idx="1"/>
          </p:cNvCxnSpPr>
          <p:nvPr/>
        </p:nvCxnSpPr>
        <p:spPr bwMode="auto">
          <a:xfrm>
            <a:off x="5527675" y="3246438"/>
            <a:ext cx="1176338" cy="188912"/>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直接箭头连接符 122"/>
          <p:cNvCxnSpPr>
            <a:cxnSpLocks noChangeShapeType="1"/>
            <a:endCxn id="35859" idx="1"/>
          </p:cNvCxnSpPr>
          <p:nvPr/>
        </p:nvCxnSpPr>
        <p:spPr bwMode="auto">
          <a:xfrm flipV="1">
            <a:off x="6924675" y="2568575"/>
            <a:ext cx="1452563" cy="0"/>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直接箭头连接符 125"/>
          <p:cNvCxnSpPr>
            <a:cxnSpLocks noChangeShapeType="1"/>
            <a:stCxn id="35845" idx="3"/>
          </p:cNvCxnSpPr>
          <p:nvPr/>
        </p:nvCxnSpPr>
        <p:spPr bwMode="auto">
          <a:xfrm>
            <a:off x="7310438" y="3435350"/>
            <a:ext cx="1198562" cy="71438"/>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7" name="直接箭头连接符 128"/>
          <p:cNvCxnSpPr>
            <a:cxnSpLocks noChangeShapeType="1"/>
          </p:cNvCxnSpPr>
          <p:nvPr/>
        </p:nvCxnSpPr>
        <p:spPr bwMode="auto">
          <a:xfrm>
            <a:off x="7316788" y="4243388"/>
            <a:ext cx="1192212" cy="188912"/>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8" name="直接箭头连接符 131"/>
          <p:cNvCxnSpPr>
            <a:cxnSpLocks noChangeShapeType="1"/>
          </p:cNvCxnSpPr>
          <p:nvPr/>
        </p:nvCxnSpPr>
        <p:spPr bwMode="auto">
          <a:xfrm>
            <a:off x="7007225" y="5354638"/>
            <a:ext cx="1212850" cy="534987"/>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9" name="矩形 721998"/>
          <p:cNvSpPr>
            <a:spLocks noChangeArrowheads="1"/>
          </p:cNvSpPr>
          <p:nvPr/>
        </p:nvSpPr>
        <p:spPr bwMode="auto">
          <a:xfrm>
            <a:off x="8377238" y="2205038"/>
            <a:ext cx="658812"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latin typeface="黑体" panose="02010609060101010101" pitchFamily="49" charset="-122"/>
              <a:ea typeface="黑体" panose="02010609060101010101" pitchFamily="49" charset="-122"/>
            </a:endParaRPr>
          </a:p>
        </p:txBody>
      </p:sp>
      <p:pic>
        <p:nvPicPr>
          <p:cNvPr id="35860"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9000" y="4040188"/>
            <a:ext cx="600075" cy="5953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35861" name="直接箭头连接符 138"/>
          <p:cNvCxnSpPr>
            <a:cxnSpLocks noChangeShapeType="1"/>
          </p:cNvCxnSpPr>
          <p:nvPr/>
        </p:nvCxnSpPr>
        <p:spPr bwMode="auto">
          <a:xfrm>
            <a:off x="7073900" y="5165725"/>
            <a:ext cx="1400175" cy="65088"/>
          </a:xfrm>
          <a:prstGeom prst="straightConnector1">
            <a:avLst/>
          </a:prstGeom>
          <a:noFill/>
          <a:ln w="3810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5862"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9000" y="4932363"/>
            <a:ext cx="600075" cy="5953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863" name="矩形 2"/>
          <p:cNvSpPr>
            <a:spLocks noChangeArrowheads="1"/>
          </p:cNvSpPr>
          <p:nvPr/>
        </p:nvSpPr>
        <p:spPr bwMode="auto">
          <a:xfrm>
            <a:off x="3540125" y="3138488"/>
            <a:ext cx="558800"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pic>
        <p:nvPicPr>
          <p:cNvPr id="38" name="Picture 36"/>
          <p:cNvPicPr>
            <a:picLocks noChangeArrowheads="1"/>
          </p:cNvPicPr>
          <p:nvPr/>
        </p:nvPicPr>
        <p:blipFill>
          <a:blip r:embed="rId4"/>
          <a:srcRect/>
          <a:stretch>
            <a:fillRect/>
          </a:stretch>
        </p:blipFill>
        <p:spPr bwMode="auto">
          <a:xfrm>
            <a:off x="4876800" y="2778125"/>
            <a:ext cx="606425" cy="595313"/>
          </a:xfrm>
          <a:prstGeom prst="rect">
            <a:avLst/>
          </a:prstGeom>
          <a:solidFill>
            <a:schemeClr val="accent2">
              <a:lumMod val="40000"/>
              <a:lumOff val="60000"/>
            </a:schemeClr>
          </a:solidFill>
          <a:ln>
            <a:noFill/>
          </a:ln>
        </p:spPr>
      </p:pic>
      <p:pic>
        <p:nvPicPr>
          <p:cNvPr id="39" name="Picture 36"/>
          <p:cNvPicPr>
            <a:picLocks noChangeArrowheads="1"/>
          </p:cNvPicPr>
          <p:nvPr/>
        </p:nvPicPr>
        <p:blipFill>
          <a:blip r:embed="rId4"/>
          <a:srcRect/>
          <a:stretch>
            <a:fillRect/>
          </a:stretch>
        </p:blipFill>
        <p:spPr bwMode="auto">
          <a:xfrm>
            <a:off x="4876800" y="3733800"/>
            <a:ext cx="606425" cy="595313"/>
          </a:xfrm>
          <a:prstGeom prst="rect">
            <a:avLst/>
          </a:prstGeom>
          <a:solidFill>
            <a:schemeClr val="accent2">
              <a:lumMod val="40000"/>
              <a:lumOff val="60000"/>
            </a:schemeClr>
          </a:solidFill>
          <a:ln>
            <a:noFill/>
          </a:ln>
        </p:spPr>
      </p:pic>
      <p:pic>
        <p:nvPicPr>
          <p:cNvPr id="40" name="Picture 36"/>
          <p:cNvPicPr>
            <a:picLocks noChangeArrowheads="1"/>
          </p:cNvPicPr>
          <p:nvPr/>
        </p:nvPicPr>
        <p:blipFill>
          <a:blip r:embed="rId4"/>
          <a:srcRect/>
          <a:stretch>
            <a:fillRect/>
          </a:stretch>
        </p:blipFill>
        <p:spPr bwMode="auto">
          <a:xfrm>
            <a:off x="6457950" y="2271713"/>
            <a:ext cx="606425" cy="595312"/>
          </a:xfrm>
          <a:prstGeom prst="rect">
            <a:avLst/>
          </a:prstGeom>
          <a:solidFill>
            <a:schemeClr val="accent2">
              <a:lumMod val="40000"/>
              <a:lumOff val="60000"/>
            </a:schemeClr>
          </a:solidFill>
          <a:ln>
            <a:noFill/>
          </a:ln>
        </p:spPr>
      </p:pic>
      <p:pic>
        <p:nvPicPr>
          <p:cNvPr id="41" name="Picture 36"/>
          <p:cNvPicPr>
            <a:picLocks noChangeArrowheads="1"/>
          </p:cNvPicPr>
          <p:nvPr/>
        </p:nvPicPr>
        <p:blipFill>
          <a:blip r:embed="rId4"/>
          <a:srcRect/>
          <a:stretch>
            <a:fillRect/>
          </a:stretch>
        </p:blipFill>
        <p:spPr bwMode="auto">
          <a:xfrm>
            <a:off x="6704013" y="3870325"/>
            <a:ext cx="606425" cy="595313"/>
          </a:xfrm>
          <a:prstGeom prst="rect">
            <a:avLst/>
          </a:prstGeom>
          <a:solidFill>
            <a:schemeClr val="accent2">
              <a:lumMod val="40000"/>
              <a:lumOff val="60000"/>
            </a:schemeClr>
          </a:solidFill>
          <a:ln>
            <a:noFill/>
          </a:ln>
        </p:spPr>
      </p:pic>
      <p:pic>
        <p:nvPicPr>
          <p:cNvPr id="42" name="Picture 36"/>
          <p:cNvPicPr>
            <a:picLocks noChangeArrowheads="1"/>
          </p:cNvPicPr>
          <p:nvPr/>
        </p:nvPicPr>
        <p:blipFill>
          <a:blip r:embed="rId4"/>
          <a:srcRect/>
          <a:stretch>
            <a:fillRect/>
          </a:stretch>
        </p:blipFill>
        <p:spPr bwMode="auto">
          <a:xfrm>
            <a:off x="6491288" y="4900613"/>
            <a:ext cx="606425" cy="595312"/>
          </a:xfrm>
          <a:prstGeom prst="rect">
            <a:avLst/>
          </a:prstGeom>
          <a:solidFill>
            <a:schemeClr val="accent2">
              <a:lumMod val="40000"/>
              <a:lumOff val="60000"/>
            </a:schemeClr>
          </a:solidFill>
          <a:ln>
            <a:noFill/>
          </a:ln>
        </p:spPr>
      </p:pic>
      <p:cxnSp>
        <p:nvCxnSpPr>
          <p:cNvPr id="35869" name="直接箭头连接符 44"/>
          <p:cNvCxnSpPr>
            <a:cxnSpLocks noChangeShapeType="1"/>
          </p:cNvCxnSpPr>
          <p:nvPr/>
        </p:nvCxnSpPr>
        <p:spPr bwMode="auto">
          <a:xfrm>
            <a:off x="5541963" y="4579938"/>
            <a:ext cx="809625" cy="519112"/>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直接箭头连接符 46"/>
          <p:cNvCxnSpPr>
            <a:cxnSpLocks noChangeShapeType="1"/>
          </p:cNvCxnSpPr>
          <p:nvPr/>
        </p:nvCxnSpPr>
        <p:spPr bwMode="auto">
          <a:xfrm flipV="1">
            <a:off x="4146550" y="2867025"/>
            <a:ext cx="730250" cy="247650"/>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1" name="直接箭头连接符 49"/>
          <p:cNvCxnSpPr>
            <a:cxnSpLocks noChangeShapeType="1"/>
          </p:cNvCxnSpPr>
          <p:nvPr/>
        </p:nvCxnSpPr>
        <p:spPr bwMode="auto">
          <a:xfrm flipV="1">
            <a:off x="5541963" y="2376488"/>
            <a:ext cx="739775" cy="247650"/>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2" name="直接箭头连接符 51"/>
          <p:cNvCxnSpPr>
            <a:cxnSpLocks noChangeShapeType="1"/>
          </p:cNvCxnSpPr>
          <p:nvPr/>
        </p:nvCxnSpPr>
        <p:spPr bwMode="auto">
          <a:xfrm>
            <a:off x="4146550" y="3870325"/>
            <a:ext cx="620713" cy="271463"/>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3" name="直接箭头连接符 54"/>
          <p:cNvCxnSpPr>
            <a:cxnSpLocks noChangeShapeType="1"/>
            <a:stCxn id="35842" idx="3"/>
          </p:cNvCxnSpPr>
          <p:nvPr/>
        </p:nvCxnSpPr>
        <p:spPr bwMode="auto">
          <a:xfrm>
            <a:off x="3095625" y="2698750"/>
            <a:ext cx="430213" cy="376238"/>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4" name="直接箭头连接符 58"/>
          <p:cNvCxnSpPr>
            <a:cxnSpLocks noChangeShapeType="1"/>
          </p:cNvCxnSpPr>
          <p:nvPr/>
        </p:nvCxnSpPr>
        <p:spPr bwMode="auto">
          <a:xfrm>
            <a:off x="5675313" y="3854450"/>
            <a:ext cx="815975" cy="104775"/>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a:xfrm>
            <a:off x="3035300" y="5024438"/>
            <a:ext cx="2797175" cy="862012"/>
          </a:xfrm>
          <a:prstGeom prst="rect">
            <a:avLst/>
          </a:prstGeom>
        </p:spPr>
        <p:txBody>
          <a:bodyPr>
            <a:spAutoFit/>
          </a:bodyPr>
          <a:lstStyle/>
          <a:p>
            <a:pPr algn="ctr" eaLnBrk="1" hangingPunct="1">
              <a:defRPr/>
            </a:pPr>
            <a:r>
              <a:rPr lang="zh-CN" altLang="en-US" b="1" dirty="0">
                <a:solidFill>
                  <a:srgbClr val="0000FF"/>
                </a:solidFill>
                <a:latin typeface="+mj-ea"/>
                <a:ea typeface="+mj-ea"/>
              </a:rPr>
              <a:t>组播路由器复制组播分组，并转发</a:t>
            </a:r>
          </a:p>
        </p:txBody>
      </p:sp>
      <p:cxnSp>
        <p:nvCxnSpPr>
          <p:cNvPr id="35876" name="直接箭头连接符 63"/>
          <p:cNvCxnSpPr>
            <a:cxnSpLocks noChangeShapeType="1"/>
          </p:cNvCxnSpPr>
          <p:nvPr/>
        </p:nvCxnSpPr>
        <p:spPr bwMode="auto">
          <a:xfrm flipV="1">
            <a:off x="3395663" y="3854450"/>
            <a:ext cx="260350" cy="1077913"/>
          </a:xfrm>
          <a:prstGeom prst="straightConnector1">
            <a:avLst/>
          </a:prstGeom>
          <a:noFill/>
          <a:ln w="22225" algn="ctr">
            <a:solidFill>
              <a:srgbClr val="0000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7" name="直接箭头连接符 66"/>
          <p:cNvCxnSpPr>
            <a:cxnSpLocks noChangeShapeType="1"/>
          </p:cNvCxnSpPr>
          <p:nvPr/>
        </p:nvCxnSpPr>
        <p:spPr bwMode="auto">
          <a:xfrm flipV="1">
            <a:off x="3819525" y="4329113"/>
            <a:ext cx="1057275" cy="571500"/>
          </a:xfrm>
          <a:prstGeom prst="straightConnector1">
            <a:avLst/>
          </a:prstGeom>
          <a:noFill/>
          <a:ln w="22225" algn="ctr">
            <a:solidFill>
              <a:srgbClr val="0000F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矩形 70"/>
          <p:cNvSpPr/>
          <p:nvPr/>
        </p:nvSpPr>
        <p:spPr>
          <a:xfrm>
            <a:off x="6350" y="-90488"/>
            <a:ext cx="9137650" cy="1816101"/>
          </a:xfrm>
          <a:prstGeom prst="rect">
            <a:avLst/>
          </a:prstGeom>
          <a:solidFill>
            <a:schemeClr val="bg1"/>
          </a:solidFill>
        </p:spPr>
        <p:txBody>
          <a:bodyPr>
            <a:spAutoFit/>
          </a:bodyPr>
          <a:lstStyle/>
          <a:p>
            <a:pPr eaLnBrk="1" hangingPunct="1">
              <a:defRPr/>
            </a:pPr>
            <a:r>
              <a:rPr lang="zh-CN" altLang="en-US" sz="2800" b="1" dirty="0">
                <a:solidFill>
                  <a:srgbClr val="516FA7"/>
                </a:solidFill>
                <a:latin typeface="+mj-ea"/>
                <a:ea typeface="+mj-ea"/>
              </a:rPr>
              <a:t>深色主机属于一个组播组，组播选路可以看成是一颗以发送源为树根，由红色路由器组成的组播转发树，组播数据包从发送源沿着这课转发树传送到组播组中所有的主机</a:t>
            </a:r>
            <a:r>
              <a:rPr lang="zh-CN" altLang="en-US" sz="2800" b="1" dirty="0">
                <a:solidFill>
                  <a:srgbClr val="516FA7"/>
                </a:solidFill>
                <a:latin typeface="+mj-ea"/>
                <a:ea typeface="+mj-ea"/>
              </a:rPr>
              <a:t>。</a:t>
            </a:r>
            <a:endParaRPr lang="en-US" altLang="zh-CN" sz="2800" b="1" dirty="0">
              <a:solidFill>
                <a:srgbClr val="516FA7"/>
              </a:solidFill>
              <a:latin typeface="+mj-ea"/>
              <a:ea typeface="+mj-ea"/>
            </a:endParaRPr>
          </a:p>
          <a:p>
            <a:pPr eaLnBrk="1" hangingPunct="1">
              <a:defRPr/>
            </a:pPr>
            <a:endParaRPr lang="zh-CN" altLang="en-US" sz="2800" b="1" dirty="0">
              <a:solidFill>
                <a:srgbClr val="516FA7"/>
              </a:solidFill>
              <a:latin typeface="+mj-ea"/>
              <a:ea typeface="+mj-ea"/>
            </a:endParaRPr>
          </a:p>
        </p:txBody>
      </p:sp>
      <p:sp>
        <p:nvSpPr>
          <p:cNvPr id="43" name="矩形 42"/>
          <p:cNvSpPr>
            <a:spLocks noChangeArrowheads="1"/>
          </p:cNvSpPr>
          <p:nvPr/>
        </p:nvSpPr>
        <p:spPr bwMode="auto">
          <a:xfrm>
            <a:off x="179388" y="3057525"/>
            <a:ext cx="30353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b="1">
                <a:solidFill>
                  <a:srgbClr val="FF0000"/>
                </a:solidFill>
                <a:latin typeface="黑体" panose="02010609060101010101" pitchFamily="49" charset="-122"/>
                <a:ea typeface="黑体" panose="02010609060101010101" pitchFamily="49" charset="-122"/>
              </a:rPr>
              <a:t>不同的</a:t>
            </a:r>
            <a:r>
              <a:rPr lang="en-US" altLang="zh-CN" sz="2800" b="1">
                <a:solidFill>
                  <a:srgbClr val="FF0000"/>
                </a:solidFill>
                <a:latin typeface="黑体" panose="02010609060101010101" pitchFamily="49" charset="-122"/>
                <a:ea typeface="黑体" panose="02010609060101010101" pitchFamily="49" charset="-122"/>
              </a:rPr>
              <a:t>IP</a:t>
            </a:r>
            <a:r>
              <a:rPr lang="zh-CN" altLang="en-US" sz="2800" b="1">
                <a:solidFill>
                  <a:srgbClr val="FF0000"/>
                </a:solidFill>
                <a:latin typeface="黑体" panose="02010609060101010101" pitchFamily="49" charset="-122"/>
                <a:ea typeface="黑体" panose="02010609060101010101" pitchFamily="49" charset="-122"/>
              </a:rPr>
              <a:t>组播路由协议使用不同的技术构造这些组播扩展树，一旦这个树构造完成，所有的组播流量都将通过它来传播。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3789363"/>
            <a:ext cx="32416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9"/>
          <p:cNvSpPr txBox="1">
            <a:spLocks noChangeArrowheads="1"/>
          </p:cNvSpPr>
          <p:nvPr/>
        </p:nvSpPr>
        <p:spPr bwMode="auto">
          <a:xfrm>
            <a:off x="684213" y="981075"/>
            <a:ext cx="4033837"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
        <p:nvSpPr>
          <p:cNvPr id="9220" name="Text Box 10"/>
          <p:cNvSpPr txBox="1">
            <a:spLocks noChangeArrowheads="1"/>
          </p:cNvSpPr>
          <p:nvPr/>
        </p:nvSpPr>
        <p:spPr bwMode="auto">
          <a:xfrm>
            <a:off x="1547813" y="1916113"/>
            <a:ext cx="532923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章 网络概述</a:t>
            </a:r>
          </a:p>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章 网络体系结构</a:t>
            </a:r>
          </a:p>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章 物理层 </a:t>
            </a:r>
          </a:p>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4</a:t>
            </a:r>
            <a:r>
              <a:rPr lang="zh-CN" altLang="en-US" sz="2800" b="1">
                <a:latin typeface="黑体" panose="02010609060101010101" pitchFamily="49" charset="-122"/>
                <a:ea typeface="黑体" panose="02010609060101010101" pitchFamily="49" charset="-122"/>
              </a:rPr>
              <a:t>章 数据链路层 </a:t>
            </a:r>
          </a:p>
          <a:p>
            <a:pPr eaLnBrk="1" hangingPunct="1">
              <a:spcBef>
                <a:spcPct val="0"/>
              </a:spcBef>
              <a:buClrTx/>
              <a:buFontTx/>
              <a:buNone/>
            </a:pPr>
            <a:r>
              <a:rPr kumimoji="1" lang="zh-CN" altLang="en-US" sz="2800" b="1">
                <a:latin typeface="黑体" panose="02010609060101010101" pitchFamily="49" charset="-122"/>
                <a:ea typeface="黑体" panose="02010609060101010101" pitchFamily="49" charset="-122"/>
              </a:rPr>
              <a:t>第</a:t>
            </a:r>
            <a:r>
              <a:rPr kumimoji="1" lang="en-US" altLang="zh-CN" sz="2800" b="1">
                <a:latin typeface="黑体" panose="02010609060101010101" pitchFamily="49" charset="-122"/>
                <a:ea typeface="黑体" panose="02010609060101010101" pitchFamily="49" charset="-122"/>
              </a:rPr>
              <a:t>5</a:t>
            </a:r>
            <a:r>
              <a:rPr kumimoji="1" lang="zh-CN" altLang="en-US" sz="2800" b="1">
                <a:latin typeface="黑体" panose="02010609060101010101" pitchFamily="49" charset="-122"/>
                <a:ea typeface="黑体" panose="02010609060101010101" pitchFamily="49" charset="-122"/>
              </a:rPr>
              <a:t>章 局域网</a:t>
            </a:r>
          </a:p>
          <a:p>
            <a:pPr eaLnBrk="1" hangingPunct="1">
              <a:spcBef>
                <a:spcPct val="0"/>
              </a:spcBef>
              <a:buClrTx/>
              <a:buFontTx/>
              <a:buNone/>
            </a:pPr>
            <a:r>
              <a:rPr lang="zh-CN" altLang="en-US" sz="2800" b="1">
                <a:solidFill>
                  <a:srgbClr val="CC0000"/>
                </a:solidFill>
                <a:latin typeface="黑体" panose="02010609060101010101" pitchFamily="49" charset="-122"/>
                <a:ea typeface="黑体" panose="02010609060101010101" pitchFamily="49" charset="-122"/>
              </a:rPr>
              <a:t>第</a:t>
            </a:r>
            <a:r>
              <a:rPr lang="en-US" altLang="zh-CN" sz="2800" b="1">
                <a:solidFill>
                  <a:srgbClr val="CC0000"/>
                </a:solidFill>
                <a:latin typeface="黑体" panose="02010609060101010101" pitchFamily="49" charset="-122"/>
                <a:ea typeface="黑体" panose="02010609060101010101" pitchFamily="49" charset="-122"/>
              </a:rPr>
              <a:t>6</a:t>
            </a:r>
            <a:r>
              <a:rPr lang="zh-CN" altLang="en-US" sz="2800" b="1">
                <a:solidFill>
                  <a:srgbClr val="CC0000"/>
                </a:solidFill>
                <a:latin typeface="黑体" panose="02010609060101010101" pitchFamily="49" charset="-122"/>
                <a:ea typeface="黑体" panose="02010609060101010101" pitchFamily="49" charset="-122"/>
              </a:rPr>
              <a:t>章 网络层</a:t>
            </a:r>
            <a:r>
              <a:rPr lang="zh-CN" altLang="en-US" sz="2800" b="1">
                <a:latin typeface="黑体" panose="02010609060101010101" pitchFamily="49" charset="-122"/>
                <a:ea typeface="黑体" panose="02010609060101010101" pitchFamily="49" charset="-122"/>
              </a:rPr>
              <a:t> </a:t>
            </a:r>
          </a:p>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7</a:t>
            </a:r>
            <a:r>
              <a:rPr lang="zh-CN" altLang="en-US" sz="2800" b="1">
                <a:latin typeface="黑体" panose="02010609060101010101" pitchFamily="49" charset="-122"/>
                <a:ea typeface="黑体" panose="02010609060101010101" pitchFamily="49" charset="-122"/>
              </a:rPr>
              <a:t>章 传输层 </a:t>
            </a:r>
          </a:p>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8</a:t>
            </a:r>
            <a:r>
              <a:rPr lang="zh-CN" altLang="en-US" sz="2800" b="1">
                <a:latin typeface="黑体" panose="02010609060101010101" pitchFamily="49" charset="-122"/>
                <a:ea typeface="黑体" panose="02010609060101010101" pitchFamily="49" charset="-122"/>
              </a:rPr>
              <a:t>章 应用层 </a:t>
            </a:r>
          </a:p>
          <a:p>
            <a:pPr eaLnBrk="1" hangingPunct="1">
              <a:spcBef>
                <a:spcPct val="0"/>
              </a:spcBef>
              <a:buClrTx/>
              <a:buFontTx/>
              <a:buNone/>
            </a:pPr>
            <a:r>
              <a:rPr lang="zh-CN" altLang="en-US" sz="2800" b="1">
                <a:latin typeface="黑体" panose="02010609060101010101" pitchFamily="49" charset="-122"/>
                <a:ea typeface="黑体" panose="02010609060101010101" pitchFamily="49" charset="-122"/>
              </a:rPr>
              <a:t>第</a:t>
            </a:r>
            <a:r>
              <a:rPr lang="en-US" altLang="zh-CN" sz="2800" b="1">
                <a:latin typeface="黑体" panose="02010609060101010101" pitchFamily="49" charset="-122"/>
                <a:ea typeface="黑体" panose="02010609060101010101" pitchFamily="49" charset="-122"/>
              </a:rPr>
              <a:t>9</a:t>
            </a:r>
            <a:r>
              <a:rPr lang="zh-CN" altLang="en-US" sz="2800" b="1">
                <a:latin typeface="黑体" panose="02010609060101010101" pitchFamily="49" charset="-122"/>
                <a:ea typeface="黑体" panose="02010609060101010101" pitchFamily="49" charset="-122"/>
              </a:rPr>
              <a:t>章 网络管理和安全</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77"/>
          <p:cNvSpPr>
            <a:spLocks noChangeShapeType="1"/>
          </p:cNvSpPr>
          <p:nvPr/>
        </p:nvSpPr>
        <p:spPr bwMode="auto">
          <a:xfrm>
            <a:off x="2824163" y="5356225"/>
            <a:ext cx="0" cy="3619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1267"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2850" y="5580063"/>
            <a:ext cx="600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Line 52"/>
          <p:cNvSpPr>
            <a:spLocks noChangeShapeType="1"/>
          </p:cNvSpPr>
          <p:nvPr/>
        </p:nvSpPr>
        <p:spPr bwMode="auto">
          <a:xfrm flipV="1">
            <a:off x="2565400" y="3633788"/>
            <a:ext cx="1293813" cy="90646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 name="Line 53"/>
          <p:cNvSpPr>
            <a:spLocks noChangeShapeType="1"/>
          </p:cNvSpPr>
          <p:nvPr/>
        </p:nvSpPr>
        <p:spPr bwMode="auto">
          <a:xfrm flipV="1">
            <a:off x="3946525" y="2454275"/>
            <a:ext cx="0" cy="99695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 name="Line 54"/>
          <p:cNvSpPr>
            <a:spLocks noChangeShapeType="1"/>
          </p:cNvSpPr>
          <p:nvPr/>
        </p:nvSpPr>
        <p:spPr bwMode="auto">
          <a:xfrm flipH="1" flipV="1">
            <a:off x="3946525" y="3633788"/>
            <a:ext cx="0" cy="90646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Line 55"/>
          <p:cNvSpPr>
            <a:spLocks noChangeShapeType="1"/>
          </p:cNvSpPr>
          <p:nvPr/>
        </p:nvSpPr>
        <p:spPr bwMode="auto">
          <a:xfrm>
            <a:off x="5588000" y="4540250"/>
            <a:ext cx="0" cy="81597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 name="Line 56"/>
          <p:cNvSpPr>
            <a:spLocks noChangeShapeType="1"/>
          </p:cNvSpPr>
          <p:nvPr/>
        </p:nvSpPr>
        <p:spPr bwMode="auto">
          <a:xfrm flipV="1">
            <a:off x="3946525" y="4540250"/>
            <a:ext cx="0" cy="81597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3" name="Line 57"/>
          <p:cNvSpPr>
            <a:spLocks noChangeShapeType="1"/>
          </p:cNvSpPr>
          <p:nvPr/>
        </p:nvSpPr>
        <p:spPr bwMode="auto">
          <a:xfrm>
            <a:off x="2479675" y="4540250"/>
            <a:ext cx="0" cy="81597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4" name="Line 58"/>
          <p:cNvSpPr>
            <a:spLocks noChangeShapeType="1"/>
          </p:cNvSpPr>
          <p:nvPr/>
        </p:nvSpPr>
        <p:spPr bwMode="auto">
          <a:xfrm>
            <a:off x="4121150" y="3633788"/>
            <a:ext cx="1466850" cy="90646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Text Box 59"/>
          <p:cNvSpPr txBox="1">
            <a:spLocks noChangeArrowheads="1"/>
          </p:cNvSpPr>
          <p:nvPr/>
        </p:nvSpPr>
        <p:spPr bwMode="auto">
          <a:xfrm>
            <a:off x="2295525" y="6149975"/>
            <a:ext cx="404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共有 </a:t>
            </a:r>
            <a:r>
              <a:rPr kumimoji="1" lang="en-US" altLang="zh-CN" sz="2400">
                <a:solidFill>
                  <a:schemeClr val="folHlink"/>
                </a:solidFill>
                <a:latin typeface="Arial" panose="020B0604020202020204" pitchFamily="34" charset="0"/>
              </a:rPr>
              <a:t>90 </a:t>
            </a:r>
            <a:r>
              <a:rPr kumimoji="1" lang="zh-CN" altLang="en-US" sz="2400">
                <a:solidFill>
                  <a:schemeClr val="folHlink"/>
                </a:solidFill>
                <a:latin typeface="Arial" panose="020B0604020202020204" pitchFamily="34" charset="0"/>
              </a:rPr>
              <a:t>个主机接收视频节目</a:t>
            </a:r>
          </a:p>
        </p:txBody>
      </p:sp>
      <p:sp>
        <p:nvSpPr>
          <p:cNvPr id="11276" name="AutoShape 60"/>
          <p:cNvSpPr>
            <a:spLocks noChangeArrowheads="1"/>
          </p:cNvSpPr>
          <p:nvPr/>
        </p:nvSpPr>
        <p:spPr bwMode="auto">
          <a:xfrm rot="5400000">
            <a:off x="3833019" y="3020219"/>
            <a:ext cx="504825" cy="195263"/>
          </a:xfrm>
          <a:prstGeom prst="rightArrow">
            <a:avLst>
              <a:gd name="adj1" fmla="val 37500"/>
              <a:gd name="adj2" fmla="val 103881"/>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277" name="AutoShape 61"/>
          <p:cNvSpPr>
            <a:spLocks noChangeArrowheads="1"/>
          </p:cNvSpPr>
          <p:nvPr/>
        </p:nvSpPr>
        <p:spPr bwMode="auto">
          <a:xfrm rot="8740270">
            <a:off x="2908300" y="3863975"/>
            <a:ext cx="481013" cy="204788"/>
          </a:xfrm>
          <a:prstGeom prst="rightArrow">
            <a:avLst>
              <a:gd name="adj1" fmla="val 37500"/>
              <a:gd name="adj2" fmla="val 94377"/>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pic>
        <p:nvPicPr>
          <p:cNvPr id="11278"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4750" y="3435350"/>
            <a:ext cx="4921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279" name="Text Box 63"/>
          <p:cNvSpPr txBox="1">
            <a:spLocks noChangeArrowheads="1"/>
          </p:cNvSpPr>
          <p:nvPr/>
        </p:nvSpPr>
        <p:spPr bwMode="auto">
          <a:xfrm>
            <a:off x="3341688" y="299561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1</a:t>
            </a:r>
            <a:endParaRPr kumimoji="1" lang="en-US" altLang="zh-CN" sz="2400">
              <a:solidFill>
                <a:schemeClr val="folHlink"/>
              </a:solidFill>
              <a:latin typeface="Arial" panose="020B0604020202020204" pitchFamily="34" charset="0"/>
            </a:endParaRPr>
          </a:p>
        </p:txBody>
      </p:sp>
      <p:sp>
        <p:nvSpPr>
          <p:cNvPr id="11280" name="Text Box 64"/>
          <p:cNvSpPr txBox="1">
            <a:spLocks noChangeArrowheads="1"/>
          </p:cNvSpPr>
          <p:nvPr/>
        </p:nvSpPr>
        <p:spPr bwMode="auto">
          <a:xfrm>
            <a:off x="3292475" y="41449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3</a:t>
            </a:r>
            <a:endParaRPr kumimoji="1" lang="en-US" altLang="zh-CN" sz="2400">
              <a:solidFill>
                <a:schemeClr val="folHlink"/>
              </a:solidFill>
              <a:latin typeface="Arial" panose="020B0604020202020204" pitchFamily="34" charset="0"/>
            </a:endParaRPr>
          </a:p>
        </p:txBody>
      </p:sp>
      <p:sp>
        <p:nvSpPr>
          <p:cNvPr id="11281" name="Text Box 65"/>
          <p:cNvSpPr txBox="1">
            <a:spLocks noChangeArrowheads="1"/>
          </p:cNvSpPr>
          <p:nvPr/>
        </p:nvSpPr>
        <p:spPr bwMode="auto">
          <a:xfrm>
            <a:off x="4876800" y="4219575"/>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4</a:t>
            </a:r>
            <a:endParaRPr kumimoji="1" lang="en-US" altLang="zh-CN" sz="2400">
              <a:solidFill>
                <a:schemeClr val="folHlink"/>
              </a:solidFill>
              <a:latin typeface="Arial" panose="020B0604020202020204" pitchFamily="34" charset="0"/>
            </a:endParaRPr>
          </a:p>
        </p:txBody>
      </p:sp>
      <p:sp>
        <p:nvSpPr>
          <p:cNvPr id="11282" name="Text Box 66"/>
          <p:cNvSpPr txBox="1">
            <a:spLocks noChangeArrowheads="1"/>
          </p:cNvSpPr>
          <p:nvPr/>
        </p:nvSpPr>
        <p:spPr bwMode="auto">
          <a:xfrm>
            <a:off x="1789113" y="4173538"/>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2</a:t>
            </a:r>
            <a:endParaRPr kumimoji="1" lang="en-US" altLang="zh-CN" sz="2400">
              <a:solidFill>
                <a:schemeClr val="folHlink"/>
              </a:solidFill>
              <a:latin typeface="Arial" panose="020B0604020202020204" pitchFamily="34" charset="0"/>
            </a:endParaRPr>
          </a:p>
        </p:txBody>
      </p:sp>
      <p:sp>
        <p:nvSpPr>
          <p:cNvPr id="11283" name="Text Box 67"/>
          <p:cNvSpPr txBox="1">
            <a:spLocks noChangeArrowheads="1"/>
          </p:cNvSpPr>
          <p:nvPr/>
        </p:nvSpPr>
        <p:spPr bwMode="auto">
          <a:xfrm>
            <a:off x="1789113" y="1698625"/>
            <a:ext cx="20462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视频服务器 </a:t>
            </a:r>
            <a:r>
              <a:rPr kumimoji="1" lang="en-US" altLang="zh-CN" sz="2400">
                <a:solidFill>
                  <a:schemeClr val="folHlink"/>
                </a:solidFill>
                <a:latin typeface="Arial" panose="020B0604020202020204" pitchFamily="34" charset="0"/>
              </a:rPr>
              <a:t>M</a:t>
            </a:r>
          </a:p>
        </p:txBody>
      </p:sp>
      <p:pic>
        <p:nvPicPr>
          <p:cNvPr id="11284"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9238" y="4398963"/>
            <a:ext cx="4905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285"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4750" y="4398963"/>
            <a:ext cx="4921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286"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0913" y="4432300"/>
            <a:ext cx="4905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aphicFrame>
        <p:nvGraphicFramePr>
          <p:cNvPr id="11287" name="Object 71">
            <a:hlinkClick r:id="" action="ppaction://ole?verb=0"/>
          </p:cNvPr>
          <p:cNvGraphicFramePr>
            <a:graphicFrameLocks/>
          </p:cNvGraphicFramePr>
          <p:nvPr/>
        </p:nvGraphicFramePr>
        <p:xfrm>
          <a:off x="3519488" y="1735138"/>
          <a:ext cx="620712" cy="952500"/>
        </p:xfrm>
        <a:graphic>
          <a:graphicData uri="http://schemas.openxmlformats.org/presentationml/2006/ole">
            <mc:AlternateContent xmlns:mc="http://schemas.openxmlformats.org/markup-compatibility/2006">
              <mc:Choice xmlns:v="urn:schemas-microsoft-com:vml" Requires="v">
                <p:oleObj spid="_x0000_s11339" name="Microsoft ClipArt Gallery" r:id="rId6" imgW="2735263" imgH="3825875" progId="MS_ClipArt_Gallery">
                  <p:embed/>
                </p:oleObj>
              </mc:Choice>
              <mc:Fallback>
                <p:oleObj name="Microsoft ClipArt Gallery" r:id="rId6" imgW="2735263" imgH="3825875" progId="MS_ClipArt_Gallery">
                  <p:embed/>
                  <p:pic>
                    <p:nvPicPr>
                      <p:cNvPr id="0" name="Object 7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9488" y="1735138"/>
                        <a:ext cx="62071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8" name="Line 72"/>
          <p:cNvSpPr>
            <a:spLocks noChangeShapeType="1"/>
          </p:cNvSpPr>
          <p:nvPr/>
        </p:nvSpPr>
        <p:spPr bwMode="auto">
          <a:xfrm>
            <a:off x="1700213" y="5356225"/>
            <a:ext cx="1382712"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73"/>
          <p:cNvSpPr>
            <a:spLocks noChangeShapeType="1"/>
          </p:cNvSpPr>
          <p:nvPr/>
        </p:nvSpPr>
        <p:spPr bwMode="auto">
          <a:xfrm>
            <a:off x="3341688" y="5356225"/>
            <a:ext cx="1382712"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74"/>
          <p:cNvSpPr>
            <a:spLocks noChangeShapeType="1"/>
          </p:cNvSpPr>
          <p:nvPr/>
        </p:nvSpPr>
        <p:spPr bwMode="auto">
          <a:xfrm>
            <a:off x="4983163" y="5356225"/>
            <a:ext cx="138112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AutoShape 75"/>
          <p:cNvSpPr>
            <a:spLocks noChangeArrowheads="1"/>
          </p:cNvSpPr>
          <p:nvPr/>
        </p:nvSpPr>
        <p:spPr bwMode="auto">
          <a:xfrm rot="1858546">
            <a:off x="4614863" y="3814763"/>
            <a:ext cx="482600" cy="206375"/>
          </a:xfrm>
          <a:prstGeom prst="rightArrow">
            <a:avLst>
              <a:gd name="adj1" fmla="val 37500"/>
              <a:gd name="adj2" fmla="val 93961"/>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292" name="Line 76"/>
          <p:cNvSpPr>
            <a:spLocks noChangeShapeType="1"/>
          </p:cNvSpPr>
          <p:nvPr/>
        </p:nvSpPr>
        <p:spPr bwMode="auto">
          <a:xfrm>
            <a:off x="1962150" y="5356225"/>
            <a:ext cx="0" cy="45402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78"/>
          <p:cNvSpPr>
            <a:spLocks noChangeShapeType="1"/>
          </p:cNvSpPr>
          <p:nvPr/>
        </p:nvSpPr>
        <p:spPr bwMode="auto">
          <a:xfrm>
            <a:off x="3514725" y="5356225"/>
            <a:ext cx="0" cy="45402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79"/>
          <p:cNvSpPr>
            <a:spLocks noChangeShapeType="1"/>
          </p:cNvSpPr>
          <p:nvPr/>
        </p:nvSpPr>
        <p:spPr bwMode="auto">
          <a:xfrm>
            <a:off x="4465638" y="5356225"/>
            <a:ext cx="0" cy="3619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80"/>
          <p:cNvSpPr>
            <a:spLocks noChangeShapeType="1"/>
          </p:cNvSpPr>
          <p:nvPr/>
        </p:nvSpPr>
        <p:spPr bwMode="auto">
          <a:xfrm>
            <a:off x="5156200" y="5356225"/>
            <a:ext cx="0" cy="3619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81"/>
          <p:cNvSpPr>
            <a:spLocks noChangeShapeType="1"/>
          </p:cNvSpPr>
          <p:nvPr/>
        </p:nvSpPr>
        <p:spPr bwMode="auto">
          <a:xfrm>
            <a:off x="6191250" y="5356225"/>
            <a:ext cx="0" cy="45402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1297"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0838" y="5580063"/>
            <a:ext cx="600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8"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9450" y="5580063"/>
            <a:ext cx="600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9"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5580063"/>
            <a:ext cx="600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0"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1400" y="5580063"/>
            <a:ext cx="600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1"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338" y="5580063"/>
            <a:ext cx="6000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2" name="Text Box 88"/>
          <p:cNvSpPr txBox="1">
            <a:spLocks noChangeArrowheads="1"/>
          </p:cNvSpPr>
          <p:nvPr/>
        </p:nvSpPr>
        <p:spPr bwMode="auto">
          <a:xfrm>
            <a:off x="2063750" y="5168900"/>
            <a:ext cx="642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3600" b="1">
                <a:solidFill>
                  <a:schemeClr val="folHlink"/>
                </a:solidFill>
                <a:latin typeface="Arial" panose="020B0604020202020204" pitchFamily="34" charset="0"/>
              </a:rPr>
              <a:t>…</a:t>
            </a:r>
          </a:p>
        </p:txBody>
      </p:sp>
      <p:sp>
        <p:nvSpPr>
          <p:cNvPr id="11303" name="Text Box 89"/>
          <p:cNvSpPr txBox="1">
            <a:spLocks noChangeArrowheads="1"/>
          </p:cNvSpPr>
          <p:nvPr/>
        </p:nvSpPr>
        <p:spPr bwMode="auto">
          <a:xfrm>
            <a:off x="5329238" y="51689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3600" b="1">
                <a:solidFill>
                  <a:schemeClr val="folHlink"/>
                </a:solidFill>
                <a:latin typeface="Arial" panose="020B0604020202020204" pitchFamily="34" charset="0"/>
              </a:rPr>
              <a:t>…</a:t>
            </a:r>
          </a:p>
        </p:txBody>
      </p:sp>
      <p:sp>
        <p:nvSpPr>
          <p:cNvPr id="11304" name="Text Box 90"/>
          <p:cNvSpPr txBox="1">
            <a:spLocks noChangeArrowheads="1"/>
          </p:cNvSpPr>
          <p:nvPr/>
        </p:nvSpPr>
        <p:spPr bwMode="auto">
          <a:xfrm>
            <a:off x="3687763" y="5356225"/>
            <a:ext cx="587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3600" b="1">
                <a:solidFill>
                  <a:schemeClr val="folHlink"/>
                </a:solidFill>
                <a:latin typeface="Arial" panose="020B0604020202020204" pitchFamily="34" charset="0"/>
              </a:rPr>
              <a:t>…</a:t>
            </a:r>
          </a:p>
        </p:txBody>
      </p:sp>
      <p:sp>
        <p:nvSpPr>
          <p:cNvPr id="11305" name="Text Box 91"/>
          <p:cNvSpPr txBox="1">
            <a:spLocks noChangeArrowheads="1"/>
          </p:cNvSpPr>
          <p:nvPr/>
        </p:nvSpPr>
        <p:spPr bwMode="auto">
          <a:xfrm>
            <a:off x="2811463" y="4770438"/>
            <a:ext cx="91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30 </a:t>
            </a:r>
            <a:r>
              <a:rPr kumimoji="1" lang="zh-CN" altLang="en-US" sz="2400">
                <a:solidFill>
                  <a:schemeClr val="folHlink"/>
                </a:solidFill>
                <a:latin typeface="Arial" panose="020B0604020202020204" pitchFamily="34" charset="0"/>
              </a:rPr>
              <a:t>个</a:t>
            </a:r>
          </a:p>
        </p:txBody>
      </p:sp>
      <p:sp>
        <p:nvSpPr>
          <p:cNvPr id="11306" name="Text Box 92"/>
          <p:cNvSpPr txBox="1">
            <a:spLocks noChangeArrowheads="1"/>
          </p:cNvSpPr>
          <p:nvPr/>
        </p:nvSpPr>
        <p:spPr bwMode="auto">
          <a:xfrm>
            <a:off x="4229100" y="4722813"/>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30 </a:t>
            </a:r>
            <a:r>
              <a:rPr kumimoji="1" lang="zh-CN" altLang="en-US" sz="2400">
                <a:solidFill>
                  <a:schemeClr val="folHlink"/>
                </a:solidFill>
                <a:latin typeface="Arial" panose="020B0604020202020204" pitchFamily="34" charset="0"/>
              </a:rPr>
              <a:t>个</a:t>
            </a:r>
          </a:p>
        </p:txBody>
      </p:sp>
      <p:sp>
        <p:nvSpPr>
          <p:cNvPr id="11307" name="Text Box 93"/>
          <p:cNvSpPr txBox="1">
            <a:spLocks noChangeArrowheads="1"/>
          </p:cNvSpPr>
          <p:nvPr/>
        </p:nvSpPr>
        <p:spPr bwMode="auto">
          <a:xfrm>
            <a:off x="5908675" y="4651375"/>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30 </a:t>
            </a:r>
            <a:r>
              <a:rPr kumimoji="1" lang="zh-CN" altLang="en-US" sz="2400">
                <a:solidFill>
                  <a:schemeClr val="folHlink"/>
                </a:solidFill>
                <a:latin typeface="Arial" panose="020B0604020202020204" pitchFamily="34" charset="0"/>
              </a:rPr>
              <a:t>个</a:t>
            </a:r>
          </a:p>
        </p:txBody>
      </p:sp>
      <p:sp>
        <p:nvSpPr>
          <p:cNvPr id="11308" name="Text Box 94"/>
          <p:cNvSpPr txBox="1">
            <a:spLocks noChangeArrowheads="1"/>
          </p:cNvSpPr>
          <p:nvPr/>
        </p:nvSpPr>
        <p:spPr bwMode="auto">
          <a:xfrm>
            <a:off x="5021263" y="3427413"/>
            <a:ext cx="9128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30 </a:t>
            </a:r>
            <a:r>
              <a:rPr kumimoji="1" lang="zh-CN" altLang="en-US" sz="2400">
                <a:solidFill>
                  <a:schemeClr val="folHlink"/>
                </a:solidFill>
                <a:latin typeface="Arial" panose="020B0604020202020204" pitchFamily="34" charset="0"/>
              </a:rPr>
              <a:t>个</a:t>
            </a:r>
          </a:p>
        </p:txBody>
      </p:sp>
      <p:sp>
        <p:nvSpPr>
          <p:cNvPr id="11309" name="Text Box 95"/>
          <p:cNvSpPr txBox="1">
            <a:spLocks noChangeArrowheads="1"/>
          </p:cNvSpPr>
          <p:nvPr/>
        </p:nvSpPr>
        <p:spPr bwMode="auto">
          <a:xfrm>
            <a:off x="4264025" y="3978275"/>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30</a:t>
            </a:r>
            <a:r>
              <a:rPr kumimoji="1" lang="zh-CN" altLang="en-US" sz="2400">
                <a:solidFill>
                  <a:schemeClr val="folHlink"/>
                </a:solidFill>
                <a:latin typeface="Arial" panose="020B0604020202020204" pitchFamily="34" charset="0"/>
              </a:rPr>
              <a:t>个</a:t>
            </a:r>
          </a:p>
        </p:txBody>
      </p:sp>
      <p:sp>
        <p:nvSpPr>
          <p:cNvPr id="11310" name="Text Box 96"/>
          <p:cNvSpPr txBox="1">
            <a:spLocks noChangeArrowheads="1"/>
          </p:cNvSpPr>
          <p:nvPr/>
        </p:nvSpPr>
        <p:spPr bwMode="auto">
          <a:xfrm>
            <a:off x="2212975" y="3427413"/>
            <a:ext cx="9128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30 </a:t>
            </a:r>
            <a:r>
              <a:rPr kumimoji="1" lang="zh-CN" altLang="en-US" sz="2400">
                <a:solidFill>
                  <a:schemeClr val="folHlink"/>
                </a:solidFill>
                <a:latin typeface="Arial" panose="020B0604020202020204" pitchFamily="34" charset="0"/>
              </a:rPr>
              <a:t>个</a:t>
            </a:r>
          </a:p>
        </p:txBody>
      </p:sp>
      <p:sp>
        <p:nvSpPr>
          <p:cNvPr id="11311" name="Text Box 97"/>
          <p:cNvSpPr txBox="1">
            <a:spLocks noChangeArrowheads="1"/>
          </p:cNvSpPr>
          <p:nvPr/>
        </p:nvSpPr>
        <p:spPr bwMode="auto">
          <a:xfrm>
            <a:off x="4324350" y="2662238"/>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90 </a:t>
            </a:r>
            <a:r>
              <a:rPr kumimoji="1" lang="zh-CN" altLang="en-US" sz="2400">
                <a:solidFill>
                  <a:schemeClr val="folHlink"/>
                </a:solidFill>
                <a:latin typeface="Arial" panose="020B0604020202020204" pitchFamily="34" charset="0"/>
              </a:rPr>
              <a:t>个</a:t>
            </a:r>
          </a:p>
        </p:txBody>
      </p:sp>
      <p:sp>
        <p:nvSpPr>
          <p:cNvPr id="11312" name="AutoShape 99"/>
          <p:cNvSpPr>
            <a:spLocks noChangeArrowheads="1"/>
          </p:cNvSpPr>
          <p:nvPr/>
        </p:nvSpPr>
        <p:spPr bwMode="auto">
          <a:xfrm rot="5400000">
            <a:off x="3925094" y="3083719"/>
            <a:ext cx="503238" cy="196850"/>
          </a:xfrm>
          <a:prstGeom prst="rightArrow">
            <a:avLst>
              <a:gd name="adj1" fmla="val 37500"/>
              <a:gd name="adj2" fmla="val 102720"/>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13" name="AutoShape 100"/>
          <p:cNvSpPr>
            <a:spLocks noChangeArrowheads="1"/>
          </p:cNvSpPr>
          <p:nvPr/>
        </p:nvSpPr>
        <p:spPr bwMode="auto">
          <a:xfrm rot="5400000">
            <a:off x="4016375" y="3146426"/>
            <a:ext cx="503237" cy="195262"/>
          </a:xfrm>
          <a:prstGeom prst="rightArrow">
            <a:avLst>
              <a:gd name="adj1" fmla="val 37500"/>
              <a:gd name="adj2" fmla="val 103555"/>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14" name="AutoShape 101"/>
          <p:cNvSpPr>
            <a:spLocks noChangeArrowheads="1"/>
          </p:cNvSpPr>
          <p:nvPr/>
        </p:nvSpPr>
        <p:spPr bwMode="auto">
          <a:xfrm rot="1858546">
            <a:off x="4724400" y="3789363"/>
            <a:ext cx="481013" cy="206375"/>
          </a:xfrm>
          <a:prstGeom prst="rightArrow">
            <a:avLst>
              <a:gd name="adj1" fmla="val 37500"/>
              <a:gd name="adj2" fmla="val 93652"/>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15" name="AutoShape 102"/>
          <p:cNvSpPr>
            <a:spLocks noChangeArrowheads="1"/>
          </p:cNvSpPr>
          <p:nvPr/>
        </p:nvSpPr>
        <p:spPr bwMode="auto">
          <a:xfrm rot="1858546">
            <a:off x="4832350" y="3763963"/>
            <a:ext cx="481013" cy="204787"/>
          </a:xfrm>
          <a:prstGeom prst="rightArrow">
            <a:avLst>
              <a:gd name="adj1" fmla="val 37500"/>
              <a:gd name="adj2" fmla="val 94378"/>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nvGrpSpPr>
          <p:cNvPr id="11316" name="Group 103"/>
          <p:cNvGrpSpPr>
            <a:grpSpLocks/>
          </p:cNvGrpSpPr>
          <p:nvPr/>
        </p:nvGrpSpPr>
        <p:grpSpPr bwMode="auto">
          <a:xfrm>
            <a:off x="5630863" y="4737100"/>
            <a:ext cx="407987" cy="655638"/>
            <a:chOff x="2222" y="1578"/>
            <a:chExt cx="215" cy="328"/>
          </a:xfrm>
        </p:grpSpPr>
        <p:sp>
          <p:nvSpPr>
            <p:cNvPr id="11336" name="AutoShape 104"/>
            <p:cNvSpPr>
              <a:spLocks noChangeArrowheads="1"/>
            </p:cNvSpPr>
            <p:nvPr/>
          </p:nvSpPr>
          <p:spPr bwMode="auto">
            <a:xfrm rot="5400000">
              <a:off x="2148" y="1652"/>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37" name="AutoShape 105"/>
            <p:cNvSpPr>
              <a:spLocks noChangeArrowheads="1"/>
            </p:cNvSpPr>
            <p:nvPr/>
          </p:nvSpPr>
          <p:spPr bwMode="auto">
            <a:xfrm rot="5400000">
              <a:off x="2204" y="1690"/>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38" name="AutoShape 106"/>
            <p:cNvSpPr>
              <a:spLocks noChangeArrowheads="1"/>
            </p:cNvSpPr>
            <p:nvPr/>
          </p:nvSpPr>
          <p:spPr bwMode="auto">
            <a:xfrm rot="5400000">
              <a:off x="2260" y="1728"/>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sp>
        <p:nvSpPr>
          <p:cNvPr id="11317" name="AutoShape 107"/>
          <p:cNvSpPr>
            <a:spLocks noChangeArrowheads="1"/>
          </p:cNvSpPr>
          <p:nvPr/>
        </p:nvSpPr>
        <p:spPr bwMode="auto">
          <a:xfrm rot="5400000">
            <a:off x="4107656" y="3209132"/>
            <a:ext cx="503237" cy="196850"/>
          </a:xfrm>
          <a:prstGeom prst="rightArrow">
            <a:avLst>
              <a:gd name="adj1" fmla="val 37500"/>
              <a:gd name="adj2" fmla="val 102720"/>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18" name="AutoShape 108"/>
          <p:cNvSpPr>
            <a:spLocks noChangeArrowheads="1"/>
          </p:cNvSpPr>
          <p:nvPr/>
        </p:nvSpPr>
        <p:spPr bwMode="auto">
          <a:xfrm rot="5400000">
            <a:off x="4198938" y="3271837"/>
            <a:ext cx="503238" cy="195263"/>
          </a:xfrm>
          <a:prstGeom prst="rightArrow">
            <a:avLst>
              <a:gd name="adj1" fmla="val 37500"/>
              <a:gd name="adj2" fmla="val 103555"/>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19" name="AutoShape 109"/>
          <p:cNvSpPr>
            <a:spLocks noChangeArrowheads="1"/>
          </p:cNvSpPr>
          <p:nvPr/>
        </p:nvSpPr>
        <p:spPr bwMode="auto">
          <a:xfrm rot="5400000">
            <a:off x="4288631" y="3332957"/>
            <a:ext cx="503237" cy="196850"/>
          </a:xfrm>
          <a:prstGeom prst="rightArrow">
            <a:avLst>
              <a:gd name="adj1" fmla="val 37500"/>
              <a:gd name="adj2" fmla="val 102720"/>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20" name="AutoShape 110"/>
          <p:cNvSpPr>
            <a:spLocks noChangeArrowheads="1"/>
          </p:cNvSpPr>
          <p:nvPr/>
        </p:nvSpPr>
        <p:spPr bwMode="auto">
          <a:xfrm rot="8740270">
            <a:off x="2824163" y="3827463"/>
            <a:ext cx="481012" cy="206375"/>
          </a:xfrm>
          <a:prstGeom prst="rightArrow">
            <a:avLst>
              <a:gd name="adj1" fmla="val 37500"/>
              <a:gd name="adj2" fmla="val 93652"/>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21" name="AutoShape 111"/>
          <p:cNvSpPr>
            <a:spLocks noChangeArrowheads="1"/>
          </p:cNvSpPr>
          <p:nvPr/>
        </p:nvSpPr>
        <p:spPr bwMode="auto">
          <a:xfrm rot="8740270">
            <a:off x="2738438" y="3789363"/>
            <a:ext cx="481012" cy="206375"/>
          </a:xfrm>
          <a:prstGeom prst="rightArrow">
            <a:avLst>
              <a:gd name="adj1" fmla="val 37500"/>
              <a:gd name="adj2" fmla="val 93652"/>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nvGrpSpPr>
          <p:cNvPr id="11322" name="Group 112"/>
          <p:cNvGrpSpPr>
            <a:grpSpLocks/>
          </p:cNvGrpSpPr>
          <p:nvPr/>
        </p:nvGrpSpPr>
        <p:grpSpPr bwMode="auto">
          <a:xfrm>
            <a:off x="3946525" y="4721225"/>
            <a:ext cx="409575" cy="655638"/>
            <a:chOff x="2222" y="1578"/>
            <a:chExt cx="215" cy="328"/>
          </a:xfrm>
        </p:grpSpPr>
        <p:sp>
          <p:nvSpPr>
            <p:cNvPr id="11333" name="AutoShape 113"/>
            <p:cNvSpPr>
              <a:spLocks noChangeArrowheads="1"/>
            </p:cNvSpPr>
            <p:nvPr/>
          </p:nvSpPr>
          <p:spPr bwMode="auto">
            <a:xfrm rot="5400000">
              <a:off x="2148" y="1652"/>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34" name="AutoShape 114"/>
            <p:cNvSpPr>
              <a:spLocks noChangeArrowheads="1"/>
            </p:cNvSpPr>
            <p:nvPr/>
          </p:nvSpPr>
          <p:spPr bwMode="auto">
            <a:xfrm rot="5400000">
              <a:off x="2204" y="1690"/>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35" name="AutoShape 115"/>
            <p:cNvSpPr>
              <a:spLocks noChangeArrowheads="1"/>
            </p:cNvSpPr>
            <p:nvPr/>
          </p:nvSpPr>
          <p:spPr bwMode="auto">
            <a:xfrm rot="5400000">
              <a:off x="2260" y="1728"/>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grpSp>
        <p:nvGrpSpPr>
          <p:cNvPr id="11323" name="Group 116"/>
          <p:cNvGrpSpPr>
            <a:grpSpLocks/>
          </p:cNvGrpSpPr>
          <p:nvPr/>
        </p:nvGrpSpPr>
        <p:grpSpPr bwMode="auto">
          <a:xfrm>
            <a:off x="2500313" y="4791075"/>
            <a:ext cx="409575" cy="655638"/>
            <a:chOff x="2222" y="1578"/>
            <a:chExt cx="215" cy="328"/>
          </a:xfrm>
        </p:grpSpPr>
        <p:sp>
          <p:nvSpPr>
            <p:cNvPr id="11330" name="AutoShape 117"/>
            <p:cNvSpPr>
              <a:spLocks noChangeArrowheads="1"/>
            </p:cNvSpPr>
            <p:nvPr/>
          </p:nvSpPr>
          <p:spPr bwMode="auto">
            <a:xfrm rot="5400000">
              <a:off x="2148" y="1652"/>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31" name="AutoShape 118"/>
            <p:cNvSpPr>
              <a:spLocks noChangeArrowheads="1"/>
            </p:cNvSpPr>
            <p:nvPr/>
          </p:nvSpPr>
          <p:spPr bwMode="auto">
            <a:xfrm rot="5400000">
              <a:off x="2204" y="1690"/>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32" name="AutoShape 119"/>
            <p:cNvSpPr>
              <a:spLocks noChangeArrowheads="1"/>
            </p:cNvSpPr>
            <p:nvPr/>
          </p:nvSpPr>
          <p:spPr bwMode="auto">
            <a:xfrm rot="5400000">
              <a:off x="2260" y="1728"/>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grpSp>
        <p:nvGrpSpPr>
          <p:cNvPr id="11324" name="Group 120"/>
          <p:cNvGrpSpPr>
            <a:grpSpLocks/>
          </p:cNvGrpSpPr>
          <p:nvPr/>
        </p:nvGrpSpPr>
        <p:grpSpPr bwMode="auto">
          <a:xfrm>
            <a:off x="3946525" y="3794125"/>
            <a:ext cx="409575" cy="655638"/>
            <a:chOff x="2222" y="1578"/>
            <a:chExt cx="215" cy="328"/>
          </a:xfrm>
        </p:grpSpPr>
        <p:sp>
          <p:nvSpPr>
            <p:cNvPr id="11327" name="AutoShape 121"/>
            <p:cNvSpPr>
              <a:spLocks noChangeArrowheads="1"/>
            </p:cNvSpPr>
            <p:nvPr/>
          </p:nvSpPr>
          <p:spPr bwMode="auto">
            <a:xfrm rot="5400000">
              <a:off x="2148" y="1652"/>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28" name="AutoShape 122"/>
            <p:cNvSpPr>
              <a:spLocks noChangeArrowheads="1"/>
            </p:cNvSpPr>
            <p:nvPr/>
          </p:nvSpPr>
          <p:spPr bwMode="auto">
            <a:xfrm rot="5400000">
              <a:off x="2204" y="1690"/>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1329" name="AutoShape 123"/>
            <p:cNvSpPr>
              <a:spLocks noChangeArrowheads="1"/>
            </p:cNvSpPr>
            <p:nvPr/>
          </p:nvSpPr>
          <p:spPr bwMode="auto">
            <a:xfrm rot="5400000">
              <a:off x="2260" y="1728"/>
              <a:ext cx="252" cy="103"/>
            </a:xfrm>
            <a:prstGeom prst="rightArrow">
              <a:avLst>
                <a:gd name="adj1" fmla="val 37500"/>
                <a:gd name="adj2" fmla="val 98306"/>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sp>
        <p:nvSpPr>
          <p:cNvPr id="11325" name="Text Box 126"/>
          <p:cNvSpPr txBox="1">
            <a:spLocks noChangeArrowheads="1"/>
          </p:cNvSpPr>
          <p:nvPr/>
        </p:nvSpPr>
        <p:spPr bwMode="auto">
          <a:xfrm>
            <a:off x="5664200" y="1976438"/>
            <a:ext cx="2749550" cy="86201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500">
                <a:solidFill>
                  <a:schemeClr val="folHlink"/>
                </a:solidFill>
                <a:latin typeface="黑体" panose="02010609060101010101" pitchFamily="49" charset="-122"/>
                <a:ea typeface="黑体" panose="02010609060101010101" pitchFamily="49" charset="-122"/>
              </a:rPr>
              <a:t>不使用组播时需要</a:t>
            </a:r>
          </a:p>
          <a:p>
            <a:pPr algn="ctr" eaLnBrk="1" hangingPunct="1">
              <a:spcBef>
                <a:spcPct val="0"/>
              </a:spcBef>
              <a:buClrTx/>
              <a:buFontTx/>
              <a:buNone/>
            </a:pPr>
            <a:r>
              <a:rPr kumimoji="1" lang="zh-CN" altLang="en-US" sz="2500">
                <a:solidFill>
                  <a:schemeClr val="folHlink"/>
                </a:solidFill>
                <a:latin typeface="黑体" panose="02010609060101010101" pitchFamily="49" charset="-122"/>
                <a:ea typeface="黑体" panose="02010609060101010101" pitchFamily="49" charset="-122"/>
              </a:rPr>
              <a:t>发送 </a:t>
            </a:r>
            <a:r>
              <a:rPr kumimoji="1" lang="en-US" altLang="zh-CN" sz="2500">
                <a:solidFill>
                  <a:schemeClr val="folHlink"/>
                </a:solidFill>
                <a:latin typeface="黑体" panose="02010609060101010101" pitchFamily="49" charset="-122"/>
                <a:ea typeface="黑体" panose="02010609060101010101" pitchFamily="49" charset="-122"/>
              </a:rPr>
              <a:t>90 </a:t>
            </a:r>
            <a:r>
              <a:rPr kumimoji="1" lang="zh-CN" altLang="en-US" sz="2500">
                <a:solidFill>
                  <a:schemeClr val="folHlink"/>
                </a:solidFill>
                <a:latin typeface="黑体" panose="02010609060101010101" pitchFamily="49" charset="-122"/>
                <a:ea typeface="黑体" panose="02010609060101010101" pitchFamily="49" charset="-122"/>
              </a:rPr>
              <a:t>次单播</a:t>
            </a:r>
          </a:p>
        </p:txBody>
      </p:sp>
      <p:sp>
        <p:nvSpPr>
          <p:cNvPr id="11326" name="Rectangle 127"/>
          <p:cNvSpPr>
            <a:spLocks noGrp="1" noChangeArrowheads="1"/>
          </p:cNvSpPr>
          <p:nvPr>
            <p:ph type="title"/>
          </p:nvPr>
        </p:nvSpPr>
        <p:spPr>
          <a:xfrm>
            <a:off x="611188" y="765175"/>
            <a:ext cx="1868487" cy="741363"/>
          </a:xfrm>
          <a:noFill/>
        </p:spPr>
        <p:txBody>
          <a:bodyPr/>
          <a:lstStyle/>
          <a:p>
            <a:pPr eaLnBrk="1" hangingPunct="1"/>
            <a:r>
              <a:rPr lang="zh-CN" altLang="en-US" sz="3200" smtClean="0"/>
              <a:t/>
            </a:r>
            <a:br>
              <a:rPr lang="zh-CN" altLang="en-US" sz="3200" smtClean="0"/>
            </a:br>
            <a:r>
              <a:rPr lang="en-US" altLang="zh-CN" sz="3200" smtClean="0"/>
              <a:t>IP </a:t>
            </a:r>
            <a:r>
              <a:rPr lang="zh-CN" altLang="en-US" sz="3200" smtClean="0"/>
              <a:t>组播</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05"/>
          <p:cNvSpPr txBox="1">
            <a:spLocks noChangeArrowheads="1"/>
          </p:cNvSpPr>
          <p:nvPr/>
        </p:nvSpPr>
        <p:spPr bwMode="auto">
          <a:xfrm>
            <a:off x="2201863" y="51704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多播</a:t>
            </a:r>
          </a:p>
        </p:txBody>
      </p:sp>
      <p:sp>
        <p:nvSpPr>
          <p:cNvPr id="13315" name="Text Box 101"/>
          <p:cNvSpPr txBox="1">
            <a:spLocks noChangeArrowheads="1"/>
          </p:cNvSpPr>
          <p:nvPr/>
        </p:nvSpPr>
        <p:spPr bwMode="auto">
          <a:xfrm>
            <a:off x="3146425" y="492283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16" name="Text Box 99"/>
          <p:cNvSpPr txBox="1">
            <a:spLocks noChangeArrowheads="1"/>
          </p:cNvSpPr>
          <p:nvPr/>
        </p:nvSpPr>
        <p:spPr bwMode="auto">
          <a:xfrm>
            <a:off x="6350000" y="513238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17" name="Text Box 107"/>
          <p:cNvSpPr txBox="1">
            <a:spLocks noChangeArrowheads="1"/>
          </p:cNvSpPr>
          <p:nvPr/>
        </p:nvSpPr>
        <p:spPr bwMode="auto">
          <a:xfrm>
            <a:off x="5435600" y="51704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多播</a:t>
            </a:r>
          </a:p>
        </p:txBody>
      </p:sp>
      <p:sp>
        <p:nvSpPr>
          <p:cNvPr id="13318" name="Text Box 106"/>
          <p:cNvSpPr txBox="1">
            <a:spLocks noChangeArrowheads="1"/>
          </p:cNvSpPr>
          <p:nvPr/>
        </p:nvSpPr>
        <p:spPr bwMode="auto">
          <a:xfrm>
            <a:off x="3708400" y="51704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多播</a:t>
            </a:r>
          </a:p>
        </p:txBody>
      </p:sp>
      <p:sp>
        <p:nvSpPr>
          <p:cNvPr id="13319" name="Rectangle 2"/>
          <p:cNvSpPr>
            <a:spLocks noGrp="1" noChangeArrowheads="1"/>
          </p:cNvSpPr>
          <p:nvPr>
            <p:ph type="title"/>
          </p:nvPr>
        </p:nvSpPr>
        <p:spPr>
          <a:xfrm>
            <a:off x="622300" y="904875"/>
            <a:ext cx="6973888" cy="665163"/>
          </a:xfrm>
        </p:spPr>
        <p:txBody>
          <a:bodyPr/>
          <a:lstStyle/>
          <a:p>
            <a:pPr eaLnBrk="1" hangingPunct="1"/>
            <a:r>
              <a:rPr lang="zh-CN" altLang="en-US" sz="3200" smtClean="0"/>
              <a:t>组播可明显地减少网络中资源的消耗</a:t>
            </a:r>
          </a:p>
        </p:txBody>
      </p:sp>
      <p:sp>
        <p:nvSpPr>
          <p:cNvPr id="13320" name="Text Box 60"/>
          <p:cNvSpPr txBox="1">
            <a:spLocks noChangeArrowheads="1"/>
          </p:cNvSpPr>
          <p:nvPr/>
        </p:nvSpPr>
        <p:spPr bwMode="auto">
          <a:xfrm>
            <a:off x="250825" y="5589588"/>
            <a:ext cx="1708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多播组成员</a:t>
            </a:r>
          </a:p>
          <a:p>
            <a:pPr algn="ctr" eaLnBrk="1" hangingPunct="1">
              <a:spcBef>
                <a:spcPct val="0"/>
              </a:spcBef>
              <a:buClrTx/>
              <a:buFontTx/>
              <a:buNone/>
            </a:pPr>
            <a:r>
              <a:rPr kumimoji="1" lang="zh-CN" altLang="en-US" sz="2400">
                <a:solidFill>
                  <a:schemeClr val="folHlink"/>
                </a:solidFill>
                <a:latin typeface="Arial" panose="020B0604020202020204" pitchFamily="34" charset="0"/>
              </a:rPr>
              <a:t>共有 </a:t>
            </a:r>
            <a:r>
              <a:rPr kumimoji="1" lang="en-US" altLang="zh-CN" sz="2400">
                <a:solidFill>
                  <a:schemeClr val="folHlink"/>
                </a:solidFill>
                <a:latin typeface="Arial" panose="020B0604020202020204" pitchFamily="34" charset="0"/>
              </a:rPr>
              <a:t>90 </a:t>
            </a:r>
            <a:r>
              <a:rPr kumimoji="1" lang="zh-CN" altLang="en-US" sz="2400">
                <a:solidFill>
                  <a:schemeClr val="folHlink"/>
                </a:solidFill>
                <a:latin typeface="Arial" panose="020B0604020202020204" pitchFamily="34" charset="0"/>
              </a:rPr>
              <a:t>个</a:t>
            </a:r>
          </a:p>
        </p:txBody>
      </p:sp>
      <p:sp>
        <p:nvSpPr>
          <p:cNvPr id="13321" name="AutoShape 52"/>
          <p:cNvSpPr>
            <a:spLocks noChangeArrowheads="1"/>
          </p:cNvSpPr>
          <p:nvPr/>
        </p:nvSpPr>
        <p:spPr bwMode="auto">
          <a:xfrm>
            <a:off x="1979613" y="5899150"/>
            <a:ext cx="5256212" cy="847725"/>
          </a:xfrm>
          <a:prstGeom prst="roundRect">
            <a:avLst>
              <a:gd name="adj" fmla="val 32995"/>
            </a:avLst>
          </a:prstGeom>
          <a:solidFill>
            <a:srgbClr val="FFFF99"/>
          </a:solidFill>
          <a:ln w="9525">
            <a:solidFill>
              <a:schemeClr val="tx1"/>
            </a:solidFill>
            <a:prstDash val="dash"/>
            <a:round/>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22" name="Line 53"/>
          <p:cNvSpPr>
            <a:spLocks noChangeShapeType="1"/>
          </p:cNvSpPr>
          <p:nvPr/>
        </p:nvSpPr>
        <p:spPr bwMode="auto">
          <a:xfrm flipV="1">
            <a:off x="3054350" y="3911600"/>
            <a:ext cx="1323975" cy="976313"/>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54"/>
          <p:cNvSpPr>
            <a:spLocks noChangeShapeType="1"/>
          </p:cNvSpPr>
          <p:nvPr/>
        </p:nvSpPr>
        <p:spPr bwMode="auto">
          <a:xfrm flipV="1">
            <a:off x="4467225" y="2641600"/>
            <a:ext cx="0" cy="107315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55"/>
          <p:cNvSpPr>
            <a:spLocks noChangeShapeType="1"/>
          </p:cNvSpPr>
          <p:nvPr/>
        </p:nvSpPr>
        <p:spPr bwMode="auto">
          <a:xfrm flipH="1" flipV="1">
            <a:off x="4467225" y="3911600"/>
            <a:ext cx="0" cy="976313"/>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56"/>
          <p:cNvSpPr>
            <a:spLocks noChangeShapeType="1"/>
          </p:cNvSpPr>
          <p:nvPr/>
        </p:nvSpPr>
        <p:spPr bwMode="auto">
          <a:xfrm>
            <a:off x="6145213" y="4887913"/>
            <a:ext cx="0" cy="87788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57"/>
          <p:cNvSpPr>
            <a:spLocks noChangeShapeType="1"/>
          </p:cNvSpPr>
          <p:nvPr/>
        </p:nvSpPr>
        <p:spPr bwMode="auto">
          <a:xfrm flipV="1">
            <a:off x="4467225" y="4887913"/>
            <a:ext cx="0" cy="87788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58"/>
          <p:cNvSpPr>
            <a:spLocks noChangeShapeType="1"/>
          </p:cNvSpPr>
          <p:nvPr/>
        </p:nvSpPr>
        <p:spPr bwMode="auto">
          <a:xfrm>
            <a:off x="2967038" y="4887913"/>
            <a:ext cx="0" cy="87788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59"/>
          <p:cNvSpPr>
            <a:spLocks noChangeShapeType="1"/>
          </p:cNvSpPr>
          <p:nvPr/>
        </p:nvSpPr>
        <p:spPr bwMode="auto">
          <a:xfrm>
            <a:off x="4645025" y="3911600"/>
            <a:ext cx="1500188" cy="976313"/>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AutoShape 61"/>
          <p:cNvSpPr>
            <a:spLocks noChangeArrowheads="1"/>
          </p:cNvSpPr>
          <p:nvPr/>
        </p:nvSpPr>
        <p:spPr bwMode="auto">
          <a:xfrm rot="5400000">
            <a:off x="4358481" y="3255170"/>
            <a:ext cx="542925" cy="201612"/>
          </a:xfrm>
          <a:prstGeom prst="rightArrow">
            <a:avLst>
              <a:gd name="adj1" fmla="val 37500"/>
              <a:gd name="adj2" fmla="val 108203"/>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30" name="AutoShape 62"/>
          <p:cNvSpPr>
            <a:spLocks noChangeArrowheads="1"/>
          </p:cNvSpPr>
          <p:nvPr/>
        </p:nvSpPr>
        <p:spPr bwMode="auto">
          <a:xfrm rot="8519000">
            <a:off x="3381375" y="4141788"/>
            <a:ext cx="492125" cy="222250"/>
          </a:xfrm>
          <a:prstGeom prst="rightArrow">
            <a:avLst>
              <a:gd name="adj1" fmla="val 37500"/>
              <a:gd name="adj2" fmla="val 88971"/>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pic>
        <p:nvPicPr>
          <p:cNvPr id="13331" name="Picture 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0688" y="3698875"/>
            <a:ext cx="5016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332" name="Text Box 64"/>
          <p:cNvSpPr txBox="1">
            <a:spLocks noChangeArrowheads="1"/>
          </p:cNvSpPr>
          <p:nvPr/>
        </p:nvSpPr>
        <p:spPr bwMode="auto">
          <a:xfrm>
            <a:off x="3848100" y="33575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1</a:t>
            </a:r>
            <a:endParaRPr kumimoji="1" lang="en-US" altLang="zh-CN" sz="2400">
              <a:solidFill>
                <a:schemeClr val="folHlink"/>
              </a:solidFill>
              <a:latin typeface="Arial" panose="020B0604020202020204" pitchFamily="34" charset="0"/>
            </a:endParaRPr>
          </a:p>
        </p:txBody>
      </p:sp>
      <p:sp>
        <p:nvSpPr>
          <p:cNvPr id="13333" name="Text Box 65"/>
          <p:cNvSpPr txBox="1">
            <a:spLocks noChangeArrowheads="1"/>
          </p:cNvSpPr>
          <p:nvPr/>
        </p:nvSpPr>
        <p:spPr bwMode="auto">
          <a:xfrm>
            <a:off x="3813175" y="44878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3</a:t>
            </a:r>
            <a:endParaRPr kumimoji="1" lang="en-US" altLang="zh-CN" sz="2400">
              <a:solidFill>
                <a:schemeClr val="folHlink"/>
              </a:solidFill>
              <a:latin typeface="Arial" panose="020B0604020202020204" pitchFamily="34" charset="0"/>
            </a:endParaRPr>
          </a:p>
        </p:txBody>
      </p:sp>
      <p:sp>
        <p:nvSpPr>
          <p:cNvPr id="13334" name="Text Box 66"/>
          <p:cNvSpPr txBox="1">
            <a:spLocks noChangeArrowheads="1"/>
          </p:cNvSpPr>
          <p:nvPr/>
        </p:nvSpPr>
        <p:spPr bwMode="auto">
          <a:xfrm>
            <a:off x="6359525" y="4556125"/>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4</a:t>
            </a:r>
            <a:endParaRPr kumimoji="1" lang="en-US" altLang="zh-CN" sz="2400">
              <a:solidFill>
                <a:schemeClr val="folHlink"/>
              </a:solidFill>
              <a:latin typeface="Arial" panose="020B0604020202020204" pitchFamily="34" charset="0"/>
            </a:endParaRPr>
          </a:p>
        </p:txBody>
      </p:sp>
      <p:sp>
        <p:nvSpPr>
          <p:cNvPr id="13335" name="Text Box 67"/>
          <p:cNvSpPr txBox="1">
            <a:spLocks noChangeArrowheads="1"/>
          </p:cNvSpPr>
          <p:nvPr/>
        </p:nvSpPr>
        <p:spPr bwMode="auto">
          <a:xfrm>
            <a:off x="2260600" y="45212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R</a:t>
            </a:r>
            <a:r>
              <a:rPr kumimoji="1" lang="en-US" altLang="zh-CN" sz="2400" baseline="-25000">
                <a:solidFill>
                  <a:schemeClr val="folHlink"/>
                </a:solidFill>
                <a:latin typeface="Arial" panose="020B0604020202020204" pitchFamily="34" charset="0"/>
              </a:rPr>
              <a:t>2</a:t>
            </a:r>
            <a:endParaRPr kumimoji="1" lang="en-US" altLang="zh-CN" sz="2400">
              <a:solidFill>
                <a:schemeClr val="folHlink"/>
              </a:solidFill>
              <a:latin typeface="Arial" panose="020B0604020202020204" pitchFamily="34" charset="0"/>
            </a:endParaRPr>
          </a:p>
        </p:txBody>
      </p:sp>
      <p:sp>
        <p:nvSpPr>
          <p:cNvPr id="13336" name="Text Box 68"/>
          <p:cNvSpPr txBox="1">
            <a:spLocks noChangeArrowheads="1"/>
          </p:cNvSpPr>
          <p:nvPr/>
        </p:nvSpPr>
        <p:spPr bwMode="auto">
          <a:xfrm>
            <a:off x="2290763" y="1854200"/>
            <a:ext cx="204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视频服务器 </a:t>
            </a:r>
            <a:r>
              <a:rPr kumimoji="1" lang="en-US" altLang="zh-CN" sz="2400">
                <a:solidFill>
                  <a:schemeClr val="folHlink"/>
                </a:solidFill>
                <a:latin typeface="Arial" panose="020B0604020202020204" pitchFamily="34" charset="0"/>
              </a:rPr>
              <a:t>M</a:t>
            </a:r>
          </a:p>
        </p:txBody>
      </p:sp>
      <p:pic>
        <p:nvPicPr>
          <p:cNvPr id="13337"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0100" y="4735513"/>
            <a:ext cx="5032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8"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0688" y="4735513"/>
            <a:ext cx="501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9"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1925" y="4772025"/>
            <a:ext cx="5016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aphicFrame>
        <p:nvGraphicFramePr>
          <p:cNvPr id="13340" name="Object 72">
            <a:hlinkClick r:id="" action="ppaction://ole?verb=0"/>
          </p:cNvPr>
          <p:cNvGraphicFramePr>
            <a:graphicFrameLocks/>
          </p:cNvGraphicFramePr>
          <p:nvPr/>
        </p:nvGraphicFramePr>
        <p:xfrm>
          <a:off x="4029075" y="1868488"/>
          <a:ext cx="635000" cy="1023937"/>
        </p:xfrm>
        <a:graphic>
          <a:graphicData uri="http://schemas.openxmlformats.org/presentationml/2006/ole">
            <mc:AlternateContent xmlns:mc="http://schemas.openxmlformats.org/markup-compatibility/2006">
              <mc:Choice xmlns:v="urn:schemas-microsoft-com:vml" Requires="v">
                <p:oleObj spid="_x0000_s13371" name="Microsoft ClipArt Gallery" r:id="rId5" imgW="2735263" imgH="3825875" progId="MS_ClipArt_Gallery">
                  <p:embed/>
                </p:oleObj>
              </mc:Choice>
              <mc:Fallback>
                <p:oleObj name="Microsoft ClipArt Gallery" r:id="rId5" imgW="2735263" imgH="3825875" progId="MS_ClipArt_Gallery">
                  <p:embed/>
                  <p:pic>
                    <p:nvPicPr>
                      <p:cNvPr id="0" name="Object 7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9075" y="1868488"/>
                        <a:ext cx="635000"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41" name="Line 73"/>
          <p:cNvSpPr>
            <a:spLocks noChangeShapeType="1"/>
          </p:cNvSpPr>
          <p:nvPr/>
        </p:nvSpPr>
        <p:spPr bwMode="auto">
          <a:xfrm>
            <a:off x="2170113" y="5765800"/>
            <a:ext cx="141287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Line 74"/>
          <p:cNvSpPr>
            <a:spLocks noChangeShapeType="1"/>
          </p:cNvSpPr>
          <p:nvPr/>
        </p:nvSpPr>
        <p:spPr bwMode="auto">
          <a:xfrm>
            <a:off x="3848100" y="5765800"/>
            <a:ext cx="1414463"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Line 75"/>
          <p:cNvSpPr>
            <a:spLocks noChangeShapeType="1"/>
          </p:cNvSpPr>
          <p:nvPr/>
        </p:nvSpPr>
        <p:spPr bwMode="auto">
          <a:xfrm>
            <a:off x="5526088" y="5765800"/>
            <a:ext cx="141446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4" name="AutoShape 76"/>
          <p:cNvSpPr>
            <a:spLocks noChangeArrowheads="1"/>
          </p:cNvSpPr>
          <p:nvPr/>
        </p:nvSpPr>
        <p:spPr bwMode="auto">
          <a:xfrm rot="5400000">
            <a:off x="4358481" y="4406107"/>
            <a:ext cx="542925" cy="201612"/>
          </a:xfrm>
          <a:prstGeom prst="rightArrow">
            <a:avLst>
              <a:gd name="adj1" fmla="val 37500"/>
              <a:gd name="adj2" fmla="val 108203"/>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45" name="AutoShape 77"/>
          <p:cNvSpPr>
            <a:spLocks noChangeArrowheads="1"/>
          </p:cNvSpPr>
          <p:nvPr/>
        </p:nvSpPr>
        <p:spPr bwMode="auto">
          <a:xfrm rot="5400000">
            <a:off x="6037263" y="5270500"/>
            <a:ext cx="542925" cy="200025"/>
          </a:xfrm>
          <a:prstGeom prst="rightArrow">
            <a:avLst>
              <a:gd name="adj1" fmla="val 37500"/>
              <a:gd name="adj2" fmla="val 109062"/>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46" name="AutoShape 78"/>
          <p:cNvSpPr>
            <a:spLocks noChangeArrowheads="1"/>
          </p:cNvSpPr>
          <p:nvPr/>
        </p:nvSpPr>
        <p:spPr bwMode="auto">
          <a:xfrm rot="5400000">
            <a:off x="4358481" y="5252245"/>
            <a:ext cx="542925" cy="201612"/>
          </a:xfrm>
          <a:prstGeom prst="rightArrow">
            <a:avLst>
              <a:gd name="adj1" fmla="val 37500"/>
              <a:gd name="adj2" fmla="val 108203"/>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47" name="AutoShape 79"/>
          <p:cNvSpPr>
            <a:spLocks noChangeArrowheads="1"/>
          </p:cNvSpPr>
          <p:nvPr/>
        </p:nvSpPr>
        <p:spPr bwMode="auto">
          <a:xfrm rot="5400000">
            <a:off x="2882900" y="5253038"/>
            <a:ext cx="542925" cy="200025"/>
          </a:xfrm>
          <a:prstGeom prst="rightArrow">
            <a:avLst>
              <a:gd name="adj1" fmla="val 37500"/>
              <a:gd name="adj2" fmla="val 109062"/>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48" name="AutoShape 80"/>
          <p:cNvSpPr>
            <a:spLocks noChangeArrowheads="1"/>
          </p:cNvSpPr>
          <p:nvPr/>
        </p:nvSpPr>
        <p:spPr bwMode="auto">
          <a:xfrm rot="2017037">
            <a:off x="5303838" y="4214813"/>
            <a:ext cx="492125" cy="222250"/>
          </a:xfrm>
          <a:prstGeom prst="rightArrow">
            <a:avLst>
              <a:gd name="adj1" fmla="val 37500"/>
              <a:gd name="adj2" fmla="val 88971"/>
            </a:avLst>
          </a:prstGeom>
          <a:solidFill>
            <a:srgbClr val="33CC33"/>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3349" name="Line 81"/>
          <p:cNvSpPr>
            <a:spLocks noChangeShapeType="1"/>
          </p:cNvSpPr>
          <p:nvPr/>
        </p:nvSpPr>
        <p:spPr bwMode="auto">
          <a:xfrm>
            <a:off x="2436813" y="5765800"/>
            <a:ext cx="0" cy="4873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0" name="Line 82"/>
          <p:cNvSpPr>
            <a:spLocks noChangeShapeType="1"/>
          </p:cNvSpPr>
          <p:nvPr/>
        </p:nvSpPr>
        <p:spPr bwMode="auto">
          <a:xfrm>
            <a:off x="3319463" y="5765800"/>
            <a:ext cx="0" cy="3889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1" name="Line 83"/>
          <p:cNvSpPr>
            <a:spLocks noChangeShapeType="1"/>
          </p:cNvSpPr>
          <p:nvPr/>
        </p:nvSpPr>
        <p:spPr bwMode="auto">
          <a:xfrm>
            <a:off x="4025900" y="5765800"/>
            <a:ext cx="0" cy="4873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2" name="Line 84"/>
          <p:cNvSpPr>
            <a:spLocks noChangeShapeType="1"/>
          </p:cNvSpPr>
          <p:nvPr/>
        </p:nvSpPr>
        <p:spPr bwMode="auto">
          <a:xfrm>
            <a:off x="4997450" y="5765800"/>
            <a:ext cx="0" cy="3889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3" name="Line 85"/>
          <p:cNvSpPr>
            <a:spLocks noChangeShapeType="1"/>
          </p:cNvSpPr>
          <p:nvPr/>
        </p:nvSpPr>
        <p:spPr bwMode="auto">
          <a:xfrm>
            <a:off x="5703888" y="5765800"/>
            <a:ext cx="0" cy="3889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4" name="Line 86"/>
          <p:cNvSpPr>
            <a:spLocks noChangeShapeType="1"/>
          </p:cNvSpPr>
          <p:nvPr/>
        </p:nvSpPr>
        <p:spPr bwMode="auto">
          <a:xfrm>
            <a:off x="6762750" y="5765800"/>
            <a:ext cx="0" cy="4873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355" name="Picture 8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9150" y="6007100"/>
            <a:ext cx="6127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6" name="Picture 8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0213" y="6007100"/>
            <a:ext cx="6127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7" name="Picture 8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24275" y="6007100"/>
            <a:ext cx="6127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8" name="Picture 9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8363" y="6007100"/>
            <a:ext cx="6127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9" name="Picture 9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2738" y="6007100"/>
            <a:ext cx="6127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0" name="Picture 9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8900" y="6007100"/>
            <a:ext cx="6143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1" name="Text Box 93"/>
          <p:cNvSpPr txBox="1">
            <a:spLocks noChangeArrowheads="1"/>
          </p:cNvSpPr>
          <p:nvPr/>
        </p:nvSpPr>
        <p:spPr bwMode="auto">
          <a:xfrm>
            <a:off x="2592388" y="58626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500" b="1">
                <a:solidFill>
                  <a:schemeClr val="folHlink"/>
                </a:solidFill>
                <a:latin typeface="Arial" panose="020B0604020202020204" pitchFamily="34" charset="0"/>
              </a:rPr>
              <a:t>…</a:t>
            </a:r>
          </a:p>
        </p:txBody>
      </p:sp>
      <p:sp>
        <p:nvSpPr>
          <p:cNvPr id="13362" name="Text Box 94"/>
          <p:cNvSpPr txBox="1">
            <a:spLocks noChangeArrowheads="1"/>
          </p:cNvSpPr>
          <p:nvPr/>
        </p:nvSpPr>
        <p:spPr bwMode="auto">
          <a:xfrm>
            <a:off x="5976938" y="58626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500" b="1">
                <a:solidFill>
                  <a:schemeClr val="folHlink"/>
                </a:solidFill>
                <a:latin typeface="Arial" panose="020B0604020202020204" pitchFamily="34" charset="0"/>
              </a:rPr>
              <a:t>…</a:t>
            </a:r>
          </a:p>
        </p:txBody>
      </p:sp>
      <p:sp>
        <p:nvSpPr>
          <p:cNvPr id="13363" name="Text Box 95"/>
          <p:cNvSpPr txBox="1">
            <a:spLocks noChangeArrowheads="1"/>
          </p:cNvSpPr>
          <p:nvPr/>
        </p:nvSpPr>
        <p:spPr bwMode="auto">
          <a:xfrm>
            <a:off x="4259263" y="5862638"/>
            <a:ext cx="60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500" b="1">
                <a:solidFill>
                  <a:schemeClr val="folHlink"/>
                </a:solidFill>
                <a:latin typeface="Arial" panose="020B0604020202020204" pitchFamily="34" charset="0"/>
              </a:rPr>
              <a:t>…</a:t>
            </a:r>
          </a:p>
        </p:txBody>
      </p:sp>
      <p:sp>
        <p:nvSpPr>
          <p:cNvPr id="13364" name="Text Box 96"/>
          <p:cNvSpPr txBox="1">
            <a:spLocks noChangeArrowheads="1"/>
          </p:cNvSpPr>
          <p:nvPr/>
        </p:nvSpPr>
        <p:spPr bwMode="auto">
          <a:xfrm>
            <a:off x="4664075" y="290195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65" name="Text Box 97"/>
          <p:cNvSpPr txBox="1">
            <a:spLocks noChangeArrowheads="1"/>
          </p:cNvSpPr>
          <p:nvPr/>
        </p:nvSpPr>
        <p:spPr bwMode="auto">
          <a:xfrm>
            <a:off x="2994025" y="37893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66" name="Text Box 98"/>
          <p:cNvSpPr txBox="1">
            <a:spLocks noChangeArrowheads="1"/>
          </p:cNvSpPr>
          <p:nvPr/>
        </p:nvSpPr>
        <p:spPr bwMode="auto">
          <a:xfrm>
            <a:off x="5700713" y="40513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67" name="Text Box 100"/>
          <p:cNvSpPr txBox="1">
            <a:spLocks noChangeArrowheads="1"/>
          </p:cNvSpPr>
          <p:nvPr/>
        </p:nvSpPr>
        <p:spPr bwMode="auto">
          <a:xfrm>
            <a:off x="4643438" y="50847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68" name="Text Box 102"/>
          <p:cNvSpPr txBox="1">
            <a:spLocks noChangeArrowheads="1"/>
          </p:cNvSpPr>
          <p:nvPr/>
        </p:nvSpPr>
        <p:spPr bwMode="auto">
          <a:xfrm>
            <a:off x="4637088" y="42672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个</a:t>
            </a:r>
          </a:p>
        </p:txBody>
      </p:sp>
      <p:sp>
        <p:nvSpPr>
          <p:cNvPr id="13369" name="Text Box 103"/>
          <p:cNvSpPr txBox="1">
            <a:spLocks noChangeArrowheads="1"/>
          </p:cNvSpPr>
          <p:nvPr/>
        </p:nvSpPr>
        <p:spPr bwMode="auto">
          <a:xfrm>
            <a:off x="4675188" y="2249488"/>
            <a:ext cx="204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发送 </a:t>
            </a:r>
            <a:r>
              <a:rPr kumimoji="1" lang="en-US" altLang="zh-CN" sz="2400">
                <a:solidFill>
                  <a:schemeClr val="folHlink"/>
                </a:solidFill>
                <a:latin typeface="Arial" panose="020B0604020202020204" pitchFamily="34" charset="0"/>
              </a:rPr>
              <a:t>1 </a:t>
            </a:r>
            <a:r>
              <a:rPr kumimoji="1" lang="zh-CN" altLang="en-US" sz="2400">
                <a:solidFill>
                  <a:schemeClr val="folHlink"/>
                </a:solidFill>
                <a:latin typeface="Arial" panose="020B0604020202020204" pitchFamily="34" charset="0"/>
              </a:rPr>
              <a:t>次多播</a:t>
            </a:r>
          </a:p>
        </p:txBody>
      </p:sp>
      <p:sp>
        <p:nvSpPr>
          <p:cNvPr id="13370" name="Text Box 104"/>
          <p:cNvSpPr txBox="1">
            <a:spLocks noChangeArrowheads="1"/>
          </p:cNvSpPr>
          <p:nvPr/>
        </p:nvSpPr>
        <p:spPr bwMode="auto">
          <a:xfrm>
            <a:off x="4675188" y="34766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solidFill>
                  <a:schemeClr val="folHlink"/>
                </a:solidFill>
                <a:latin typeface="Arial" panose="020B0604020202020204" pitchFamily="34" charset="0"/>
              </a:rPr>
              <a:t>复制</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81013" y="981075"/>
            <a:ext cx="7489825" cy="695325"/>
          </a:xfrm>
        </p:spPr>
        <p:txBody>
          <a:bodyPr/>
          <a:lstStyle/>
          <a:p>
            <a:pPr eaLnBrk="1" hangingPunct="1"/>
            <a:r>
              <a:rPr lang="en-US" altLang="zh-CN" smtClean="0"/>
              <a:t>IP </a:t>
            </a:r>
            <a:r>
              <a:rPr lang="zh-CN" altLang="en-US" smtClean="0"/>
              <a:t>组播的一些特点 </a:t>
            </a:r>
          </a:p>
        </p:txBody>
      </p:sp>
      <p:sp>
        <p:nvSpPr>
          <p:cNvPr id="613379" name="Rectangle 3"/>
          <p:cNvSpPr>
            <a:spLocks noGrp="1" noChangeArrowheads="1"/>
          </p:cNvSpPr>
          <p:nvPr>
            <p:ph type="body" idx="1"/>
          </p:nvPr>
        </p:nvSpPr>
        <p:spPr>
          <a:xfrm>
            <a:off x="566738" y="1752600"/>
            <a:ext cx="8001000" cy="3044825"/>
          </a:xfrm>
        </p:spPr>
        <p:txBody>
          <a:bodyPr/>
          <a:lstStyle/>
          <a:p>
            <a:pPr eaLnBrk="1" hangingPunct="1">
              <a:buFont typeface="Wingdings" panose="05000000000000000000" pitchFamily="2" charset="2"/>
              <a:buNone/>
            </a:pPr>
            <a:r>
              <a:rPr lang="en-US" altLang="zh-CN" sz="2800" smtClean="0"/>
              <a:t>(1)</a:t>
            </a:r>
            <a:r>
              <a:rPr lang="zh-CN" altLang="en-US" sz="2800" smtClean="0"/>
              <a:t>组播使用组地址</a:t>
            </a:r>
            <a:r>
              <a:rPr lang="en-US" altLang="zh-CN" sz="2800" smtClean="0"/>
              <a:t>—— IP </a:t>
            </a:r>
            <a:r>
              <a:rPr lang="zh-CN" altLang="en-US" sz="2800" smtClean="0"/>
              <a:t>使用 </a:t>
            </a:r>
            <a:r>
              <a:rPr lang="en-US" altLang="zh-CN" sz="2800" smtClean="0"/>
              <a:t>D </a:t>
            </a:r>
            <a:r>
              <a:rPr lang="zh-CN" altLang="en-US" sz="2800" smtClean="0"/>
              <a:t>类地址支持组播。组播地址只能用于目的地址，而不能用于源地址。  </a:t>
            </a:r>
          </a:p>
          <a:p>
            <a:pPr eaLnBrk="1" hangingPunct="1">
              <a:buFont typeface="Wingdings" panose="05000000000000000000" pitchFamily="2" charset="2"/>
              <a:buNone/>
            </a:pPr>
            <a:r>
              <a:rPr lang="en-US" altLang="zh-CN" sz="2800" smtClean="0"/>
              <a:t>(2) </a:t>
            </a:r>
            <a:r>
              <a:rPr lang="zh-CN" altLang="en-US" sz="2800" smtClean="0"/>
              <a:t>动态的组成员 </a:t>
            </a:r>
          </a:p>
          <a:p>
            <a:pPr eaLnBrk="1" hangingPunct="1">
              <a:buFont typeface="Wingdings" panose="05000000000000000000" pitchFamily="2" charset="2"/>
              <a:buNone/>
            </a:pP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3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4675" y="765175"/>
            <a:ext cx="8001000" cy="755650"/>
          </a:xfrm>
        </p:spPr>
        <p:txBody>
          <a:bodyPr/>
          <a:lstStyle/>
          <a:p>
            <a:pPr eaLnBrk="1" hangingPunct="1"/>
            <a:r>
              <a:rPr lang="zh-CN" altLang="en-US" sz="2800" smtClean="0"/>
              <a:t>网际组管理协议 </a:t>
            </a:r>
            <a:r>
              <a:rPr lang="en-US" altLang="zh-CN" sz="2800" smtClean="0"/>
              <a:t>IGMP</a:t>
            </a:r>
            <a:r>
              <a:rPr lang="zh-CN" altLang="en-US" sz="2800" smtClean="0"/>
              <a:t>和多播路由选择协议</a:t>
            </a:r>
          </a:p>
        </p:txBody>
      </p:sp>
      <p:sp>
        <p:nvSpPr>
          <p:cNvPr id="17411" name="Rectangle 3"/>
          <p:cNvSpPr>
            <a:spLocks noGrp="1" noChangeArrowheads="1"/>
          </p:cNvSpPr>
          <p:nvPr>
            <p:ph type="body" idx="1"/>
          </p:nvPr>
        </p:nvSpPr>
        <p:spPr>
          <a:xfrm>
            <a:off x="611188" y="1844675"/>
            <a:ext cx="8208962" cy="4475163"/>
          </a:xfrm>
        </p:spPr>
        <p:txBody>
          <a:bodyPr/>
          <a:lstStyle/>
          <a:p>
            <a:pPr algn="just" eaLnBrk="1" hangingPunct="1">
              <a:lnSpc>
                <a:spcPct val="90000"/>
              </a:lnSpc>
              <a:buFont typeface="Wingdings" panose="05000000000000000000" pitchFamily="2" charset="2"/>
              <a:buNone/>
            </a:pPr>
            <a:r>
              <a:rPr lang="en-US" altLang="zh-CN" sz="2800" smtClean="0"/>
              <a:t>IP</a:t>
            </a:r>
            <a:r>
              <a:rPr lang="zh-CN" altLang="en-US" sz="2800" smtClean="0"/>
              <a:t>组播需要两种协议</a:t>
            </a:r>
            <a:endParaRPr lang="en-US" altLang="zh-CN" sz="2800" smtClean="0"/>
          </a:p>
          <a:p>
            <a:pPr algn="just" eaLnBrk="1" hangingPunct="1">
              <a:lnSpc>
                <a:spcPct val="90000"/>
              </a:lnSpc>
              <a:buFont typeface="Wingdings" panose="05000000000000000000" pitchFamily="2" charset="2"/>
              <a:buNone/>
            </a:pPr>
            <a:endParaRPr lang="zh-CN" altLang="en-US" sz="2800" smtClean="0"/>
          </a:p>
          <a:p>
            <a:pPr algn="just" eaLnBrk="1" hangingPunct="1">
              <a:lnSpc>
                <a:spcPct val="90000"/>
              </a:lnSpc>
            </a:pPr>
            <a:r>
              <a:rPr lang="zh-CN" altLang="en-US" sz="2800" smtClean="0"/>
              <a:t>为了使路由器知道组播组成员的信息，需要利用</a:t>
            </a:r>
            <a:r>
              <a:rPr lang="zh-CN" altLang="en-US" sz="2800" smtClean="0">
                <a:solidFill>
                  <a:schemeClr val="hlink"/>
                </a:solidFill>
              </a:rPr>
              <a:t>网际组管理协议 </a:t>
            </a:r>
            <a:r>
              <a:rPr lang="en-US" altLang="zh-CN" sz="2800" smtClean="0">
                <a:solidFill>
                  <a:schemeClr val="hlink"/>
                </a:solidFill>
              </a:rPr>
              <a:t>IGMP</a:t>
            </a:r>
            <a:r>
              <a:rPr lang="en-US" altLang="zh-CN" sz="2800" smtClean="0"/>
              <a:t> (Internet Group Management Protocol)</a:t>
            </a:r>
            <a:r>
              <a:rPr lang="zh-CN" altLang="en-US" sz="2800" smtClean="0"/>
              <a:t>。</a:t>
            </a:r>
            <a:endParaRPr lang="en-US" altLang="zh-CN" sz="2800" smtClean="0"/>
          </a:p>
          <a:p>
            <a:pPr algn="just" eaLnBrk="1" hangingPunct="1">
              <a:lnSpc>
                <a:spcPct val="90000"/>
              </a:lnSpc>
            </a:pPr>
            <a:endParaRPr lang="zh-CN" altLang="en-US" sz="2800" smtClean="0"/>
          </a:p>
          <a:p>
            <a:pPr algn="just" eaLnBrk="1" hangingPunct="1">
              <a:lnSpc>
                <a:spcPct val="90000"/>
              </a:lnSpc>
            </a:pPr>
            <a:r>
              <a:rPr lang="zh-CN" altLang="en-US" sz="2800" smtClean="0"/>
              <a:t>连接在局域网上的组播路由器还必须和因特网上的其他组播路由器协同工作，以便把组播数据报用最小代价传送给所有的组成员。这就需要使用组</a:t>
            </a:r>
            <a:r>
              <a:rPr lang="zh-CN" altLang="en-US" sz="2800" smtClean="0">
                <a:solidFill>
                  <a:schemeClr val="hlink"/>
                </a:solidFill>
              </a:rPr>
              <a:t>播路由选择协议</a:t>
            </a:r>
            <a:r>
              <a:rPr lang="zh-CN" altLang="en-US" sz="28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11413" y="2997200"/>
            <a:ext cx="3889375" cy="755650"/>
          </a:xfrm>
        </p:spPr>
        <p:txBody>
          <a:bodyPr/>
          <a:lstStyle/>
          <a:p>
            <a:pPr eaLnBrk="1" hangingPunct="1"/>
            <a:r>
              <a:rPr lang="zh-CN" altLang="en-US" sz="2800" b="1" smtClean="0">
                <a:solidFill>
                  <a:srgbClr val="0070C0"/>
                </a:solidFill>
                <a:latin typeface="黑体" panose="02010609060101010101" pitchFamily="49" charset="-122"/>
                <a:ea typeface="黑体" panose="02010609060101010101" pitchFamily="49" charset="-122"/>
              </a:rPr>
              <a:t>网际组管理协议 </a:t>
            </a:r>
            <a:r>
              <a:rPr lang="en-US" altLang="zh-CN" sz="2800" b="1" smtClean="0">
                <a:solidFill>
                  <a:srgbClr val="0070C0"/>
                </a:solidFill>
                <a:latin typeface="黑体" panose="02010609060101010101" pitchFamily="49" charset="-122"/>
                <a:ea typeface="黑体" panose="02010609060101010101" pitchFamily="49" charset="-122"/>
              </a:rPr>
              <a:t>IGMP</a:t>
            </a:r>
            <a:endParaRPr lang="zh-CN" altLang="en-US" sz="2800" b="1" smtClean="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云形 70"/>
          <p:cNvSpPr/>
          <p:nvPr/>
        </p:nvSpPr>
        <p:spPr bwMode="auto">
          <a:xfrm rot="15009691">
            <a:off x="3579019" y="923131"/>
            <a:ext cx="2714625" cy="3344863"/>
          </a:xfrm>
          <a:prstGeom prst="cloud">
            <a:avLst/>
          </a:prstGeom>
          <a:solidFill>
            <a:schemeClr val="accent2">
              <a:lumMod val="20000"/>
              <a:lumOff val="80000"/>
              <a:alpha val="70000"/>
            </a:schemeClr>
          </a:solidFill>
          <a:ln>
            <a:noFill/>
          </a:ln>
          <a:effectLst/>
          <a:extLst/>
        </p:spPr>
        <p:txBody>
          <a:bodyPr anchor="b"/>
          <a:lstStyle/>
          <a:p>
            <a:pPr algn="ctr" eaLnBrk="1" hangingPunct="1">
              <a:defRPr/>
            </a:pPr>
            <a:endParaRPr lang="zh-CN" altLang="en-US"/>
          </a:p>
        </p:txBody>
      </p:sp>
      <p:sp>
        <p:nvSpPr>
          <p:cNvPr id="70" name="云形 69"/>
          <p:cNvSpPr/>
          <p:nvPr/>
        </p:nvSpPr>
        <p:spPr bwMode="auto">
          <a:xfrm>
            <a:off x="6615113" y="3065463"/>
            <a:ext cx="2714625" cy="3343275"/>
          </a:xfrm>
          <a:prstGeom prst="cloud">
            <a:avLst/>
          </a:prstGeom>
          <a:solidFill>
            <a:schemeClr val="accent2">
              <a:lumMod val="20000"/>
              <a:lumOff val="80000"/>
              <a:alpha val="70000"/>
            </a:schemeClr>
          </a:solidFill>
          <a:ln>
            <a:noFill/>
          </a:ln>
          <a:effectLst/>
          <a:extLst/>
        </p:spPr>
        <p:txBody>
          <a:bodyPr anchor="b"/>
          <a:lstStyle/>
          <a:p>
            <a:pPr algn="ctr" eaLnBrk="1" hangingPunct="1">
              <a:defRPr/>
            </a:pPr>
            <a:endParaRPr lang="zh-CN" altLang="en-US"/>
          </a:p>
        </p:txBody>
      </p:sp>
      <p:sp>
        <p:nvSpPr>
          <p:cNvPr id="3" name="云形 2"/>
          <p:cNvSpPr/>
          <p:nvPr/>
        </p:nvSpPr>
        <p:spPr bwMode="auto">
          <a:xfrm>
            <a:off x="0" y="2532063"/>
            <a:ext cx="2714625" cy="3344862"/>
          </a:xfrm>
          <a:prstGeom prst="cloud">
            <a:avLst/>
          </a:prstGeom>
          <a:solidFill>
            <a:schemeClr val="accent2">
              <a:lumMod val="20000"/>
              <a:lumOff val="80000"/>
              <a:alpha val="70000"/>
            </a:schemeClr>
          </a:solidFill>
          <a:ln>
            <a:noFill/>
          </a:ln>
          <a:effectLst/>
          <a:extLst/>
        </p:spPr>
        <p:txBody>
          <a:bodyPr anchor="b"/>
          <a:lstStyle/>
          <a:p>
            <a:pPr algn="ctr" eaLnBrk="1" hangingPunct="1">
              <a:defRPr/>
            </a:pPr>
            <a:endParaRPr lang="zh-CN" altLang="en-US"/>
          </a:p>
        </p:txBody>
      </p:sp>
      <p:sp>
        <p:nvSpPr>
          <p:cNvPr id="21509" name="Rectangle 4"/>
          <p:cNvSpPr>
            <a:spLocks noGrp="1" noChangeArrowheads="1"/>
          </p:cNvSpPr>
          <p:nvPr>
            <p:ph type="title"/>
          </p:nvPr>
        </p:nvSpPr>
        <p:spPr>
          <a:xfrm>
            <a:off x="552450" y="858838"/>
            <a:ext cx="7845425" cy="668337"/>
          </a:xfrm>
        </p:spPr>
        <p:txBody>
          <a:bodyPr/>
          <a:lstStyle/>
          <a:p>
            <a:pPr eaLnBrk="1" hangingPunct="1"/>
            <a:r>
              <a:rPr lang="en-US" altLang="zh-CN" sz="3200" smtClean="0"/>
              <a:t>IGMP </a:t>
            </a:r>
            <a:r>
              <a:rPr lang="zh-CN" altLang="en-US" sz="3200" smtClean="0"/>
              <a:t>使组播路由器知道组播组成员信息 </a:t>
            </a:r>
          </a:p>
        </p:txBody>
      </p:sp>
      <p:sp>
        <p:nvSpPr>
          <p:cNvPr id="21510" name="Line 5"/>
          <p:cNvSpPr>
            <a:spLocks noChangeShapeType="1"/>
          </p:cNvSpPr>
          <p:nvPr/>
        </p:nvSpPr>
        <p:spPr bwMode="auto">
          <a:xfrm>
            <a:off x="4587875" y="5176838"/>
            <a:ext cx="0" cy="661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 name="Line 6"/>
          <p:cNvSpPr>
            <a:spLocks noChangeShapeType="1"/>
          </p:cNvSpPr>
          <p:nvPr/>
        </p:nvSpPr>
        <p:spPr bwMode="auto">
          <a:xfrm>
            <a:off x="784225" y="5187950"/>
            <a:ext cx="604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Line 7"/>
          <p:cNvSpPr>
            <a:spLocks noChangeShapeType="1"/>
          </p:cNvSpPr>
          <p:nvPr/>
        </p:nvSpPr>
        <p:spPr bwMode="auto">
          <a:xfrm>
            <a:off x="784225" y="3860800"/>
            <a:ext cx="604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Line 8"/>
          <p:cNvSpPr>
            <a:spLocks noChangeShapeType="1"/>
          </p:cNvSpPr>
          <p:nvPr/>
        </p:nvSpPr>
        <p:spPr bwMode="auto">
          <a:xfrm>
            <a:off x="4587875" y="3195638"/>
            <a:ext cx="0" cy="665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 name="Line 9"/>
          <p:cNvSpPr>
            <a:spLocks noChangeShapeType="1"/>
          </p:cNvSpPr>
          <p:nvPr/>
        </p:nvSpPr>
        <p:spPr bwMode="auto">
          <a:xfrm>
            <a:off x="6227763" y="4619625"/>
            <a:ext cx="1470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10"/>
          <p:cNvSpPr>
            <a:spLocks noChangeShapeType="1"/>
          </p:cNvSpPr>
          <p:nvPr/>
        </p:nvSpPr>
        <p:spPr bwMode="auto">
          <a:xfrm>
            <a:off x="1389063" y="4429125"/>
            <a:ext cx="1382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11"/>
          <p:cNvSpPr>
            <a:spLocks noChangeShapeType="1"/>
          </p:cNvSpPr>
          <p:nvPr/>
        </p:nvSpPr>
        <p:spPr bwMode="auto">
          <a:xfrm>
            <a:off x="7697788" y="5472113"/>
            <a:ext cx="60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12"/>
          <p:cNvSpPr>
            <a:spLocks noChangeShapeType="1"/>
          </p:cNvSpPr>
          <p:nvPr/>
        </p:nvSpPr>
        <p:spPr bwMode="auto">
          <a:xfrm>
            <a:off x="7697788" y="4144963"/>
            <a:ext cx="517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13"/>
          <p:cNvSpPr>
            <a:spLocks noChangeShapeType="1"/>
          </p:cNvSpPr>
          <p:nvPr/>
        </p:nvSpPr>
        <p:spPr bwMode="auto">
          <a:xfrm flipV="1">
            <a:off x="5276850" y="2627313"/>
            <a:ext cx="0"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14"/>
          <p:cNvSpPr>
            <a:spLocks noChangeShapeType="1"/>
          </p:cNvSpPr>
          <p:nvPr/>
        </p:nvSpPr>
        <p:spPr bwMode="auto">
          <a:xfrm flipV="1">
            <a:off x="3722688" y="2627313"/>
            <a:ext cx="0"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1520"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5" y="3319463"/>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21"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925" y="2251075"/>
            <a:ext cx="6000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2" name="Text Box 17"/>
          <p:cNvSpPr txBox="1">
            <a:spLocks noChangeArrowheads="1"/>
          </p:cNvSpPr>
          <p:nvPr/>
        </p:nvSpPr>
        <p:spPr bwMode="auto">
          <a:xfrm>
            <a:off x="4554538" y="1773238"/>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128.56.24.34</a:t>
            </a:r>
          </a:p>
        </p:txBody>
      </p:sp>
      <p:sp>
        <p:nvSpPr>
          <p:cNvPr id="21523" name="Text Box 18"/>
          <p:cNvSpPr txBox="1">
            <a:spLocks noChangeArrowheads="1"/>
          </p:cNvSpPr>
          <p:nvPr/>
        </p:nvSpPr>
        <p:spPr bwMode="auto">
          <a:xfrm>
            <a:off x="0" y="3003550"/>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135.27.74.52</a:t>
            </a:r>
          </a:p>
        </p:txBody>
      </p:sp>
      <p:sp>
        <p:nvSpPr>
          <p:cNvPr id="21524" name="Text Box 19"/>
          <p:cNvSpPr txBox="1">
            <a:spLocks noChangeArrowheads="1"/>
          </p:cNvSpPr>
          <p:nvPr/>
        </p:nvSpPr>
        <p:spPr bwMode="auto">
          <a:xfrm>
            <a:off x="7092950" y="3259138"/>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130.12.14.56</a:t>
            </a:r>
          </a:p>
        </p:txBody>
      </p:sp>
      <p:sp>
        <p:nvSpPr>
          <p:cNvPr id="21525" name="Text Box 20"/>
          <p:cNvSpPr txBox="1">
            <a:spLocks noChangeArrowheads="1"/>
          </p:cNvSpPr>
          <p:nvPr/>
        </p:nvSpPr>
        <p:spPr bwMode="auto">
          <a:xfrm>
            <a:off x="7164388" y="5564188"/>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130.12.14.43</a:t>
            </a:r>
          </a:p>
        </p:txBody>
      </p:sp>
      <p:pic>
        <p:nvPicPr>
          <p:cNvPr id="21526"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6813" y="2235200"/>
            <a:ext cx="600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425" y="4810125"/>
            <a:ext cx="600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8"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63" y="3467100"/>
            <a:ext cx="6000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9"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3875" y="4995863"/>
            <a:ext cx="6000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0"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8150" y="3657600"/>
            <a:ext cx="600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1" name="Line 26"/>
          <p:cNvSpPr>
            <a:spLocks noChangeShapeType="1"/>
          </p:cNvSpPr>
          <p:nvPr/>
        </p:nvSpPr>
        <p:spPr bwMode="auto">
          <a:xfrm>
            <a:off x="3203575" y="3195638"/>
            <a:ext cx="2678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27"/>
          <p:cNvSpPr>
            <a:spLocks noChangeShapeType="1"/>
          </p:cNvSpPr>
          <p:nvPr/>
        </p:nvSpPr>
        <p:spPr bwMode="auto">
          <a:xfrm flipV="1">
            <a:off x="3895725" y="5838825"/>
            <a:ext cx="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28"/>
          <p:cNvSpPr>
            <a:spLocks noChangeShapeType="1"/>
          </p:cNvSpPr>
          <p:nvPr/>
        </p:nvSpPr>
        <p:spPr bwMode="auto">
          <a:xfrm>
            <a:off x="3116263" y="5838825"/>
            <a:ext cx="3284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153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6800" y="6040438"/>
            <a:ext cx="6000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5" name="Line 30"/>
          <p:cNvSpPr>
            <a:spLocks noChangeShapeType="1"/>
          </p:cNvSpPr>
          <p:nvPr/>
        </p:nvSpPr>
        <p:spPr bwMode="auto">
          <a:xfrm flipV="1">
            <a:off x="5364163" y="5838825"/>
            <a:ext cx="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1536"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2063" y="6073775"/>
            <a:ext cx="600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7" name="Line 32"/>
          <p:cNvSpPr>
            <a:spLocks noChangeShapeType="1"/>
          </p:cNvSpPr>
          <p:nvPr/>
        </p:nvSpPr>
        <p:spPr bwMode="auto">
          <a:xfrm rot="5400000">
            <a:off x="6607175" y="4667251"/>
            <a:ext cx="2181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Line 33"/>
          <p:cNvSpPr>
            <a:spLocks noChangeShapeType="1"/>
          </p:cNvSpPr>
          <p:nvPr/>
        </p:nvSpPr>
        <p:spPr bwMode="auto">
          <a:xfrm rot="-5400000">
            <a:off x="299244" y="4666457"/>
            <a:ext cx="2179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1539"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6875" y="4429125"/>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40"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5" y="5303838"/>
            <a:ext cx="6064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41"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5138" y="4241800"/>
            <a:ext cx="6064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1542" name="Group 37"/>
          <p:cNvGrpSpPr>
            <a:grpSpLocks/>
          </p:cNvGrpSpPr>
          <p:nvPr/>
        </p:nvGrpSpPr>
        <p:grpSpPr bwMode="auto">
          <a:xfrm>
            <a:off x="2693988" y="3867150"/>
            <a:ext cx="3629025" cy="1327150"/>
            <a:chOff x="912" y="768"/>
            <a:chExt cx="2400" cy="1584"/>
          </a:xfrm>
        </p:grpSpPr>
        <p:sp>
          <p:nvSpPr>
            <p:cNvPr id="21557" name="Oval 38"/>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58" name="Oval 39"/>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59" name="Oval 40"/>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0" name="Oval 41"/>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1" name="Oval 42"/>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2" name="Oval 43"/>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3" name="Oval 44"/>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4" name="Oval 45"/>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5" name="Oval 46"/>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nvGrpSpPr>
            <p:cNvPr id="21566" name="Group 47"/>
            <p:cNvGrpSpPr>
              <a:grpSpLocks/>
            </p:cNvGrpSpPr>
            <p:nvPr/>
          </p:nvGrpSpPr>
          <p:grpSpPr bwMode="auto">
            <a:xfrm>
              <a:off x="912" y="768"/>
              <a:ext cx="2386" cy="1553"/>
              <a:chOff x="912" y="768"/>
              <a:chExt cx="2386" cy="1553"/>
            </a:xfrm>
          </p:grpSpPr>
          <p:sp>
            <p:nvSpPr>
              <p:cNvPr id="21567" name="Oval 48"/>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8" name="Oval 49"/>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69" name="Oval 50"/>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70" name="Oval 51"/>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71" name="Oval 52"/>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72" name="Oval 53"/>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73" name="Oval 54"/>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74" name="Oval 55"/>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1575" name="Oval 56"/>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grpSp>
      </p:grpSp>
      <p:sp>
        <p:nvSpPr>
          <p:cNvPr id="21543" name="Text Box 57"/>
          <p:cNvSpPr txBox="1">
            <a:spLocks noChangeArrowheads="1"/>
          </p:cNvSpPr>
          <p:nvPr/>
        </p:nvSpPr>
        <p:spPr bwMode="auto">
          <a:xfrm>
            <a:off x="3536950" y="4021138"/>
            <a:ext cx="2185988" cy="830262"/>
          </a:xfrm>
          <a:prstGeom prst="rect">
            <a:avLst/>
          </a:prstGeom>
          <a:solidFill>
            <a:srgbClr val="FFFFCC"/>
          </a:solidFill>
          <a:ln w="9525">
            <a:solidFill>
              <a:schemeClr val="folHlink"/>
            </a:solidFill>
            <a:miter lim="800000"/>
            <a:headEnd/>
            <a:tailEnd/>
          </a:ln>
          <a:effectLst>
            <a:outerShdw dist="45791" dir="3378596" algn="ctr" rotWithShape="0">
              <a:schemeClr val="bg2"/>
            </a:outerShdw>
          </a:effec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t>组</a:t>
            </a:r>
            <a:r>
              <a:rPr lang="zh-CN" altLang="en-US" sz="2400">
                <a:solidFill>
                  <a:schemeClr val="hlink"/>
                </a:solidFill>
                <a:latin typeface="黑体" panose="02010609060101010101" pitchFamily="49" charset="-122"/>
                <a:ea typeface="黑体" panose="02010609060101010101" pitchFamily="49" charset="-122"/>
              </a:rPr>
              <a:t>播组</a:t>
            </a:r>
          </a:p>
          <a:p>
            <a:pPr algn="ctr" eaLnBrk="1" hangingPunct="1">
              <a:spcBef>
                <a:spcPct val="0"/>
              </a:spcBef>
              <a:buClrTx/>
              <a:buFontTx/>
              <a:buNone/>
            </a:pPr>
            <a:r>
              <a:rPr lang="en-US" altLang="zh-CN" sz="2400">
                <a:solidFill>
                  <a:schemeClr val="hlink"/>
                </a:solidFill>
                <a:latin typeface="黑体" panose="02010609060101010101" pitchFamily="49" charset="-122"/>
                <a:ea typeface="黑体" panose="02010609060101010101" pitchFamily="49" charset="-122"/>
              </a:rPr>
              <a:t>226.15.37.123</a:t>
            </a:r>
          </a:p>
        </p:txBody>
      </p:sp>
      <p:sp>
        <p:nvSpPr>
          <p:cNvPr id="21544" name="Freeform 58"/>
          <p:cNvSpPr>
            <a:spLocks/>
          </p:cNvSpPr>
          <p:nvPr/>
        </p:nvSpPr>
        <p:spPr bwMode="auto">
          <a:xfrm>
            <a:off x="955675" y="3754438"/>
            <a:ext cx="1123950" cy="608012"/>
          </a:xfrm>
          <a:custGeom>
            <a:avLst/>
            <a:gdLst>
              <a:gd name="T0" fmla="*/ 0 w 872"/>
              <a:gd name="T1" fmla="*/ 2147483646 h 291"/>
              <a:gd name="T2" fmla="*/ 2147483646 w 872"/>
              <a:gd name="T3" fmla="*/ 2147483646 h 291"/>
              <a:gd name="T4" fmla="*/ 2147483646 w 872"/>
              <a:gd name="T5" fmla="*/ 2147483646 h 291"/>
              <a:gd name="T6" fmla="*/ 2147483646 w 872"/>
              <a:gd name="T7" fmla="*/ 2147483646 h 291"/>
              <a:gd name="T8" fmla="*/ 2147483646 w 872"/>
              <a:gd name="T9" fmla="*/ 2147483646 h 291"/>
              <a:gd name="T10" fmla="*/ 2147483646 w 872"/>
              <a:gd name="T11" fmla="*/ 2147483646 h 291"/>
              <a:gd name="T12" fmla="*/ 2147483646 w 872"/>
              <a:gd name="T13" fmla="*/ 2147483646 h 291"/>
              <a:gd name="T14" fmla="*/ 0 60000 65536"/>
              <a:gd name="T15" fmla="*/ 0 60000 65536"/>
              <a:gd name="T16" fmla="*/ 0 60000 65536"/>
              <a:gd name="T17" fmla="*/ 0 60000 65536"/>
              <a:gd name="T18" fmla="*/ 0 60000 65536"/>
              <a:gd name="T19" fmla="*/ 0 60000 65536"/>
              <a:gd name="T20" fmla="*/ 0 60000 65536"/>
              <a:gd name="T21" fmla="*/ 0 w 872"/>
              <a:gd name="T22" fmla="*/ 0 h 291"/>
              <a:gd name="T23" fmla="*/ 872 w 872"/>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2" h="291">
                <a:moveTo>
                  <a:pt x="0" y="6"/>
                </a:moveTo>
                <a:cubicBezTo>
                  <a:pt x="68" y="6"/>
                  <a:pt x="137" y="0"/>
                  <a:pt x="182" y="6"/>
                </a:cubicBezTo>
                <a:cubicBezTo>
                  <a:pt x="227" y="12"/>
                  <a:pt x="252" y="11"/>
                  <a:pt x="269" y="44"/>
                </a:cubicBezTo>
                <a:cubicBezTo>
                  <a:pt x="286" y="77"/>
                  <a:pt x="260" y="167"/>
                  <a:pt x="284" y="206"/>
                </a:cubicBezTo>
                <a:cubicBezTo>
                  <a:pt x="308" y="245"/>
                  <a:pt x="330" y="265"/>
                  <a:pt x="413" y="278"/>
                </a:cubicBezTo>
                <a:cubicBezTo>
                  <a:pt x="496" y="291"/>
                  <a:pt x="706" y="284"/>
                  <a:pt x="782" y="284"/>
                </a:cubicBezTo>
                <a:cubicBezTo>
                  <a:pt x="858" y="284"/>
                  <a:pt x="853" y="282"/>
                  <a:pt x="872" y="281"/>
                </a:cubicBezTo>
              </a:path>
            </a:pathLst>
          </a:custGeom>
          <a:noFill/>
          <a:ln w="5715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5" name="Freeform 59"/>
          <p:cNvSpPr>
            <a:spLocks/>
          </p:cNvSpPr>
          <p:nvPr/>
        </p:nvSpPr>
        <p:spPr bwMode="auto">
          <a:xfrm>
            <a:off x="4673600" y="2519363"/>
            <a:ext cx="730250" cy="963612"/>
          </a:xfrm>
          <a:custGeom>
            <a:avLst/>
            <a:gdLst>
              <a:gd name="T0" fmla="*/ 2147483646 w 384"/>
              <a:gd name="T1" fmla="*/ 0 h 461"/>
              <a:gd name="T2" fmla="*/ 2147483646 w 384"/>
              <a:gd name="T3" fmla="*/ 2147483646 h 461"/>
              <a:gd name="T4" fmla="*/ 2147483646 w 384"/>
              <a:gd name="T5" fmla="*/ 2147483646 h 461"/>
              <a:gd name="T6" fmla="*/ 2147483646 w 384"/>
              <a:gd name="T7" fmla="*/ 2147483646 h 461"/>
              <a:gd name="T8" fmla="*/ 2147483646 w 384"/>
              <a:gd name="T9" fmla="*/ 2147483646 h 461"/>
              <a:gd name="T10" fmla="*/ 2147483646 w 384"/>
              <a:gd name="T11" fmla="*/ 2147483646 h 461"/>
              <a:gd name="T12" fmla="*/ 0 60000 65536"/>
              <a:gd name="T13" fmla="*/ 0 60000 65536"/>
              <a:gd name="T14" fmla="*/ 0 60000 65536"/>
              <a:gd name="T15" fmla="*/ 0 60000 65536"/>
              <a:gd name="T16" fmla="*/ 0 60000 65536"/>
              <a:gd name="T17" fmla="*/ 0 60000 65536"/>
              <a:gd name="T18" fmla="*/ 0 w 384"/>
              <a:gd name="T19" fmla="*/ 0 h 461"/>
              <a:gd name="T20" fmla="*/ 384 w 384"/>
              <a:gd name="T21" fmla="*/ 461 h 461"/>
            </a:gdLst>
            <a:ahLst/>
            <a:cxnLst>
              <a:cxn ang="T12">
                <a:pos x="T0" y="T1"/>
              </a:cxn>
              <a:cxn ang="T13">
                <a:pos x="T2" y="T3"/>
              </a:cxn>
              <a:cxn ang="T14">
                <a:pos x="T4" y="T5"/>
              </a:cxn>
              <a:cxn ang="T15">
                <a:pos x="T6" y="T7"/>
              </a:cxn>
              <a:cxn ang="T16">
                <a:pos x="T8" y="T9"/>
              </a:cxn>
              <a:cxn ang="T17">
                <a:pos x="T10" y="T11"/>
              </a:cxn>
            </a:cxnLst>
            <a:rect l="T18" t="T19" r="T20" b="T21"/>
            <a:pathLst>
              <a:path w="384" h="461">
                <a:moveTo>
                  <a:pt x="384" y="0"/>
                </a:moveTo>
                <a:cubicBezTo>
                  <a:pt x="382" y="35"/>
                  <a:pt x="384" y="186"/>
                  <a:pt x="374" y="229"/>
                </a:cubicBezTo>
                <a:cubicBezTo>
                  <a:pt x="364" y="272"/>
                  <a:pt x="368" y="253"/>
                  <a:pt x="324" y="259"/>
                </a:cubicBezTo>
                <a:cubicBezTo>
                  <a:pt x="281" y="264"/>
                  <a:pt x="163" y="256"/>
                  <a:pt x="112" y="264"/>
                </a:cubicBezTo>
                <a:cubicBezTo>
                  <a:pt x="60" y="272"/>
                  <a:pt x="34" y="274"/>
                  <a:pt x="17" y="307"/>
                </a:cubicBezTo>
                <a:cubicBezTo>
                  <a:pt x="0" y="340"/>
                  <a:pt x="14" y="435"/>
                  <a:pt x="13" y="461"/>
                </a:cubicBezTo>
              </a:path>
            </a:pathLst>
          </a:custGeom>
          <a:noFill/>
          <a:ln w="5715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6" name="Freeform 60"/>
          <p:cNvSpPr>
            <a:spLocks/>
          </p:cNvSpPr>
          <p:nvPr/>
        </p:nvSpPr>
        <p:spPr bwMode="auto">
          <a:xfrm>
            <a:off x="7177088" y="4810125"/>
            <a:ext cx="1443037" cy="563563"/>
          </a:xfrm>
          <a:custGeom>
            <a:avLst/>
            <a:gdLst>
              <a:gd name="T0" fmla="*/ 2147483646 w 757"/>
              <a:gd name="T1" fmla="*/ 2147483646 h 270"/>
              <a:gd name="T2" fmla="*/ 2147483646 w 757"/>
              <a:gd name="T3" fmla="*/ 2147483646 h 270"/>
              <a:gd name="T4" fmla="*/ 2147483646 w 757"/>
              <a:gd name="T5" fmla="*/ 2147483646 h 270"/>
              <a:gd name="T6" fmla="*/ 2147483646 w 757"/>
              <a:gd name="T7" fmla="*/ 2147483646 h 270"/>
              <a:gd name="T8" fmla="*/ 2147483646 w 757"/>
              <a:gd name="T9" fmla="*/ 2147483646 h 270"/>
              <a:gd name="T10" fmla="*/ 2147483646 w 757"/>
              <a:gd name="T11" fmla="*/ 2147483646 h 270"/>
              <a:gd name="T12" fmla="*/ 2147483646 w 757"/>
              <a:gd name="T13" fmla="*/ 2147483646 h 270"/>
              <a:gd name="T14" fmla="*/ 0 w 757"/>
              <a:gd name="T15" fmla="*/ 2147483646 h 270"/>
              <a:gd name="T16" fmla="*/ 0 60000 65536"/>
              <a:gd name="T17" fmla="*/ 0 60000 65536"/>
              <a:gd name="T18" fmla="*/ 0 60000 65536"/>
              <a:gd name="T19" fmla="*/ 0 60000 65536"/>
              <a:gd name="T20" fmla="*/ 0 60000 65536"/>
              <a:gd name="T21" fmla="*/ 0 60000 65536"/>
              <a:gd name="T22" fmla="*/ 0 60000 65536"/>
              <a:gd name="T23" fmla="*/ 0 60000 65536"/>
              <a:gd name="T24" fmla="*/ 0 w 757"/>
              <a:gd name="T25" fmla="*/ 0 h 270"/>
              <a:gd name="T26" fmla="*/ 757 w 757"/>
              <a:gd name="T27" fmla="*/ 270 h 2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7" h="270">
                <a:moveTo>
                  <a:pt x="757" y="269"/>
                </a:moveTo>
                <a:cubicBezTo>
                  <a:pt x="703" y="268"/>
                  <a:pt x="498" y="270"/>
                  <a:pt x="435" y="265"/>
                </a:cubicBezTo>
                <a:cubicBezTo>
                  <a:pt x="372" y="260"/>
                  <a:pt x="388" y="254"/>
                  <a:pt x="378" y="238"/>
                </a:cubicBezTo>
                <a:cubicBezTo>
                  <a:pt x="368" y="222"/>
                  <a:pt x="373" y="194"/>
                  <a:pt x="372" y="169"/>
                </a:cubicBezTo>
                <a:cubicBezTo>
                  <a:pt x="371" y="144"/>
                  <a:pt x="374" y="111"/>
                  <a:pt x="372" y="85"/>
                </a:cubicBezTo>
                <a:cubicBezTo>
                  <a:pt x="370" y="59"/>
                  <a:pt x="380" y="27"/>
                  <a:pt x="359" y="13"/>
                </a:cubicBezTo>
                <a:cubicBezTo>
                  <a:pt x="339" y="0"/>
                  <a:pt x="311" y="6"/>
                  <a:pt x="252" y="5"/>
                </a:cubicBezTo>
                <a:cubicBezTo>
                  <a:pt x="192" y="4"/>
                  <a:pt x="52" y="6"/>
                  <a:pt x="0" y="6"/>
                </a:cubicBezTo>
              </a:path>
            </a:pathLst>
          </a:custGeom>
          <a:noFill/>
          <a:ln w="5715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7" name="Freeform 61"/>
          <p:cNvSpPr>
            <a:spLocks/>
          </p:cNvSpPr>
          <p:nvPr/>
        </p:nvSpPr>
        <p:spPr bwMode="auto">
          <a:xfrm>
            <a:off x="7091363" y="4024313"/>
            <a:ext cx="1308100" cy="444500"/>
          </a:xfrm>
          <a:custGeom>
            <a:avLst/>
            <a:gdLst>
              <a:gd name="T0" fmla="*/ 2147483646 w 686"/>
              <a:gd name="T1" fmla="*/ 2147483646 h 213"/>
              <a:gd name="T2" fmla="*/ 2147483646 w 686"/>
              <a:gd name="T3" fmla="*/ 2147483646 h 213"/>
              <a:gd name="T4" fmla="*/ 2147483646 w 686"/>
              <a:gd name="T5" fmla="*/ 2147483646 h 213"/>
              <a:gd name="T6" fmla="*/ 2147483646 w 686"/>
              <a:gd name="T7" fmla="*/ 2147483646 h 213"/>
              <a:gd name="T8" fmla="*/ 2147483646 w 686"/>
              <a:gd name="T9" fmla="*/ 2147483646 h 213"/>
              <a:gd name="T10" fmla="*/ 0 w 686"/>
              <a:gd name="T11" fmla="*/ 2147483646 h 213"/>
              <a:gd name="T12" fmla="*/ 0 60000 65536"/>
              <a:gd name="T13" fmla="*/ 0 60000 65536"/>
              <a:gd name="T14" fmla="*/ 0 60000 65536"/>
              <a:gd name="T15" fmla="*/ 0 60000 65536"/>
              <a:gd name="T16" fmla="*/ 0 60000 65536"/>
              <a:gd name="T17" fmla="*/ 0 60000 65536"/>
              <a:gd name="T18" fmla="*/ 0 w 686"/>
              <a:gd name="T19" fmla="*/ 0 h 213"/>
              <a:gd name="T20" fmla="*/ 686 w 686"/>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686" h="213">
                <a:moveTo>
                  <a:pt x="686" y="8"/>
                </a:moveTo>
                <a:cubicBezTo>
                  <a:pt x="650" y="8"/>
                  <a:pt x="510" y="5"/>
                  <a:pt x="462" y="8"/>
                </a:cubicBezTo>
                <a:cubicBezTo>
                  <a:pt x="414" y="11"/>
                  <a:pt x="411" y="0"/>
                  <a:pt x="399" y="26"/>
                </a:cubicBezTo>
                <a:cubicBezTo>
                  <a:pt x="387" y="52"/>
                  <a:pt x="400" y="137"/>
                  <a:pt x="388" y="167"/>
                </a:cubicBezTo>
                <a:cubicBezTo>
                  <a:pt x="376" y="197"/>
                  <a:pt x="392" y="199"/>
                  <a:pt x="327" y="206"/>
                </a:cubicBezTo>
                <a:cubicBezTo>
                  <a:pt x="263" y="213"/>
                  <a:pt x="68" y="210"/>
                  <a:pt x="0" y="211"/>
                </a:cubicBezTo>
              </a:path>
            </a:pathLst>
          </a:custGeom>
          <a:noFill/>
          <a:ln w="5715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8" name="Text Box 62"/>
          <p:cNvSpPr txBox="1">
            <a:spLocks noChangeArrowheads="1"/>
          </p:cNvSpPr>
          <p:nvPr/>
        </p:nvSpPr>
        <p:spPr bwMode="auto">
          <a:xfrm>
            <a:off x="1331913" y="3762375"/>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hlink"/>
                </a:solidFill>
                <a:latin typeface="Arial" panose="020B0604020202020204" pitchFamily="34" charset="0"/>
              </a:rPr>
              <a:t>IGMP</a:t>
            </a:r>
          </a:p>
        </p:txBody>
      </p:sp>
      <p:sp>
        <p:nvSpPr>
          <p:cNvPr id="21549" name="Text Box 63"/>
          <p:cNvSpPr txBox="1">
            <a:spLocks noChangeArrowheads="1"/>
          </p:cNvSpPr>
          <p:nvPr/>
        </p:nvSpPr>
        <p:spPr bwMode="auto">
          <a:xfrm>
            <a:off x="6877050" y="3979863"/>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hlink"/>
                </a:solidFill>
                <a:latin typeface="Arial" panose="020B0604020202020204" pitchFamily="34" charset="0"/>
              </a:rPr>
              <a:t>IGMP</a:t>
            </a:r>
          </a:p>
        </p:txBody>
      </p:sp>
      <p:sp>
        <p:nvSpPr>
          <p:cNvPr id="21550" name="Text Box 64"/>
          <p:cNvSpPr txBox="1">
            <a:spLocks noChangeArrowheads="1"/>
          </p:cNvSpPr>
          <p:nvPr/>
        </p:nvSpPr>
        <p:spPr bwMode="auto">
          <a:xfrm>
            <a:off x="4759325" y="3116263"/>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hlink"/>
                </a:solidFill>
                <a:latin typeface="Arial" panose="020B0604020202020204" pitchFamily="34" charset="0"/>
              </a:rPr>
              <a:t>IGMP</a:t>
            </a:r>
          </a:p>
        </p:txBody>
      </p:sp>
      <p:sp>
        <p:nvSpPr>
          <p:cNvPr id="21551" name="Text Box 65"/>
          <p:cNvSpPr txBox="1">
            <a:spLocks noChangeArrowheads="1"/>
          </p:cNvSpPr>
          <p:nvPr/>
        </p:nvSpPr>
        <p:spPr bwMode="auto">
          <a:xfrm>
            <a:off x="6923088" y="4843463"/>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hlink"/>
                </a:solidFill>
                <a:latin typeface="Arial" panose="020B0604020202020204" pitchFamily="34" charset="0"/>
              </a:rPr>
              <a:t>IGMP</a:t>
            </a:r>
          </a:p>
        </p:txBody>
      </p:sp>
      <p:sp>
        <p:nvSpPr>
          <p:cNvPr id="21552" name="Text Box 66"/>
          <p:cNvSpPr txBox="1">
            <a:spLocks noChangeArrowheads="1"/>
          </p:cNvSpPr>
          <p:nvPr/>
        </p:nvSpPr>
        <p:spPr bwMode="auto">
          <a:xfrm>
            <a:off x="3838575" y="3259138"/>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R</a:t>
            </a:r>
            <a:r>
              <a:rPr lang="en-US" altLang="zh-CN" sz="2400" baseline="-25000">
                <a:solidFill>
                  <a:schemeClr val="folHlink"/>
                </a:solidFill>
                <a:latin typeface="Arial" panose="020B0604020202020204" pitchFamily="34" charset="0"/>
              </a:rPr>
              <a:t>1</a:t>
            </a:r>
          </a:p>
        </p:txBody>
      </p:sp>
      <p:sp>
        <p:nvSpPr>
          <p:cNvPr id="21553" name="Text Box 67"/>
          <p:cNvSpPr txBox="1">
            <a:spLocks noChangeArrowheads="1"/>
          </p:cNvSpPr>
          <p:nvPr/>
        </p:nvSpPr>
        <p:spPr bwMode="auto">
          <a:xfrm>
            <a:off x="3779838" y="5132388"/>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R</a:t>
            </a:r>
            <a:r>
              <a:rPr lang="en-US" altLang="zh-CN" sz="2400" baseline="-25000">
                <a:solidFill>
                  <a:schemeClr val="folHlink"/>
                </a:solidFill>
                <a:latin typeface="Arial" panose="020B0604020202020204" pitchFamily="34" charset="0"/>
              </a:rPr>
              <a:t>4</a:t>
            </a:r>
          </a:p>
        </p:txBody>
      </p:sp>
      <p:sp>
        <p:nvSpPr>
          <p:cNvPr id="21554" name="Text Box 68"/>
          <p:cNvSpPr txBox="1">
            <a:spLocks noChangeArrowheads="1"/>
          </p:cNvSpPr>
          <p:nvPr/>
        </p:nvSpPr>
        <p:spPr bwMode="auto">
          <a:xfrm>
            <a:off x="6372225" y="4124325"/>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R</a:t>
            </a:r>
            <a:r>
              <a:rPr lang="en-US" altLang="zh-CN" sz="2400" baseline="-25000">
                <a:solidFill>
                  <a:schemeClr val="folHlink"/>
                </a:solidFill>
                <a:latin typeface="Arial" panose="020B0604020202020204" pitchFamily="34" charset="0"/>
              </a:rPr>
              <a:t>3</a:t>
            </a:r>
          </a:p>
        </p:txBody>
      </p:sp>
      <p:sp>
        <p:nvSpPr>
          <p:cNvPr id="21555" name="Text Box 69"/>
          <p:cNvSpPr txBox="1">
            <a:spLocks noChangeArrowheads="1"/>
          </p:cNvSpPr>
          <p:nvPr/>
        </p:nvSpPr>
        <p:spPr bwMode="auto">
          <a:xfrm>
            <a:off x="2254250" y="4005263"/>
            <a:ext cx="517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400">
                <a:solidFill>
                  <a:schemeClr val="folHlink"/>
                </a:solidFill>
                <a:latin typeface="Arial" panose="020B0604020202020204" pitchFamily="34" charset="0"/>
              </a:rPr>
              <a:t>R</a:t>
            </a:r>
            <a:r>
              <a:rPr lang="en-US" altLang="zh-CN" sz="2400" baseline="-25000">
                <a:solidFill>
                  <a:schemeClr val="folHlink"/>
                </a:solidFill>
                <a:latin typeface="Arial" panose="020B0604020202020204" pitchFamily="34" charset="0"/>
              </a:rPr>
              <a:t>2</a:t>
            </a:r>
          </a:p>
        </p:txBody>
      </p:sp>
      <p:sp>
        <p:nvSpPr>
          <p:cNvPr id="21556" name="矩形 1"/>
          <p:cNvSpPr>
            <a:spLocks noChangeArrowheads="1"/>
          </p:cNvSpPr>
          <p:nvPr/>
        </p:nvSpPr>
        <p:spPr bwMode="auto">
          <a:xfrm>
            <a:off x="4784725" y="247650"/>
            <a:ext cx="4352925" cy="4778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a:solidFill>
                  <a:srgbClr val="0070C0"/>
                </a:solidFill>
              </a:rPr>
              <a:t>组播路由器和本地计算机之间</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2125" y="1017588"/>
            <a:ext cx="4943475" cy="612775"/>
          </a:xfrm>
        </p:spPr>
        <p:txBody>
          <a:bodyPr/>
          <a:lstStyle/>
          <a:p>
            <a:pPr eaLnBrk="1" hangingPunct="1"/>
            <a:r>
              <a:rPr lang="en-US" altLang="zh-CN" sz="3200" smtClean="0"/>
              <a:t>IGMP </a:t>
            </a:r>
            <a:r>
              <a:rPr lang="zh-CN" altLang="en-US" sz="3200" smtClean="0"/>
              <a:t>的</a:t>
            </a:r>
            <a:r>
              <a:rPr lang="zh-CN" altLang="en-US" sz="3200" smtClean="0">
                <a:solidFill>
                  <a:schemeClr val="hlink"/>
                </a:solidFill>
              </a:rPr>
              <a:t>本地</a:t>
            </a:r>
            <a:r>
              <a:rPr lang="zh-CN" altLang="en-US" sz="3200" smtClean="0"/>
              <a:t>使用范围 </a:t>
            </a:r>
          </a:p>
        </p:txBody>
      </p:sp>
      <p:sp>
        <p:nvSpPr>
          <p:cNvPr id="23555" name="Rectangle 3"/>
          <p:cNvSpPr>
            <a:spLocks noGrp="1" noChangeArrowheads="1"/>
          </p:cNvSpPr>
          <p:nvPr>
            <p:ph type="body" idx="1"/>
          </p:nvPr>
        </p:nvSpPr>
        <p:spPr>
          <a:xfrm>
            <a:off x="468313" y="1844675"/>
            <a:ext cx="8347075" cy="3744913"/>
          </a:xfrm>
        </p:spPr>
        <p:txBody>
          <a:bodyPr/>
          <a:lstStyle/>
          <a:p>
            <a:pPr eaLnBrk="1" hangingPunct="1"/>
            <a:r>
              <a:rPr lang="en-US" altLang="zh-CN" sz="2800" smtClean="0"/>
              <a:t>IGMP </a:t>
            </a:r>
            <a:r>
              <a:rPr lang="zh-CN" altLang="en-US" sz="2800" smtClean="0">
                <a:solidFill>
                  <a:schemeClr val="hlink"/>
                </a:solidFill>
              </a:rPr>
              <a:t>并非</a:t>
            </a:r>
            <a:r>
              <a:rPr lang="zh-CN" altLang="en-US" sz="2800" smtClean="0"/>
              <a:t>在因特网范围内对所有组播组成员进行管理的协议。</a:t>
            </a:r>
          </a:p>
          <a:p>
            <a:pPr eaLnBrk="1" hangingPunct="1"/>
            <a:r>
              <a:rPr lang="en-US" altLang="zh-CN" sz="2800" smtClean="0"/>
              <a:t>IGMP </a:t>
            </a:r>
            <a:r>
              <a:rPr lang="zh-CN" altLang="en-US" sz="2800" smtClean="0">
                <a:solidFill>
                  <a:schemeClr val="hlink"/>
                </a:solidFill>
              </a:rPr>
              <a:t>不知道</a:t>
            </a:r>
            <a:r>
              <a:rPr lang="zh-CN" altLang="en-US" sz="2800" smtClean="0"/>
              <a:t> </a:t>
            </a:r>
            <a:r>
              <a:rPr lang="en-US" altLang="zh-CN" sz="2800" smtClean="0"/>
              <a:t>IP</a:t>
            </a:r>
            <a:r>
              <a:rPr lang="zh-CN" altLang="en-US" sz="2800" smtClean="0"/>
              <a:t>组播组包含的成员数，</a:t>
            </a:r>
            <a:r>
              <a:rPr lang="zh-CN" altLang="en-US" sz="2800" smtClean="0">
                <a:solidFill>
                  <a:schemeClr val="hlink"/>
                </a:solidFill>
              </a:rPr>
              <a:t>也不知道</a:t>
            </a:r>
            <a:r>
              <a:rPr lang="zh-CN" altLang="en-US" sz="2800" smtClean="0"/>
              <a:t>这些成员都分布在哪些网络上。</a:t>
            </a:r>
          </a:p>
          <a:p>
            <a:pPr eaLnBrk="1" hangingPunct="1"/>
            <a:r>
              <a:rPr lang="en-US" altLang="zh-CN" sz="2800" smtClean="0"/>
              <a:t>IGMP </a:t>
            </a:r>
            <a:r>
              <a:rPr lang="zh-CN" altLang="en-US" sz="2800" smtClean="0"/>
              <a:t>协议是让连接在</a:t>
            </a:r>
            <a:r>
              <a:rPr lang="zh-CN" altLang="en-US" sz="2800" smtClean="0">
                <a:solidFill>
                  <a:schemeClr val="hlink"/>
                </a:solidFill>
              </a:rPr>
              <a:t>本地局域网</a:t>
            </a:r>
            <a:r>
              <a:rPr lang="zh-CN" altLang="en-US" sz="2800" smtClean="0"/>
              <a:t>上的组播路由器知道本局域网上是否有主机（严格讲，是主机上的某个进程）参加或退出了某个组播组。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6245</TotalTime>
  <Words>802</Words>
  <Application>Microsoft Office PowerPoint</Application>
  <PresentationFormat>全屏显示(4:3)</PresentationFormat>
  <Paragraphs>122</Paragraphs>
  <Slides>15</Slides>
  <Notes>15</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vt:i4>
      </vt:variant>
      <vt:variant>
        <vt:lpstr>幻灯片标题</vt:lpstr>
      </vt:variant>
      <vt:variant>
        <vt:i4>15</vt:i4>
      </vt:variant>
    </vt:vector>
  </HeadingPairs>
  <TitlesOfParts>
    <vt:vector size="26" baseType="lpstr">
      <vt:lpstr>黑体</vt:lpstr>
      <vt:lpstr>Arial</vt:lpstr>
      <vt:lpstr>宋体</vt:lpstr>
      <vt:lpstr>Times New Roman</vt:lpstr>
      <vt:lpstr>Verdana</vt:lpstr>
      <vt:lpstr>Wingdings</vt:lpstr>
      <vt:lpstr>楷体_GB2312</vt:lpstr>
      <vt:lpstr>自定义设计方案</vt:lpstr>
      <vt:lpstr>1_自定义设计方案</vt:lpstr>
      <vt:lpstr>Profile</vt:lpstr>
      <vt:lpstr>Microsoft ClipArt Gallery</vt:lpstr>
      <vt:lpstr>PowerPoint 演示文稿</vt:lpstr>
      <vt:lpstr>PowerPoint 演示文稿</vt:lpstr>
      <vt:lpstr> IP 组播</vt:lpstr>
      <vt:lpstr>组播可明显地减少网络中资源的消耗</vt:lpstr>
      <vt:lpstr>IP 组播的一些特点 </vt:lpstr>
      <vt:lpstr>网际组管理协议 IGMP和多播路由选择协议</vt:lpstr>
      <vt:lpstr>网际组管理协议 IGMP</vt:lpstr>
      <vt:lpstr>IGMP 使组播路由器知道组播组成员信息 </vt:lpstr>
      <vt:lpstr>IGMP 的本地使用范围 </vt:lpstr>
      <vt:lpstr>IGMP 可分为两个阶段 </vt:lpstr>
      <vt:lpstr>多播路由选择协议</vt:lpstr>
      <vt:lpstr>组播路由协议在路由器之间交流组信息</vt:lpstr>
      <vt:lpstr>几种组播路由选择协议 </vt:lpstr>
      <vt:lpstr>多播路由选择</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NTKO</cp:lastModifiedBy>
  <cp:revision>1075</cp:revision>
  <dcterms:created xsi:type="dcterms:W3CDTF">1601-01-01T00:00:00Z</dcterms:created>
  <dcterms:modified xsi:type="dcterms:W3CDTF">2022-08-21T05:50:23Z</dcterms:modified>
</cp:coreProperties>
</file>