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3" r:id="rId1"/>
    <p:sldMasterId id="2147483734" r:id="rId2"/>
    <p:sldMasterId id="2147483735" r:id="rId3"/>
  </p:sldMasterIdLst>
  <p:notesMasterIdLst>
    <p:notesMasterId r:id="rId21"/>
  </p:notesMasterIdLst>
  <p:handoutMasterIdLst>
    <p:handoutMasterId r:id="rId22"/>
  </p:handoutMasterIdLst>
  <p:sldIdLst>
    <p:sldId id="258" r:id="rId4"/>
    <p:sldId id="1035" r:id="rId5"/>
    <p:sldId id="1065" r:id="rId6"/>
    <p:sldId id="1081" r:id="rId7"/>
    <p:sldId id="1066" r:id="rId8"/>
    <p:sldId id="1067" r:id="rId9"/>
    <p:sldId id="1068" r:id="rId10"/>
    <p:sldId id="1075" r:id="rId11"/>
    <p:sldId id="1078" r:id="rId12"/>
    <p:sldId id="1076" r:id="rId13"/>
    <p:sldId id="1082" r:id="rId14"/>
    <p:sldId id="1077" r:id="rId15"/>
    <p:sldId id="1070" r:id="rId16"/>
    <p:sldId id="1079" r:id="rId17"/>
    <p:sldId id="1071" r:id="rId18"/>
    <p:sldId id="1080" r:id="rId19"/>
    <p:sldId id="1072" r:id="rId20"/>
  </p:sldIdLst>
  <p:sldSz cx="9144000" cy="6858000" type="screen4x3"/>
  <p:notesSz cx="6858000" cy="9144000"/>
  <p:defaultTextStyle>
    <a:defPPr>
      <a:defRPr lang="en-US"/>
    </a:defPPr>
    <a:lvl1pPr algn="l" rtl="0" eaLnBrk="0" fontAlgn="base" hangingPunct="0">
      <a:spcBef>
        <a:spcPct val="0"/>
      </a:spcBef>
      <a:spcAft>
        <a:spcPct val="0"/>
      </a:spcAft>
      <a:defRPr sz="2500" kern="1200">
        <a:solidFill>
          <a:schemeClr val="bg1"/>
        </a:solidFill>
        <a:latin typeface="黑体" panose="02010609060101010101" pitchFamily="49" charset="-122"/>
        <a:ea typeface="黑体" panose="02010609060101010101" pitchFamily="49" charset="-122"/>
        <a:cs typeface="+mn-cs"/>
      </a:defRPr>
    </a:lvl1pPr>
    <a:lvl2pPr marL="457200" algn="l" rtl="0" eaLnBrk="0" fontAlgn="base" hangingPunct="0">
      <a:spcBef>
        <a:spcPct val="0"/>
      </a:spcBef>
      <a:spcAft>
        <a:spcPct val="0"/>
      </a:spcAft>
      <a:defRPr sz="2500" kern="1200">
        <a:solidFill>
          <a:schemeClr val="bg1"/>
        </a:solidFill>
        <a:latin typeface="黑体" panose="02010609060101010101" pitchFamily="49" charset="-122"/>
        <a:ea typeface="黑体" panose="02010609060101010101" pitchFamily="49" charset="-122"/>
        <a:cs typeface="+mn-cs"/>
      </a:defRPr>
    </a:lvl2pPr>
    <a:lvl3pPr marL="914400" algn="l" rtl="0" eaLnBrk="0" fontAlgn="base" hangingPunct="0">
      <a:spcBef>
        <a:spcPct val="0"/>
      </a:spcBef>
      <a:spcAft>
        <a:spcPct val="0"/>
      </a:spcAft>
      <a:defRPr sz="2500" kern="1200">
        <a:solidFill>
          <a:schemeClr val="bg1"/>
        </a:solidFill>
        <a:latin typeface="黑体" panose="02010609060101010101" pitchFamily="49" charset="-122"/>
        <a:ea typeface="黑体" panose="02010609060101010101" pitchFamily="49" charset="-122"/>
        <a:cs typeface="+mn-cs"/>
      </a:defRPr>
    </a:lvl3pPr>
    <a:lvl4pPr marL="1371600" algn="l" rtl="0" eaLnBrk="0" fontAlgn="base" hangingPunct="0">
      <a:spcBef>
        <a:spcPct val="0"/>
      </a:spcBef>
      <a:spcAft>
        <a:spcPct val="0"/>
      </a:spcAft>
      <a:defRPr sz="2500" kern="1200">
        <a:solidFill>
          <a:schemeClr val="bg1"/>
        </a:solidFill>
        <a:latin typeface="黑体" panose="02010609060101010101" pitchFamily="49" charset="-122"/>
        <a:ea typeface="黑体" panose="02010609060101010101" pitchFamily="49" charset="-122"/>
        <a:cs typeface="+mn-cs"/>
      </a:defRPr>
    </a:lvl4pPr>
    <a:lvl5pPr marL="1828800" algn="l" rtl="0" eaLnBrk="0" fontAlgn="base" hangingPunct="0">
      <a:spcBef>
        <a:spcPct val="0"/>
      </a:spcBef>
      <a:spcAft>
        <a:spcPct val="0"/>
      </a:spcAft>
      <a:defRPr sz="2500" kern="1200">
        <a:solidFill>
          <a:schemeClr val="bg1"/>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sz="2500" kern="1200">
        <a:solidFill>
          <a:schemeClr val="bg1"/>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sz="2500" kern="1200">
        <a:solidFill>
          <a:schemeClr val="bg1"/>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sz="2500" kern="1200">
        <a:solidFill>
          <a:schemeClr val="bg1"/>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sz="2500" kern="1200">
        <a:solidFill>
          <a:schemeClr val="bg1"/>
        </a:solidFill>
        <a:latin typeface="黑体" panose="02010609060101010101" pitchFamily="49" charset="-122"/>
        <a:ea typeface="黑体" panose="02010609060101010101" pitchFamily="49" charset="-122"/>
        <a:cs typeface="+mn-cs"/>
      </a:defRPr>
    </a:lvl9pPr>
  </p:defaultTextStyle>
  <p:extLst>
    <p:ext uri="{EFAFB233-063F-42B5-8137-9DF3F51BA10A}">
      <p15:sldGuideLst xmlns:p15="http://schemas.microsoft.com/office/powerpoint/2012/main">
        <p15:guide id="1" orient="horz" pos="220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516FA7"/>
    <a:srgbClr val="CCECFF"/>
    <a:srgbClr val="CC0000"/>
    <a:srgbClr val="FF9933"/>
    <a:srgbClr val="FFCC00"/>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0" autoAdjust="0"/>
    <p:restoredTop sz="99822" autoAdjust="0"/>
  </p:normalViewPr>
  <p:slideViewPr>
    <p:cSldViewPr>
      <p:cViewPr varScale="1">
        <p:scale>
          <a:sx n="85" d="100"/>
          <a:sy n="85" d="100"/>
        </p:scale>
        <p:origin x="1267" y="67"/>
      </p:cViewPr>
      <p:guideLst>
        <p:guide orient="horz" pos="2205"/>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41" d="100"/>
          <a:sy n="41" d="100"/>
        </p:scale>
        <p:origin x="-205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kumimoji="1" sz="1200">
                <a:solidFill>
                  <a:schemeClr val="tx1"/>
                </a:solidFill>
                <a:latin typeface="Times New Roman" pitchFamily="18" charset="0"/>
                <a:ea typeface="宋体" pitchFamily="2" charset="-122"/>
              </a:defRPr>
            </a:lvl1pPr>
          </a:lstStyle>
          <a:p>
            <a:pPr>
              <a:defRPr/>
            </a:pPr>
            <a:endParaRPr lang="zh-CN" altLang="en-US"/>
          </a:p>
        </p:txBody>
      </p:sp>
      <p:sp>
        <p:nvSpPr>
          <p:cNvPr id="23859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solidFill>
                  <a:schemeClr val="tx1"/>
                </a:solidFill>
                <a:latin typeface="Times New Roman" pitchFamily="18" charset="0"/>
                <a:ea typeface="宋体" pitchFamily="2" charset="-122"/>
              </a:defRPr>
            </a:lvl1pPr>
          </a:lstStyle>
          <a:p>
            <a:pPr>
              <a:defRPr/>
            </a:pPr>
            <a:fld id="{F68EEF95-0463-40B9-95D3-5366F77E3DD1}" type="datetime1">
              <a:rPr lang="zh-CN" altLang="en-US"/>
              <a:pPr>
                <a:defRPr/>
              </a:pPr>
              <a:t>2024/3/29</a:t>
            </a:fld>
            <a:endParaRPr lang="en-US" altLang="zh-CN"/>
          </a:p>
        </p:txBody>
      </p:sp>
      <p:sp>
        <p:nvSpPr>
          <p:cNvPr id="23859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kumimoji="1" sz="1200">
                <a:solidFill>
                  <a:schemeClr val="tx1"/>
                </a:solidFill>
                <a:latin typeface="Times New Roman" pitchFamily="18" charset="0"/>
                <a:ea typeface="宋体" pitchFamily="2" charset="-122"/>
              </a:defRPr>
            </a:lvl1pPr>
          </a:lstStyle>
          <a:p>
            <a:pPr>
              <a:defRPr/>
            </a:pPr>
            <a:endParaRPr lang="en-US" altLang="zh-CN"/>
          </a:p>
        </p:txBody>
      </p:sp>
      <p:sp>
        <p:nvSpPr>
          <p:cNvPr id="23859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solidFill>
                  <a:schemeClr val="tx1"/>
                </a:solidFill>
                <a:latin typeface="Times New Roman" panose="02020603050405020304" pitchFamily="18" charset="0"/>
                <a:ea typeface="宋体" panose="02010600030101010101" pitchFamily="2" charset="-122"/>
              </a:defRPr>
            </a:lvl1pPr>
          </a:lstStyle>
          <a:p>
            <a:pPr>
              <a:defRPr/>
            </a:pPr>
            <a:fld id="{09079EF0-8A58-4A54-A86B-E816BC05EF3E}" type="slidenum">
              <a:rPr lang="zh-CN" altLang="en-US"/>
              <a:pPr>
                <a:defRPr/>
              </a:pPr>
              <a:t>‹#›</a:t>
            </a:fld>
            <a:endParaRPr lang="en-US" altLang="zh-CN"/>
          </a:p>
        </p:txBody>
      </p:sp>
    </p:spTree>
    <p:extLst>
      <p:ext uri="{BB962C8B-B14F-4D97-AF65-F5344CB8AC3E}">
        <p14:creationId xmlns:p14="http://schemas.microsoft.com/office/powerpoint/2010/main" val="36902325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kumimoji="1" sz="1200">
                <a:solidFill>
                  <a:schemeClr val="tx1"/>
                </a:solidFill>
                <a:latin typeface="Times New Roman" pitchFamily="18" charset="0"/>
                <a:ea typeface="宋体" pitchFamily="2" charset="-122"/>
              </a:defRPr>
            </a:lvl1pPr>
          </a:lstStyle>
          <a:p>
            <a:pPr>
              <a:defRPr/>
            </a:pPr>
            <a:endParaRPr lang="zh-CN" altLang="en-US"/>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solidFill>
                  <a:schemeClr val="tx1"/>
                </a:solidFill>
                <a:latin typeface="Times New Roman" pitchFamily="18" charset="0"/>
                <a:ea typeface="宋体" pitchFamily="2" charset="-122"/>
              </a:defRPr>
            </a:lvl1pPr>
          </a:lstStyle>
          <a:p>
            <a:pPr>
              <a:defRPr/>
            </a:pPr>
            <a:fld id="{B610BCAF-BDF4-4AAF-A4FC-39F2C5123E91}" type="datetime1">
              <a:rPr lang="zh-CN" altLang="en-US"/>
              <a:pPr>
                <a:defRPr/>
              </a:pPr>
              <a:t>2024/3/29</a:t>
            </a:fld>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kumimoji="1" sz="1200">
                <a:solidFill>
                  <a:schemeClr val="tx1"/>
                </a:solidFill>
                <a:latin typeface="Times New Roman" pitchFamily="18" charset="0"/>
                <a:ea typeface="宋体"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solidFill>
                  <a:schemeClr val="tx1"/>
                </a:solidFill>
                <a:latin typeface="Times New Roman" panose="02020603050405020304" pitchFamily="18" charset="0"/>
                <a:ea typeface="宋体" panose="02010600030101010101" pitchFamily="2" charset="-122"/>
              </a:defRPr>
            </a:lvl1pPr>
          </a:lstStyle>
          <a:p>
            <a:pPr>
              <a:defRPr/>
            </a:pPr>
            <a:fld id="{CC45FB4A-3872-424D-936A-7EDE482CFA2A}" type="slidenum">
              <a:rPr lang="zh-CN" altLang="en-US"/>
              <a:pPr>
                <a:defRPr/>
              </a:pPr>
              <a:t>‹#›</a:t>
            </a:fld>
            <a:endParaRPr lang="en-US" altLang="zh-CN"/>
          </a:p>
        </p:txBody>
      </p:sp>
    </p:spTree>
    <p:extLst>
      <p:ext uri="{BB962C8B-B14F-4D97-AF65-F5344CB8AC3E}">
        <p14:creationId xmlns:p14="http://schemas.microsoft.com/office/powerpoint/2010/main" val="2345577249"/>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2BFF0DD-CC29-4606-BB9B-B2238A2D5D75}" type="datetime1">
              <a:rPr lang="zh-CN" altLang="en-US" smtClean="0"/>
              <a:pPr>
                <a:spcBef>
                  <a:spcPct val="0"/>
                </a:spcBef>
              </a:pPr>
              <a:t>2024/3/29</a:t>
            </a:fld>
            <a:endParaRPr lang="en-US" altLang="zh-CN" smtClean="0"/>
          </a:p>
        </p:txBody>
      </p:sp>
      <p:sp>
        <p:nvSpPr>
          <p:cNvPr id="8195"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F6BB549-9D68-4A30-AF9D-7D12E6E2E45D}" type="slidenum">
              <a:rPr lang="zh-CN" altLang="en-US" smtClean="0"/>
              <a:pPr>
                <a:spcBef>
                  <a:spcPct val="0"/>
                </a:spcBef>
              </a:pPr>
              <a:t>1</a:t>
            </a:fld>
            <a:endParaRPr lang="en-US" altLang="zh-CN" smtClean="0"/>
          </a:p>
        </p:txBody>
      </p:sp>
      <p:sp>
        <p:nvSpPr>
          <p:cNvPr id="8196" name="Rectangle 2"/>
          <p:cNvSpPr>
            <a:spLocks noGrp="1" noRot="1" noChangeAspect="1" noChangeArrowheads="1" noTextEdit="1"/>
          </p:cNvSpPr>
          <p:nvPr>
            <p:ph type="sldImg"/>
          </p:nvPr>
        </p:nvSpPr>
        <p:spPr>
          <a:ln/>
        </p:spPr>
      </p:sp>
      <p:sp>
        <p:nvSpPr>
          <p:cNvPr id="8197"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618366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EFCABCC-8DF6-4957-A5A9-67B8BEF37968}" type="slidenum">
              <a:rPr lang="en-US" altLang="zh-CN" smtClean="0">
                <a:latin typeface="Arial" panose="020B0604020202020204" pitchFamily="34" charset="0"/>
              </a:rPr>
              <a:pPr>
                <a:spcBef>
                  <a:spcPct val="0"/>
                </a:spcBef>
              </a:pPr>
              <a:t>10</a:t>
            </a:fld>
            <a:endParaRPr lang="en-US" altLang="zh-CN" smtClean="0">
              <a:latin typeface="Arial" panose="020B0604020202020204"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877578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EFCABCC-8DF6-4957-A5A9-67B8BEF37968}" type="slidenum">
              <a:rPr lang="en-US" altLang="zh-CN" smtClean="0">
                <a:latin typeface="Arial" panose="020B0604020202020204" pitchFamily="34" charset="0"/>
              </a:rPr>
              <a:pPr>
                <a:spcBef>
                  <a:spcPct val="0"/>
                </a:spcBef>
              </a:pPr>
              <a:t>11</a:t>
            </a:fld>
            <a:endParaRPr lang="en-US" altLang="zh-CN" smtClean="0">
              <a:latin typeface="Arial" panose="020B0604020202020204"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2395206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4252411-3D1E-4A97-BE3D-18DA17D39AAC}" type="slidenum">
              <a:rPr lang="en-US" altLang="zh-CN" smtClean="0">
                <a:latin typeface="Arial" panose="020B0604020202020204" pitchFamily="34" charset="0"/>
              </a:rPr>
              <a:pPr>
                <a:spcBef>
                  <a:spcPct val="0"/>
                </a:spcBef>
              </a:pPr>
              <a:t>12</a:t>
            </a:fld>
            <a:endParaRPr lang="en-US" altLang="zh-CN" smtClean="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4167430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FD50DA8-450B-4257-B239-4210F4B662B1}" type="slidenum">
              <a:rPr lang="en-US" altLang="zh-CN" smtClean="0">
                <a:latin typeface="Arial" panose="020B0604020202020204" pitchFamily="34" charset="0"/>
              </a:rPr>
              <a:pPr>
                <a:spcBef>
                  <a:spcPct val="0"/>
                </a:spcBef>
              </a:pPr>
              <a:t>13</a:t>
            </a:fld>
            <a:endParaRPr lang="en-US" altLang="zh-CN" smtClean="0">
              <a:latin typeface="Arial" panose="020B060402020202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2136446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4C5A12E-34F9-4150-BF7E-B4B763579600}" type="slidenum">
              <a:rPr lang="en-US" altLang="zh-CN" smtClean="0">
                <a:latin typeface="Arial" panose="020B0604020202020204" pitchFamily="34" charset="0"/>
              </a:rPr>
              <a:pPr>
                <a:spcBef>
                  <a:spcPct val="0"/>
                </a:spcBef>
              </a:pPr>
              <a:t>14</a:t>
            </a:fld>
            <a:endParaRPr lang="en-US" altLang="zh-CN" smtClean="0">
              <a:latin typeface="Arial" panose="020B0604020202020204"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1815434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3FD94E2-A787-4923-A1DB-6241BB855675}" type="slidenum">
              <a:rPr lang="en-US" altLang="zh-CN" smtClean="0">
                <a:latin typeface="Arial" panose="020B0604020202020204" pitchFamily="34" charset="0"/>
              </a:rPr>
              <a:pPr>
                <a:spcBef>
                  <a:spcPct val="0"/>
                </a:spcBef>
              </a:pPr>
              <a:t>15</a:t>
            </a:fld>
            <a:endParaRPr lang="en-US" altLang="zh-CN" smtClean="0">
              <a:latin typeface="Arial" panose="020B0604020202020204"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4283029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6DA6F54-F295-48C5-8EE7-8D6924D849BA}" type="slidenum">
              <a:rPr lang="en-US" altLang="zh-CN" smtClean="0">
                <a:latin typeface="Arial" panose="020B0604020202020204" pitchFamily="34" charset="0"/>
              </a:rPr>
              <a:pPr>
                <a:spcBef>
                  <a:spcPct val="0"/>
                </a:spcBef>
              </a:pPr>
              <a:t>16</a:t>
            </a:fld>
            <a:endParaRPr lang="en-US" altLang="zh-CN" smtClean="0">
              <a:latin typeface="Arial" panose="020B0604020202020204"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1122494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8144A6C-8E15-49C1-AC48-C431A8E8C84D}" type="slidenum">
              <a:rPr lang="en-US" altLang="zh-CN" smtClean="0">
                <a:latin typeface="Arial" panose="020B0604020202020204" pitchFamily="34" charset="0"/>
              </a:rPr>
              <a:pPr>
                <a:spcBef>
                  <a:spcPct val="0"/>
                </a:spcBef>
              </a:pPr>
              <a:t>17</a:t>
            </a:fld>
            <a:endParaRPr lang="en-US" altLang="zh-CN" smtClean="0">
              <a:latin typeface="Arial" panose="020B0604020202020204"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2102439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B6C1139-8AAC-45E8-97B8-4AF1F92BD34C}" type="slidenum">
              <a:rPr lang="en-US" altLang="zh-CN" smtClean="0">
                <a:latin typeface="Arial" panose="020B0604020202020204" pitchFamily="34" charset="0"/>
              </a:rPr>
              <a:pPr>
                <a:spcBef>
                  <a:spcPct val="0"/>
                </a:spcBef>
              </a:pPr>
              <a:t>2</a:t>
            </a:fld>
            <a:endParaRPr lang="en-US" altLang="zh-CN" smtClean="0">
              <a:latin typeface="Arial" panose="020B0604020202020204" pitchFamily="34" charset="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2788923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A2CB703-0736-4CD4-9662-D600FACC734A}" type="slidenum">
              <a:rPr lang="en-US" altLang="zh-CN" smtClean="0">
                <a:latin typeface="Arial" panose="020B0604020202020204" pitchFamily="34" charset="0"/>
              </a:rPr>
              <a:pPr>
                <a:spcBef>
                  <a:spcPct val="0"/>
                </a:spcBef>
              </a:pPr>
              <a:t>3</a:t>
            </a:fld>
            <a:endParaRPr lang="en-US" altLang="zh-CN" smtClean="0">
              <a:latin typeface="Arial" panose="020B0604020202020204" pitchFamily="34"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986894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AFF4280-F653-43B8-880D-3EC83A58F5B0}" type="slidenum">
              <a:rPr lang="en-US" altLang="zh-CN" smtClean="0">
                <a:latin typeface="Arial" panose="020B0604020202020204" pitchFamily="34" charset="0"/>
              </a:rPr>
              <a:pPr>
                <a:spcBef>
                  <a:spcPct val="0"/>
                </a:spcBef>
              </a:pPr>
              <a:t>4</a:t>
            </a:fld>
            <a:endParaRPr lang="en-US" altLang="zh-CN" smtClean="0">
              <a:latin typeface="Arial" panose="020B0604020202020204" pitchFamily="34"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3402094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18D4567-F733-44A8-84B0-6E24852D21F0}" type="slidenum">
              <a:rPr lang="en-US" altLang="zh-CN" smtClean="0">
                <a:latin typeface="Arial" panose="020B0604020202020204" pitchFamily="34" charset="0"/>
              </a:rPr>
              <a:pPr>
                <a:spcBef>
                  <a:spcPct val="0"/>
                </a:spcBef>
              </a:pPr>
              <a:t>5</a:t>
            </a:fld>
            <a:endParaRPr lang="en-US" altLang="zh-CN" smtClean="0">
              <a:latin typeface="Arial" panose="020B0604020202020204" pitchFamily="34"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3842045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AD93F71-CEC6-4948-BB5F-C801EFCA088F}" type="slidenum">
              <a:rPr lang="en-US" altLang="zh-CN" smtClean="0">
                <a:latin typeface="Arial" panose="020B0604020202020204" pitchFamily="34" charset="0"/>
              </a:rPr>
              <a:pPr>
                <a:spcBef>
                  <a:spcPct val="0"/>
                </a:spcBef>
              </a:pPr>
              <a:t>6</a:t>
            </a:fld>
            <a:endParaRPr lang="en-US" altLang="zh-CN" smtClean="0">
              <a:latin typeface="Arial" panose="020B0604020202020204" pitchFamily="34"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1601097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DA7B2DB-3C12-498D-898A-B676F9D2B749}" type="slidenum">
              <a:rPr lang="en-US" altLang="zh-CN" smtClean="0">
                <a:latin typeface="Arial" panose="020B0604020202020204" pitchFamily="34" charset="0"/>
              </a:rPr>
              <a:pPr>
                <a:spcBef>
                  <a:spcPct val="0"/>
                </a:spcBef>
              </a:pPr>
              <a:t>7</a:t>
            </a:fld>
            <a:endParaRPr lang="en-US" altLang="zh-CN" smtClean="0">
              <a:latin typeface="Arial" panose="020B0604020202020204" pitchFamily="34"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2156492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5822582-EC15-48B1-AEE5-BB42F4967C84}" type="slidenum">
              <a:rPr lang="en-US" altLang="zh-CN" smtClean="0">
                <a:latin typeface="Arial" panose="020B0604020202020204" pitchFamily="34" charset="0"/>
              </a:rPr>
              <a:pPr>
                <a:spcBef>
                  <a:spcPct val="0"/>
                </a:spcBef>
              </a:pPr>
              <a:t>8</a:t>
            </a:fld>
            <a:endParaRPr lang="en-US" altLang="zh-CN" smtClean="0">
              <a:latin typeface="Arial" panose="020B0604020202020204" pitchFamily="34"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1839823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67DCC58-10CF-438B-87F3-672CB399D422}" type="slidenum">
              <a:rPr lang="en-US" altLang="zh-CN" smtClean="0">
                <a:latin typeface="Arial" panose="020B0604020202020204" pitchFamily="34" charset="0"/>
              </a:rPr>
              <a:pPr>
                <a:spcBef>
                  <a:spcPct val="0"/>
                </a:spcBef>
              </a:pPr>
              <a:t>9</a:t>
            </a:fld>
            <a:endParaRPr lang="en-US" altLang="zh-CN" smtClean="0">
              <a:latin typeface="Arial" panose="020B0604020202020204" pitchFamily="34"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2729263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7826C087-FDFB-4327-9302-FA94BE277582}" type="datetime11">
              <a:rPr lang="zh-CN" altLang="en-US"/>
              <a:pPr>
                <a:defRPr/>
              </a:pPr>
              <a:t>13:46:37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5671E99-3B8C-4010-9142-3BA6F244A436}" type="slidenum">
              <a:rPr lang="zh-CN" altLang="en-US"/>
              <a:pPr>
                <a:defRPr/>
              </a:pPr>
              <a:t>‹#›</a:t>
            </a:fld>
            <a:endParaRPr lang="en-US" altLang="zh-CN"/>
          </a:p>
        </p:txBody>
      </p:sp>
    </p:spTree>
    <p:extLst>
      <p:ext uri="{BB962C8B-B14F-4D97-AF65-F5344CB8AC3E}">
        <p14:creationId xmlns:p14="http://schemas.microsoft.com/office/powerpoint/2010/main" val="2430422833"/>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F023DAFE-D162-4034-80A1-D6315C104D4D}" type="datetime11">
              <a:rPr lang="zh-CN" altLang="en-US"/>
              <a:pPr>
                <a:defRPr/>
              </a:pPr>
              <a:t>13:46:37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1649438-734D-4B81-9BBE-6B4EC54225D6}" type="slidenum">
              <a:rPr lang="zh-CN" altLang="en-US"/>
              <a:pPr>
                <a:defRPr/>
              </a:pPr>
              <a:t>‹#›</a:t>
            </a:fld>
            <a:endParaRPr lang="en-US" altLang="zh-CN"/>
          </a:p>
        </p:txBody>
      </p:sp>
    </p:spTree>
    <p:extLst>
      <p:ext uri="{BB962C8B-B14F-4D97-AF65-F5344CB8AC3E}">
        <p14:creationId xmlns:p14="http://schemas.microsoft.com/office/powerpoint/2010/main" val="147931013"/>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96F4F324-334D-43BD-BAB7-1442B9BC7945}" type="datetime11">
              <a:rPr lang="zh-CN" altLang="en-US"/>
              <a:pPr>
                <a:defRPr/>
              </a:pPr>
              <a:t>13:46:37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6735732-EF60-4180-8E71-ED435D56D881}" type="slidenum">
              <a:rPr lang="zh-CN" altLang="en-US"/>
              <a:pPr>
                <a:defRPr/>
              </a:pPr>
              <a:t>‹#›</a:t>
            </a:fld>
            <a:endParaRPr lang="en-US" altLang="zh-CN"/>
          </a:p>
        </p:txBody>
      </p:sp>
    </p:spTree>
    <p:extLst>
      <p:ext uri="{BB962C8B-B14F-4D97-AF65-F5344CB8AC3E}">
        <p14:creationId xmlns:p14="http://schemas.microsoft.com/office/powerpoint/2010/main" val="137872135"/>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2EE4896E-7391-4A9C-944B-B2A1BB36A01F}" type="datetime11">
              <a:rPr lang="zh-CN" altLang="en-US"/>
              <a:pPr>
                <a:defRPr/>
              </a:pPr>
              <a:t>13:46:37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25502A7-FDF7-43FD-9DEE-07CEE6CD3701}" type="slidenum">
              <a:rPr lang="zh-CN" altLang="en-US"/>
              <a:pPr>
                <a:defRPr/>
              </a:pPr>
              <a:t>‹#›</a:t>
            </a:fld>
            <a:endParaRPr lang="en-US" altLang="zh-CN"/>
          </a:p>
        </p:txBody>
      </p:sp>
    </p:spTree>
    <p:extLst>
      <p:ext uri="{BB962C8B-B14F-4D97-AF65-F5344CB8AC3E}">
        <p14:creationId xmlns:p14="http://schemas.microsoft.com/office/powerpoint/2010/main" val="4264836623"/>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2D5298CE-D8D4-4657-800A-BBE31814A288}" type="datetime11">
              <a:rPr lang="zh-CN" altLang="en-US"/>
              <a:pPr>
                <a:defRPr/>
              </a:pPr>
              <a:t>13:46:37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85D4CF9-08BA-489F-B945-27A8333C414B}" type="slidenum">
              <a:rPr lang="zh-CN" altLang="en-US"/>
              <a:pPr>
                <a:defRPr/>
              </a:pPr>
              <a:t>‹#›</a:t>
            </a:fld>
            <a:endParaRPr lang="en-US" altLang="zh-CN"/>
          </a:p>
        </p:txBody>
      </p:sp>
    </p:spTree>
    <p:extLst>
      <p:ext uri="{BB962C8B-B14F-4D97-AF65-F5344CB8AC3E}">
        <p14:creationId xmlns:p14="http://schemas.microsoft.com/office/powerpoint/2010/main" val="4285521354"/>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FDC3F7BC-4FA1-456D-98AB-8B86E93DAF71}" type="datetime11">
              <a:rPr lang="zh-CN" altLang="en-US"/>
              <a:pPr>
                <a:defRPr/>
              </a:pPr>
              <a:t>13:46:37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BC83B89-BD91-458A-BDDE-6F7B6E0420D6}" type="slidenum">
              <a:rPr lang="zh-CN" altLang="en-US"/>
              <a:pPr>
                <a:defRPr/>
              </a:pPr>
              <a:t>‹#›</a:t>
            </a:fld>
            <a:endParaRPr lang="en-US" altLang="zh-CN"/>
          </a:p>
        </p:txBody>
      </p:sp>
    </p:spTree>
    <p:extLst>
      <p:ext uri="{BB962C8B-B14F-4D97-AF65-F5344CB8AC3E}">
        <p14:creationId xmlns:p14="http://schemas.microsoft.com/office/powerpoint/2010/main" val="2532673070"/>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13DB2C24-7C11-4573-9017-F98ADBB4C0AD}" type="datetime11">
              <a:rPr lang="zh-CN" altLang="en-US"/>
              <a:pPr>
                <a:defRPr/>
              </a:pPr>
              <a:t>13:46:37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856839E-4D58-4390-AA53-803852173C07}" type="slidenum">
              <a:rPr lang="zh-CN" altLang="en-US"/>
              <a:pPr>
                <a:defRPr/>
              </a:pPr>
              <a:t>‹#›</a:t>
            </a:fld>
            <a:endParaRPr lang="en-US" altLang="zh-CN"/>
          </a:p>
        </p:txBody>
      </p:sp>
    </p:spTree>
    <p:extLst>
      <p:ext uri="{BB962C8B-B14F-4D97-AF65-F5344CB8AC3E}">
        <p14:creationId xmlns:p14="http://schemas.microsoft.com/office/powerpoint/2010/main" val="2973549495"/>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4C4A413E-3C09-42CD-BBA0-659E0DF3D586}" type="datetime11">
              <a:rPr lang="zh-CN" altLang="en-US"/>
              <a:pPr>
                <a:defRPr/>
              </a:pPr>
              <a:t>13:46:37</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641AB2B-9F2B-4B2D-A78B-07E59682AC2B}" type="slidenum">
              <a:rPr lang="zh-CN" altLang="en-US"/>
              <a:pPr>
                <a:defRPr/>
              </a:pPr>
              <a:t>‹#›</a:t>
            </a:fld>
            <a:endParaRPr lang="en-US" altLang="zh-CN"/>
          </a:p>
        </p:txBody>
      </p:sp>
    </p:spTree>
    <p:extLst>
      <p:ext uri="{BB962C8B-B14F-4D97-AF65-F5344CB8AC3E}">
        <p14:creationId xmlns:p14="http://schemas.microsoft.com/office/powerpoint/2010/main" val="3816440089"/>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6D6D7576-6C0B-4B66-BF52-E34453B14D39}" type="datetime11">
              <a:rPr lang="zh-CN" altLang="en-US"/>
              <a:pPr>
                <a:defRPr/>
              </a:pPr>
              <a:t>13:46:37</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5413A34-F64E-41F0-9B2A-51728EB36FBB}" type="slidenum">
              <a:rPr lang="zh-CN" altLang="en-US"/>
              <a:pPr>
                <a:defRPr/>
              </a:pPr>
              <a:t>‹#›</a:t>
            </a:fld>
            <a:endParaRPr lang="en-US" altLang="zh-CN"/>
          </a:p>
        </p:txBody>
      </p:sp>
    </p:spTree>
    <p:extLst>
      <p:ext uri="{BB962C8B-B14F-4D97-AF65-F5344CB8AC3E}">
        <p14:creationId xmlns:p14="http://schemas.microsoft.com/office/powerpoint/2010/main" val="1931001405"/>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0282F677-E8D1-4C65-94F1-60A812CDF517}" type="datetime11">
              <a:rPr lang="zh-CN" altLang="en-US"/>
              <a:pPr>
                <a:defRPr/>
              </a:pPr>
              <a:t>13:46:37</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B9588FC-D20F-4CD7-95B6-782C54DFFFF1}" type="slidenum">
              <a:rPr lang="zh-CN" altLang="en-US"/>
              <a:pPr>
                <a:defRPr/>
              </a:pPr>
              <a:t>‹#›</a:t>
            </a:fld>
            <a:endParaRPr lang="en-US" altLang="zh-CN"/>
          </a:p>
        </p:txBody>
      </p:sp>
    </p:spTree>
    <p:extLst>
      <p:ext uri="{BB962C8B-B14F-4D97-AF65-F5344CB8AC3E}">
        <p14:creationId xmlns:p14="http://schemas.microsoft.com/office/powerpoint/2010/main" val="2702576005"/>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D37B3281-8A24-4F21-8C0D-A5423521D9EF}" type="datetime11">
              <a:rPr lang="zh-CN" altLang="en-US"/>
              <a:pPr>
                <a:defRPr/>
              </a:pPr>
              <a:t>13:46:37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6E335AB-7CC1-40EC-85A1-25003FA353DD}" type="slidenum">
              <a:rPr lang="zh-CN" altLang="en-US"/>
              <a:pPr>
                <a:defRPr/>
              </a:pPr>
              <a:t>‹#›</a:t>
            </a:fld>
            <a:endParaRPr lang="en-US" altLang="zh-CN"/>
          </a:p>
        </p:txBody>
      </p:sp>
    </p:spTree>
    <p:extLst>
      <p:ext uri="{BB962C8B-B14F-4D97-AF65-F5344CB8AC3E}">
        <p14:creationId xmlns:p14="http://schemas.microsoft.com/office/powerpoint/2010/main" val="1657456039"/>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45BD4E4B-6A56-416A-94C5-B675EEE8E4E0}" type="datetime11">
              <a:rPr lang="zh-CN" altLang="en-US"/>
              <a:pPr>
                <a:defRPr/>
              </a:pPr>
              <a:t>13:46:37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B854F07-8423-49E6-B42B-6D710602D682}" type="slidenum">
              <a:rPr lang="zh-CN" altLang="en-US"/>
              <a:pPr>
                <a:defRPr/>
              </a:pPr>
              <a:t>‹#›</a:t>
            </a:fld>
            <a:endParaRPr lang="en-US" altLang="zh-CN"/>
          </a:p>
        </p:txBody>
      </p:sp>
    </p:spTree>
    <p:extLst>
      <p:ext uri="{BB962C8B-B14F-4D97-AF65-F5344CB8AC3E}">
        <p14:creationId xmlns:p14="http://schemas.microsoft.com/office/powerpoint/2010/main" val="500803373"/>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F24419C9-78E2-4BD8-BA29-FC3D06930EAC}" type="datetime11">
              <a:rPr lang="zh-CN" altLang="en-US"/>
              <a:pPr>
                <a:defRPr/>
              </a:pPr>
              <a:t>13:46:37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2835EE3-675A-48F6-9C9F-A8251541E438}" type="slidenum">
              <a:rPr lang="zh-CN" altLang="en-US"/>
              <a:pPr>
                <a:defRPr/>
              </a:pPr>
              <a:t>‹#›</a:t>
            </a:fld>
            <a:endParaRPr lang="en-US" altLang="zh-CN"/>
          </a:p>
        </p:txBody>
      </p:sp>
    </p:spTree>
    <p:extLst>
      <p:ext uri="{BB962C8B-B14F-4D97-AF65-F5344CB8AC3E}">
        <p14:creationId xmlns:p14="http://schemas.microsoft.com/office/powerpoint/2010/main" val="1675122590"/>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00BE5B62-9450-4F38-8C6C-3A66F4985CE7}" type="datetime11">
              <a:rPr lang="zh-CN" altLang="en-US"/>
              <a:pPr>
                <a:defRPr/>
              </a:pPr>
              <a:t>13:46:37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522EC80-0BCC-4A4C-9EFE-D53D0699D503}" type="slidenum">
              <a:rPr lang="zh-CN" altLang="en-US"/>
              <a:pPr>
                <a:defRPr/>
              </a:pPr>
              <a:t>‹#›</a:t>
            </a:fld>
            <a:endParaRPr lang="en-US" altLang="zh-CN"/>
          </a:p>
        </p:txBody>
      </p:sp>
    </p:spTree>
    <p:extLst>
      <p:ext uri="{BB962C8B-B14F-4D97-AF65-F5344CB8AC3E}">
        <p14:creationId xmlns:p14="http://schemas.microsoft.com/office/powerpoint/2010/main" val="3722488614"/>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A3686848-161D-4310-8506-24D8D4315345}" type="datetime11">
              <a:rPr lang="zh-CN" altLang="en-US"/>
              <a:pPr>
                <a:defRPr/>
              </a:pPr>
              <a:t>13:46:37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910B8E5-0C3C-48BB-859E-3F1284481AC6}" type="slidenum">
              <a:rPr lang="zh-CN" altLang="en-US"/>
              <a:pPr>
                <a:defRPr/>
              </a:pPr>
              <a:t>‹#›</a:t>
            </a:fld>
            <a:endParaRPr lang="en-US" altLang="zh-CN"/>
          </a:p>
        </p:txBody>
      </p:sp>
    </p:spTree>
    <p:extLst>
      <p:ext uri="{BB962C8B-B14F-4D97-AF65-F5344CB8AC3E}">
        <p14:creationId xmlns:p14="http://schemas.microsoft.com/office/powerpoint/2010/main" val="1547016368"/>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4"/>
          <p:cNvSpPr>
            <a:spLocks noChangeArrowheads="1"/>
          </p:cNvSpPr>
          <p:nvPr/>
        </p:nvSpPr>
        <p:spPr bwMode="auto">
          <a:xfrm>
            <a:off x="755650" y="1547813"/>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2627313" y="260350"/>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500">
                <a:solidFill>
                  <a:schemeClr val="bg1"/>
                </a:solidFill>
                <a:latin typeface="黑体" pitchFamily="49" charset="-122"/>
                <a:ea typeface="黑体" pitchFamily="49" charset="-122"/>
              </a:defRPr>
            </a:lvl1pPr>
            <a:lvl2pPr marL="742950" indent="-285750" eaLnBrk="0" hangingPunct="0">
              <a:defRPr sz="2500">
                <a:solidFill>
                  <a:schemeClr val="bg1"/>
                </a:solidFill>
                <a:latin typeface="黑体" pitchFamily="49" charset="-122"/>
                <a:ea typeface="黑体" pitchFamily="49" charset="-122"/>
              </a:defRPr>
            </a:lvl2pPr>
            <a:lvl3pPr marL="1143000" indent="-228600" eaLnBrk="0" hangingPunct="0">
              <a:defRPr sz="2500">
                <a:solidFill>
                  <a:schemeClr val="bg1"/>
                </a:solidFill>
                <a:latin typeface="黑体" pitchFamily="49" charset="-122"/>
                <a:ea typeface="黑体" pitchFamily="49" charset="-122"/>
              </a:defRPr>
            </a:lvl3pPr>
            <a:lvl4pPr marL="1600200" indent="-228600" eaLnBrk="0" hangingPunct="0">
              <a:defRPr sz="2500">
                <a:solidFill>
                  <a:schemeClr val="bg1"/>
                </a:solidFill>
                <a:latin typeface="黑体" pitchFamily="49" charset="-122"/>
                <a:ea typeface="黑体" pitchFamily="49" charset="-122"/>
              </a:defRPr>
            </a:lvl4pPr>
            <a:lvl5pPr marL="2057400" indent="-228600" eaLnBrk="0" hangingPunct="0">
              <a:defRPr sz="2500">
                <a:solidFill>
                  <a:schemeClr val="bg1"/>
                </a:solidFill>
                <a:latin typeface="黑体" pitchFamily="49" charset="-122"/>
                <a:ea typeface="黑体" pitchFamily="49" charset="-122"/>
              </a:defRPr>
            </a:lvl5pPr>
            <a:lvl6pPr marL="2514600" indent="-228600" algn="ctr" eaLnBrk="0" fontAlgn="base" hangingPunct="0">
              <a:spcBef>
                <a:spcPct val="0"/>
              </a:spcBef>
              <a:spcAft>
                <a:spcPct val="0"/>
              </a:spcAft>
              <a:defRPr sz="2500">
                <a:solidFill>
                  <a:schemeClr val="bg1"/>
                </a:solidFill>
                <a:latin typeface="黑体" pitchFamily="49" charset="-122"/>
                <a:ea typeface="黑体" pitchFamily="49" charset="-122"/>
              </a:defRPr>
            </a:lvl6pPr>
            <a:lvl7pPr marL="2971800" indent="-228600" algn="ctr" eaLnBrk="0" fontAlgn="base" hangingPunct="0">
              <a:spcBef>
                <a:spcPct val="0"/>
              </a:spcBef>
              <a:spcAft>
                <a:spcPct val="0"/>
              </a:spcAft>
              <a:defRPr sz="2500">
                <a:solidFill>
                  <a:schemeClr val="bg1"/>
                </a:solidFill>
                <a:latin typeface="黑体" pitchFamily="49" charset="-122"/>
                <a:ea typeface="黑体" pitchFamily="49" charset="-122"/>
              </a:defRPr>
            </a:lvl7pPr>
            <a:lvl8pPr marL="3429000" indent="-228600" algn="ctr" eaLnBrk="0" fontAlgn="base" hangingPunct="0">
              <a:spcBef>
                <a:spcPct val="0"/>
              </a:spcBef>
              <a:spcAft>
                <a:spcPct val="0"/>
              </a:spcAft>
              <a:defRPr sz="2500">
                <a:solidFill>
                  <a:schemeClr val="bg1"/>
                </a:solidFill>
                <a:latin typeface="黑体" pitchFamily="49" charset="-122"/>
                <a:ea typeface="黑体" pitchFamily="49" charset="-122"/>
              </a:defRPr>
            </a:lvl8pPr>
            <a:lvl9pPr marL="3886200" indent="-228600" algn="ctr" eaLnBrk="0" fontAlgn="base" hangingPunct="0">
              <a:spcBef>
                <a:spcPct val="0"/>
              </a:spcBef>
              <a:spcAft>
                <a:spcPct val="0"/>
              </a:spcAft>
              <a:defRPr sz="2500">
                <a:solidFill>
                  <a:schemeClr val="bg1"/>
                </a:solidFill>
                <a:latin typeface="黑体" pitchFamily="49" charset="-122"/>
                <a:ea typeface="黑体" pitchFamily="49" charset="-122"/>
              </a:defRPr>
            </a:lvl9pPr>
          </a:lstStyle>
          <a:p>
            <a:pPr eaLnBrk="1" hangingPunct="1">
              <a:spcBef>
                <a:spcPct val="50000"/>
              </a:spcBef>
              <a:defRPr/>
            </a:pPr>
            <a:r>
              <a:rPr lang="zh-CN" altLang="en-US" sz="2400" b="1" smtClean="0">
                <a:solidFill>
                  <a:srgbClr val="F7F7F7"/>
                </a:solidFill>
                <a:latin typeface="Verdana" pitchFamily="34" charset="0"/>
                <a:ea typeface="楷体_GB2312" pitchFamily="49" charset="-122"/>
              </a:rPr>
              <a:t>计算机与信息学院</a:t>
            </a:r>
          </a:p>
        </p:txBody>
      </p:sp>
      <p:sp>
        <p:nvSpPr>
          <p:cNvPr id="7" name="Text Box 7"/>
          <p:cNvSpPr txBox="1">
            <a:spLocks noChangeArrowheads="1"/>
          </p:cNvSpPr>
          <p:nvPr/>
        </p:nvSpPr>
        <p:spPr bwMode="auto">
          <a:xfrm>
            <a:off x="0" y="6640513"/>
            <a:ext cx="9144000" cy="2444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500">
                <a:solidFill>
                  <a:schemeClr val="bg1"/>
                </a:solidFill>
                <a:latin typeface="黑体" pitchFamily="49" charset="-122"/>
                <a:ea typeface="黑体" pitchFamily="49" charset="-122"/>
              </a:defRPr>
            </a:lvl1pPr>
            <a:lvl2pPr marL="742950" indent="-285750" eaLnBrk="0" hangingPunct="0">
              <a:defRPr sz="2500">
                <a:solidFill>
                  <a:schemeClr val="bg1"/>
                </a:solidFill>
                <a:latin typeface="黑体" pitchFamily="49" charset="-122"/>
                <a:ea typeface="黑体" pitchFamily="49" charset="-122"/>
              </a:defRPr>
            </a:lvl2pPr>
            <a:lvl3pPr marL="1143000" indent="-228600" eaLnBrk="0" hangingPunct="0">
              <a:defRPr sz="2500">
                <a:solidFill>
                  <a:schemeClr val="bg1"/>
                </a:solidFill>
                <a:latin typeface="黑体" pitchFamily="49" charset="-122"/>
                <a:ea typeface="黑体" pitchFamily="49" charset="-122"/>
              </a:defRPr>
            </a:lvl3pPr>
            <a:lvl4pPr marL="1600200" indent="-228600" eaLnBrk="0" hangingPunct="0">
              <a:defRPr sz="2500">
                <a:solidFill>
                  <a:schemeClr val="bg1"/>
                </a:solidFill>
                <a:latin typeface="黑体" pitchFamily="49" charset="-122"/>
                <a:ea typeface="黑体" pitchFamily="49" charset="-122"/>
              </a:defRPr>
            </a:lvl4pPr>
            <a:lvl5pPr marL="2057400" indent="-228600" eaLnBrk="0" hangingPunct="0">
              <a:defRPr sz="2500">
                <a:solidFill>
                  <a:schemeClr val="bg1"/>
                </a:solidFill>
                <a:latin typeface="黑体" pitchFamily="49" charset="-122"/>
                <a:ea typeface="黑体" pitchFamily="49" charset="-122"/>
              </a:defRPr>
            </a:lvl5pPr>
            <a:lvl6pPr marL="2514600" indent="-228600" algn="ctr" eaLnBrk="0" fontAlgn="base" hangingPunct="0">
              <a:spcBef>
                <a:spcPct val="0"/>
              </a:spcBef>
              <a:spcAft>
                <a:spcPct val="0"/>
              </a:spcAft>
              <a:defRPr sz="2500">
                <a:solidFill>
                  <a:schemeClr val="bg1"/>
                </a:solidFill>
                <a:latin typeface="黑体" pitchFamily="49" charset="-122"/>
                <a:ea typeface="黑体" pitchFamily="49" charset="-122"/>
              </a:defRPr>
            </a:lvl6pPr>
            <a:lvl7pPr marL="2971800" indent="-228600" algn="ctr" eaLnBrk="0" fontAlgn="base" hangingPunct="0">
              <a:spcBef>
                <a:spcPct val="0"/>
              </a:spcBef>
              <a:spcAft>
                <a:spcPct val="0"/>
              </a:spcAft>
              <a:defRPr sz="2500">
                <a:solidFill>
                  <a:schemeClr val="bg1"/>
                </a:solidFill>
                <a:latin typeface="黑体" pitchFamily="49" charset="-122"/>
                <a:ea typeface="黑体" pitchFamily="49" charset="-122"/>
              </a:defRPr>
            </a:lvl7pPr>
            <a:lvl8pPr marL="3429000" indent="-228600" algn="ctr" eaLnBrk="0" fontAlgn="base" hangingPunct="0">
              <a:spcBef>
                <a:spcPct val="0"/>
              </a:spcBef>
              <a:spcAft>
                <a:spcPct val="0"/>
              </a:spcAft>
              <a:defRPr sz="2500">
                <a:solidFill>
                  <a:schemeClr val="bg1"/>
                </a:solidFill>
                <a:latin typeface="黑体" pitchFamily="49" charset="-122"/>
                <a:ea typeface="黑体" pitchFamily="49" charset="-122"/>
              </a:defRPr>
            </a:lvl8pPr>
            <a:lvl9pPr marL="3886200" indent="-228600" algn="ctr" eaLnBrk="0" fontAlgn="base" hangingPunct="0">
              <a:spcBef>
                <a:spcPct val="0"/>
              </a:spcBef>
              <a:spcAft>
                <a:spcPct val="0"/>
              </a:spcAft>
              <a:defRPr sz="2500">
                <a:solidFill>
                  <a:schemeClr val="bg1"/>
                </a:solidFill>
                <a:latin typeface="黑体" pitchFamily="49" charset="-122"/>
                <a:ea typeface="黑体" pitchFamily="49" charset="-122"/>
              </a:defRPr>
            </a:lvl9pPr>
          </a:lstStyle>
          <a:p>
            <a:pPr algn="ctr" eaLnBrk="1" hangingPunct="1">
              <a:defRPr/>
            </a:pPr>
            <a:r>
              <a:rPr kumimoji="1" lang="zh-CN" altLang="en-US" sz="1000" smtClean="0">
                <a:latin typeface="Times New Roman" pitchFamily="18" charset="0"/>
                <a:ea typeface="宋体" pitchFamily="2" charset="-122"/>
              </a:rPr>
              <a:t>河海大学计算机与信息学院计算机科学与技术系</a:t>
            </a:r>
            <a:endParaRPr kumimoji="1" lang="en-US" altLang="zh-CN" sz="1000" smtClean="0">
              <a:latin typeface="Times New Roman" pitchFamily="18" charset="0"/>
              <a:ea typeface="宋体" pitchFamily="2" charset="-122"/>
            </a:endParaRPr>
          </a:p>
        </p:txBody>
      </p:sp>
      <p:pic>
        <p:nvPicPr>
          <p:cNvPr id="8" name="Picture 8" descr="邓体字徽（白色透明）"/>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0"/>
            <a:ext cx="223202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0114" name="Rectangle 2"/>
          <p:cNvSpPr>
            <a:spLocks noGrp="1" noChangeArrowheads="1"/>
          </p:cNvSpPr>
          <p:nvPr>
            <p:ph type="ctrTitle"/>
          </p:nvPr>
        </p:nvSpPr>
        <p:spPr>
          <a:xfrm>
            <a:off x="685800" y="990600"/>
            <a:ext cx="7772400" cy="1371600"/>
          </a:xfrm>
        </p:spPr>
        <p:txBody>
          <a:bodyPr/>
          <a:lstStyle>
            <a:lvl1pPr>
              <a:defRPr/>
            </a:lvl1pPr>
          </a:lstStyle>
          <a:p>
            <a:pPr lvl="0"/>
            <a:r>
              <a:rPr lang="zh-CN" altLang="en-US" noProof="0" smtClean="0"/>
              <a:t>单击此处编辑母版标题样式</a:t>
            </a:r>
          </a:p>
        </p:txBody>
      </p:sp>
      <p:sp>
        <p:nvSpPr>
          <p:cNvPr id="730115" name="Rectangle 3"/>
          <p:cNvSpPr>
            <a:spLocks noGrp="1" noChangeArrowheads="1"/>
          </p:cNvSpPr>
          <p:nvPr>
            <p:ph type="subTitle" idx="1"/>
          </p:nvPr>
        </p:nvSpPr>
        <p:spPr>
          <a:xfrm>
            <a:off x="1447800" y="3429000"/>
            <a:ext cx="7010400" cy="16002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Tree>
    <p:extLst>
      <p:ext uri="{BB962C8B-B14F-4D97-AF65-F5344CB8AC3E}">
        <p14:creationId xmlns:p14="http://schemas.microsoft.com/office/powerpoint/2010/main" val="1649365253"/>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63181950"/>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803709183"/>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12238195"/>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75897142"/>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691600003"/>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8589684"/>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A277E08A-259C-49D0-B459-4F8F995F9321}" type="datetime11">
              <a:rPr lang="zh-CN" altLang="en-US"/>
              <a:pPr>
                <a:defRPr/>
              </a:pPr>
              <a:t>13:46:37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E9306CA-DDC5-42E1-8B82-9D7A73EBCC31}" type="slidenum">
              <a:rPr lang="zh-CN" altLang="en-US"/>
              <a:pPr>
                <a:defRPr/>
              </a:pPr>
              <a:t>‹#›</a:t>
            </a:fld>
            <a:endParaRPr lang="en-US" altLang="zh-CN"/>
          </a:p>
        </p:txBody>
      </p:sp>
    </p:spTree>
    <p:extLst>
      <p:ext uri="{BB962C8B-B14F-4D97-AF65-F5344CB8AC3E}">
        <p14:creationId xmlns:p14="http://schemas.microsoft.com/office/powerpoint/2010/main" val="571200969"/>
      </p:ext>
    </p:extLst>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738214604"/>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36370663"/>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23558814"/>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09935624"/>
      </p:ext>
    </p:extLst>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34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85815994"/>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06644414"/>
      </p:ext>
    </p:extLst>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20315773"/>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31DBDD04-7AD7-40CA-9F41-F3B5D7C07155}" type="datetime11">
              <a:rPr lang="zh-CN" altLang="en-US"/>
              <a:pPr>
                <a:defRPr/>
              </a:pPr>
              <a:t>13:46:37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0C34B65-9E7E-4FF6-973B-8CFE695B7DC4}" type="slidenum">
              <a:rPr lang="zh-CN" altLang="en-US"/>
              <a:pPr>
                <a:defRPr/>
              </a:pPr>
              <a:t>‹#›</a:t>
            </a:fld>
            <a:endParaRPr lang="en-US" altLang="zh-CN"/>
          </a:p>
        </p:txBody>
      </p:sp>
    </p:spTree>
    <p:extLst>
      <p:ext uri="{BB962C8B-B14F-4D97-AF65-F5344CB8AC3E}">
        <p14:creationId xmlns:p14="http://schemas.microsoft.com/office/powerpoint/2010/main" val="1516309766"/>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55D758DB-A37F-44D8-B74B-412FED517B05}" type="datetime11">
              <a:rPr lang="zh-CN" altLang="en-US"/>
              <a:pPr>
                <a:defRPr/>
              </a:pPr>
              <a:t>13:46:37</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B8B9B78-88C3-4521-83D6-51B4E54E736B}" type="slidenum">
              <a:rPr lang="zh-CN" altLang="en-US"/>
              <a:pPr>
                <a:defRPr/>
              </a:pPr>
              <a:t>‹#›</a:t>
            </a:fld>
            <a:endParaRPr lang="en-US" altLang="zh-CN"/>
          </a:p>
        </p:txBody>
      </p:sp>
    </p:spTree>
    <p:extLst>
      <p:ext uri="{BB962C8B-B14F-4D97-AF65-F5344CB8AC3E}">
        <p14:creationId xmlns:p14="http://schemas.microsoft.com/office/powerpoint/2010/main" val="86173288"/>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ED58DF6A-AEA1-4D16-BAB1-DEF9255549E9}" type="datetime11">
              <a:rPr lang="zh-CN" altLang="en-US"/>
              <a:pPr>
                <a:defRPr/>
              </a:pPr>
              <a:t>13:46:37</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AFB27B0-3490-47F9-80E0-E23773A25E12}" type="slidenum">
              <a:rPr lang="zh-CN" altLang="en-US"/>
              <a:pPr>
                <a:defRPr/>
              </a:pPr>
              <a:t>‹#›</a:t>
            </a:fld>
            <a:endParaRPr lang="en-US" altLang="zh-CN"/>
          </a:p>
        </p:txBody>
      </p:sp>
    </p:spTree>
    <p:extLst>
      <p:ext uri="{BB962C8B-B14F-4D97-AF65-F5344CB8AC3E}">
        <p14:creationId xmlns:p14="http://schemas.microsoft.com/office/powerpoint/2010/main" val="541323185"/>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258681D-E464-40D7-941C-7C0FA28C70BE}" type="datetime11">
              <a:rPr lang="zh-CN" altLang="en-US"/>
              <a:pPr>
                <a:defRPr/>
              </a:pPr>
              <a:t>13:46:37</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4555DB9-1250-420B-B9EA-F43883E7109A}" type="slidenum">
              <a:rPr lang="zh-CN" altLang="en-US"/>
              <a:pPr>
                <a:defRPr/>
              </a:pPr>
              <a:t>‹#›</a:t>
            </a:fld>
            <a:endParaRPr lang="en-US" altLang="zh-CN"/>
          </a:p>
        </p:txBody>
      </p:sp>
    </p:spTree>
    <p:extLst>
      <p:ext uri="{BB962C8B-B14F-4D97-AF65-F5344CB8AC3E}">
        <p14:creationId xmlns:p14="http://schemas.microsoft.com/office/powerpoint/2010/main" val="511068868"/>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FA7D2987-E584-461C-960E-1886E214F5F3}" type="datetime11">
              <a:rPr lang="zh-CN" altLang="en-US"/>
              <a:pPr>
                <a:defRPr/>
              </a:pPr>
              <a:t>13:46:37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E9F17D9-1B3E-4F94-8CD6-D89A56F6F4A0}" type="slidenum">
              <a:rPr lang="zh-CN" altLang="en-US"/>
              <a:pPr>
                <a:defRPr/>
              </a:pPr>
              <a:t>‹#›</a:t>
            </a:fld>
            <a:endParaRPr lang="en-US" altLang="zh-CN"/>
          </a:p>
        </p:txBody>
      </p:sp>
    </p:spTree>
    <p:extLst>
      <p:ext uri="{BB962C8B-B14F-4D97-AF65-F5344CB8AC3E}">
        <p14:creationId xmlns:p14="http://schemas.microsoft.com/office/powerpoint/2010/main" val="3708859678"/>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3E733D18-1638-47E8-997C-6757F0C5ECCB}" type="datetime11">
              <a:rPr lang="zh-CN" altLang="en-US"/>
              <a:pPr>
                <a:defRPr/>
              </a:pPr>
              <a:t>13:46:37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CBEF98B-B539-4781-BCDB-7CE3A0E246B3}" type="slidenum">
              <a:rPr lang="zh-CN" altLang="en-US"/>
              <a:pPr>
                <a:defRPr/>
              </a:pPr>
              <a:t>‹#›</a:t>
            </a:fld>
            <a:endParaRPr lang="en-US" altLang="zh-CN"/>
          </a:p>
        </p:txBody>
      </p:sp>
    </p:spTree>
    <p:extLst>
      <p:ext uri="{BB962C8B-B14F-4D97-AF65-F5344CB8AC3E}">
        <p14:creationId xmlns:p14="http://schemas.microsoft.com/office/powerpoint/2010/main" val="1674915831"/>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image" Target="../media/image2.png"/><Relationship Id="rId2" Type="http://schemas.openxmlformats.org/officeDocument/2006/relationships/slideLayout" Target="../slideLayouts/slideLayout24.xml"/><Relationship Id="rId16" Type="http://schemas.openxmlformats.org/officeDocument/2006/relationships/image" Target="../media/image1.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118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kumimoji="1" sz="1400">
                <a:solidFill>
                  <a:schemeClr val="tx1"/>
                </a:solidFill>
                <a:latin typeface="Times New Roman" pitchFamily="18" charset="0"/>
                <a:ea typeface="+mn-ea"/>
              </a:defRPr>
            </a:lvl1pPr>
          </a:lstStyle>
          <a:p>
            <a:pPr>
              <a:defRPr/>
            </a:pPr>
            <a:fld id="{BA104AEC-3ADA-48EF-BC70-B6640CAB826B}" type="datetime11">
              <a:rPr lang="zh-CN" altLang="en-US"/>
              <a:pPr>
                <a:defRPr/>
              </a:pPr>
              <a:t>13:46:37</a:t>
            </a:fld>
            <a:endParaRPr lang="en-US" altLang="zh-CN"/>
          </a:p>
        </p:txBody>
      </p:sp>
      <p:sp>
        <p:nvSpPr>
          <p:cNvPr id="22118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1" sz="1400">
                <a:solidFill>
                  <a:schemeClr val="tx1"/>
                </a:solidFill>
                <a:latin typeface="Times New Roman" pitchFamily="18" charset="0"/>
                <a:ea typeface="+mn-ea"/>
              </a:defRPr>
            </a:lvl1pPr>
          </a:lstStyle>
          <a:p>
            <a:pPr>
              <a:defRPr/>
            </a:pPr>
            <a:endParaRPr lang="en-US" altLang="zh-CN"/>
          </a:p>
        </p:txBody>
      </p:sp>
      <p:sp>
        <p:nvSpPr>
          <p:cNvPr id="22119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400">
                <a:solidFill>
                  <a:schemeClr val="tx1"/>
                </a:solidFill>
                <a:latin typeface="Times New Roman" panose="02020603050405020304" pitchFamily="18" charset="0"/>
                <a:ea typeface="宋体" panose="02010600030101010101" pitchFamily="2" charset="-122"/>
              </a:defRPr>
            </a:lvl1pPr>
          </a:lstStyle>
          <a:p>
            <a:pPr>
              <a:defRPr/>
            </a:pPr>
            <a:fld id="{77F905FA-74F6-4A49-9A83-42B40626EB3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439" r:id="rId1"/>
    <p:sldLayoutId id="2147484440" r:id="rId2"/>
    <p:sldLayoutId id="2147484441" r:id="rId3"/>
    <p:sldLayoutId id="2147484442" r:id="rId4"/>
    <p:sldLayoutId id="2147484443" r:id="rId5"/>
    <p:sldLayoutId id="2147484444" r:id="rId6"/>
    <p:sldLayoutId id="2147484445" r:id="rId7"/>
    <p:sldLayoutId id="2147484446" r:id="rId8"/>
    <p:sldLayoutId id="2147484447" r:id="rId9"/>
    <p:sldLayoutId id="2147484448" r:id="rId10"/>
    <p:sldLayoutId id="2147484449" r:id="rId11"/>
  </p:sldLayoutIdLst>
  <p:transition spd="slow"/>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178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kumimoji="1" sz="1400">
                <a:solidFill>
                  <a:schemeClr val="tx1"/>
                </a:solidFill>
                <a:latin typeface="Times New Roman" pitchFamily="18" charset="0"/>
                <a:ea typeface="+mn-ea"/>
              </a:defRPr>
            </a:lvl1pPr>
          </a:lstStyle>
          <a:p>
            <a:pPr>
              <a:defRPr/>
            </a:pPr>
            <a:fld id="{54280386-6E33-4625-8234-5D6CCA4EB892}" type="datetime11">
              <a:rPr lang="zh-CN" altLang="en-US"/>
              <a:pPr>
                <a:defRPr/>
              </a:pPr>
              <a:t>13:46:37</a:t>
            </a:fld>
            <a:endParaRPr lang="en-US" altLang="zh-CN"/>
          </a:p>
        </p:txBody>
      </p:sp>
      <p:sp>
        <p:nvSpPr>
          <p:cNvPr id="7178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1" sz="1400">
                <a:solidFill>
                  <a:schemeClr val="tx1"/>
                </a:solidFill>
                <a:latin typeface="Times New Roman" pitchFamily="18" charset="0"/>
                <a:ea typeface="+mn-ea"/>
              </a:defRPr>
            </a:lvl1pPr>
          </a:lstStyle>
          <a:p>
            <a:pPr>
              <a:defRPr/>
            </a:pPr>
            <a:endParaRPr lang="en-US" altLang="zh-CN"/>
          </a:p>
        </p:txBody>
      </p:sp>
      <p:sp>
        <p:nvSpPr>
          <p:cNvPr id="7178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400">
                <a:solidFill>
                  <a:schemeClr val="tx1"/>
                </a:solidFill>
                <a:latin typeface="Times New Roman" panose="02020603050405020304" pitchFamily="18" charset="0"/>
                <a:ea typeface="宋体" panose="02010600030101010101" pitchFamily="2" charset="-122"/>
              </a:defRPr>
            </a:lvl1pPr>
          </a:lstStyle>
          <a:p>
            <a:pPr>
              <a:defRPr/>
            </a:pPr>
            <a:fld id="{9995FFAC-DA55-4DAE-8A20-53497212B857}"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450" r:id="rId1"/>
    <p:sldLayoutId id="2147484451" r:id="rId2"/>
    <p:sldLayoutId id="2147484452" r:id="rId3"/>
    <p:sldLayoutId id="2147484453" r:id="rId4"/>
    <p:sldLayoutId id="2147484454" r:id="rId5"/>
    <p:sldLayoutId id="2147484455" r:id="rId6"/>
    <p:sldLayoutId id="2147484456" r:id="rId7"/>
    <p:sldLayoutId id="2147484457" r:id="rId8"/>
    <p:sldLayoutId id="2147484458" r:id="rId9"/>
    <p:sldLayoutId id="2147484459" r:id="rId10"/>
    <p:sldLayoutId id="2147484460" r:id="rId11"/>
  </p:sldLayoutIdLst>
  <p:transition spd="slow"/>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6" name="AutoShape 4"/>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077" name="Text Box 5"/>
          <p:cNvSpPr txBox="1">
            <a:spLocks noChangeArrowheads="1"/>
          </p:cNvSpPr>
          <p:nvPr/>
        </p:nvSpPr>
        <p:spPr bwMode="auto">
          <a:xfrm>
            <a:off x="0" y="6613525"/>
            <a:ext cx="9144000" cy="2444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500">
                <a:solidFill>
                  <a:schemeClr val="bg1"/>
                </a:solidFill>
                <a:latin typeface="黑体" pitchFamily="49" charset="-122"/>
                <a:ea typeface="黑体" pitchFamily="49" charset="-122"/>
              </a:defRPr>
            </a:lvl1pPr>
            <a:lvl2pPr marL="742950" indent="-285750" eaLnBrk="0" hangingPunct="0">
              <a:defRPr sz="2500">
                <a:solidFill>
                  <a:schemeClr val="bg1"/>
                </a:solidFill>
                <a:latin typeface="黑体" pitchFamily="49" charset="-122"/>
                <a:ea typeface="黑体" pitchFamily="49" charset="-122"/>
              </a:defRPr>
            </a:lvl2pPr>
            <a:lvl3pPr marL="1143000" indent="-228600" eaLnBrk="0" hangingPunct="0">
              <a:defRPr sz="2500">
                <a:solidFill>
                  <a:schemeClr val="bg1"/>
                </a:solidFill>
                <a:latin typeface="黑体" pitchFamily="49" charset="-122"/>
                <a:ea typeface="黑体" pitchFamily="49" charset="-122"/>
              </a:defRPr>
            </a:lvl3pPr>
            <a:lvl4pPr marL="1600200" indent="-228600" eaLnBrk="0" hangingPunct="0">
              <a:defRPr sz="2500">
                <a:solidFill>
                  <a:schemeClr val="bg1"/>
                </a:solidFill>
                <a:latin typeface="黑体" pitchFamily="49" charset="-122"/>
                <a:ea typeface="黑体" pitchFamily="49" charset="-122"/>
              </a:defRPr>
            </a:lvl4pPr>
            <a:lvl5pPr marL="2057400" indent="-228600" eaLnBrk="0" hangingPunct="0">
              <a:defRPr sz="2500">
                <a:solidFill>
                  <a:schemeClr val="bg1"/>
                </a:solidFill>
                <a:latin typeface="黑体" pitchFamily="49" charset="-122"/>
                <a:ea typeface="黑体" pitchFamily="49" charset="-122"/>
              </a:defRPr>
            </a:lvl5pPr>
            <a:lvl6pPr marL="2514600" indent="-228600" algn="ctr" eaLnBrk="0" fontAlgn="base" hangingPunct="0">
              <a:spcBef>
                <a:spcPct val="0"/>
              </a:spcBef>
              <a:spcAft>
                <a:spcPct val="0"/>
              </a:spcAft>
              <a:defRPr sz="2500">
                <a:solidFill>
                  <a:schemeClr val="bg1"/>
                </a:solidFill>
                <a:latin typeface="黑体" pitchFamily="49" charset="-122"/>
                <a:ea typeface="黑体" pitchFamily="49" charset="-122"/>
              </a:defRPr>
            </a:lvl6pPr>
            <a:lvl7pPr marL="2971800" indent="-228600" algn="ctr" eaLnBrk="0" fontAlgn="base" hangingPunct="0">
              <a:spcBef>
                <a:spcPct val="0"/>
              </a:spcBef>
              <a:spcAft>
                <a:spcPct val="0"/>
              </a:spcAft>
              <a:defRPr sz="2500">
                <a:solidFill>
                  <a:schemeClr val="bg1"/>
                </a:solidFill>
                <a:latin typeface="黑体" pitchFamily="49" charset="-122"/>
                <a:ea typeface="黑体" pitchFamily="49" charset="-122"/>
              </a:defRPr>
            </a:lvl7pPr>
            <a:lvl8pPr marL="3429000" indent="-228600" algn="ctr" eaLnBrk="0" fontAlgn="base" hangingPunct="0">
              <a:spcBef>
                <a:spcPct val="0"/>
              </a:spcBef>
              <a:spcAft>
                <a:spcPct val="0"/>
              </a:spcAft>
              <a:defRPr sz="2500">
                <a:solidFill>
                  <a:schemeClr val="bg1"/>
                </a:solidFill>
                <a:latin typeface="黑体" pitchFamily="49" charset="-122"/>
                <a:ea typeface="黑体" pitchFamily="49" charset="-122"/>
              </a:defRPr>
            </a:lvl8pPr>
            <a:lvl9pPr marL="3886200" indent="-228600" algn="ctr" eaLnBrk="0" fontAlgn="base" hangingPunct="0">
              <a:spcBef>
                <a:spcPct val="0"/>
              </a:spcBef>
              <a:spcAft>
                <a:spcPct val="0"/>
              </a:spcAft>
              <a:defRPr sz="2500">
                <a:solidFill>
                  <a:schemeClr val="bg1"/>
                </a:solidFill>
                <a:latin typeface="黑体" pitchFamily="49" charset="-122"/>
                <a:ea typeface="黑体" pitchFamily="49" charset="-122"/>
              </a:defRPr>
            </a:lvl9pPr>
          </a:lstStyle>
          <a:p>
            <a:pPr algn="ctr" eaLnBrk="1" hangingPunct="1">
              <a:defRPr/>
            </a:pPr>
            <a:r>
              <a:rPr kumimoji="1" lang="zh-CN" altLang="en-US" sz="1000" smtClean="0">
                <a:latin typeface="Times New Roman" pitchFamily="18" charset="0"/>
                <a:ea typeface="宋体" pitchFamily="2" charset="-122"/>
              </a:rPr>
              <a:t>河海大学计算机与信息学院计算机科学与技术系 </a:t>
            </a:r>
            <a:endParaRPr kumimoji="1" lang="en-US" altLang="zh-CN" sz="1000" smtClean="0">
              <a:latin typeface="Times New Roman" pitchFamily="18" charset="0"/>
              <a:ea typeface="宋体" pitchFamily="2" charset="-122"/>
            </a:endParaRPr>
          </a:p>
        </p:txBody>
      </p:sp>
      <p:pic>
        <p:nvPicPr>
          <p:cNvPr id="3078"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Text Box 7"/>
          <p:cNvSpPr txBox="1">
            <a:spLocks noChangeArrowheads="1"/>
          </p:cNvSpPr>
          <p:nvPr/>
        </p:nvSpPr>
        <p:spPr bwMode="auto">
          <a:xfrm>
            <a:off x="2484438" y="260350"/>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500">
                <a:solidFill>
                  <a:schemeClr val="bg1"/>
                </a:solidFill>
                <a:latin typeface="黑体" pitchFamily="49" charset="-122"/>
                <a:ea typeface="黑体" pitchFamily="49" charset="-122"/>
              </a:defRPr>
            </a:lvl1pPr>
            <a:lvl2pPr marL="742950" indent="-285750" eaLnBrk="0" hangingPunct="0">
              <a:defRPr sz="2500">
                <a:solidFill>
                  <a:schemeClr val="bg1"/>
                </a:solidFill>
                <a:latin typeface="黑体" pitchFamily="49" charset="-122"/>
                <a:ea typeface="黑体" pitchFamily="49" charset="-122"/>
              </a:defRPr>
            </a:lvl2pPr>
            <a:lvl3pPr marL="1143000" indent="-228600" eaLnBrk="0" hangingPunct="0">
              <a:defRPr sz="2500">
                <a:solidFill>
                  <a:schemeClr val="bg1"/>
                </a:solidFill>
                <a:latin typeface="黑体" pitchFamily="49" charset="-122"/>
                <a:ea typeface="黑体" pitchFamily="49" charset="-122"/>
              </a:defRPr>
            </a:lvl3pPr>
            <a:lvl4pPr marL="1600200" indent="-228600" eaLnBrk="0" hangingPunct="0">
              <a:defRPr sz="2500">
                <a:solidFill>
                  <a:schemeClr val="bg1"/>
                </a:solidFill>
                <a:latin typeface="黑体" pitchFamily="49" charset="-122"/>
                <a:ea typeface="黑体" pitchFamily="49" charset="-122"/>
              </a:defRPr>
            </a:lvl4pPr>
            <a:lvl5pPr marL="2057400" indent="-228600" eaLnBrk="0" hangingPunct="0">
              <a:defRPr sz="2500">
                <a:solidFill>
                  <a:schemeClr val="bg1"/>
                </a:solidFill>
                <a:latin typeface="黑体" pitchFamily="49" charset="-122"/>
                <a:ea typeface="黑体" pitchFamily="49" charset="-122"/>
              </a:defRPr>
            </a:lvl5pPr>
            <a:lvl6pPr marL="2514600" indent="-228600" algn="ctr" eaLnBrk="0" fontAlgn="base" hangingPunct="0">
              <a:spcBef>
                <a:spcPct val="0"/>
              </a:spcBef>
              <a:spcAft>
                <a:spcPct val="0"/>
              </a:spcAft>
              <a:defRPr sz="2500">
                <a:solidFill>
                  <a:schemeClr val="bg1"/>
                </a:solidFill>
                <a:latin typeface="黑体" pitchFamily="49" charset="-122"/>
                <a:ea typeface="黑体" pitchFamily="49" charset="-122"/>
              </a:defRPr>
            </a:lvl6pPr>
            <a:lvl7pPr marL="2971800" indent="-228600" algn="ctr" eaLnBrk="0" fontAlgn="base" hangingPunct="0">
              <a:spcBef>
                <a:spcPct val="0"/>
              </a:spcBef>
              <a:spcAft>
                <a:spcPct val="0"/>
              </a:spcAft>
              <a:defRPr sz="2500">
                <a:solidFill>
                  <a:schemeClr val="bg1"/>
                </a:solidFill>
                <a:latin typeface="黑体" pitchFamily="49" charset="-122"/>
                <a:ea typeface="黑体" pitchFamily="49" charset="-122"/>
              </a:defRPr>
            </a:lvl7pPr>
            <a:lvl8pPr marL="3429000" indent="-228600" algn="ctr" eaLnBrk="0" fontAlgn="base" hangingPunct="0">
              <a:spcBef>
                <a:spcPct val="0"/>
              </a:spcBef>
              <a:spcAft>
                <a:spcPct val="0"/>
              </a:spcAft>
              <a:defRPr sz="2500">
                <a:solidFill>
                  <a:schemeClr val="bg1"/>
                </a:solidFill>
                <a:latin typeface="黑体" pitchFamily="49" charset="-122"/>
                <a:ea typeface="黑体" pitchFamily="49" charset="-122"/>
              </a:defRPr>
            </a:lvl8pPr>
            <a:lvl9pPr marL="3886200" indent="-228600" algn="ctr" eaLnBrk="0" fontAlgn="base" hangingPunct="0">
              <a:spcBef>
                <a:spcPct val="0"/>
              </a:spcBef>
              <a:spcAft>
                <a:spcPct val="0"/>
              </a:spcAft>
              <a:defRPr sz="2500">
                <a:solidFill>
                  <a:schemeClr val="bg1"/>
                </a:solidFill>
                <a:latin typeface="黑体" pitchFamily="49" charset="-122"/>
                <a:ea typeface="黑体" pitchFamily="49" charset="-122"/>
              </a:defRPr>
            </a:lvl9pPr>
          </a:lstStyle>
          <a:p>
            <a:pPr eaLnBrk="1" hangingPunct="1">
              <a:spcBef>
                <a:spcPct val="50000"/>
              </a:spcBef>
              <a:defRPr/>
            </a:pPr>
            <a:r>
              <a:rPr lang="zh-CN" altLang="en-US" sz="2400" b="1" smtClean="0">
                <a:solidFill>
                  <a:srgbClr val="F7F7F7"/>
                </a:solidFill>
                <a:latin typeface="Verdana" pitchFamily="34" charset="0"/>
                <a:ea typeface="楷体_GB2312" pitchFamily="49" charset="-122"/>
              </a:rPr>
              <a:t>计算机与信息学院</a:t>
            </a:r>
          </a:p>
        </p:txBody>
      </p:sp>
      <p:pic>
        <p:nvPicPr>
          <p:cNvPr id="3080" name="Picture 8" descr="邓体字徽（白色透明）"/>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79388" y="0"/>
            <a:ext cx="223202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74" r:id="rId1"/>
    <p:sldLayoutId id="2147484461" r:id="rId2"/>
    <p:sldLayoutId id="2147484462" r:id="rId3"/>
    <p:sldLayoutId id="2147484463" r:id="rId4"/>
    <p:sldLayoutId id="2147484464" r:id="rId5"/>
    <p:sldLayoutId id="2147484465" r:id="rId6"/>
    <p:sldLayoutId id="2147484466" r:id="rId7"/>
    <p:sldLayoutId id="2147484467" r:id="rId8"/>
    <p:sldLayoutId id="2147484468" r:id="rId9"/>
    <p:sldLayoutId id="2147484469" r:id="rId10"/>
    <p:sldLayoutId id="2147484470" r:id="rId11"/>
    <p:sldLayoutId id="2147484471" r:id="rId12"/>
    <p:sldLayoutId id="2147484472" r:id="rId13"/>
    <p:sldLayoutId id="2147484473" r:id="rId14"/>
  </p:sldLayoutIdLst>
  <p:transition spd="slow"/>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hyperlink" Target="https://baike.baidu.com/item/RIPng" TargetMode="External"/><Relationship Id="rId2" Type="http://schemas.openxmlformats.org/officeDocument/2006/relationships/notesSlide" Target="../notesSlides/notesSlide14.xml"/><Relationship Id="rId1" Type="http://schemas.openxmlformats.org/officeDocument/2006/relationships/slideLayout" Target="../slideLayouts/slideLayout24.xml"/><Relationship Id="rId4" Type="http://schemas.openxmlformats.org/officeDocument/2006/relationships/hyperlink" Target="https://baike.baidu.com/item/RIPv2"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hyperlink" Target="https://baike.baidu.com/item/IPv4/422599" TargetMode="External"/><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Text Box 12"/>
          <p:cNvSpPr txBox="1">
            <a:spLocks noChangeArrowheads="1"/>
          </p:cNvSpPr>
          <p:nvPr/>
        </p:nvSpPr>
        <p:spPr bwMode="auto">
          <a:xfrm>
            <a:off x="2627313" y="5157788"/>
            <a:ext cx="4537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000" b="1">
                <a:ea typeface="黑体" panose="02010609060101010101" pitchFamily="49" charset="-122"/>
              </a:rPr>
              <a:t>河海大学计算机与信息学院</a:t>
            </a:r>
          </a:p>
        </p:txBody>
      </p:sp>
      <p:sp>
        <p:nvSpPr>
          <p:cNvPr id="7171" name="Text Box 14"/>
          <p:cNvSpPr txBox="1">
            <a:spLocks noChangeArrowheads="1"/>
          </p:cNvSpPr>
          <p:nvPr/>
        </p:nvSpPr>
        <p:spPr bwMode="auto">
          <a:xfrm>
            <a:off x="3492500" y="5734050"/>
            <a:ext cx="28813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fld id="{A27A4F98-3D3A-49C5-A110-DB8D8FADDCA5}" type="datetime3">
              <a:rPr lang="zh-CN" altLang="en-US" sz="1800" b="1">
                <a:latin typeface="黑体" panose="02010609060101010101" pitchFamily="49" charset="-122"/>
                <a:ea typeface="黑体" panose="02010609060101010101" pitchFamily="49" charset="-122"/>
              </a:rPr>
              <a:pPr algn="ctr" eaLnBrk="1" hangingPunct="1">
                <a:spcBef>
                  <a:spcPct val="50000"/>
                </a:spcBef>
                <a:buClrTx/>
                <a:buFontTx/>
                <a:buNone/>
              </a:pPr>
              <a:t>2024年3月29日星期五</a:t>
            </a:fld>
            <a:endParaRPr lang="en-US" altLang="zh-CN" sz="1800" b="1">
              <a:latin typeface="黑体" panose="02010609060101010101" pitchFamily="49" charset="-122"/>
              <a:ea typeface="黑体" panose="02010609060101010101" pitchFamily="49" charset="-122"/>
            </a:endParaRPr>
          </a:p>
        </p:txBody>
      </p:sp>
      <p:sp>
        <p:nvSpPr>
          <p:cNvPr id="7172" name="Text Box 15"/>
          <p:cNvSpPr txBox="1">
            <a:spLocks noChangeArrowheads="1"/>
          </p:cNvSpPr>
          <p:nvPr/>
        </p:nvSpPr>
        <p:spPr bwMode="auto">
          <a:xfrm>
            <a:off x="611188" y="3500438"/>
            <a:ext cx="8208962" cy="628650"/>
          </a:xfrm>
          <a:prstGeom prst="rect">
            <a:avLst/>
          </a:prstGeom>
          <a:noFill/>
          <a:ln>
            <a:noFill/>
          </a:ln>
          <a:effectLst>
            <a:outerShdw dist="35921" dir="2700000" algn="ctr" rotWithShape="0">
              <a:srgbClr val="FFFF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80000"/>
              </a:lnSpc>
              <a:spcBef>
                <a:spcPct val="50000"/>
              </a:spcBef>
              <a:buClrTx/>
              <a:buFontTx/>
              <a:buNone/>
            </a:pPr>
            <a:r>
              <a:rPr kumimoji="1" lang="zh-CN" altLang="en-US" sz="4400" b="1">
                <a:solidFill>
                  <a:srgbClr val="FF0000"/>
                </a:solidFill>
                <a:latin typeface="黑体" panose="02010609060101010101" pitchFamily="49" charset="-122"/>
                <a:ea typeface="黑体" panose="02010609060101010101" pitchFamily="49" charset="-122"/>
              </a:rPr>
              <a:t>计算机网络</a:t>
            </a:r>
          </a:p>
        </p:txBody>
      </p:sp>
      <p:sp>
        <p:nvSpPr>
          <p:cNvPr id="7173" name="Text Box 16"/>
          <p:cNvSpPr txBox="1">
            <a:spLocks noChangeArrowheads="1"/>
          </p:cNvSpPr>
          <p:nvPr/>
        </p:nvSpPr>
        <p:spPr bwMode="auto">
          <a:xfrm>
            <a:off x="971550" y="1773238"/>
            <a:ext cx="4033838" cy="482600"/>
          </a:xfrm>
          <a:prstGeom prst="rect">
            <a:avLst/>
          </a:prstGeom>
          <a:noFill/>
          <a:ln>
            <a:noFill/>
          </a:ln>
          <a:effectLst>
            <a:outerShdw dist="35921" dir="2700000" algn="ctr" rotWithShape="0">
              <a:srgbClr val="FFFF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80000"/>
              </a:lnSpc>
              <a:spcBef>
                <a:spcPct val="50000"/>
              </a:spcBef>
              <a:buClrTx/>
              <a:buFontTx/>
              <a:buNone/>
            </a:pPr>
            <a:r>
              <a:rPr kumimoji="1" lang="zh-CN" altLang="en-US" sz="3200" b="1">
                <a:solidFill>
                  <a:srgbClr val="CC0000"/>
                </a:solidFill>
                <a:latin typeface="黑体" panose="02010609060101010101" pitchFamily="49" charset="-122"/>
                <a:ea typeface="黑体" panose="02010609060101010101" pitchFamily="49" charset="-122"/>
              </a:rPr>
              <a:t>计算机专业课程</a:t>
            </a:r>
            <a:endParaRPr kumimoji="1" lang="en-US" altLang="zh-CN" sz="3200" b="1">
              <a:solidFill>
                <a:srgbClr val="CC0000"/>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a:spLocks/>
          </p:cNvSpPr>
          <p:nvPr/>
        </p:nvSpPr>
        <p:spPr bwMode="auto">
          <a:xfrm>
            <a:off x="4763" y="-107532"/>
            <a:ext cx="9144000" cy="900113"/>
          </a:xfrm>
          <a:prstGeom prst="rect">
            <a:avLst/>
          </a:prstGeom>
          <a:solidFill>
            <a:srgbClr val="FFFF00"/>
          </a:solidFill>
          <a:ln>
            <a:noFill/>
          </a:ln>
          <a:effectLs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a:defRPr/>
            </a:pPr>
            <a:r>
              <a:rPr lang="zh-CN" altLang="en-US" kern="0" dirty="0" smtClean="0"/>
              <a:t>扩展头部</a:t>
            </a:r>
            <a:endParaRPr lang="zh-CN" altLang="en-US" kern="0" dirty="0"/>
          </a:p>
        </p:txBody>
      </p:sp>
      <p:pic>
        <p:nvPicPr>
          <p:cNvPr id="25603" name="图片 4" descr="https://img-blog.csdnimg.cn/20200526140236262.png?x-oss-process=image/watermark,type_ZmFuZ3poZW5naGVpdGk,shadow_10,text_aHR0cHM6Ly9ibG9nLmNzZG4ubmV0L2xpbnV4R2M=,size_16,color_FFFFFF,t_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2425" y="-7938"/>
            <a:ext cx="4981575"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952" y="3955160"/>
            <a:ext cx="5930199" cy="285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8963" y="764704"/>
            <a:ext cx="4572000" cy="2249462"/>
          </a:xfrm>
          <a:prstGeom prst="rect">
            <a:avLst/>
          </a:prstGeom>
          <a:solidFill>
            <a:schemeClr val="bg1"/>
          </a:solidFill>
        </p:spPr>
        <p:txBody>
          <a:bodyPr>
            <a:spAutoFit/>
          </a:bodyPr>
          <a:lstStyle/>
          <a:p>
            <a:pPr>
              <a:lnSpc>
                <a:spcPct val="120000"/>
              </a:lnSpc>
              <a:defRPr/>
            </a:pPr>
            <a:r>
              <a:rPr lang="zh-CN" altLang="zh-CN" sz="2400" kern="1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每个扩展报头都有报头扩展长度域，根据该域可以知道下一个扩展头部或者数据的位置。</a:t>
            </a:r>
            <a:r>
              <a:rPr lang="zh-CN" altLang="zh-CN" sz="2400" kern="100" dirty="0">
                <a:solidFill>
                  <a:srgbClr val="0070C0"/>
                </a:solidFill>
                <a:latin typeface="Arial" panose="020B0604020202020204" pitchFamily="34" charset="0"/>
                <a:ea typeface="宋体" panose="02010600030101010101" pitchFamily="2" charset="-122"/>
                <a:cs typeface="Arial" panose="020B0604020202020204" pitchFamily="34" charset="0"/>
              </a:rPr>
              <a:t>在典型的数据报中，并不是每一个数据报都包括所有的扩展报头。</a:t>
            </a:r>
            <a:endParaRPr lang="zh-CN" altLang="en-US" sz="2400" dirty="0">
              <a:solidFill>
                <a:srgbClr val="0070C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a:spLocks/>
          </p:cNvSpPr>
          <p:nvPr/>
        </p:nvSpPr>
        <p:spPr bwMode="auto">
          <a:xfrm>
            <a:off x="4763" y="-107532"/>
            <a:ext cx="9144000" cy="900113"/>
          </a:xfrm>
          <a:prstGeom prst="rect">
            <a:avLst/>
          </a:prstGeom>
          <a:solidFill>
            <a:srgbClr val="FFFF00"/>
          </a:solidFill>
          <a:ln>
            <a:noFill/>
          </a:ln>
          <a:effectLs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a:defRPr/>
            </a:pPr>
            <a:r>
              <a:rPr lang="zh-CN" altLang="en-US" kern="0" dirty="0" smtClean="0"/>
              <a:t>扩展头部</a:t>
            </a:r>
            <a:endParaRPr lang="zh-CN" altLang="en-US" kern="0" dirty="0"/>
          </a:p>
        </p:txBody>
      </p:sp>
      <p:pic>
        <p:nvPicPr>
          <p:cNvPr id="25603" name="图片 4" descr="https://img-blog.csdnimg.cn/20200526140236262.png?x-oss-process=image/watermark,type_ZmFuZ3poZW5naGVpdGk,shadow_10,text_aHR0cHM6Ly9ibG9nLmNzZG4ubmV0L2xpbnV4R2M=,size_16,color_FFFFFF,t_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6952"/>
            <a:ext cx="9144000" cy="6954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03633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a:spLocks/>
          </p:cNvSpPr>
          <p:nvPr/>
        </p:nvSpPr>
        <p:spPr bwMode="auto">
          <a:xfrm>
            <a:off x="0" y="0"/>
            <a:ext cx="9144000" cy="874713"/>
          </a:xfrm>
          <a:prstGeom prst="rect">
            <a:avLst/>
          </a:prstGeom>
          <a:solidFill>
            <a:srgbClr val="FFFF00"/>
          </a:solidFill>
          <a:ln>
            <a:noFill/>
          </a:ln>
          <a:effectLs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a:defRPr/>
            </a:pPr>
            <a:r>
              <a:rPr lang="en-US" altLang="zh-CN" kern="0" dirty="0" smtClean="0"/>
              <a:t>IPV6</a:t>
            </a:r>
            <a:r>
              <a:rPr lang="zh-CN" altLang="en-US" kern="0" dirty="0" smtClean="0"/>
              <a:t>报文格式：扩展头部</a:t>
            </a:r>
            <a:endParaRPr lang="zh-CN" altLang="en-US" kern="0" dirty="0"/>
          </a:p>
        </p:txBody>
      </p:sp>
      <p:sp>
        <p:nvSpPr>
          <p:cNvPr id="6" name="矩形 5"/>
          <p:cNvSpPr/>
          <p:nvPr/>
        </p:nvSpPr>
        <p:spPr>
          <a:xfrm>
            <a:off x="142875" y="1052513"/>
            <a:ext cx="8816975" cy="1939925"/>
          </a:xfrm>
          <a:prstGeom prst="rect">
            <a:avLst/>
          </a:prstGeom>
          <a:solidFill>
            <a:schemeClr val="bg1"/>
          </a:solidFill>
        </p:spPr>
        <p:txBody>
          <a:bodyPr>
            <a:spAutoFit/>
          </a:bodyPr>
          <a:lstStyle/>
          <a:p>
            <a:pPr algn="just">
              <a:defRPr/>
            </a:pPr>
            <a:r>
              <a:rPr lang="zh-CN" altLang="zh-CN" sz="2400" kern="100" dirty="0">
                <a:solidFill>
                  <a:srgbClr val="0070C0"/>
                </a:solidFill>
                <a:latin typeface="Arial" panose="020B0604020202020204" pitchFamily="34" charset="0"/>
                <a:ea typeface="宋体" panose="02010600030101010101" pitchFamily="2" charset="-122"/>
                <a:cs typeface="Arial" panose="020B0604020202020204" pitchFamily="34" charset="0"/>
              </a:rPr>
              <a:t>如果数据</a:t>
            </a:r>
            <a:r>
              <a:rPr lang="zh-CN" altLang="en-US" sz="2400" kern="100" dirty="0">
                <a:solidFill>
                  <a:srgbClr val="0070C0"/>
                </a:solidFill>
                <a:latin typeface="Arial" panose="020B0604020202020204" pitchFamily="34" charset="0"/>
                <a:ea typeface="宋体" panose="02010600030101010101" pitchFamily="2" charset="-122"/>
                <a:cs typeface="Arial" panose="020B0604020202020204" pitchFamily="34" charset="0"/>
              </a:rPr>
              <a:t>报</a:t>
            </a:r>
            <a:r>
              <a:rPr lang="zh-CN" altLang="zh-CN" sz="2400" kern="100" dirty="0">
                <a:solidFill>
                  <a:srgbClr val="0070C0"/>
                </a:solidFill>
                <a:latin typeface="Arial" panose="020B0604020202020204" pitchFamily="34" charset="0"/>
                <a:ea typeface="宋体" panose="02010600030101010101" pitchFamily="2" charset="-122"/>
                <a:cs typeface="Arial" panose="020B0604020202020204" pitchFamily="34" charset="0"/>
              </a:rPr>
              <a:t>中没有扩展报头，也就是说数据报只包括基本的报头和上层协议单元，基本报头的下一个报头（</a:t>
            </a:r>
            <a:r>
              <a:rPr lang="en-US" altLang="zh-CN" sz="2400" kern="100" dirty="0">
                <a:solidFill>
                  <a:srgbClr val="0070C0"/>
                </a:solidFill>
                <a:latin typeface="Arial" panose="020B0604020202020204" pitchFamily="34" charset="0"/>
                <a:ea typeface="宋体" panose="02010600030101010101" pitchFamily="2" charset="-122"/>
              </a:rPr>
              <a:t>Next Header</a:t>
            </a:r>
            <a:r>
              <a:rPr lang="zh-CN" altLang="zh-CN" sz="2400" kern="100" dirty="0">
                <a:solidFill>
                  <a:srgbClr val="0070C0"/>
                </a:solidFill>
                <a:latin typeface="Arial" panose="020B0604020202020204" pitchFamily="34" charset="0"/>
                <a:ea typeface="宋体" panose="02010600030101010101" pitchFamily="2" charset="-122"/>
                <a:cs typeface="Arial" panose="020B0604020202020204" pitchFamily="34" charset="0"/>
              </a:rPr>
              <a:t>）字段值指明上层协议类型。上层协议数据单元一般由上层协议包头和他的有效载荷构成，有效载荷可以是一个</a:t>
            </a:r>
            <a:r>
              <a:rPr lang="en-US" altLang="zh-CN" sz="2400" kern="100" dirty="0">
                <a:solidFill>
                  <a:srgbClr val="0070C0"/>
                </a:solidFill>
                <a:latin typeface="Arial" panose="020B0604020202020204" pitchFamily="34" charset="0"/>
                <a:ea typeface="宋体" panose="02010600030101010101" pitchFamily="2" charset="-122"/>
              </a:rPr>
              <a:t>ICMP</a:t>
            </a:r>
            <a:r>
              <a:rPr lang="zh-CN" altLang="zh-CN" sz="2400" kern="100" dirty="0">
                <a:solidFill>
                  <a:srgbClr val="0070C0"/>
                </a:solidFill>
                <a:latin typeface="Arial" panose="020B0604020202020204" pitchFamily="34" charset="0"/>
                <a:ea typeface="宋体" panose="02010600030101010101" pitchFamily="2" charset="-122"/>
                <a:cs typeface="Arial" panose="020B0604020202020204" pitchFamily="34" charset="0"/>
              </a:rPr>
              <a:t>报文、一个</a:t>
            </a:r>
            <a:r>
              <a:rPr lang="en-US" altLang="zh-CN" sz="2400" kern="100" dirty="0">
                <a:solidFill>
                  <a:srgbClr val="0070C0"/>
                </a:solidFill>
                <a:latin typeface="Arial" panose="020B0604020202020204" pitchFamily="34" charset="0"/>
                <a:ea typeface="宋体" panose="02010600030101010101" pitchFamily="2" charset="-122"/>
              </a:rPr>
              <a:t>TCP</a:t>
            </a:r>
            <a:r>
              <a:rPr lang="zh-CN" altLang="zh-CN" sz="2400" kern="100" dirty="0">
                <a:solidFill>
                  <a:srgbClr val="0070C0"/>
                </a:solidFill>
                <a:latin typeface="Arial" panose="020B0604020202020204" pitchFamily="34" charset="0"/>
                <a:ea typeface="宋体" panose="02010600030101010101" pitchFamily="2" charset="-122"/>
                <a:cs typeface="Arial" panose="020B0604020202020204" pitchFamily="34" charset="0"/>
              </a:rPr>
              <a:t>报文或一个</a:t>
            </a:r>
            <a:r>
              <a:rPr lang="en-US" altLang="zh-CN" sz="2400" kern="100" dirty="0">
                <a:solidFill>
                  <a:srgbClr val="0070C0"/>
                </a:solidFill>
                <a:latin typeface="Arial" panose="020B0604020202020204" pitchFamily="34" charset="0"/>
                <a:ea typeface="宋体" panose="02010600030101010101" pitchFamily="2" charset="-122"/>
              </a:rPr>
              <a:t>UDP</a:t>
            </a:r>
            <a:r>
              <a:rPr lang="zh-CN" altLang="zh-CN" sz="2400" kern="100" dirty="0">
                <a:solidFill>
                  <a:srgbClr val="0070C0"/>
                </a:solidFill>
                <a:latin typeface="Arial" panose="020B0604020202020204" pitchFamily="34" charset="0"/>
                <a:ea typeface="宋体" panose="02010600030101010101" pitchFamily="2" charset="-122"/>
                <a:cs typeface="Arial" panose="020B0604020202020204" pitchFamily="34" charset="0"/>
              </a:rPr>
              <a:t>报文。</a:t>
            </a:r>
            <a:endParaRPr lang="zh-CN" altLang="en-US" sz="2400" dirty="0">
              <a:solidFill>
                <a:srgbClr val="0070C0"/>
              </a:solidFill>
            </a:endParaRPr>
          </a:p>
        </p:txBody>
      </p:sp>
      <p:pic>
        <p:nvPicPr>
          <p:cNvPr id="27652" name="图片 6" descr="https://img-blog.csdnimg.cn/20200526135956802.jpg#pic_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0" y="3068638"/>
            <a:ext cx="8820150"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2"/>
          <p:cNvSpPr>
            <a:spLocks noGrp="1"/>
          </p:cNvSpPr>
          <p:nvPr>
            <p:ph type="title"/>
          </p:nvPr>
        </p:nvSpPr>
        <p:spPr>
          <a:xfrm>
            <a:off x="3132138" y="3068638"/>
            <a:ext cx="2879725" cy="684212"/>
          </a:xfrm>
        </p:spPr>
        <p:txBody>
          <a:bodyPr/>
          <a:lstStyle/>
          <a:p>
            <a:r>
              <a:rPr lang="en-US" altLang="zh-CN" sz="3200" i="1" smtClean="0">
                <a:solidFill>
                  <a:srgbClr val="0070C0"/>
                </a:solidFill>
              </a:rPr>
              <a:t>IPV6</a:t>
            </a:r>
            <a:r>
              <a:rPr lang="zh-CN" altLang="en-US" sz="3200" i="1" smtClean="0">
                <a:solidFill>
                  <a:srgbClr val="0070C0"/>
                </a:solidFill>
              </a:rPr>
              <a:t>相关协议</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2"/>
          <p:cNvSpPr>
            <a:spLocks noGrp="1"/>
          </p:cNvSpPr>
          <p:nvPr>
            <p:ph type="title"/>
          </p:nvPr>
        </p:nvSpPr>
        <p:spPr>
          <a:xfrm>
            <a:off x="574675" y="836613"/>
            <a:ext cx="8001000" cy="684212"/>
          </a:xfrm>
        </p:spPr>
        <p:txBody>
          <a:bodyPr/>
          <a:lstStyle/>
          <a:p>
            <a:r>
              <a:rPr lang="zh-CN" altLang="en-US" sz="2800" smtClean="0"/>
              <a:t>相关协议</a:t>
            </a:r>
          </a:p>
        </p:txBody>
      </p:sp>
      <p:sp>
        <p:nvSpPr>
          <p:cNvPr id="2" name="矩形 1"/>
          <p:cNvSpPr/>
          <p:nvPr/>
        </p:nvSpPr>
        <p:spPr>
          <a:xfrm>
            <a:off x="247650" y="1916113"/>
            <a:ext cx="8655050" cy="2801937"/>
          </a:xfrm>
          <a:prstGeom prst="rect">
            <a:avLst/>
          </a:prstGeom>
        </p:spPr>
        <p:txBody>
          <a:bodyPr>
            <a:spAutoFit/>
          </a:bodyPr>
          <a:lstStyle/>
          <a:p>
            <a:pPr>
              <a:lnSpc>
                <a:spcPct val="120000"/>
              </a:lnSpc>
              <a:defRPr/>
            </a:pPr>
            <a:r>
              <a:rPr lang="zh-CN" altLang="en-US" b="1" dirty="0">
                <a:solidFill>
                  <a:schemeClr val="tx1"/>
                </a:solidFill>
                <a:latin typeface="+mn-ea"/>
              </a:rPr>
              <a:t>（</a:t>
            </a:r>
            <a:r>
              <a:rPr lang="en-US" altLang="zh-CN" b="1" dirty="0">
                <a:solidFill>
                  <a:schemeClr val="tx1"/>
                </a:solidFill>
                <a:latin typeface="+mn-ea"/>
              </a:rPr>
              <a:t>1</a:t>
            </a:r>
            <a:r>
              <a:rPr lang="zh-CN" altLang="en-US" b="1" dirty="0">
                <a:solidFill>
                  <a:schemeClr val="tx1"/>
                </a:solidFill>
                <a:latin typeface="+mn-ea"/>
              </a:rPr>
              <a:t>） </a:t>
            </a:r>
            <a:r>
              <a:rPr lang="en-US" altLang="zh-CN" b="1" dirty="0" err="1">
                <a:solidFill>
                  <a:schemeClr val="tx1"/>
                </a:solidFill>
                <a:latin typeface="+mn-ea"/>
                <a:ea typeface="+mn-ea"/>
              </a:rPr>
              <a:t>RIPng</a:t>
            </a:r>
            <a:r>
              <a:rPr lang="zh-CN" altLang="en-US" b="1" dirty="0">
                <a:solidFill>
                  <a:schemeClr val="tx1"/>
                </a:solidFill>
                <a:latin typeface="+mn-ea"/>
                <a:ea typeface="+mn-ea"/>
              </a:rPr>
              <a:t>：下一代</a:t>
            </a:r>
            <a:r>
              <a:rPr lang="en-US" altLang="zh-CN" b="1" dirty="0">
                <a:solidFill>
                  <a:schemeClr val="tx1"/>
                </a:solidFill>
                <a:latin typeface="+mn-ea"/>
                <a:ea typeface="+mn-ea"/>
              </a:rPr>
              <a:t>RIP</a:t>
            </a:r>
            <a:r>
              <a:rPr lang="zh-CN" altLang="en-US" b="1" dirty="0">
                <a:solidFill>
                  <a:schemeClr val="tx1"/>
                </a:solidFill>
                <a:latin typeface="+mn-ea"/>
                <a:ea typeface="+mn-ea"/>
              </a:rPr>
              <a:t>协议（</a:t>
            </a:r>
            <a:r>
              <a:rPr lang="en-US" altLang="zh-CN" b="1" dirty="0" err="1">
                <a:solidFill>
                  <a:schemeClr val="tx1"/>
                </a:solidFill>
                <a:latin typeface="+mn-ea"/>
                <a:ea typeface="+mn-ea"/>
                <a:hlinkClick r:id="rId3"/>
              </a:rPr>
              <a:t>RIPng</a:t>
            </a:r>
            <a:r>
              <a:rPr lang="zh-CN" altLang="en-US" b="1" dirty="0">
                <a:solidFill>
                  <a:schemeClr val="tx1"/>
                </a:solidFill>
                <a:latin typeface="+mn-ea"/>
                <a:ea typeface="+mn-ea"/>
              </a:rPr>
              <a:t>）是对原来的</a:t>
            </a:r>
            <a:r>
              <a:rPr lang="en-US" altLang="zh-CN" b="1" dirty="0">
                <a:solidFill>
                  <a:schemeClr val="tx1"/>
                </a:solidFill>
                <a:latin typeface="+mn-ea"/>
                <a:ea typeface="+mn-ea"/>
                <a:hlinkClick r:id="rId4"/>
              </a:rPr>
              <a:t>RIPv2</a:t>
            </a:r>
            <a:r>
              <a:rPr lang="zh-CN" altLang="en-US" b="1" dirty="0">
                <a:solidFill>
                  <a:schemeClr val="tx1"/>
                </a:solidFill>
                <a:latin typeface="+mn-ea"/>
                <a:ea typeface="+mn-ea"/>
              </a:rPr>
              <a:t>的扩展，以适应</a:t>
            </a:r>
            <a:r>
              <a:rPr lang="en-US" altLang="zh-CN" b="1" dirty="0">
                <a:solidFill>
                  <a:schemeClr val="tx1"/>
                </a:solidFill>
                <a:latin typeface="+mn-ea"/>
                <a:ea typeface="+mn-ea"/>
              </a:rPr>
              <a:t>IPV6</a:t>
            </a:r>
            <a:r>
              <a:rPr lang="zh-CN" altLang="en-US" b="1" dirty="0">
                <a:solidFill>
                  <a:schemeClr val="tx1"/>
                </a:solidFill>
                <a:latin typeface="+mn-ea"/>
                <a:ea typeface="+mn-ea"/>
              </a:rPr>
              <a:t>。</a:t>
            </a:r>
            <a:endParaRPr lang="en-US" altLang="zh-CN" b="1" dirty="0">
              <a:solidFill>
                <a:schemeClr val="tx1"/>
              </a:solidFill>
              <a:latin typeface="+mn-ea"/>
              <a:ea typeface="+mn-ea"/>
            </a:endParaRPr>
          </a:p>
          <a:p>
            <a:pPr>
              <a:lnSpc>
                <a:spcPct val="120000"/>
              </a:lnSpc>
              <a:defRPr/>
            </a:pPr>
            <a:r>
              <a:rPr lang="zh-CN" altLang="en-US" b="1" dirty="0">
                <a:solidFill>
                  <a:schemeClr val="tx1"/>
                </a:solidFill>
                <a:latin typeface="+mn-ea"/>
              </a:rPr>
              <a:t>（</a:t>
            </a:r>
            <a:r>
              <a:rPr lang="en-US" altLang="zh-CN" b="1" dirty="0">
                <a:solidFill>
                  <a:schemeClr val="tx1"/>
                </a:solidFill>
                <a:latin typeface="+mn-ea"/>
              </a:rPr>
              <a:t>2</a:t>
            </a:r>
            <a:r>
              <a:rPr lang="zh-CN" altLang="en-US" b="1" dirty="0">
                <a:solidFill>
                  <a:schemeClr val="tx1"/>
                </a:solidFill>
                <a:latin typeface="+mn-ea"/>
              </a:rPr>
              <a:t>） </a:t>
            </a:r>
            <a:r>
              <a:rPr lang="en-US" altLang="zh-CN" b="1" dirty="0">
                <a:solidFill>
                  <a:schemeClr val="tx1"/>
                </a:solidFill>
                <a:latin typeface="+mn-ea"/>
                <a:ea typeface="+mn-ea"/>
              </a:rPr>
              <a:t>OSPFv3</a:t>
            </a:r>
            <a:r>
              <a:rPr lang="zh-CN" altLang="en-US" b="1" dirty="0">
                <a:solidFill>
                  <a:schemeClr val="tx1"/>
                </a:solidFill>
                <a:latin typeface="+mn-ea"/>
                <a:ea typeface="+mn-ea"/>
              </a:rPr>
              <a:t>：用于支持</a:t>
            </a:r>
            <a:r>
              <a:rPr lang="en-US" altLang="zh-CN" b="1" dirty="0">
                <a:solidFill>
                  <a:schemeClr val="tx1"/>
                </a:solidFill>
                <a:latin typeface="+mn-ea"/>
                <a:ea typeface="+mn-ea"/>
              </a:rPr>
              <a:t>PVI6.</a:t>
            </a:r>
          </a:p>
          <a:p>
            <a:pPr>
              <a:lnSpc>
                <a:spcPct val="120000"/>
              </a:lnSpc>
              <a:defRPr/>
            </a:pPr>
            <a:r>
              <a:rPr lang="zh-CN" altLang="en-US" b="1" dirty="0">
                <a:solidFill>
                  <a:schemeClr val="tx1"/>
                </a:solidFill>
                <a:latin typeface="+mn-ea"/>
              </a:rPr>
              <a:t>（</a:t>
            </a:r>
            <a:r>
              <a:rPr lang="en-US" altLang="zh-CN" b="1" dirty="0">
                <a:solidFill>
                  <a:schemeClr val="tx1"/>
                </a:solidFill>
                <a:latin typeface="+mn-ea"/>
              </a:rPr>
              <a:t>3</a:t>
            </a:r>
            <a:r>
              <a:rPr lang="zh-CN" altLang="en-US" b="1" dirty="0">
                <a:solidFill>
                  <a:schemeClr val="tx1"/>
                </a:solidFill>
                <a:latin typeface="+mn-ea"/>
              </a:rPr>
              <a:t>） </a:t>
            </a:r>
            <a:r>
              <a:rPr lang="en-US" altLang="zh-CN" b="1" dirty="0">
                <a:solidFill>
                  <a:schemeClr val="tx1"/>
                </a:solidFill>
                <a:latin typeface="+mn-ea"/>
                <a:ea typeface="+mn-ea"/>
              </a:rPr>
              <a:t>BGP 4+:</a:t>
            </a:r>
            <a:r>
              <a:rPr lang="zh-CN" altLang="en-US" b="1" dirty="0">
                <a:solidFill>
                  <a:schemeClr val="tx1"/>
                </a:solidFill>
                <a:latin typeface="+mn-ea"/>
                <a:ea typeface="+mn-ea"/>
              </a:rPr>
              <a:t>支持</a:t>
            </a:r>
            <a:r>
              <a:rPr lang="en-US" altLang="zh-CN" b="1" dirty="0">
                <a:solidFill>
                  <a:schemeClr val="tx1"/>
                </a:solidFill>
                <a:latin typeface="+mn-ea"/>
                <a:ea typeface="+mn-ea"/>
              </a:rPr>
              <a:t>IPV6.</a:t>
            </a:r>
          </a:p>
          <a:p>
            <a:pPr>
              <a:lnSpc>
                <a:spcPct val="120000"/>
              </a:lnSpc>
              <a:defRPr/>
            </a:pPr>
            <a:r>
              <a:rPr lang="zh-CN" altLang="en-US" b="1" dirty="0">
                <a:solidFill>
                  <a:schemeClr val="tx1"/>
                </a:solidFill>
                <a:latin typeface="+mn-ea"/>
              </a:rPr>
              <a:t>（</a:t>
            </a:r>
            <a:r>
              <a:rPr lang="en-US" altLang="zh-CN" b="1" dirty="0">
                <a:solidFill>
                  <a:schemeClr val="tx1"/>
                </a:solidFill>
                <a:latin typeface="+mn-ea"/>
              </a:rPr>
              <a:t>4</a:t>
            </a:r>
            <a:r>
              <a:rPr lang="zh-CN" altLang="en-US" b="1" dirty="0">
                <a:solidFill>
                  <a:schemeClr val="tx1"/>
                </a:solidFill>
                <a:latin typeface="+mn-ea"/>
              </a:rPr>
              <a:t>） </a:t>
            </a:r>
            <a:r>
              <a:rPr lang="en-US" altLang="zh-CN" b="1" dirty="0">
                <a:solidFill>
                  <a:srgbClr val="333333"/>
                </a:solidFill>
                <a:latin typeface="+mn-ea"/>
                <a:ea typeface="+mn-ea"/>
              </a:rPr>
              <a:t>ICMPv6</a:t>
            </a:r>
            <a:r>
              <a:rPr lang="zh-CN" altLang="en-US" b="1" dirty="0">
                <a:solidFill>
                  <a:srgbClr val="333333"/>
                </a:solidFill>
                <a:latin typeface="+mn-ea"/>
                <a:ea typeface="+mn-ea"/>
              </a:rPr>
              <a:t>协议：用于报告</a:t>
            </a:r>
            <a:r>
              <a:rPr lang="en-US" altLang="zh-CN" b="1" dirty="0">
                <a:solidFill>
                  <a:srgbClr val="333333"/>
                </a:solidFill>
                <a:latin typeface="+mn-ea"/>
                <a:ea typeface="+mn-ea"/>
              </a:rPr>
              <a:t>IPv6</a:t>
            </a:r>
            <a:r>
              <a:rPr lang="zh-CN" altLang="en-US" b="1" dirty="0">
                <a:solidFill>
                  <a:srgbClr val="333333"/>
                </a:solidFill>
                <a:latin typeface="+mn-ea"/>
                <a:ea typeface="+mn-ea"/>
              </a:rPr>
              <a:t>节点在数据包处理过程中出现的错误消息，并实现简单的网络诊断功能。</a:t>
            </a:r>
            <a:endParaRPr lang="zh-CN" altLang="en-US" b="1" dirty="0">
              <a:latin typeface="+mn-ea"/>
              <a:ea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2"/>
          <p:cNvSpPr>
            <a:spLocks noGrp="1"/>
          </p:cNvSpPr>
          <p:nvPr>
            <p:ph type="title"/>
          </p:nvPr>
        </p:nvSpPr>
        <p:spPr>
          <a:xfrm>
            <a:off x="2700338" y="3284538"/>
            <a:ext cx="4319587" cy="568325"/>
          </a:xfrm>
        </p:spPr>
        <p:txBody>
          <a:bodyPr/>
          <a:lstStyle/>
          <a:p>
            <a:r>
              <a:rPr lang="en-US" altLang="zh-CN" sz="3200" i="1" smtClean="0">
                <a:solidFill>
                  <a:srgbClr val="0070C0"/>
                </a:solidFill>
              </a:rPr>
              <a:t>IPv4</a:t>
            </a:r>
            <a:r>
              <a:rPr lang="zh-CN" altLang="en-US" sz="3200" i="1" smtClean="0">
                <a:solidFill>
                  <a:srgbClr val="0070C0"/>
                </a:solidFill>
              </a:rPr>
              <a:t>向</a:t>
            </a:r>
            <a:r>
              <a:rPr lang="en-US" altLang="zh-CN" sz="3200" i="1" smtClean="0">
                <a:solidFill>
                  <a:srgbClr val="0070C0"/>
                </a:solidFill>
              </a:rPr>
              <a:t>IPv6</a:t>
            </a:r>
            <a:r>
              <a:rPr lang="zh-CN" altLang="en-US" sz="3200" i="1" smtClean="0">
                <a:solidFill>
                  <a:srgbClr val="0070C0"/>
                </a:solidFill>
              </a:rPr>
              <a:t>过渡技术</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188" y="981075"/>
            <a:ext cx="5329237" cy="609600"/>
          </a:xfrm>
          <a:prstGeom prst="rect">
            <a:avLst/>
          </a:prstGeom>
        </p:spPr>
        <p:txBody>
          <a:bodyPr>
            <a:spAutoFit/>
          </a:bodyPr>
          <a:lstStyle/>
          <a:p>
            <a:pPr>
              <a:lnSpc>
                <a:spcPct val="120000"/>
              </a:lnSpc>
              <a:defRPr/>
            </a:pPr>
            <a:r>
              <a:rPr lang="zh-CN" altLang="en-US" sz="2800" dirty="0">
                <a:solidFill>
                  <a:srgbClr val="333333"/>
                </a:solidFill>
                <a:latin typeface="+mn-ea"/>
                <a:ea typeface="+mn-ea"/>
              </a:rPr>
              <a:t>一、</a:t>
            </a:r>
            <a:r>
              <a:rPr lang="en-US" altLang="zh-CN" sz="2800" b="1" dirty="0">
                <a:solidFill>
                  <a:srgbClr val="333333"/>
                </a:solidFill>
                <a:latin typeface="+mn-ea"/>
                <a:ea typeface="+mn-ea"/>
              </a:rPr>
              <a:t>IPv6/IPv4</a:t>
            </a:r>
            <a:r>
              <a:rPr lang="zh-CN" altLang="en-US" sz="2800" b="1" dirty="0">
                <a:solidFill>
                  <a:srgbClr val="333333"/>
                </a:solidFill>
                <a:latin typeface="+mn-ea"/>
                <a:ea typeface="+mn-ea"/>
              </a:rPr>
              <a:t>双协议栈技术</a:t>
            </a:r>
            <a:endParaRPr lang="zh-CN" altLang="en-US" sz="2800" dirty="0">
              <a:latin typeface="+mn-ea"/>
              <a:ea typeface="+mn-ea"/>
            </a:endParaRPr>
          </a:p>
        </p:txBody>
      </p:sp>
      <p:pic>
        <p:nvPicPr>
          <p:cNvPr id="35843" name="Picture 5" descr="https://gimg2.baidu.com/image_search/src=http%3A%2F%2Fimage.mamicode.com%2Finfo%2F201709%2F20180111002752293053.png&amp;refer=http%3A%2F%2Fimage.mamicode.com&amp;app=2002&amp;size=f9999,10000&amp;q=a80&amp;n=0&amp;g=0n&amp;fmt=auto?sec=1663383200&amp;t=0139bf53b239d36dbbd362eb982894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4365625"/>
            <a:ext cx="5907088"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80975" y="1871663"/>
            <a:ext cx="8785225" cy="2400300"/>
          </a:xfrm>
          <a:prstGeom prst="rect">
            <a:avLst/>
          </a:prstGeom>
        </p:spPr>
        <p:txBody>
          <a:bodyPr>
            <a:spAutoFit/>
          </a:bodyPr>
          <a:lstStyle/>
          <a:p>
            <a:pPr>
              <a:lnSpc>
                <a:spcPct val="120000"/>
              </a:lnSpc>
              <a:defRPr/>
            </a:pPr>
            <a:r>
              <a:rPr lang="zh-CN" altLang="en-US" dirty="0">
                <a:solidFill>
                  <a:srgbClr val="333333"/>
                </a:solidFill>
                <a:latin typeface="+mn-ea"/>
              </a:rPr>
              <a:t>　　双栈机制就是使</a:t>
            </a:r>
            <a:r>
              <a:rPr lang="en-US" altLang="zh-CN" dirty="0">
                <a:solidFill>
                  <a:srgbClr val="333333"/>
                </a:solidFill>
                <a:latin typeface="+mn-ea"/>
              </a:rPr>
              <a:t>IPv6</a:t>
            </a:r>
            <a:r>
              <a:rPr lang="zh-CN" altLang="en-US" dirty="0">
                <a:solidFill>
                  <a:srgbClr val="333333"/>
                </a:solidFill>
                <a:latin typeface="+mn-ea"/>
              </a:rPr>
              <a:t>网络节点具有一个</a:t>
            </a:r>
            <a:r>
              <a:rPr lang="en-US" altLang="zh-CN" dirty="0">
                <a:solidFill>
                  <a:srgbClr val="333333"/>
                </a:solidFill>
                <a:latin typeface="+mn-ea"/>
              </a:rPr>
              <a:t>IPv4</a:t>
            </a:r>
            <a:r>
              <a:rPr lang="zh-CN" altLang="en-US" dirty="0">
                <a:solidFill>
                  <a:srgbClr val="333333"/>
                </a:solidFill>
                <a:latin typeface="+mn-ea"/>
              </a:rPr>
              <a:t>栈和一个</a:t>
            </a:r>
            <a:r>
              <a:rPr lang="en-US" altLang="zh-CN" dirty="0">
                <a:solidFill>
                  <a:srgbClr val="333333"/>
                </a:solidFill>
                <a:latin typeface="+mn-ea"/>
              </a:rPr>
              <a:t>IPv6</a:t>
            </a:r>
            <a:r>
              <a:rPr lang="zh-CN" altLang="en-US" dirty="0">
                <a:solidFill>
                  <a:srgbClr val="333333"/>
                </a:solidFill>
                <a:latin typeface="+mn-ea"/>
              </a:rPr>
              <a:t>栈，同时支持</a:t>
            </a:r>
            <a:r>
              <a:rPr lang="en-US" altLang="zh-CN" dirty="0">
                <a:solidFill>
                  <a:srgbClr val="333333"/>
                </a:solidFill>
                <a:latin typeface="+mn-ea"/>
              </a:rPr>
              <a:t>IPv4</a:t>
            </a:r>
            <a:r>
              <a:rPr lang="zh-CN" altLang="en-US" dirty="0">
                <a:solidFill>
                  <a:srgbClr val="333333"/>
                </a:solidFill>
                <a:latin typeface="+mn-ea"/>
              </a:rPr>
              <a:t>和</a:t>
            </a:r>
            <a:r>
              <a:rPr lang="en-US" altLang="zh-CN" dirty="0">
                <a:solidFill>
                  <a:srgbClr val="333333"/>
                </a:solidFill>
                <a:latin typeface="+mn-ea"/>
              </a:rPr>
              <a:t>IPv6</a:t>
            </a:r>
            <a:r>
              <a:rPr lang="zh-CN" altLang="en-US" dirty="0">
                <a:solidFill>
                  <a:srgbClr val="333333"/>
                </a:solidFill>
                <a:latin typeface="+mn-ea"/>
              </a:rPr>
              <a:t>协议。</a:t>
            </a:r>
            <a:r>
              <a:rPr lang="en-US" altLang="zh-CN" dirty="0">
                <a:solidFill>
                  <a:srgbClr val="333333"/>
                </a:solidFill>
                <a:latin typeface="+mn-ea"/>
              </a:rPr>
              <a:t>IPv6</a:t>
            </a:r>
            <a:r>
              <a:rPr lang="zh-CN" altLang="en-US" dirty="0">
                <a:solidFill>
                  <a:srgbClr val="333333"/>
                </a:solidFill>
                <a:latin typeface="+mn-ea"/>
              </a:rPr>
              <a:t>和</a:t>
            </a:r>
            <a:r>
              <a:rPr lang="en-US" altLang="zh-CN" dirty="0">
                <a:solidFill>
                  <a:srgbClr val="333333"/>
                </a:solidFill>
                <a:latin typeface="+mn-ea"/>
              </a:rPr>
              <a:t>IPv4</a:t>
            </a:r>
            <a:r>
              <a:rPr lang="zh-CN" altLang="en-US" dirty="0">
                <a:solidFill>
                  <a:srgbClr val="333333"/>
                </a:solidFill>
                <a:latin typeface="+mn-ea"/>
              </a:rPr>
              <a:t>是功能相近的网络层协议，两者都应用于相同的物理平台，并承载相同的传输层协议</a:t>
            </a:r>
            <a:r>
              <a:rPr lang="en-US" altLang="zh-CN" dirty="0">
                <a:solidFill>
                  <a:srgbClr val="333333"/>
                </a:solidFill>
                <a:latin typeface="+mn-ea"/>
              </a:rPr>
              <a:t>TCP</a:t>
            </a:r>
            <a:r>
              <a:rPr lang="zh-CN" altLang="en-US" dirty="0">
                <a:solidFill>
                  <a:srgbClr val="333333"/>
                </a:solidFill>
                <a:latin typeface="+mn-ea"/>
              </a:rPr>
              <a:t>或</a:t>
            </a:r>
            <a:r>
              <a:rPr lang="en-US" altLang="zh-CN" dirty="0">
                <a:solidFill>
                  <a:srgbClr val="333333"/>
                </a:solidFill>
                <a:latin typeface="+mn-ea"/>
              </a:rPr>
              <a:t>UDP</a:t>
            </a:r>
            <a:r>
              <a:rPr lang="zh-CN" altLang="en-US" dirty="0">
                <a:solidFill>
                  <a:srgbClr val="333333"/>
                </a:solidFill>
                <a:latin typeface="+mn-ea"/>
              </a:rPr>
              <a:t>，如果一台主机同时支持</a:t>
            </a:r>
            <a:r>
              <a:rPr lang="en-US" altLang="zh-CN" dirty="0">
                <a:solidFill>
                  <a:srgbClr val="333333"/>
                </a:solidFill>
                <a:latin typeface="+mn-ea"/>
              </a:rPr>
              <a:t>IPv6</a:t>
            </a:r>
            <a:r>
              <a:rPr lang="zh-CN" altLang="en-US" dirty="0">
                <a:solidFill>
                  <a:srgbClr val="333333"/>
                </a:solidFill>
                <a:latin typeface="+mn-ea"/>
              </a:rPr>
              <a:t>和</a:t>
            </a:r>
            <a:r>
              <a:rPr lang="en-US" altLang="zh-CN" dirty="0">
                <a:solidFill>
                  <a:srgbClr val="333333"/>
                </a:solidFill>
                <a:latin typeface="+mn-ea"/>
              </a:rPr>
              <a:t>IPv4</a:t>
            </a:r>
            <a:r>
              <a:rPr lang="zh-CN" altLang="en-US" dirty="0">
                <a:solidFill>
                  <a:srgbClr val="333333"/>
                </a:solidFill>
                <a:latin typeface="+mn-ea"/>
              </a:rPr>
              <a:t>协议，那么该主机就可以和仅支持</a:t>
            </a:r>
            <a:r>
              <a:rPr lang="en-US" altLang="zh-CN" dirty="0">
                <a:solidFill>
                  <a:srgbClr val="333333"/>
                </a:solidFill>
                <a:latin typeface="+mn-ea"/>
              </a:rPr>
              <a:t>IPv4</a:t>
            </a:r>
            <a:r>
              <a:rPr lang="zh-CN" altLang="en-US" dirty="0">
                <a:solidFill>
                  <a:srgbClr val="333333"/>
                </a:solidFill>
                <a:latin typeface="+mn-ea"/>
              </a:rPr>
              <a:t>或</a:t>
            </a:r>
            <a:r>
              <a:rPr lang="en-US" altLang="zh-CN" dirty="0">
                <a:solidFill>
                  <a:srgbClr val="333333"/>
                </a:solidFill>
                <a:latin typeface="+mn-ea"/>
              </a:rPr>
              <a:t>IPv6</a:t>
            </a:r>
            <a:r>
              <a:rPr lang="zh-CN" altLang="en-US" dirty="0">
                <a:solidFill>
                  <a:srgbClr val="333333"/>
                </a:solidFill>
                <a:latin typeface="+mn-ea"/>
              </a:rPr>
              <a:t>协议的主机通信。</a:t>
            </a:r>
            <a:endParaRPr lang="zh-CN" altLang="en-US" dirty="0">
              <a:latin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3068638"/>
            <a:ext cx="5580062"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47663" y="1773238"/>
            <a:ext cx="8796337" cy="1416050"/>
          </a:xfrm>
          <a:prstGeom prst="rect">
            <a:avLst/>
          </a:prstGeom>
        </p:spPr>
        <p:txBody>
          <a:bodyPr>
            <a:spAutoFit/>
          </a:bodyPr>
          <a:lstStyle/>
          <a:p>
            <a:pPr>
              <a:lnSpc>
                <a:spcPct val="120000"/>
              </a:lnSpc>
              <a:defRPr/>
            </a:pPr>
            <a:r>
              <a:rPr lang="zh-CN" altLang="en-US" dirty="0">
                <a:solidFill>
                  <a:schemeClr val="tx1"/>
                </a:solidFill>
                <a:latin typeface="+mn-ea"/>
                <a:ea typeface="+mn-ea"/>
              </a:rPr>
              <a:t>隧道机制就是必要时将</a:t>
            </a:r>
            <a:r>
              <a:rPr lang="en-US" altLang="zh-CN" dirty="0">
                <a:solidFill>
                  <a:schemeClr val="tx1"/>
                </a:solidFill>
                <a:latin typeface="+mn-ea"/>
                <a:ea typeface="+mn-ea"/>
              </a:rPr>
              <a:t>IPv6</a:t>
            </a:r>
            <a:r>
              <a:rPr lang="zh-CN" altLang="en-US" dirty="0">
                <a:solidFill>
                  <a:schemeClr val="tx1"/>
                </a:solidFill>
                <a:latin typeface="+mn-ea"/>
                <a:ea typeface="+mn-ea"/>
              </a:rPr>
              <a:t>数据包作为数据封装在</a:t>
            </a:r>
            <a:r>
              <a:rPr lang="en-US" altLang="zh-CN" dirty="0">
                <a:solidFill>
                  <a:schemeClr val="tx1"/>
                </a:solidFill>
                <a:latin typeface="+mn-ea"/>
                <a:ea typeface="+mn-ea"/>
              </a:rPr>
              <a:t>IPv4</a:t>
            </a:r>
            <a:r>
              <a:rPr lang="zh-CN" altLang="en-US" dirty="0">
                <a:solidFill>
                  <a:schemeClr val="tx1"/>
                </a:solidFill>
                <a:latin typeface="+mn-ea"/>
                <a:ea typeface="+mn-ea"/>
              </a:rPr>
              <a:t>数据包里，使</a:t>
            </a:r>
            <a:r>
              <a:rPr lang="en-US" altLang="zh-CN" dirty="0">
                <a:solidFill>
                  <a:schemeClr val="tx1"/>
                </a:solidFill>
                <a:latin typeface="+mn-ea"/>
                <a:ea typeface="+mn-ea"/>
              </a:rPr>
              <a:t>IPv6</a:t>
            </a:r>
            <a:r>
              <a:rPr lang="zh-CN" altLang="en-US" dirty="0">
                <a:solidFill>
                  <a:schemeClr val="tx1"/>
                </a:solidFill>
                <a:latin typeface="+mn-ea"/>
                <a:ea typeface="+mn-ea"/>
              </a:rPr>
              <a:t>数据包能在已有的</a:t>
            </a:r>
            <a:r>
              <a:rPr lang="en-US" altLang="zh-CN" dirty="0">
                <a:solidFill>
                  <a:schemeClr val="tx1"/>
                </a:solidFill>
                <a:latin typeface="+mn-ea"/>
                <a:ea typeface="+mn-ea"/>
              </a:rPr>
              <a:t>IPv4</a:t>
            </a:r>
            <a:r>
              <a:rPr lang="zh-CN" altLang="en-US" dirty="0">
                <a:solidFill>
                  <a:schemeClr val="tx1"/>
                </a:solidFill>
                <a:latin typeface="+mn-ea"/>
                <a:ea typeface="+mn-ea"/>
              </a:rPr>
              <a:t>基础设施（主要是指</a:t>
            </a:r>
            <a:r>
              <a:rPr lang="en-US" altLang="zh-CN" dirty="0">
                <a:solidFill>
                  <a:schemeClr val="tx1"/>
                </a:solidFill>
                <a:latin typeface="+mn-ea"/>
                <a:ea typeface="+mn-ea"/>
              </a:rPr>
              <a:t>IPv4</a:t>
            </a:r>
            <a:r>
              <a:rPr lang="zh-CN" altLang="en-US" dirty="0">
                <a:solidFill>
                  <a:schemeClr val="tx1"/>
                </a:solidFill>
                <a:latin typeface="+mn-ea"/>
                <a:ea typeface="+mn-ea"/>
              </a:rPr>
              <a:t>路由器）上传输的机制。</a:t>
            </a:r>
          </a:p>
        </p:txBody>
      </p:sp>
      <p:sp>
        <p:nvSpPr>
          <p:cNvPr id="2" name="矩形 1"/>
          <p:cNvSpPr/>
          <p:nvPr/>
        </p:nvSpPr>
        <p:spPr>
          <a:xfrm>
            <a:off x="611188" y="981075"/>
            <a:ext cx="2339975" cy="609600"/>
          </a:xfrm>
          <a:prstGeom prst="rect">
            <a:avLst/>
          </a:prstGeom>
        </p:spPr>
        <p:txBody>
          <a:bodyPr>
            <a:spAutoFit/>
          </a:bodyPr>
          <a:lstStyle/>
          <a:p>
            <a:pPr>
              <a:lnSpc>
                <a:spcPct val="120000"/>
              </a:lnSpc>
              <a:defRPr/>
            </a:pPr>
            <a:r>
              <a:rPr lang="zh-CN" altLang="en-US" sz="2800" dirty="0">
                <a:solidFill>
                  <a:srgbClr val="333333"/>
                </a:solidFill>
                <a:latin typeface="+mn-ea"/>
                <a:ea typeface="+mn-ea"/>
              </a:rPr>
              <a:t>二、隧道技术</a:t>
            </a:r>
            <a:endParaRPr lang="en-US" altLang="zh-CN" sz="2800" dirty="0">
              <a:solidFill>
                <a:srgbClr val="333333"/>
              </a:solidFill>
              <a:latin typeface="+mn-ea"/>
              <a:ea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27"/>
          <p:cNvSpPr>
            <a:spLocks noGrp="1" noChangeArrowheads="1"/>
          </p:cNvSpPr>
          <p:nvPr>
            <p:ph type="title"/>
          </p:nvPr>
        </p:nvSpPr>
        <p:spPr>
          <a:xfrm>
            <a:off x="611188" y="44450"/>
            <a:ext cx="7848600" cy="1462088"/>
          </a:xfrm>
          <a:noFill/>
        </p:spPr>
        <p:txBody>
          <a:bodyPr/>
          <a:lstStyle/>
          <a:p>
            <a:pPr algn="ctr" eaLnBrk="1" hangingPunct="1"/>
            <a:r>
              <a:rPr lang="zh-CN" altLang="en-US" sz="3600" smtClean="0"/>
              <a:t/>
            </a:r>
            <a:br>
              <a:rPr lang="zh-CN" altLang="en-US" sz="3600" smtClean="0"/>
            </a:br>
            <a:r>
              <a:rPr lang="en-US" altLang="zh-CN" sz="3600" smtClean="0"/>
              <a:t>IPV6</a:t>
            </a:r>
            <a:endParaRPr lang="zh-CN" altLang="en-US" sz="3600" smtClean="0"/>
          </a:p>
        </p:txBody>
      </p:sp>
      <p:sp>
        <p:nvSpPr>
          <p:cNvPr id="2" name="矩形 1"/>
          <p:cNvSpPr/>
          <p:nvPr/>
        </p:nvSpPr>
        <p:spPr>
          <a:xfrm>
            <a:off x="395288" y="1916113"/>
            <a:ext cx="8497887" cy="862012"/>
          </a:xfrm>
          <a:prstGeom prst="rect">
            <a:avLst/>
          </a:prstGeom>
        </p:spPr>
        <p:txBody>
          <a:bodyPr>
            <a:spAutoFit/>
          </a:bodyPr>
          <a:lstStyle/>
          <a:p>
            <a:pPr>
              <a:defRPr/>
            </a:pPr>
            <a:r>
              <a:rPr lang="en-US" altLang="zh-CN" dirty="0">
                <a:solidFill>
                  <a:srgbClr val="333333"/>
                </a:solidFill>
                <a:latin typeface="+mn-ea"/>
                <a:ea typeface="+mn-ea"/>
              </a:rPr>
              <a:t>    IPv6</a:t>
            </a:r>
            <a:r>
              <a:rPr lang="zh-CN" altLang="en-US" dirty="0">
                <a:solidFill>
                  <a:srgbClr val="333333"/>
                </a:solidFill>
                <a:latin typeface="+mn-ea"/>
                <a:ea typeface="+mn-ea"/>
              </a:rPr>
              <a:t>是英文“</a:t>
            </a:r>
            <a:r>
              <a:rPr lang="en-US" altLang="zh-CN" dirty="0">
                <a:solidFill>
                  <a:srgbClr val="333333"/>
                </a:solidFill>
                <a:latin typeface="+mn-ea"/>
                <a:ea typeface="+mn-ea"/>
              </a:rPr>
              <a:t>Internet Protocol Version 6”</a:t>
            </a:r>
            <a:r>
              <a:rPr lang="zh-CN" altLang="en-US" dirty="0">
                <a:solidFill>
                  <a:srgbClr val="333333"/>
                </a:solidFill>
                <a:latin typeface="+mn-ea"/>
                <a:ea typeface="+mn-ea"/>
              </a:rPr>
              <a:t>（互联网协议第</a:t>
            </a:r>
            <a:r>
              <a:rPr lang="en-US" altLang="zh-CN" dirty="0">
                <a:solidFill>
                  <a:srgbClr val="333333"/>
                </a:solidFill>
                <a:latin typeface="+mn-ea"/>
                <a:ea typeface="+mn-ea"/>
              </a:rPr>
              <a:t>6</a:t>
            </a:r>
            <a:r>
              <a:rPr lang="zh-CN" altLang="en-US" dirty="0">
                <a:solidFill>
                  <a:srgbClr val="333333"/>
                </a:solidFill>
                <a:latin typeface="+mn-ea"/>
                <a:ea typeface="+mn-ea"/>
              </a:rPr>
              <a:t>版）的缩写，是用于替代</a:t>
            </a:r>
            <a:r>
              <a:rPr lang="en-US" altLang="zh-CN" dirty="0">
                <a:solidFill>
                  <a:srgbClr val="136EC2"/>
                </a:solidFill>
                <a:latin typeface="+mn-ea"/>
                <a:ea typeface="+mn-ea"/>
                <a:hlinkClick r:id="rId3"/>
              </a:rPr>
              <a:t>IPv4</a:t>
            </a:r>
            <a:r>
              <a:rPr lang="zh-CN" altLang="en-US" dirty="0">
                <a:solidFill>
                  <a:srgbClr val="333333"/>
                </a:solidFill>
                <a:latin typeface="+mn-ea"/>
                <a:ea typeface="+mn-ea"/>
              </a:rPr>
              <a:t>的下一代</a:t>
            </a:r>
            <a:r>
              <a:rPr lang="en-US" altLang="zh-CN" dirty="0">
                <a:solidFill>
                  <a:srgbClr val="333333"/>
                </a:solidFill>
                <a:latin typeface="+mn-ea"/>
                <a:ea typeface="+mn-ea"/>
              </a:rPr>
              <a:t>IP</a:t>
            </a:r>
            <a:r>
              <a:rPr lang="zh-CN" altLang="en-US" dirty="0">
                <a:solidFill>
                  <a:srgbClr val="333333"/>
                </a:solidFill>
                <a:latin typeface="+mn-ea"/>
                <a:ea typeface="+mn-ea"/>
              </a:rPr>
              <a:t>协议</a:t>
            </a:r>
            <a:endParaRPr lang="zh-CN" altLang="en-US" dirty="0">
              <a:latin typeface="+mn-ea"/>
              <a:ea typeface="+mn-ea"/>
            </a:endParaRPr>
          </a:p>
        </p:txBody>
      </p:sp>
      <p:sp>
        <p:nvSpPr>
          <p:cNvPr id="3" name="矩形 2"/>
          <p:cNvSpPr/>
          <p:nvPr/>
        </p:nvSpPr>
        <p:spPr>
          <a:xfrm>
            <a:off x="395288" y="3068638"/>
            <a:ext cx="8497887" cy="1631950"/>
          </a:xfrm>
          <a:prstGeom prst="rect">
            <a:avLst/>
          </a:prstGeom>
        </p:spPr>
        <p:txBody>
          <a:bodyPr>
            <a:spAutoFit/>
          </a:bodyPr>
          <a:lstStyle/>
          <a:p>
            <a:pPr>
              <a:defRPr/>
            </a:pPr>
            <a:r>
              <a:rPr lang="zh-CN" altLang="en-US" dirty="0">
                <a:solidFill>
                  <a:srgbClr val="333333"/>
                </a:solidFill>
                <a:latin typeface="+mn-ea"/>
                <a:ea typeface="+mn-ea"/>
              </a:rPr>
              <a:t>    由于</a:t>
            </a:r>
            <a:r>
              <a:rPr lang="en-US" altLang="zh-CN" dirty="0">
                <a:solidFill>
                  <a:srgbClr val="333333"/>
                </a:solidFill>
                <a:latin typeface="+mn-ea"/>
                <a:ea typeface="+mn-ea"/>
              </a:rPr>
              <a:t>IPv4</a:t>
            </a:r>
            <a:r>
              <a:rPr lang="zh-CN" altLang="en-US" dirty="0">
                <a:solidFill>
                  <a:srgbClr val="333333"/>
                </a:solidFill>
                <a:latin typeface="+mn-ea"/>
                <a:ea typeface="+mn-ea"/>
              </a:rPr>
              <a:t>最大的问题在于网络地址资源不足，严重制约了互联网的应用和发展。</a:t>
            </a:r>
            <a:r>
              <a:rPr lang="en-US" altLang="zh-CN" dirty="0">
                <a:solidFill>
                  <a:srgbClr val="333333"/>
                </a:solidFill>
                <a:latin typeface="+mn-ea"/>
                <a:ea typeface="+mn-ea"/>
              </a:rPr>
              <a:t>IPv6</a:t>
            </a:r>
            <a:r>
              <a:rPr lang="zh-CN" altLang="en-US" dirty="0">
                <a:solidFill>
                  <a:srgbClr val="333333"/>
                </a:solidFill>
                <a:latin typeface="+mn-ea"/>
                <a:ea typeface="+mn-ea"/>
              </a:rPr>
              <a:t>的使用，不仅能解决网络地址资源数量的问题，而且也解决了多种接入设备连入互联网的障碍</a:t>
            </a:r>
            <a:endParaRPr lang="zh-CN" altLang="en-US" dirty="0">
              <a:latin typeface="+mn-ea"/>
              <a:ea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27"/>
          <p:cNvSpPr>
            <a:spLocks noGrp="1" noChangeArrowheads="1"/>
          </p:cNvSpPr>
          <p:nvPr>
            <p:ph type="title"/>
          </p:nvPr>
        </p:nvSpPr>
        <p:spPr>
          <a:xfrm>
            <a:off x="3348038" y="3141663"/>
            <a:ext cx="2447925" cy="669925"/>
          </a:xfrm>
          <a:noFill/>
        </p:spPr>
        <p:txBody>
          <a:bodyPr/>
          <a:lstStyle/>
          <a:p>
            <a:pPr eaLnBrk="1" hangingPunct="1"/>
            <a:r>
              <a:rPr lang="zh-CN" altLang="en-US" sz="3600" i="1" smtClean="0">
                <a:solidFill>
                  <a:srgbClr val="0070C0"/>
                </a:solidFill>
              </a:rPr>
              <a:t/>
            </a:r>
            <a:br>
              <a:rPr lang="zh-CN" altLang="en-US" sz="3600" i="1" smtClean="0">
                <a:solidFill>
                  <a:srgbClr val="0070C0"/>
                </a:solidFill>
              </a:rPr>
            </a:br>
            <a:r>
              <a:rPr lang="en-US" altLang="zh-CN" sz="3600" i="1" smtClean="0">
                <a:solidFill>
                  <a:srgbClr val="0070C0"/>
                </a:solidFill>
              </a:rPr>
              <a:t>IPV6</a:t>
            </a:r>
            <a:r>
              <a:rPr lang="zh-CN" altLang="en-US" sz="3600" i="1" smtClean="0">
                <a:solidFill>
                  <a:srgbClr val="0070C0"/>
                </a:solidFill>
              </a:rPr>
              <a:t>地址</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850" y="1773238"/>
            <a:ext cx="8640763" cy="2692400"/>
          </a:xfrm>
          <a:prstGeom prst="rect">
            <a:avLst/>
          </a:prstGeom>
        </p:spPr>
        <p:txBody>
          <a:bodyPr>
            <a:spAutoFit/>
          </a:bodyPr>
          <a:lstStyle/>
          <a:p>
            <a:pPr>
              <a:lnSpc>
                <a:spcPct val="120000"/>
              </a:lnSpc>
              <a:defRPr/>
            </a:pPr>
            <a:r>
              <a:rPr lang="zh-CN" altLang="en-US" sz="2400" b="1" dirty="0">
                <a:solidFill>
                  <a:srgbClr val="333333"/>
                </a:solidFill>
                <a:latin typeface="+mn-ea"/>
                <a:ea typeface="+mn-ea"/>
              </a:rPr>
              <a:t>一、冒分十六进制表示法</a:t>
            </a:r>
            <a:r>
              <a:rPr lang="zh-CN" altLang="en-US" sz="2400" dirty="0">
                <a:latin typeface="+mn-ea"/>
                <a:ea typeface="+mn-ea"/>
              </a:rPr>
              <a:t/>
            </a:r>
            <a:br>
              <a:rPr lang="zh-CN" altLang="en-US" sz="2400" dirty="0">
                <a:latin typeface="+mn-ea"/>
                <a:ea typeface="+mn-ea"/>
              </a:rPr>
            </a:br>
            <a:r>
              <a:rPr lang="zh-CN" altLang="en-US" sz="2400" dirty="0">
                <a:solidFill>
                  <a:srgbClr val="333333"/>
                </a:solidFill>
                <a:latin typeface="+mn-ea"/>
                <a:ea typeface="+mn-ea"/>
              </a:rPr>
              <a:t>　　格式为</a:t>
            </a:r>
            <a:r>
              <a:rPr lang="en-US" altLang="zh-CN" sz="2400" dirty="0">
                <a:solidFill>
                  <a:srgbClr val="333333"/>
                </a:solidFill>
                <a:latin typeface="+mn-ea"/>
                <a:ea typeface="+mn-ea"/>
              </a:rPr>
              <a:t>X:X:X:X:X:X:X:X</a:t>
            </a:r>
            <a:r>
              <a:rPr lang="zh-CN" altLang="en-US" sz="2400" dirty="0">
                <a:solidFill>
                  <a:srgbClr val="333333"/>
                </a:solidFill>
                <a:latin typeface="+mn-ea"/>
                <a:ea typeface="+mn-ea"/>
              </a:rPr>
              <a:t>，其中每个</a:t>
            </a:r>
            <a:r>
              <a:rPr lang="en-US" altLang="zh-CN" sz="2400" dirty="0">
                <a:solidFill>
                  <a:srgbClr val="333333"/>
                </a:solidFill>
                <a:latin typeface="+mn-ea"/>
                <a:ea typeface="+mn-ea"/>
              </a:rPr>
              <a:t>X</a:t>
            </a:r>
            <a:r>
              <a:rPr lang="zh-CN" altLang="en-US" sz="2400" dirty="0">
                <a:solidFill>
                  <a:srgbClr val="333333"/>
                </a:solidFill>
                <a:latin typeface="+mn-ea"/>
                <a:ea typeface="+mn-ea"/>
              </a:rPr>
              <a:t>表示地址中的</a:t>
            </a:r>
            <a:r>
              <a:rPr lang="en-US" altLang="zh-CN" sz="2400" dirty="0">
                <a:solidFill>
                  <a:srgbClr val="333333"/>
                </a:solidFill>
                <a:latin typeface="+mn-ea"/>
                <a:ea typeface="+mn-ea"/>
              </a:rPr>
              <a:t>16b</a:t>
            </a:r>
            <a:r>
              <a:rPr lang="zh-CN" altLang="en-US" sz="2400" dirty="0">
                <a:solidFill>
                  <a:srgbClr val="333333"/>
                </a:solidFill>
                <a:latin typeface="+mn-ea"/>
                <a:ea typeface="+mn-ea"/>
              </a:rPr>
              <a:t>，以十六进制表示，例如：</a:t>
            </a:r>
            <a:r>
              <a:rPr lang="zh-CN" altLang="en-US" sz="2400" dirty="0">
                <a:latin typeface="+mn-ea"/>
                <a:ea typeface="+mn-ea"/>
              </a:rPr>
              <a:t/>
            </a:r>
            <a:br>
              <a:rPr lang="zh-CN" altLang="en-US" sz="2400" dirty="0">
                <a:latin typeface="+mn-ea"/>
                <a:ea typeface="+mn-ea"/>
              </a:rPr>
            </a:br>
            <a:r>
              <a:rPr lang="zh-CN" altLang="en-US" sz="2400" dirty="0">
                <a:solidFill>
                  <a:srgbClr val="333333"/>
                </a:solidFill>
                <a:latin typeface="+mn-ea"/>
                <a:ea typeface="+mn-ea"/>
              </a:rPr>
              <a:t>　　</a:t>
            </a:r>
            <a:r>
              <a:rPr lang="en-US" altLang="zh-CN" sz="2400" dirty="0">
                <a:solidFill>
                  <a:srgbClr val="333333"/>
                </a:solidFill>
                <a:latin typeface="+mn-ea"/>
                <a:ea typeface="+mn-ea"/>
              </a:rPr>
              <a:t>ABCD:EF01:2345:6789:ABCD:EF01:2345:6789</a:t>
            </a:r>
            <a:r>
              <a:rPr lang="en-US" altLang="zh-CN" sz="2400" dirty="0">
                <a:latin typeface="+mn-ea"/>
                <a:ea typeface="+mn-ea"/>
              </a:rPr>
              <a:t/>
            </a:r>
            <a:br>
              <a:rPr lang="en-US" altLang="zh-CN" sz="2400" dirty="0">
                <a:latin typeface="+mn-ea"/>
                <a:ea typeface="+mn-ea"/>
              </a:rPr>
            </a:br>
            <a:r>
              <a:rPr lang="zh-CN" altLang="en-US" sz="2400" dirty="0">
                <a:solidFill>
                  <a:srgbClr val="333333"/>
                </a:solidFill>
                <a:latin typeface="+mn-ea"/>
                <a:ea typeface="+mn-ea"/>
              </a:rPr>
              <a:t>　　这种表示法中，每个</a:t>
            </a:r>
            <a:r>
              <a:rPr lang="en-US" altLang="zh-CN" sz="2400" dirty="0">
                <a:solidFill>
                  <a:srgbClr val="333333"/>
                </a:solidFill>
                <a:latin typeface="+mn-ea"/>
                <a:ea typeface="+mn-ea"/>
              </a:rPr>
              <a:t>X</a:t>
            </a:r>
            <a:r>
              <a:rPr lang="zh-CN" altLang="en-US" sz="2400" dirty="0">
                <a:solidFill>
                  <a:srgbClr val="333333"/>
                </a:solidFill>
                <a:latin typeface="+mn-ea"/>
                <a:ea typeface="+mn-ea"/>
              </a:rPr>
              <a:t>的前导</a:t>
            </a:r>
            <a:r>
              <a:rPr lang="en-US" altLang="zh-CN" sz="2400" dirty="0">
                <a:solidFill>
                  <a:srgbClr val="333333"/>
                </a:solidFill>
                <a:latin typeface="+mn-ea"/>
                <a:ea typeface="+mn-ea"/>
              </a:rPr>
              <a:t>0</a:t>
            </a:r>
            <a:r>
              <a:rPr lang="zh-CN" altLang="en-US" sz="2400" dirty="0">
                <a:solidFill>
                  <a:srgbClr val="333333"/>
                </a:solidFill>
                <a:latin typeface="+mn-ea"/>
                <a:ea typeface="+mn-ea"/>
              </a:rPr>
              <a:t>是可以省略的，例如：</a:t>
            </a:r>
            <a:r>
              <a:rPr lang="zh-CN" altLang="en-US" sz="2400" dirty="0">
                <a:latin typeface="+mn-ea"/>
                <a:ea typeface="+mn-ea"/>
              </a:rPr>
              <a:t/>
            </a:r>
            <a:br>
              <a:rPr lang="zh-CN" altLang="en-US" sz="2400" dirty="0">
                <a:latin typeface="+mn-ea"/>
                <a:ea typeface="+mn-ea"/>
              </a:rPr>
            </a:br>
            <a:r>
              <a:rPr lang="zh-CN" altLang="en-US" sz="2400" dirty="0">
                <a:solidFill>
                  <a:srgbClr val="333333"/>
                </a:solidFill>
                <a:latin typeface="+mn-ea"/>
                <a:ea typeface="+mn-ea"/>
              </a:rPr>
              <a:t>　　</a:t>
            </a:r>
            <a:r>
              <a:rPr lang="en-US" altLang="zh-CN" sz="1600" dirty="0">
                <a:solidFill>
                  <a:srgbClr val="333333"/>
                </a:solidFill>
                <a:latin typeface="+mn-ea"/>
                <a:ea typeface="+mn-ea"/>
              </a:rPr>
              <a:t>2001:0DB8:0000:0023:0008:0800:200C:417A→ 2001:DB8:0:23:8:800:200C:417A</a:t>
            </a:r>
            <a:endParaRPr lang="zh-CN" altLang="en-US" sz="1600" dirty="0">
              <a:latin typeface="+mn-ea"/>
              <a:ea typeface="+mn-ea"/>
            </a:endParaRPr>
          </a:p>
        </p:txBody>
      </p:sp>
      <p:sp>
        <p:nvSpPr>
          <p:cNvPr id="6" name="Rectangle 127"/>
          <p:cNvSpPr txBox="1">
            <a:spLocks noChangeArrowheads="1"/>
          </p:cNvSpPr>
          <p:nvPr/>
        </p:nvSpPr>
        <p:spPr bwMode="auto">
          <a:xfrm>
            <a:off x="468313" y="115888"/>
            <a:ext cx="7848600"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defRPr/>
            </a:pPr>
            <a:r>
              <a:rPr lang="zh-CN" altLang="en-US" sz="3600" kern="0" smtClean="0"/>
              <a:t/>
            </a:r>
            <a:br>
              <a:rPr lang="zh-CN" altLang="en-US" sz="3600" kern="0" smtClean="0"/>
            </a:br>
            <a:r>
              <a:rPr lang="en-US" altLang="zh-CN" sz="3600" kern="0" smtClean="0"/>
              <a:t>IPV6</a:t>
            </a:r>
            <a:r>
              <a:rPr lang="zh-CN" altLang="en-US" sz="3600" kern="0" smtClean="0">
                <a:solidFill>
                  <a:schemeClr val="tx1"/>
                </a:solidFill>
              </a:rPr>
              <a:t>地址（</a:t>
            </a:r>
            <a:r>
              <a:rPr lang="en-US" altLang="zh-CN" sz="3600" kern="0" smtClean="0">
                <a:solidFill>
                  <a:schemeClr val="tx1"/>
                </a:solidFill>
              </a:rPr>
              <a:t>128</a:t>
            </a:r>
            <a:r>
              <a:rPr lang="zh-CN" altLang="en-US" sz="3600" kern="0" smtClean="0">
                <a:solidFill>
                  <a:schemeClr val="tx1"/>
                </a:solidFill>
              </a:rPr>
              <a:t>位）</a:t>
            </a:r>
            <a:endParaRPr lang="zh-CN" altLang="en-US" sz="3600" kern="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27"/>
          <p:cNvSpPr>
            <a:spLocks noGrp="1" noChangeArrowheads="1"/>
          </p:cNvSpPr>
          <p:nvPr>
            <p:ph type="title"/>
          </p:nvPr>
        </p:nvSpPr>
        <p:spPr>
          <a:xfrm>
            <a:off x="611188" y="44450"/>
            <a:ext cx="7848600" cy="1462088"/>
          </a:xfrm>
          <a:noFill/>
        </p:spPr>
        <p:txBody>
          <a:bodyPr/>
          <a:lstStyle/>
          <a:p>
            <a:pPr eaLnBrk="1" hangingPunct="1"/>
            <a:r>
              <a:rPr lang="zh-CN" altLang="en-US" sz="3200" smtClean="0"/>
              <a:t/>
            </a:r>
            <a:br>
              <a:rPr lang="zh-CN" altLang="en-US" sz="3200" smtClean="0"/>
            </a:br>
            <a:r>
              <a:rPr lang="en-US" altLang="zh-CN" sz="3200" smtClean="0"/>
              <a:t>IPV6</a:t>
            </a:r>
            <a:r>
              <a:rPr lang="zh-CN" altLang="en-US" sz="3200" smtClean="0">
                <a:solidFill>
                  <a:schemeClr val="tx1"/>
                </a:solidFill>
              </a:rPr>
              <a:t>地址（</a:t>
            </a:r>
            <a:r>
              <a:rPr lang="en-US" altLang="zh-CN" sz="3200" smtClean="0">
                <a:solidFill>
                  <a:schemeClr val="tx1"/>
                </a:solidFill>
              </a:rPr>
              <a:t>128</a:t>
            </a:r>
            <a:r>
              <a:rPr lang="zh-CN" altLang="en-US" sz="3200" smtClean="0">
                <a:solidFill>
                  <a:schemeClr val="tx1"/>
                </a:solidFill>
              </a:rPr>
              <a:t>位）</a:t>
            </a:r>
            <a:endParaRPr lang="zh-CN" altLang="en-US" sz="3200" smtClean="0"/>
          </a:p>
        </p:txBody>
      </p:sp>
      <p:sp>
        <p:nvSpPr>
          <p:cNvPr id="4" name="矩形 3"/>
          <p:cNvSpPr/>
          <p:nvPr/>
        </p:nvSpPr>
        <p:spPr>
          <a:xfrm>
            <a:off x="584200" y="1844675"/>
            <a:ext cx="8640763" cy="3136900"/>
          </a:xfrm>
          <a:prstGeom prst="rect">
            <a:avLst/>
          </a:prstGeom>
        </p:spPr>
        <p:txBody>
          <a:bodyPr>
            <a:spAutoFit/>
          </a:bodyPr>
          <a:lstStyle/>
          <a:p>
            <a:pPr>
              <a:lnSpc>
                <a:spcPct val="120000"/>
              </a:lnSpc>
              <a:defRPr/>
            </a:pPr>
            <a:r>
              <a:rPr lang="zh-CN" altLang="en-US" sz="2400" b="1" dirty="0">
                <a:solidFill>
                  <a:schemeClr val="tx1"/>
                </a:solidFill>
                <a:latin typeface="+mn-ea"/>
                <a:ea typeface="+mn-ea"/>
              </a:rPr>
              <a:t>二、</a:t>
            </a:r>
            <a:r>
              <a:rPr lang="en-US" altLang="zh-CN" sz="2400" b="1" dirty="0">
                <a:solidFill>
                  <a:schemeClr val="tx1"/>
                </a:solidFill>
                <a:latin typeface="+mn-ea"/>
                <a:ea typeface="+mn-ea"/>
              </a:rPr>
              <a:t>0</a:t>
            </a:r>
            <a:r>
              <a:rPr lang="zh-CN" altLang="en-US" sz="2400" b="1" dirty="0">
                <a:solidFill>
                  <a:schemeClr val="tx1"/>
                </a:solidFill>
                <a:latin typeface="+mn-ea"/>
                <a:ea typeface="+mn-ea"/>
              </a:rPr>
              <a:t>位压缩表示法</a:t>
            </a:r>
            <a:r>
              <a:rPr lang="zh-CN" altLang="en-US" sz="2400" dirty="0">
                <a:solidFill>
                  <a:schemeClr val="tx1"/>
                </a:solidFill>
                <a:latin typeface="+mn-ea"/>
                <a:ea typeface="+mn-ea"/>
              </a:rPr>
              <a:t/>
            </a:r>
            <a:br>
              <a:rPr lang="zh-CN" altLang="en-US" sz="2400" dirty="0">
                <a:solidFill>
                  <a:schemeClr val="tx1"/>
                </a:solidFill>
                <a:latin typeface="+mn-ea"/>
                <a:ea typeface="+mn-ea"/>
              </a:rPr>
            </a:br>
            <a:r>
              <a:rPr lang="zh-CN" altLang="en-US" sz="2400" dirty="0">
                <a:solidFill>
                  <a:schemeClr val="tx1"/>
                </a:solidFill>
                <a:latin typeface="+mn-ea"/>
                <a:ea typeface="+mn-ea"/>
              </a:rPr>
              <a:t>　　在某些情况下，一个</a:t>
            </a:r>
            <a:r>
              <a:rPr lang="en-US" altLang="zh-CN" sz="2400" dirty="0">
                <a:solidFill>
                  <a:schemeClr val="tx1"/>
                </a:solidFill>
                <a:latin typeface="+mn-ea"/>
                <a:ea typeface="+mn-ea"/>
              </a:rPr>
              <a:t>IPv6</a:t>
            </a:r>
            <a:r>
              <a:rPr lang="zh-CN" altLang="en-US" sz="2400" dirty="0">
                <a:solidFill>
                  <a:schemeClr val="tx1"/>
                </a:solidFill>
                <a:latin typeface="+mn-ea"/>
                <a:ea typeface="+mn-ea"/>
              </a:rPr>
              <a:t>地址中间可能包含很长的一段</a:t>
            </a:r>
            <a:r>
              <a:rPr lang="en-US" altLang="zh-CN" sz="2400" dirty="0">
                <a:solidFill>
                  <a:schemeClr val="tx1"/>
                </a:solidFill>
                <a:latin typeface="+mn-ea"/>
                <a:ea typeface="+mn-ea"/>
              </a:rPr>
              <a:t>0</a:t>
            </a:r>
            <a:r>
              <a:rPr lang="zh-CN" altLang="en-US" sz="2400" dirty="0">
                <a:solidFill>
                  <a:schemeClr val="tx1"/>
                </a:solidFill>
                <a:latin typeface="+mn-ea"/>
                <a:ea typeface="+mn-ea"/>
              </a:rPr>
              <a:t>，可以把连续的一段</a:t>
            </a:r>
            <a:r>
              <a:rPr lang="en-US" altLang="zh-CN" sz="2400" dirty="0">
                <a:solidFill>
                  <a:schemeClr val="tx1"/>
                </a:solidFill>
                <a:latin typeface="+mn-ea"/>
                <a:ea typeface="+mn-ea"/>
              </a:rPr>
              <a:t>0</a:t>
            </a:r>
            <a:r>
              <a:rPr lang="zh-CN" altLang="en-US" sz="2400" dirty="0">
                <a:solidFill>
                  <a:schemeClr val="tx1"/>
                </a:solidFill>
                <a:latin typeface="+mn-ea"/>
                <a:ea typeface="+mn-ea"/>
              </a:rPr>
              <a:t>压缩为“</a:t>
            </a:r>
            <a:r>
              <a:rPr lang="en-US" altLang="zh-CN" sz="2400" dirty="0">
                <a:solidFill>
                  <a:schemeClr val="tx1"/>
                </a:solidFill>
                <a:latin typeface="+mn-ea"/>
                <a:ea typeface="+mn-ea"/>
              </a:rPr>
              <a:t>::”</a:t>
            </a:r>
            <a:r>
              <a:rPr lang="zh-CN" altLang="en-US" sz="2400" dirty="0">
                <a:solidFill>
                  <a:schemeClr val="tx1"/>
                </a:solidFill>
                <a:latin typeface="+mn-ea"/>
                <a:ea typeface="+mn-ea"/>
              </a:rPr>
              <a:t>。但为保证地址解析的唯一性，地址中”</a:t>
            </a:r>
            <a:r>
              <a:rPr lang="en-US" altLang="zh-CN" sz="2400" dirty="0">
                <a:solidFill>
                  <a:schemeClr val="tx1"/>
                </a:solidFill>
                <a:latin typeface="+mn-ea"/>
                <a:ea typeface="+mn-ea"/>
              </a:rPr>
              <a:t>::”</a:t>
            </a:r>
            <a:r>
              <a:rPr lang="zh-CN" altLang="en-US" sz="2400" dirty="0">
                <a:solidFill>
                  <a:schemeClr val="tx1"/>
                </a:solidFill>
                <a:latin typeface="+mn-ea"/>
                <a:ea typeface="+mn-ea"/>
              </a:rPr>
              <a:t>只能出现一次，例如：</a:t>
            </a:r>
            <a:br>
              <a:rPr lang="zh-CN" altLang="en-US" sz="2400" dirty="0">
                <a:solidFill>
                  <a:schemeClr val="tx1"/>
                </a:solidFill>
                <a:latin typeface="+mn-ea"/>
                <a:ea typeface="+mn-ea"/>
              </a:rPr>
            </a:br>
            <a:r>
              <a:rPr lang="zh-CN" altLang="en-US" sz="2400" dirty="0">
                <a:solidFill>
                  <a:schemeClr val="tx1"/>
                </a:solidFill>
                <a:latin typeface="+mn-ea"/>
                <a:ea typeface="+mn-ea"/>
              </a:rPr>
              <a:t>　　</a:t>
            </a:r>
            <a:r>
              <a:rPr lang="en-US" altLang="zh-CN" sz="2400" dirty="0">
                <a:solidFill>
                  <a:schemeClr val="tx1"/>
                </a:solidFill>
                <a:latin typeface="+mn-ea"/>
                <a:ea typeface="+mn-ea"/>
              </a:rPr>
              <a:t>FF01:0:0:0:0:0:0:1101 → FF01::1101</a:t>
            </a:r>
            <a:r>
              <a:rPr lang="zh-CN" altLang="en-US" sz="2400" dirty="0">
                <a:solidFill>
                  <a:schemeClr val="tx1"/>
                </a:solidFill>
                <a:latin typeface="+mn-ea"/>
                <a:ea typeface="+mn-ea"/>
              </a:rPr>
              <a:t/>
            </a:r>
            <a:br>
              <a:rPr lang="zh-CN" altLang="en-US" sz="2400" dirty="0">
                <a:solidFill>
                  <a:schemeClr val="tx1"/>
                </a:solidFill>
                <a:latin typeface="+mn-ea"/>
                <a:ea typeface="+mn-ea"/>
              </a:rPr>
            </a:br>
            <a:r>
              <a:rPr lang="zh-CN" altLang="en-US" sz="2400" dirty="0">
                <a:solidFill>
                  <a:schemeClr val="tx1"/>
                </a:solidFill>
                <a:latin typeface="+mn-ea"/>
                <a:ea typeface="+mn-ea"/>
              </a:rPr>
              <a:t>　　</a:t>
            </a:r>
            <a:r>
              <a:rPr lang="en-US" altLang="zh-CN" sz="2400" dirty="0">
                <a:solidFill>
                  <a:schemeClr val="tx1"/>
                </a:solidFill>
                <a:latin typeface="+mn-ea"/>
                <a:ea typeface="+mn-ea"/>
              </a:rPr>
              <a:t>0:0:0:0:0:0:0:1 → ::1</a:t>
            </a:r>
            <a:r>
              <a:rPr lang="zh-CN" altLang="en-US" sz="2400" dirty="0">
                <a:solidFill>
                  <a:schemeClr val="tx1"/>
                </a:solidFill>
                <a:latin typeface="+mn-ea"/>
                <a:ea typeface="+mn-ea"/>
              </a:rPr>
              <a:t/>
            </a:r>
            <a:br>
              <a:rPr lang="zh-CN" altLang="en-US" sz="2400" dirty="0">
                <a:solidFill>
                  <a:schemeClr val="tx1"/>
                </a:solidFill>
                <a:latin typeface="+mn-ea"/>
                <a:ea typeface="+mn-ea"/>
              </a:rPr>
            </a:br>
            <a:r>
              <a:rPr lang="zh-CN" altLang="en-US" sz="2400" dirty="0">
                <a:solidFill>
                  <a:schemeClr val="tx1"/>
                </a:solidFill>
                <a:latin typeface="+mn-ea"/>
                <a:ea typeface="+mn-ea"/>
              </a:rPr>
              <a:t>　　</a:t>
            </a:r>
            <a:r>
              <a:rPr lang="en-US" altLang="zh-CN" sz="2400" dirty="0">
                <a:solidFill>
                  <a:schemeClr val="tx1"/>
                </a:solidFill>
                <a:latin typeface="+mn-ea"/>
                <a:ea typeface="+mn-ea"/>
              </a:rPr>
              <a:t>0:0:0:0:0:0:0:0 → ::</a:t>
            </a:r>
            <a:endParaRPr lang="zh-CN" altLang="en-US" sz="1400" dirty="0">
              <a:solidFill>
                <a:schemeClr val="tx1"/>
              </a:solidFill>
              <a:latin typeface="+mn-ea"/>
              <a:ea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27"/>
          <p:cNvSpPr>
            <a:spLocks noGrp="1" noChangeArrowheads="1"/>
          </p:cNvSpPr>
          <p:nvPr>
            <p:ph type="title"/>
          </p:nvPr>
        </p:nvSpPr>
        <p:spPr>
          <a:xfrm>
            <a:off x="611188" y="44450"/>
            <a:ext cx="7848600" cy="1462088"/>
          </a:xfrm>
          <a:noFill/>
        </p:spPr>
        <p:txBody>
          <a:bodyPr/>
          <a:lstStyle/>
          <a:p>
            <a:pPr eaLnBrk="1" hangingPunct="1"/>
            <a:r>
              <a:rPr lang="zh-CN" altLang="en-US" sz="3600" smtClean="0"/>
              <a:t/>
            </a:r>
            <a:br>
              <a:rPr lang="zh-CN" altLang="en-US" sz="3600" smtClean="0"/>
            </a:br>
            <a:r>
              <a:rPr lang="en-US" altLang="zh-CN" sz="3600" smtClean="0"/>
              <a:t>IPV6</a:t>
            </a:r>
            <a:r>
              <a:rPr lang="zh-CN" altLang="en-US" sz="3600" smtClean="0">
                <a:solidFill>
                  <a:schemeClr val="tx1"/>
                </a:solidFill>
              </a:rPr>
              <a:t>地址</a:t>
            </a:r>
            <a:endParaRPr lang="zh-CN" altLang="en-US" sz="3600" smtClean="0"/>
          </a:p>
        </p:txBody>
      </p:sp>
      <p:sp>
        <p:nvSpPr>
          <p:cNvPr id="4" name="矩形 3"/>
          <p:cNvSpPr/>
          <p:nvPr/>
        </p:nvSpPr>
        <p:spPr>
          <a:xfrm>
            <a:off x="476250" y="1916113"/>
            <a:ext cx="8640763" cy="3579812"/>
          </a:xfrm>
          <a:prstGeom prst="rect">
            <a:avLst/>
          </a:prstGeom>
        </p:spPr>
        <p:txBody>
          <a:bodyPr>
            <a:spAutoFit/>
          </a:bodyPr>
          <a:lstStyle/>
          <a:p>
            <a:pPr>
              <a:lnSpc>
                <a:spcPct val="120000"/>
              </a:lnSpc>
              <a:defRPr/>
            </a:pPr>
            <a:r>
              <a:rPr lang="zh-CN" altLang="en-US" sz="2400" b="1" dirty="0">
                <a:solidFill>
                  <a:schemeClr val="tx1"/>
                </a:solidFill>
                <a:latin typeface="+mn-ea"/>
                <a:ea typeface="+mn-ea"/>
              </a:rPr>
              <a:t>三、内嵌</a:t>
            </a:r>
            <a:r>
              <a:rPr lang="en-US" altLang="zh-CN" sz="2400" b="1" dirty="0">
                <a:solidFill>
                  <a:schemeClr val="tx1"/>
                </a:solidFill>
                <a:latin typeface="+mn-ea"/>
                <a:ea typeface="+mn-ea"/>
              </a:rPr>
              <a:t>IPv4</a:t>
            </a:r>
            <a:r>
              <a:rPr lang="zh-CN" altLang="en-US" sz="2400" b="1" dirty="0">
                <a:solidFill>
                  <a:schemeClr val="tx1"/>
                </a:solidFill>
                <a:latin typeface="+mn-ea"/>
                <a:ea typeface="+mn-ea"/>
              </a:rPr>
              <a:t>地址表示法</a:t>
            </a:r>
            <a:r>
              <a:rPr lang="zh-CN" altLang="en-US" sz="2400" dirty="0">
                <a:solidFill>
                  <a:schemeClr val="tx1"/>
                </a:solidFill>
                <a:latin typeface="+mn-ea"/>
                <a:ea typeface="+mn-ea"/>
              </a:rPr>
              <a:t/>
            </a:r>
            <a:br>
              <a:rPr lang="zh-CN" altLang="en-US" sz="2400" dirty="0">
                <a:solidFill>
                  <a:schemeClr val="tx1"/>
                </a:solidFill>
                <a:latin typeface="+mn-ea"/>
                <a:ea typeface="+mn-ea"/>
              </a:rPr>
            </a:br>
            <a:r>
              <a:rPr lang="zh-CN" altLang="en-US" sz="2400" dirty="0">
                <a:solidFill>
                  <a:schemeClr val="tx1"/>
                </a:solidFill>
                <a:latin typeface="+mn-ea"/>
                <a:ea typeface="+mn-ea"/>
              </a:rPr>
              <a:t>　　为了实现</a:t>
            </a:r>
            <a:r>
              <a:rPr lang="en-US" altLang="zh-CN" sz="2400" dirty="0">
                <a:solidFill>
                  <a:schemeClr val="tx1"/>
                </a:solidFill>
                <a:latin typeface="+mn-ea"/>
                <a:ea typeface="+mn-ea"/>
              </a:rPr>
              <a:t>IPv4-IPv6</a:t>
            </a:r>
            <a:r>
              <a:rPr lang="zh-CN" altLang="en-US" sz="2400" dirty="0">
                <a:solidFill>
                  <a:schemeClr val="tx1"/>
                </a:solidFill>
                <a:latin typeface="+mn-ea"/>
                <a:ea typeface="+mn-ea"/>
              </a:rPr>
              <a:t>互通，</a:t>
            </a:r>
            <a:r>
              <a:rPr lang="en-US" altLang="zh-CN" sz="2400" dirty="0">
                <a:solidFill>
                  <a:schemeClr val="tx1"/>
                </a:solidFill>
                <a:latin typeface="+mn-ea"/>
                <a:ea typeface="+mn-ea"/>
              </a:rPr>
              <a:t>IPv4</a:t>
            </a:r>
            <a:r>
              <a:rPr lang="zh-CN" altLang="en-US" sz="2400" dirty="0">
                <a:solidFill>
                  <a:schemeClr val="tx1"/>
                </a:solidFill>
                <a:latin typeface="+mn-ea"/>
                <a:ea typeface="+mn-ea"/>
              </a:rPr>
              <a:t>地址会嵌入</a:t>
            </a:r>
            <a:r>
              <a:rPr lang="en-US" altLang="zh-CN" sz="2400" dirty="0">
                <a:solidFill>
                  <a:schemeClr val="tx1"/>
                </a:solidFill>
                <a:latin typeface="+mn-ea"/>
                <a:ea typeface="+mn-ea"/>
              </a:rPr>
              <a:t>IPv6</a:t>
            </a:r>
            <a:r>
              <a:rPr lang="zh-CN" altLang="en-US" sz="2400" dirty="0">
                <a:solidFill>
                  <a:schemeClr val="tx1"/>
                </a:solidFill>
                <a:latin typeface="+mn-ea"/>
                <a:ea typeface="+mn-ea"/>
              </a:rPr>
              <a:t>地址中，此时地址常表示为：</a:t>
            </a:r>
            <a:r>
              <a:rPr lang="en-US" altLang="zh-CN" sz="2400" dirty="0">
                <a:solidFill>
                  <a:schemeClr val="tx1"/>
                </a:solidFill>
                <a:latin typeface="+mn-ea"/>
                <a:ea typeface="+mn-ea"/>
              </a:rPr>
              <a:t>X:X:X:X:X:X:d.d.d.d</a:t>
            </a:r>
            <a:r>
              <a:rPr lang="zh-CN" altLang="en-US" sz="2400" dirty="0">
                <a:solidFill>
                  <a:schemeClr val="tx1"/>
                </a:solidFill>
                <a:latin typeface="+mn-ea"/>
                <a:ea typeface="+mn-ea"/>
              </a:rPr>
              <a:t>，</a:t>
            </a:r>
            <a:endParaRPr lang="en-US" altLang="zh-CN" sz="2400" dirty="0">
              <a:solidFill>
                <a:schemeClr val="tx1"/>
              </a:solidFill>
              <a:latin typeface="+mn-ea"/>
              <a:ea typeface="+mn-ea"/>
            </a:endParaRPr>
          </a:p>
          <a:p>
            <a:pPr>
              <a:lnSpc>
                <a:spcPct val="120000"/>
              </a:lnSpc>
              <a:defRPr/>
            </a:pPr>
            <a:r>
              <a:rPr lang="en-US" altLang="zh-CN" sz="2400" dirty="0">
                <a:solidFill>
                  <a:schemeClr val="tx1"/>
                </a:solidFill>
                <a:latin typeface="+mn-ea"/>
                <a:ea typeface="+mn-ea"/>
              </a:rPr>
              <a:t>    </a:t>
            </a:r>
            <a:r>
              <a:rPr lang="zh-CN" altLang="en-US" sz="2400" dirty="0">
                <a:solidFill>
                  <a:schemeClr val="tx1"/>
                </a:solidFill>
                <a:latin typeface="+mn-ea"/>
                <a:ea typeface="+mn-ea"/>
              </a:rPr>
              <a:t>前</a:t>
            </a:r>
            <a:r>
              <a:rPr lang="en-US" altLang="zh-CN" sz="2400" dirty="0">
                <a:solidFill>
                  <a:schemeClr val="tx1"/>
                </a:solidFill>
                <a:latin typeface="+mn-ea"/>
                <a:ea typeface="+mn-ea"/>
              </a:rPr>
              <a:t>96b</a:t>
            </a:r>
            <a:r>
              <a:rPr lang="zh-CN" altLang="en-US" sz="2400" dirty="0">
                <a:solidFill>
                  <a:schemeClr val="tx1"/>
                </a:solidFill>
                <a:latin typeface="+mn-ea"/>
                <a:ea typeface="+mn-ea"/>
              </a:rPr>
              <a:t>采用冒分十六进制表示，而最后</a:t>
            </a:r>
            <a:r>
              <a:rPr lang="en-US" altLang="zh-CN" sz="2400" dirty="0">
                <a:solidFill>
                  <a:schemeClr val="tx1"/>
                </a:solidFill>
                <a:latin typeface="+mn-ea"/>
                <a:ea typeface="+mn-ea"/>
              </a:rPr>
              <a:t>32b</a:t>
            </a:r>
            <a:r>
              <a:rPr lang="zh-CN" altLang="en-US" sz="2400" dirty="0">
                <a:solidFill>
                  <a:schemeClr val="tx1"/>
                </a:solidFill>
                <a:latin typeface="+mn-ea"/>
                <a:ea typeface="+mn-ea"/>
              </a:rPr>
              <a:t>地址则使用</a:t>
            </a:r>
            <a:r>
              <a:rPr lang="en-US" altLang="zh-CN" sz="2400" dirty="0">
                <a:solidFill>
                  <a:schemeClr val="tx1"/>
                </a:solidFill>
                <a:latin typeface="+mn-ea"/>
                <a:ea typeface="+mn-ea"/>
              </a:rPr>
              <a:t>IPv4</a:t>
            </a:r>
            <a:r>
              <a:rPr lang="zh-CN" altLang="en-US" sz="2400" dirty="0">
                <a:solidFill>
                  <a:schemeClr val="tx1"/>
                </a:solidFill>
                <a:latin typeface="+mn-ea"/>
                <a:ea typeface="+mn-ea"/>
              </a:rPr>
              <a:t>的点分十进制表示，例如</a:t>
            </a:r>
            <a:endParaRPr lang="en-US" altLang="zh-CN" sz="2400" dirty="0">
              <a:solidFill>
                <a:schemeClr val="tx1"/>
              </a:solidFill>
              <a:latin typeface="+mn-ea"/>
              <a:ea typeface="+mn-ea"/>
            </a:endParaRPr>
          </a:p>
          <a:p>
            <a:pPr>
              <a:lnSpc>
                <a:spcPct val="120000"/>
              </a:lnSpc>
              <a:defRPr/>
            </a:pPr>
            <a:r>
              <a:rPr lang="en-US" altLang="zh-CN" sz="2400" dirty="0">
                <a:solidFill>
                  <a:schemeClr val="tx1"/>
                </a:solidFill>
                <a:latin typeface="+mn-ea"/>
                <a:ea typeface="+mn-ea"/>
              </a:rPr>
              <a:t>        ::192.168.0.1</a:t>
            </a:r>
          </a:p>
          <a:p>
            <a:pPr>
              <a:lnSpc>
                <a:spcPct val="120000"/>
              </a:lnSpc>
              <a:defRPr/>
            </a:pPr>
            <a:r>
              <a:rPr lang="en-US" altLang="zh-CN" sz="2400" dirty="0">
                <a:solidFill>
                  <a:schemeClr val="tx1"/>
                </a:solidFill>
                <a:latin typeface="+mn-ea"/>
                <a:ea typeface="+mn-ea"/>
              </a:rPr>
              <a:t>        ::FFFF:192.168.0.1</a:t>
            </a:r>
          </a:p>
          <a:p>
            <a:pPr>
              <a:lnSpc>
                <a:spcPct val="120000"/>
              </a:lnSpc>
              <a:defRPr/>
            </a:pPr>
            <a:r>
              <a:rPr lang="zh-CN" altLang="en-US" sz="2400" dirty="0">
                <a:solidFill>
                  <a:schemeClr val="tx1"/>
                </a:solidFill>
                <a:latin typeface="+mn-ea"/>
                <a:ea typeface="+mn-ea"/>
              </a:rPr>
              <a:t>注意在前</a:t>
            </a:r>
            <a:r>
              <a:rPr lang="en-US" altLang="zh-CN" sz="2400" dirty="0">
                <a:solidFill>
                  <a:schemeClr val="tx1"/>
                </a:solidFill>
                <a:latin typeface="+mn-ea"/>
                <a:ea typeface="+mn-ea"/>
              </a:rPr>
              <a:t>96b</a:t>
            </a:r>
            <a:r>
              <a:rPr lang="zh-CN" altLang="en-US" sz="2400" dirty="0">
                <a:solidFill>
                  <a:schemeClr val="tx1"/>
                </a:solidFill>
                <a:latin typeface="+mn-ea"/>
                <a:ea typeface="+mn-ea"/>
              </a:rPr>
              <a:t>中，压缩</a:t>
            </a:r>
            <a:r>
              <a:rPr lang="en-US" altLang="zh-CN" sz="2400" dirty="0">
                <a:solidFill>
                  <a:schemeClr val="tx1"/>
                </a:solidFill>
                <a:latin typeface="+mn-ea"/>
                <a:ea typeface="+mn-ea"/>
              </a:rPr>
              <a:t>0</a:t>
            </a:r>
            <a:r>
              <a:rPr lang="zh-CN" altLang="en-US" sz="2400" dirty="0">
                <a:solidFill>
                  <a:schemeClr val="tx1"/>
                </a:solidFill>
                <a:latin typeface="+mn-ea"/>
                <a:ea typeface="+mn-ea"/>
              </a:rPr>
              <a:t>位的方法依旧适用</a:t>
            </a:r>
            <a:endParaRPr lang="zh-CN" altLang="en-US" sz="1400" dirty="0">
              <a:solidFill>
                <a:schemeClr val="tx1"/>
              </a:solidFill>
              <a:latin typeface="+mn-ea"/>
              <a:ea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27"/>
          <p:cNvSpPr>
            <a:spLocks noGrp="1" noChangeArrowheads="1"/>
          </p:cNvSpPr>
          <p:nvPr>
            <p:ph type="title"/>
          </p:nvPr>
        </p:nvSpPr>
        <p:spPr>
          <a:xfrm>
            <a:off x="611188" y="44450"/>
            <a:ext cx="7848600" cy="1462088"/>
          </a:xfrm>
          <a:noFill/>
        </p:spPr>
        <p:txBody>
          <a:bodyPr/>
          <a:lstStyle/>
          <a:p>
            <a:pPr eaLnBrk="1" hangingPunct="1"/>
            <a:r>
              <a:rPr lang="zh-CN" altLang="en-US" sz="3600" smtClean="0"/>
              <a:t/>
            </a:r>
            <a:br>
              <a:rPr lang="zh-CN" altLang="en-US" sz="3600" smtClean="0"/>
            </a:br>
            <a:r>
              <a:rPr lang="en-US" altLang="zh-CN" sz="3600" smtClean="0"/>
              <a:t>IPV6</a:t>
            </a:r>
            <a:r>
              <a:rPr lang="zh-CN" altLang="en-US" sz="3600" smtClean="0">
                <a:solidFill>
                  <a:schemeClr val="tx1"/>
                </a:solidFill>
              </a:rPr>
              <a:t>地址</a:t>
            </a:r>
            <a:endParaRPr lang="zh-CN" altLang="en-US" sz="3600" smtClean="0"/>
          </a:p>
        </p:txBody>
      </p:sp>
      <p:sp>
        <p:nvSpPr>
          <p:cNvPr id="6" name="矩形 5"/>
          <p:cNvSpPr/>
          <p:nvPr/>
        </p:nvSpPr>
        <p:spPr>
          <a:xfrm>
            <a:off x="250825" y="1773238"/>
            <a:ext cx="8893175" cy="3925887"/>
          </a:xfrm>
          <a:prstGeom prst="rect">
            <a:avLst/>
          </a:prstGeom>
        </p:spPr>
        <p:txBody>
          <a:bodyPr>
            <a:spAutoFit/>
          </a:bodyPr>
          <a:lstStyle/>
          <a:p>
            <a:pPr algn="just">
              <a:lnSpc>
                <a:spcPct val="120000"/>
              </a:lnSpc>
              <a:spcAft>
                <a:spcPts val="600"/>
              </a:spcAft>
              <a:defRPr/>
            </a:pPr>
            <a:r>
              <a:rPr lang="zh-CN" altLang="en-US" sz="2200" b="1" dirty="0">
                <a:solidFill>
                  <a:srgbClr val="333333"/>
                </a:solidFill>
                <a:latin typeface="+mn-ea"/>
                <a:ea typeface="+mn-ea"/>
              </a:rPr>
              <a:t>（</a:t>
            </a:r>
            <a:r>
              <a:rPr lang="en-US" altLang="zh-CN" sz="2200" b="1" dirty="0">
                <a:solidFill>
                  <a:srgbClr val="333333"/>
                </a:solidFill>
                <a:latin typeface="+mn-ea"/>
                <a:ea typeface="+mn-ea"/>
              </a:rPr>
              <a:t>1</a:t>
            </a:r>
            <a:r>
              <a:rPr lang="zh-CN" altLang="en-US" sz="2200" b="1" dirty="0">
                <a:solidFill>
                  <a:srgbClr val="333333"/>
                </a:solidFill>
                <a:latin typeface="+mn-ea"/>
                <a:ea typeface="+mn-ea"/>
              </a:rPr>
              <a:t>）单播地址</a:t>
            </a:r>
            <a:r>
              <a:rPr lang="zh-CN" altLang="en-US" sz="2200" dirty="0">
                <a:solidFill>
                  <a:srgbClr val="333333"/>
                </a:solidFill>
                <a:latin typeface="+mn-ea"/>
                <a:ea typeface="+mn-ea"/>
              </a:rPr>
              <a:t>：用来唯一标识一个接口，类似于</a:t>
            </a:r>
            <a:r>
              <a:rPr lang="en-US" altLang="zh-CN" sz="2200" dirty="0">
                <a:solidFill>
                  <a:srgbClr val="333333"/>
                </a:solidFill>
                <a:latin typeface="+mn-ea"/>
                <a:ea typeface="+mn-ea"/>
              </a:rPr>
              <a:t>IPv4</a:t>
            </a:r>
            <a:r>
              <a:rPr lang="zh-CN" altLang="en-US" sz="2200" dirty="0">
                <a:solidFill>
                  <a:srgbClr val="333333"/>
                </a:solidFill>
                <a:latin typeface="+mn-ea"/>
                <a:ea typeface="+mn-ea"/>
              </a:rPr>
              <a:t>中的单播地址。发送到单播地址的数据报文将被传送给此地址所标识的一个接口。</a:t>
            </a:r>
          </a:p>
          <a:p>
            <a:pPr algn="just">
              <a:lnSpc>
                <a:spcPct val="120000"/>
              </a:lnSpc>
              <a:spcAft>
                <a:spcPts val="600"/>
              </a:spcAft>
              <a:defRPr/>
            </a:pPr>
            <a:r>
              <a:rPr lang="zh-CN" altLang="en-US" sz="2200" b="1" dirty="0">
                <a:solidFill>
                  <a:srgbClr val="333333"/>
                </a:solidFill>
                <a:latin typeface="+mn-ea"/>
                <a:ea typeface="+mn-ea"/>
              </a:rPr>
              <a:t>（</a:t>
            </a:r>
            <a:r>
              <a:rPr lang="en-US" altLang="zh-CN" sz="2200" b="1" dirty="0">
                <a:solidFill>
                  <a:srgbClr val="333333"/>
                </a:solidFill>
                <a:latin typeface="+mn-ea"/>
                <a:ea typeface="+mn-ea"/>
              </a:rPr>
              <a:t>2</a:t>
            </a:r>
            <a:r>
              <a:rPr lang="zh-CN" altLang="en-US" sz="2200" b="1" dirty="0">
                <a:solidFill>
                  <a:srgbClr val="333333"/>
                </a:solidFill>
                <a:latin typeface="+mn-ea"/>
                <a:ea typeface="+mn-ea"/>
              </a:rPr>
              <a:t>）任播地址：</a:t>
            </a:r>
            <a:r>
              <a:rPr lang="zh-CN" altLang="en-US" sz="2200" dirty="0">
                <a:solidFill>
                  <a:srgbClr val="333333"/>
                </a:solidFill>
                <a:latin typeface="+mn-ea"/>
                <a:ea typeface="+mn-ea"/>
              </a:rPr>
              <a:t>用来标识一组接口（通常这组接口属于不同的节点）。发送到任播地址的数据报文被传送给此地址所标识的一组接口中距离源节点最近（根据使用的路由协议进行度量）的一个接口（路由器）。</a:t>
            </a:r>
          </a:p>
          <a:p>
            <a:pPr algn="just">
              <a:lnSpc>
                <a:spcPct val="120000"/>
              </a:lnSpc>
              <a:spcAft>
                <a:spcPts val="600"/>
              </a:spcAft>
              <a:defRPr/>
            </a:pPr>
            <a:r>
              <a:rPr lang="zh-CN" altLang="en-US" sz="2200" b="1" dirty="0">
                <a:solidFill>
                  <a:srgbClr val="333333"/>
                </a:solidFill>
                <a:latin typeface="+mn-ea"/>
                <a:ea typeface="+mn-ea"/>
              </a:rPr>
              <a:t>（</a:t>
            </a:r>
            <a:r>
              <a:rPr lang="en-US" altLang="zh-CN" sz="2200" b="1" dirty="0">
                <a:solidFill>
                  <a:srgbClr val="333333"/>
                </a:solidFill>
                <a:latin typeface="+mn-ea"/>
                <a:ea typeface="+mn-ea"/>
              </a:rPr>
              <a:t>3</a:t>
            </a:r>
            <a:r>
              <a:rPr lang="zh-CN" altLang="en-US" sz="2200" b="1" dirty="0">
                <a:solidFill>
                  <a:srgbClr val="333333"/>
                </a:solidFill>
                <a:latin typeface="+mn-ea"/>
                <a:ea typeface="+mn-ea"/>
              </a:rPr>
              <a:t>）组播地址</a:t>
            </a:r>
            <a:r>
              <a:rPr lang="zh-CN" altLang="en-US" sz="2200" dirty="0">
                <a:solidFill>
                  <a:srgbClr val="333333"/>
                </a:solidFill>
                <a:latin typeface="+mn-ea"/>
                <a:ea typeface="+mn-ea"/>
              </a:rPr>
              <a:t>：用来标识一组接口（通常这组接口属于不同的节点），类似于</a:t>
            </a:r>
            <a:r>
              <a:rPr lang="en-US" altLang="zh-CN" sz="2200" dirty="0">
                <a:solidFill>
                  <a:srgbClr val="333333"/>
                </a:solidFill>
                <a:latin typeface="+mn-ea"/>
                <a:ea typeface="+mn-ea"/>
              </a:rPr>
              <a:t>IPv4</a:t>
            </a:r>
            <a:r>
              <a:rPr lang="zh-CN" altLang="en-US" sz="2200" dirty="0">
                <a:solidFill>
                  <a:srgbClr val="333333"/>
                </a:solidFill>
                <a:latin typeface="+mn-ea"/>
                <a:ea typeface="+mn-ea"/>
              </a:rPr>
              <a:t>中的组播地址。发送到组播地址的数据报文被传送给此地址所标识的所有接口。</a:t>
            </a:r>
            <a:endParaRPr lang="en-US" altLang="zh-CN" sz="2200" dirty="0">
              <a:solidFill>
                <a:srgbClr val="333333"/>
              </a:solidFill>
              <a:latin typeface="+mn-ea"/>
              <a:ea typeface="+mn-ea"/>
            </a:endParaRPr>
          </a:p>
          <a:p>
            <a:pPr algn="just">
              <a:lnSpc>
                <a:spcPct val="120000"/>
              </a:lnSpc>
              <a:spcAft>
                <a:spcPts val="600"/>
              </a:spcAft>
              <a:defRPr/>
            </a:pPr>
            <a:endParaRPr lang="en-US" altLang="zh-CN" sz="2200" dirty="0">
              <a:solidFill>
                <a:srgbClr val="333333"/>
              </a:solidFill>
              <a:latin typeface="+mn-ea"/>
              <a:ea typeface="+mn-ea"/>
            </a:endParaRPr>
          </a:p>
        </p:txBody>
      </p:sp>
      <p:pic>
        <p:nvPicPr>
          <p:cNvPr id="19460"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5229225"/>
            <a:ext cx="544353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a:spLocks/>
          </p:cNvSpPr>
          <p:nvPr/>
        </p:nvSpPr>
        <p:spPr bwMode="auto">
          <a:xfrm>
            <a:off x="2843213" y="3068638"/>
            <a:ext cx="3097212" cy="423862"/>
          </a:xfrm>
          <a:prstGeom prst="rect">
            <a:avLst/>
          </a:prstGeom>
          <a:solidFill>
            <a:schemeClr val="bg1"/>
          </a:solidFill>
          <a:ln>
            <a:noFill/>
          </a:ln>
          <a:effectLs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a:defRPr/>
            </a:pPr>
            <a:r>
              <a:rPr lang="en-US" altLang="zh-CN" sz="3200" i="1" kern="0" dirty="0" smtClean="0">
                <a:solidFill>
                  <a:srgbClr val="0070C0"/>
                </a:solidFill>
              </a:rPr>
              <a:t>IPV6</a:t>
            </a:r>
            <a:r>
              <a:rPr lang="zh-CN" altLang="en-US" sz="3200" i="1" kern="0" dirty="0" smtClean="0">
                <a:solidFill>
                  <a:srgbClr val="0070C0"/>
                </a:solidFill>
              </a:rPr>
              <a:t>报文格式</a:t>
            </a:r>
            <a:endParaRPr lang="zh-CN" altLang="en-US" sz="3200" i="1" kern="0" dirty="0">
              <a:solidFill>
                <a:srgbClr val="0070C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a:spLocks/>
          </p:cNvSpPr>
          <p:nvPr/>
        </p:nvSpPr>
        <p:spPr bwMode="auto">
          <a:xfrm>
            <a:off x="0" y="0"/>
            <a:ext cx="9144000" cy="900113"/>
          </a:xfrm>
          <a:prstGeom prst="rect">
            <a:avLst/>
          </a:prstGeom>
          <a:solidFill>
            <a:schemeClr val="bg1"/>
          </a:solidFill>
          <a:ln>
            <a:noFill/>
          </a:ln>
          <a:effectLs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a:defRPr/>
            </a:pPr>
            <a:r>
              <a:rPr lang="en-US" altLang="zh-CN" sz="3200" kern="0" dirty="0" smtClean="0"/>
              <a:t>IPV6</a:t>
            </a:r>
            <a:r>
              <a:rPr lang="zh-CN" altLang="en-US" sz="3200" kern="0" dirty="0" smtClean="0"/>
              <a:t>报文格式：</a:t>
            </a:r>
            <a:r>
              <a:rPr lang="zh-CN" altLang="en-US" sz="3200" kern="0" dirty="0" smtClean="0">
                <a:solidFill>
                  <a:srgbClr val="0070C0"/>
                </a:solidFill>
              </a:rPr>
              <a:t>基本报头（</a:t>
            </a:r>
            <a:r>
              <a:rPr lang="en-US" altLang="zh-CN" sz="3200" kern="0" dirty="0" smtClean="0">
                <a:solidFill>
                  <a:srgbClr val="0070C0"/>
                </a:solidFill>
              </a:rPr>
              <a:t>40B</a:t>
            </a:r>
            <a:r>
              <a:rPr lang="zh-CN" altLang="en-US" sz="3200" kern="0" dirty="0" smtClean="0">
                <a:solidFill>
                  <a:srgbClr val="0070C0"/>
                </a:solidFill>
              </a:rPr>
              <a:t>）</a:t>
            </a:r>
            <a:r>
              <a:rPr lang="en-US" altLang="zh-CN" sz="3200" kern="0" dirty="0" smtClean="0">
                <a:solidFill>
                  <a:srgbClr val="0070C0"/>
                </a:solidFill>
              </a:rPr>
              <a:t>+</a:t>
            </a:r>
            <a:r>
              <a:rPr lang="zh-CN" altLang="en-US" sz="3200" kern="0" dirty="0" smtClean="0">
                <a:solidFill>
                  <a:srgbClr val="0070C0"/>
                </a:solidFill>
              </a:rPr>
              <a:t>扩展头部</a:t>
            </a:r>
            <a:endParaRPr lang="zh-CN" altLang="en-US" sz="3200" kern="0" dirty="0">
              <a:solidFill>
                <a:srgbClr val="0070C0"/>
              </a:solidFill>
            </a:endParaRPr>
          </a:p>
        </p:txBody>
      </p:sp>
      <p:pic>
        <p:nvPicPr>
          <p:cNvPr id="23555"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825" y="981075"/>
            <a:ext cx="6553200" cy="305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4033838"/>
            <a:ext cx="9144000" cy="265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500" b="0" i="0" u="none" strike="noStrike" cap="none" normalizeH="0" baseline="0" smtClean="0">
            <a:ln>
              <a:noFill/>
            </a:ln>
            <a:solidFill>
              <a:schemeClr val="bg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500" b="0" i="0" u="none" strike="noStrike" cap="none" normalizeH="0" baseline="0" smtClean="0">
            <a:ln>
              <a:noFill/>
            </a:ln>
            <a:solidFill>
              <a:schemeClr val="bg1"/>
            </a:solidFill>
            <a:effectLst/>
            <a:latin typeface="黑体" pitchFamily="49" charset="-122"/>
            <a:ea typeface="黑体" pitchFamily="49"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500" b="0" i="0" u="none" strike="noStrike" cap="none" normalizeH="0" baseline="0" smtClean="0">
            <a:ln>
              <a:noFill/>
            </a:ln>
            <a:solidFill>
              <a:schemeClr val="bg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500" b="0" i="0" u="none" strike="noStrike" cap="none" normalizeH="0" baseline="0" smtClean="0">
            <a:ln>
              <a:noFill/>
            </a:ln>
            <a:solidFill>
              <a:schemeClr val="bg1"/>
            </a:solidFill>
            <a:effectLst/>
            <a:latin typeface="黑体" pitchFamily="49" charset="-122"/>
            <a:ea typeface="黑体"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500" b="0" i="0" u="none" strike="noStrike" cap="none" normalizeH="0" baseline="0" smtClean="0">
            <a:ln>
              <a:noFill/>
            </a:ln>
            <a:solidFill>
              <a:schemeClr val="bg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500" b="0" i="0" u="none" strike="noStrike" cap="none" normalizeH="0" baseline="0" smtClean="0">
            <a:ln>
              <a:noFill/>
            </a:ln>
            <a:solidFill>
              <a:schemeClr val="bg1"/>
            </a:solidFill>
            <a:effectLst/>
            <a:latin typeface="黑体" pitchFamily="49" charset="-122"/>
            <a:ea typeface="黑体" pitchFamily="49"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6490</TotalTime>
  <Words>537</Words>
  <Application>Microsoft Office PowerPoint</Application>
  <PresentationFormat>全屏显示(4:3)</PresentationFormat>
  <Paragraphs>58</Paragraphs>
  <Slides>17</Slides>
  <Notes>17</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17</vt:i4>
      </vt:variant>
    </vt:vector>
  </HeadingPairs>
  <TitlesOfParts>
    <vt:vector size="27" baseType="lpstr">
      <vt:lpstr>黑体</vt:lpstr>
      <vt:lpstr>楷体_GB2312</vt:lpstr>
      <vt:lpstr>宋体</vt:lpstr>
      <vt:lpstr>Arial</vt:lpstr>
      <vt:lpstr>Times New Roman</vt:lpstr>
      <vt:lpstr>Verdana</vt:lpstr>
      <vt:lpstr>Wingdings</vt:lpstr>
      <vt:lpstr>自定义设计方案</vt:lpstr>
      <vt:lpstr>1_自定义设计方案</vt:lpstr>
      <vt:lpstr>Profile</vt:lpstr>
      <vt:lpstr>PowerPoint 演示文稿</vt:lpstr>
      <vt:lpstr> IPV6</vt:lpstr>
      <vt:lpstr> IPV6地址</vt:lpstr>
      <vt:lpstr>PowerPoint 演示文稿</vt:lpstr>
      <vt:lpstr> IPV6地址（128位）</vt:lpstr>
      <vt:lpstr> IPV6地址</vt:lpstr>
      <vt:lpstr> IPV6地址</vt:lpstr>
      <vt:lpstr>PowerPoint 演示文稿</vt:lpstr>
      <vt:lpstr>PowerPoint 演示文稿</vt:lpstr>
      <vt:lpstr>PowerPoint 演示文稿</vt:lpstr>
      <vt:lpstr>PowerPoint 演示文稿</vt:lpstr>
      <vt:lpstr>PowerPoint 演示文稿</vt:lpstr>
      <vt:lpstr>IPV6相关协议</vt:lpstr>
      <vt:lpstr>相关协议</vt:lpstr>
      <vt:lpstr>IPv4向IPv6过渡技术</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wjm</cp:lastModifiedBy>
  <cp:revision>1125</cp:revision>
  <dcterms:created xsi:type="dcterms:W3CDTF">1601-01-01T00:00:00Z</dcterms:created>
  <dcterms:modified xsi:type="dcterms:W3CDTF">2024-03-29T05:52:18Z</dcterms:modified>
</cp:coreProperties>
</file>