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1"/>
    <p:sldMasterId id="2147483755" r:id="rId2"/>
  </p:sldMasterIdLst>
  <p:notesMasterIdLst>
    <p:notesMasterId r:id="rId19"/>
  </p:notesMasterIdLst>
  <p:handoutMasterIdLst>
    <p:handoutMasterId r:id="rId20"/>
  </p:handoutMasterIdLst>
  <p:sldIdLst>
    <p:sldId id="329" r:id="rId3"/>
    <p:sldId id="274" r:id="rId4"/>
    <p:sldId id="368" r:id="rId5"/>
    <p:sldId id="369" r:id="rId6"/>
    <p:sldId id="370" r:id="rId7"/>
    <p:sldId id="372" r:id="rId8"/>
    <p:sldId id="373" r:id="rId9"/>
    <p:sldId id="374" r:id="rId10"/>
    <p:sldId id="375" r:id="rId11"/>
    <p:sldId id="376" r:id="rId12"/>
    <p:sldId id="379" r:id="rId13"/>
    <p:sldId id="380" r:id="rId14"/>
    <p:sldId id="279" r:id="rId15"/>
    <p:sldId id="384" r:id="rId16"/>
    <p:sldId id="366" r:id="rId17"/>
    <p:sldId id="36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FF"/>
    <a:srgbClr val="DDDDDD"/>
    <a:srgbClr val="663300"/>
    <a:srgbClr val="000066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1" d="100"/>
          <a:sy n="81" d="100"/>
        </p:scale>
        <p:origin x="142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AEA0AA-762C-49FA-B5ED-346E514F8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50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1E93EAD-FDF6-43DE-8D6D-C588F87B16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61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6C65D0-D7AD-457B-A19B-6EDDA88129F1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1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E8D0DE-9B09-4366-A1A0-52E24E8AF328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F0A658-8453-492C-BFBA-81FE3221D39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9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795D58-EE8D-449B-A077-77078F14CBBB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95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BFE5CA-9FF1-4D3D-B963-6BD9C7E79B0A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33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EF11E5-BF67-4480-AA2D-7BF7120F8D29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29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3658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9288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94190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4769"/>
      </p:ext>
    </p:extLst>
  </p:cSld>
  <p:clrMapOvr>
    <a:masterClrMapping/>
  </p:clrMapOvr>
  <p:transition spd="slow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548653002"/>
      </p:ext>
    </p:extLst>
  </p:cSld>
  <p:clrMapOvr>
    <a:masterClrMapping/>
  </p:clrMapOvr>
  <p:transition spd="slow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13154"/>
      </p:ext>
    </p:extLst>
  </p:cSld>
  <p:clrMapOvr>
    <a:masterClrMapping/>
  </p:clrMapOvr>
  <p:transition spd="slow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E344-454D-4899-A5CC-7730600A4E9F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0740-41D8-4D29-A5B6-1A8FF8D4B1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4307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1CE44-6DAA-4943-83FF-823688DEE894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A1C15-87FB-4DA6-8300-80C709201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446066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CB7C6-2C13-4111-8DF5-A3C579F97CFD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9177E-7473-4652-B648-CA51AFCA6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16731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62D9-EA10-4E80-AB52-F5B1726630DD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A23-8260-4DF7-B56D-193775EDF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73899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9888-549A-43AF-8207-C451015DEFE3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6851F-2385-44B8-AD6D-7A992FAF2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38742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332656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590800"/>
            <a:ext cx="8001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17372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71B29-E16B-4638-BFC3-C6A94AE06B2A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45EA5-C15A-4633-A11F-EDF2737A95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96107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3FD3A-5F4B-471F-9EC4-617C429562C5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0FA3A-7FE4-4572-8B21-115E681292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92352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2DD71-F3C6-4474-B3B6-9FBAB2BAA098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979A3-71CE-415D-94FF-EF7ECEFDE8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16321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9B692-FB11-4F78-BF88-37871F5501E2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0EB4F-2D41-42CB-B0FE-C456FB5DF4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3154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CE74-DAA1-42DA-9B46-FDD1EFE48719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D571F-583F-40B2-95DC-6878A06180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33215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49504-CAC0-48A1-91C3-7B76B82578EB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22DF-BAA1-407E-B9D6-47541C5B5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78926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563483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1840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108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8490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63772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344735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414098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15" descr="邓体字徽（白色透明）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3A58C65F-38D3-4B9B-ADBD-5890DDA262FB}" type="datetime11">
              <a:rPr lang="zh-CN" altLang="en-US"/>
              <a:pPr>
                <a:defRPr/>
              </a:pPr>
              <a:t>13:52:48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1052D58-5721-49D8-B206-9EC3D8496B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3132138" y="31416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0070C0"/>
                </a:solidFill>
                <a:ea typeface="华文新魏" panose="02010800040101010101" pitchFamily="2" charset="-122"/>
              </a:rPr>
              <a:t>电子邮件服务</a:t>
            </a:r>
            <a:endParaRPr lang="zh-CN" altLang="en-US" sz="3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38163" y="198438"/>
            <a:ext cx="8064500" cy="1462087"/>
          </a:xfrm>
        </p:spPr>
        <p:txBody>
          <a:bodyPr/>
          <a:lstStyle/>
          <a:p>
            <a:pPr eaLnBrk="1" hangingPunct="1"/>
            <a:r>
              <a:rPr lang="zh-CN" altLang="en-US" smtClean="0"/>
              <a:t>简单邮件传送协议 </a:t>
            </a:r>
            <a:r>
              <a:rPr lang="en-US" altLang="zh-CN" smtClean="0"/>
              <a:t>SMTP </a:t>
            </a: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76F6A3-55EE-415D-8D0A-1CC885DE0AF8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10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7788" y="2492375"/>
            <a:ext cx="9066212" cy="2349500"/>
            <a:chOff x="77788" y="863600"/>
            <a:chExt cx="9066212" cy="2349500"/>
          </a:xfrm>
        </p:grpSpPr>
        <p:sp>
          <p:nvSpPr>
            <p:cNvPr id="20488" name="Rectangle 385"/>
            <p:cNvSpPr>
              <a:spLocks noChangeArrowheads="1"/>
            </p:cNvSpPr>
            <p:nvPr/>
          </p:nvSpPr>
          <p:spPr bwMode="auto">
            <a:xfrm>
              <a:off x="8172450" y="1484313"/>
              <a:ext cx="863600" cy="1728787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20489" name="Rectangle 386"/>
            <p:cNvSpPr>
              <a:spLocks noChangeArrowheads="1"/>
            </p:cNvSpPr>
            <p:nvPr/>
          </p:nvSpPr>
          <p:spPr bwMode="auto">
            <a:xfrm>
              <a:off x="1908175" y="1473200"/>
              <a:ext cx="863600" cy="1739900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20490" name="Rectangle 387"/>
            <p:cNvSpPr>
              <a:spLocks noChangeArrowheads="1"/>
            </p:cNvSpPr>
            <p:nvPr/>
          </p:nvSpPr>
          <p:spPr bwMode="auto">
            <a:xfrm>
              <a:off x="179388" y="1473200"/>
              <a:ext cx="863600" cy="173990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20491" name="Line 388"/>
            <p:cNvSpPr>
              <a:spLocks noChangeShapeType="1"/>
            </p:cNvSpPr>
            <p:nvPr/>
          </p:nvSpPr>
          <p:spPr bwMode="auto">
            <a:xfrm>
              <a:off x="784225" y="1916113"/>
              <a:ext cx="1195388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Text Box 389"/>
            <p:cNvSpPr txBox="1">
              <a:spLocks noChangeArrowheads="1"/>
            </p:cNvSpPr>
            <p:nvPr/>
          </p:nvSpPr>
          <p:spPr bwMode="auto">
            <a:xfrm>
              <a:off x="1028700" y="1592263"/>
              <a:ext cx="7477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</p:txBody>
        </p:sp>
        <p:sp>
          <p:nvSpPr>
            <p:cNvPr id="20493" name="Text Box 390"/>
            <p:cNvSpPr txBox="1">
              <a:spLocks noChangeArrowheads="1"/>
            </p:cNvSpPr>
            <p:nvPr/>
          </p:nvSpPr>
          <p:spPr bwMode="auto">
            <a:xfrm>
              <a:off x="7443788" y="1577975"/>
              <a:ext cx="7254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POP3</a:t>
              </a:r>
            </a:p>
          </p:txBody>
        </p:sp>
        <p:sp>
          <p:nvSpPr>
            <p:cNvPr id="20494" name="Text Box 391"/>
            <p:cNvSpPr txBox="1">
              <a:spLocks noChangeArrowheads="1"/>
            </p:cNvSpPr>
            <p:nvPr/>
          </p:nvSpPr>
          <p:spPr bwMode="auto">
            <a:xfrm>
              <a:off x="1116013" y="1123950"/>
              <a:ext cx="590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邮件</a:t>
              </a:r>
            </a:p>
          </p:txBody>
        </p:sp>
        <p:sp>
          <p:nvSpPr>
            <p:cNvPr id="20495" name="Text Box 392"/>
            <p:cNvSpPr txBox="1">
              <a:spLocks noChangeArrowheads="1"/>
            </p:cNvSpPr>
            <p:nvPr/>
          </p:nvSpPr>
          <p:spPr bwMode="auto">
            <a:xfrm>
              <a:off x="3779838" y="2346325"/>
              <a:ext cx="16176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发送邮件 </a:t>
              </a:r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</p:txBody>
        </p:sp>
        <p:sp>
          <p:nvSpPr>
            <p:cNvPr id="20496" name="Text Box 393"/>
            <p:cNvSpPr txBox="1">
              <a:spLocks noChangeArrowheads="1"/>
            </p:cNvSpPr>
            <p:nvPr/>
          </p:nvSpPr>
          <p:spPr bwMode="auto">
            <a:xfrm>
              <a:off x="7451725" y="1052513"/>
              <a:ext cx="590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读取</a:t>
              </a:r>
            </a:p>
            <a:p>
              <a:pPr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邮件</a:t>
              </a:r>
            </a:p>
          </p:txBody>
        </p:sp>
        <p:sp>
          <p:nvSpPr>
            <p:cNvPr id="20497" name="Text Box 394"/>
            <p:cNvSpPr txBox="1">
              <a:spLocks noChangeArrowheads="1"/>
            </p:cNvSpPr>
            <p:nvPr/>
          </p:nvSpPr>
          <p:spPr bwMode="auto">
            <a:xfrm>
              <a:off x="1116013" y="1914525"/>
              <a:ext cx="590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连接</a:t>
              </a:r>
            </a:p>
          </p:txBody>
        </p:sp>
        <p:sp>
          <p:nvSpPr>
            <p:cNvPr id="20498" name="Text Box 395"/>
            <p:cNvSpPr txBox="1">
              <a:spLocks noChangeArrowheads="1"/>
            </p:cNvSpPr>
            <p:nvPr/>
          </p:nvSpPr>
          <p:spPr bwMode="auto">
            <a:xfrm>
              <a:off x="7437438" y="1984375"/>
              <a:ext cx="5905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TCP</a:t>
              </a:r>
            </a:p>
            <a:p>
              <a:pPr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连接</a:t>
              </a:r>
            </a:p>
          </p:txBody>
        </p:sp>
        <p:sp>
          <p:nvSpPr>
            <p:cNvPr id="20499" name="Text Box 396"/>
            <p:cNvSpPr txBox="1">
              <a:spLocks noChangeArrowheads="1"/>
            </p:cNvSpPr>
            <p:nvPr/>
          </p:nvSpPr>
          <p:spPr bwMode="auto">
            <a:xfrm>
              <a:off x="1701800" y="863600"/>
              <a:ext cx="12001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发送方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邮件服务器</a:t>
              </a:r>
            </a:p>
          </p:txBody>
        </p:sp>
        <p:sp>
          <p:nvSpPr>
            <p:cNvPr id="20500" name="Oval 397"/>
            <p:cNvSpPr>
              <a:spLocks noChangeArrowheads="1"/>
            </p:cNvSpPr>
            <p:nvPr/>
          </p:nvSpPr>
          <p:spPr bwMode="auto">
            <a:xfrm>
              <a:off x="250825" y="1555750"/>
              <a:ext cx="719138" cy="7191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20501" name="Oval 398"/>
            <p:cNvSpPr>
              <a:spLocks noChangeArrowheads="1"/>
            </p:cNvSpPr>
            <p:nvPr/>
          </p:nvSpPr>
          <p:spPr bwMode="auto">
            <a:xfrm>
              <a:off x="8243888" y="1555750"/>
              <a:ext cx="719137" cy="719138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20502" name="Text Box 399"/>
            <p:cNvSpPr txBox="1">
              <a:spLocks noChangeArrowheads="1"/>
            </p:cNvSpPr>
            <p:nvPr/>
          </p:nvSpPr>
          <p:spPr bwMode="auto">
            <a:xfrm>
              <a:off x="77788" y="863600"/>
              <a:ext cx="9969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发件人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用户代理</a:t>
              </a:r>
            </a:p>
          </p:txBody>
        </p:sp>
        <p:sp>
          <p:nvSpPr>
            <p:cNvPr id="20503" name="Text Box 400"/>
            <p:cNvSpPr txBox="1">
              <a:spLocks noChangeArrowheads="1"/>
            </p:cNvSpPr>
            <p:nvPr/>
          </p:nvSpPr>
          <p:spPr bwMode="auto">
            <a:xfrm>
              <a:off x="6251575" y="863600"/>
              <a:ext cx="12001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接收方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邮件服务器</a:t>
              </a:r>
            </a:p>
          </p:txBody>
        </p:sp>
        <p:sp>
          <p:nvSpPr>
            <p:cNvPr id="20504" name="Rectangle 401"/>
            <p:cNvSpPr>
              <a:spLocks noChangeArrowheads="1"/>
            </p:cNvSpPr>
            <p:nvPr/>
          </p:nvSpPr>
          <p:spPr bwMode="auto">
            <a:xfrm>
              <a:off x="6445250" y="1484313"/>
              <a:ext cx="863600" cy="1728787"/>
            </a:xfrm>
            <a:prstGeom prst="rect">
              <a:avLst/>
            </a:prstGeom>
            <a:solidFill>
              <a:srgbClr val="66FF66"/>
            </a:solidFill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20505" name="Oval 402"/>
            <p:cNvSpPr>
              <a:spLocks noChangeArrowheads="1"/>
            </p:cNvSpPr>
            <p:nvPr/>
          </p:nvSpPr>
          <p:spPr bwMode="auto">
            <a:xfrm>
              <a:off x="6516688" y="2347913"/>
              <a:ext cx="719137" cy="719137"/>
            </a:xfrm>
            <a:prstGeom prst="ellipse">
              <a:avLst/>
            </a:prstGeom>
            <a:solidFill>
              <a:srgbClr val="FFCCFF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服务器</a:t>
              </a:r>
            </a:p>
          </p:txBody>
        </p:sp>
        <p:sp>
          <p:nvSpPr>
            <p:cNvPr id="20506" name="Oval 403"/>
            <p:cNvSpPr>
              <a:spLocks noChangeArrowheads="1"/>
            </p:cNvSpPr>
            <p:nvPr/>
          </p:nvSpPr>
          <p:spPr bwMode="auto">
            <a:xfrm>
              <a:off x="6516688" y="1555750"/>
              <a:ext cx="719137" cy="719138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POP3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服务器</a:t>
              </a:r>
            </a:p>
          </p:txBody>
        </p:sp>
        <p:sp>
          <p:nvSpPr>
            <p:cNvPr id="20507" name="Line 404"/>
            <p:cNvSpPr>
              <a:spLocks noChangeShapeType="1"/>
            </p:cNvSpPr>
            <p:nvPr/>
          </p:nvSpPr>
          <p:spPr bwMode="auto">
            <a:xfrm flipV="1">
              <a:off x="2627313" y="2708275"/>
              <a:ext cx="3887787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Oval 405"/>
            <p:cNvSpPr>
              <a:spLocks noChangeArrowheads="1"/>
            </p:cNvSpPr>
            <p:nvPr/>
          </p:nvSpPr>
          <p:spPr bwMode="auto">
            <a:xfrm>
              <a:off x="1981200" y="1555750"/>
              <a:ext cx="719138" cy="719138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服务器</a:t>
              </a:r>
            </a:p>
          </p:txBody>
        </p:sp>
        <p:sp>
          <p:nvSpPr>
            <p:cNvPr id="20509" name="Oval 406"/>
            <p:cNvSpPr>
              <a:spLocks noChangeArrowheads="1"/>
            </p:cNvSpPr>
            <p:nvPr/>
          </p:nvSpPr>
          <p:spPr bwMode="auto">
            <a:xfrm>
              <a:off x="1981200" y="2347913"/>
              <a:ext cx="719138" cy="719137"/>
            </a:xfrm>
            <a:prstGeom prst="ellipse">
              <a:avLst/>
            </a:prstGeom>
            <a:solidFill>
              <a:srgbClr val="FFFF99"/>
            </a:solidFill>
            <a:ln w="9525" algn="ctr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SMTP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客户</a:t>
              </a:r>
            </a:p>
          </p:txBody>
        </p:sp>
        <p:sp>
          <p:nvSpPr>
            <p:cNvPr id="20510" name="Text Box 407"/>
            <p:cNvSpPr txBox="1">
              <a:spLocks noChangeArrowheads="1"/>
            </p:cNvSpPr>
            <p:nvPr/>
          </p:nvSpPr>
          <p:spPr bwMode="auto">
            <a:xfrm>
              <a:off x="8147050" y="863600"/>
              <a:ext cx="9969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收件人</a:t>
              </a:r>
            </a:p>
            <a:p>
              <a:pPr algn="ctr" eaLnBrk="1" hangingPunct="1"/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用户代理</a:t>
              </a:r>
            </a:p>
          </p:txBody>
        </p:sp>
        <p:sp>
          <p:nvSpPr>
            <p:cNvPr id="20511" name="Line 408"/>
            <p:cNvSpPr>
              <a:spLocks noChangeShapeType="1"/>
            </p:cNvSpPr>
            <p:nvPr/>
          </p:nvSpPr>
          <p:spPr bwMode="auto">
            <a:xfrm flipV="1">
              <a:off x="7235825" y="1916113"/>
              <a:ext cx="1008063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Text Box 409"/>
            <p:cNvSpPr txBox="1">
              <a:spLocks noChangeArrowheads="1"/>
            </p:cNvSpPr>
            <p:nvPr/>
          </p:nvSpPr>
          <p:spPr bwMode="auto">
            <a:xfrm>
              <a:off x="4067175" y="2730500"/>
              <a:ext cx="10525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TCP </a:t>
              </a:r>
              <a:r>
                <a:rPr kumimoji="1" lang="zh-CN" altLang="en-US" sz="1600">
                  <a:solidFill>
                    <a:schemeClr val="folHlink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连接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179388" y="3041650"/>
            <a:ext cx="7129462" cy="1755775"/>
            <a:chOff x="179388" y="3040981"/>
            <a:chExt cx="7129462" cy="1756171"/>
          </a:xfrm>
        </p:grpSpPr>
        <p:sp>
          <p:nvSpPr>
            <p:cNvPr id="31" name="矩形 30"/>
            <p:cNvSpPr/>
            <p:nvPr/>
          </p:nvSpPr>
          <p:spPr>
            <a:xfrm>
              <a:off x="179388" y="3040981"/>
              <a:ext cx="2722562" cy="93207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908175" y="4009574"/>
              <a:ext cx="5400675" cy="78757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36613"/>
            <a:ext cx="5513388" cy="712787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邮件读取协议</a:t>
            </a:r>
            <a:r>
              <a:rPr lang="en-US" altLang="zh-CN" sz="3200" smtClean="0"/>
              <a:t>POP3 </a:t>
            </a:r>
            <a:r>
              <a:rPr lang="zh-CN" altLang="en-US" sz="3200" smtClean="0"/>
              <a:t>和 </a:t>
            </a:r>
            <a:r>
              <a:rPr lang="en-US" altLang="zh-CN" sz="3200" smtClean="0"/>
              <a:t>IMAP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569325" cy="3673475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smtClean="0"/>
              <a:t>邮局协议</a:t>
            </a:r>
            <a:r>
              <a:rPr lang="zh-CN" altLang="en-US" sz="1400" smtClean="0"/>
              <a:t> </a:t>
            </a:r>
            <a:r>
              <a:rPr lang="en-US" altLang="zh-CN" sz="2800" smtClean="0"/>
              <a:t>POP</a:t>
            </a:r>
            <a:r>
              <a:rPr lang="en-US" altLang="zh-CN" sz="1000" smtClean="0"/>
              <a:t> </a:t>
            </a:r>
            <a:r>
              <a:rPr lang="zh-CN" altLang="en-US" sz="2800" smtClean="0"/>
              <a:t>是一个非常简单、但功能有限的邮件读取协议，现在使用的是它的第三个版本 </a:t>
            </a:r>
            <a:r>
              <a:rPr lang="en-US" altLang="zh-CN" sz="2800" smtClean="0"/>
              <a:t>POP3</a:t>
            </a:r>
            <a:r>
              <a:rPr lang="zh-CN" altLang="en-US" sz="2800" smtClean="0"/>
              <a:t>。</a:t>
            </a:r>
          </a:p>
          <a:p>
            <a:pPr marL="609600" indent="-609600" algn="just" eaLnBrk="1" hangingPunct="1"/>
            <a:r>
              <a:rPr lang="en-US" altLang="zh-CN" sz="2800" smtClean="0"/>
              <a:t>POP</a:t>
            </a:r>
            <a:r>
              <a:rPr lang="en-US" altLang="zh-CN" sz="1600" smtClean="0"/>
              <a:t> </a:t>
            </a:r>
            <a:r>
              <a:rPr lang="zh-CN" altLang="en-US" sz="2800" smtClean="0"/>
              <a:t>也使用客户服务器的工作方式。</a:t>
            </a:r>
          </a:p>
          <a:p>
            <a:pPr marL="609600" indent="-609600" algn="just" eaLnBrk="1" hangingPunct="1"/>
            <a:r>
              <a:rPr lang="zh-CN" altLang="en-US" sz="2800" smtClean="0"/>
              <a:t>在接收邮件的用户</a:t>
            </a:r>
            <a:r>
              <a:rPr lang="zh-CN" altLang="en-US" sz="1600" smtClean="0"/>
              <a:t> </a:t>
            </a:r>
            <a:r>
              <a:rPr lang="en-US" altLang="zh-CN" sz="2800" smtClean="0"/>
              <a:t>PC</a:t>
            </a:r>
            <a:r>
              <a:rPr lang="en-US" altLang="zh-CN" sz="1600" smtClean="0"/>
              <a:t> </a:t>
            </a:r>
            <a:r>
              <a:rPr lang="zh-CN" altLang="en-US" sz="2800" smtClean="0"/>
              <a:t>机中必须运行</a:t>
            </a:r>
            <a:r>
              <a:rPr lang="zh-CN" altLang="en-US" sz="1600" smtClean="0"/>
              <a:t> </a:t>
            </a:r>
            <a:r>
              <a:rPr lang="en-US" altLang="zh-CN" sz="2800" smtClean="0"/>
              <a:t>POP</a:t>
            </a:r>
            <a:r>
              <a:rPr lang="en-US" altLang="zh-CN" sz="1800" smtClean="0"/>
              <a:t> </a:t>
            </a:r>
            <a:r>
              <a:rPr lang="zh-CN" altLang="en-US" sz="2800" smtClean="0"/>
              <a:t>客户程序，而在用户所连接的</a:t>
            </a:r>
            <a:r>
              <a:rPr lang="zh-CN" altLang="en-US" sz="1600" smtClean="0"/>
              <a:t> </a:t>
            </a:r>
            <a:r>
              <a:rPr lang="en-US" altLang="zh-CN" sz="2800" smtClean="0"/>
              <a:t>ISP</a:t>
            </a:r>
            <a:r>
              <a:rPr lang="en-US" altLang="zh-CN" sz="1600" smtClean="0"/>
              <a:t> </a:t>
            </a:r>
            <a:r>
              <a:rPr lang="zh-CN" altLang="en-US" sz="2800" smtClean="0"/>
              <a:t>的邮件服务器中则运行</a:t>
            </a:r>
            <a:r>
              <a:rPr lang="zh-CN" altLang="en-US" sz="1600" smtClean="0"/>
              <a:t> </a:t>
            </a:r>
            <a:r>
              <a:rPr lang="en-US" altLang="zh-CN" sz="2800" smtClean="0"/>
              <a:t>POP</a:t>
            </a:r>
            <a:r>
              <a:rPr lang="en-US" altLang="zh-CN" sz="1600" smtClean="0"/>
              <a:t> </a:t>
            </a:r>
            <a:r>
              <a:rPr lang="zh-CN" altLang="en-US" sz="2800" smtClean="0"/>
              <a:t>服务器程序。</a:t>
            </a:r>
            <a:r>
              <a:rPr lang="zh-CN" altLang="en-US" smtClean="0"/>
              <a:t>  </a:t>
            </a:r>
            <a:r>
              <a:rPr lang="zh-CN" altLang="en-US" sz="2800" smtClean="0"/>
              <a:t> 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C5A1DD-15BE-41CB-8710-7EC6336F6A38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11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71500" y="333375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mtClean="0"/>
              <a:t>POP3</a:t>
            </a:r>
            <a:r>
              <a:rPr lang="zh-CN" altLang="en-US" smtClean="0"/>
              <a:t>协议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7A2D41-DDF1-4585-BEC5-0BD45E44AB90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12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3556" name="Rectangle 385"/>
          <p:cNvSpPr>
            <a:spLocks noChangeArrowheads="1"/>
          </p:cNvSpPr>
          <p:nvPr/>
        </p:nvSpPr>
        <p:spPr bwMode="auto">
          <a:xfrm>
            <a:off x="8172450" y="3113088"/>
            <a:ext cx="863600" cy="172878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23557" name="Rectangle 386"/>
          <p:cNvSpPr>
            <a:spLocks noChangeArrowheads="1"/>
          </p:cNvSpPr>
          <p:nvPr/>
        </p:nvSpPr>
        <p:spPr bwMode="auto">
          <a:xfrm>
            <a:off x="1908175" y="3101975"/>
            <a:ext cx="863600" cy="1739900"/>
          </a:xfrm>
          <a:prstGeom prst="rect">
            <a:avLst/>
          </a:prstGeom>
          <a:solidFill>
            <a:srgbClr val="66FF66"/>
          </a:solidFill>
          <a:ln w="1905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23558" name="Rectangle 387"/>
          <p:cNvSpPr>
            <a:spLocks noChangeArrowheads="1"/>
          </p:cNvSpPr>
          <p:nvPr/>
        </p:nvSpPr>
        <p:spPr bwMode="auto">
          <a:xfrm>
            <a:off x="179388" y="3101975"/>
            <a:ext cx="863600" cy="1739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23559" name="Line 388"/>
          <p:cNvSpPr>
            <a:spLocks noChangeShapeType="1"/>
          </p:cNvSpPr>
          <p:nvPr/>
        </p:nvSpPr>
        <p:spPr bwMode="auto">
          <a:xfrm>
            <a:off x="784225" y="3544888"/>
            <a:ext cx="11953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Text Box 389"/>
          <p:cNvSpPr txBox="1">
            <a:spLocks noChangeArrowheads="1"/>
          </p:cNvSpPr>
          <p:nvPr/>
        </p:nvSpPr>
        <p:spPr bwMode="auto">
          <a:xfrm>
            <a:off x="1028700" y="3221038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</p:txBody>
      </p:sp>
      <p:sp>
        <p:nvSpPr>
          <p:cNvPr id="23561" name="Text Box 390"/>
          <p:cNvSpPr txBox="1">
            <a:spLocks noChangeArrowheads="1"/>
          </p:cNvSpPr>
          <p:nvPr/>
        </p:nvSpPr>
        <p:spPr bwMode="auto">
          <a:xfrm>
            <a:off x="7443788" y="3206750"/>
            <a:ext cx="725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POP3</a:t>
            </a:r>
          </a:p>
        </p:txBody>
      </p:sp>
      <p:sp>
        <p:nvSpPr>
          <p:cNvPr id="23562" name="Text Box 391"/>
          <p:cNvSpPr txBox="1">
            <a:spLocks noChangeArrowheads="1"/>
          </p:cNvSpPr>
          <p:nvPr/>
        </p:nvSpPr>
        <p:spPr bwMode="auto">
          <a:xfrm>
            <a:off x="1116013" y="2752725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</a:t>
            </a:r>
          </a:p>
        </p:txBody>
      </p:sp>
      <p:sp>
        <p:nvSpPr>
          <p:cNvPr id="23563" name="Text Box 392"/>
          <p:cNvSpPr txBox="1">
            <a:spLocks noChangeArrowheads="1"/>
          </p:cNvSpPr>
          <p:nvPr/>
        </p:nvSpPr>
        <p:spPr bwMode="auto">
          <a:xfrm>
            <a:off x="3779838" y="3975100"/>
            <a:ext cx="1617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发送邮件 </a:t>
            </a:r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</p:txBody>
      </p:sp>
      <p:sp>
        <p:nvSpPr>
          <p:cNvPr id="23564" name="Text Box 393"/>
          <p:cNvSpPr txBox="1">
            <a:spLocks noChangeArrowheads="1"/>
          </p:cNvSpPr>
          <p:nvPr/>
        </p:nvSpPr>
        <p:spPr bwMode="auto">
          <a:xfrm>
            <a:off x="7451725" y="268128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</a:p>
          <a:p>
            <a:pPr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</a:t>
            </a:r>
          </a:p>
        </p:txBody>
      </p:sp>
      <p:sp>
        <p:nvSpPr>
          <p:cNvPr id="23565" name="Text Box 394"/>
          <p:cNvSpPr txBox="1">
            <a:spLocks noChangeArrowheads="1"/>
          </p:cNvSpPr>
          <p:nvPr/>
        </p:nvSpPr>
        <p:spPr bwMode="auto">
          <a:xfrm>
            <a:off x="1116013" y="354330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</a:p>
          <a:p>
            <a:pPr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23566" name="Text Box 395"/>
          <p:cNvSpPr txBox="1">
            <a:spLocks noChangeArrowheads="1"/>
          </p:cNvSpPr>
          <p:nvPr/>
        </p:nvSpPr>
        <p:spPr bwMode="auto">
          <a:xfrm>
            <a:off x="7437438" y="3613150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</a:t>
            </a:r>
          </a:p>
          <a:p>
            <a:pPr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23567" name="Text Box 396"/>
          <p:cNvSpPr txBox="1">
            <a:spLocks noChangeArrowheads="1"/>
          </p:cNvSpPr>
          <p:nvPr/>
        </p:nvSpPr>
        <p:spPr bwMode="auto">
          <a:xfrm>
            <a:off x="1701800" y="2492375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发送方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邮件服务器</a:t>
            </a:r>
          </a:p>
        </p:txBody>
      </p:sp>
      <p:sp>
        <p:nvSpPr>
          <p:cNvPr id="23568" name="Oval 397"/>
          <p:cNvSpPr>
            <a:spLocks noChangeArrowheads="1"/>
          </p:cNvSpPr>
          <p:nvPr/>
        </p:nvSpPr>
        <p:spPr bwMode="auto">
          <a:xfrm>
            <a:off x="250825" y="3184525"/>
            <a:ext cx="719138" cy="7191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23569" name="Oval 398"/>
          <p:cNvSpPr>
            <a:spLocks noChangeArrowheads="1"/>
          </p:cNvSpPr>
          <p:nvPr/>
        </p:nvSpPr>
        <p:spPr bwMode="auto">
          <a:xfrm>
            <a:off x="8243888" y="3184525"/>
            <a:ext cx="719137" cy="719138"/>
          </a:xfrm>
          <a:prstGeom prst="ellipse">
            <a:avLst/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POP3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23570" name="Text Box 399"/>
          <p:cNvSpPr txBox="1">
            <a:spLocks noChangeArrowheads="1"/>
          </p:cNvSpPr>
          <p:nvPr/>
        </p:nvSpPr>
        <p:spPr bwMode="auto">
          <a:xfrm>
            <a:off x="77788" y="2492375"/>
            <a:ext cx="996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发件人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用户代理</a:t>
            </a:r>
          </a:p>
        </p:txBody>
      </p:sp>
      <p:sp>
        <p:nvSpPr>
          <p:cNvPr id="23571" name="Text Box 400"/>
          <p:cNvSpPr txBox="1">
            <a:spLocks noChangeArrowheads="1"/>
          </p:cNvSpPr>
          <p:nvPr/>
        </p:nvSpPr>
        <p:spPr bwMode="auto">
          <a:xfrm>
            <a:off x="6251575" y="2492375"/>
            <a:ext cx="1200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接收方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邮件服务器</a:t>
            </a:r>
          </a:p>
        </p:txBody>
      </p:sp>
      <p:sp>
        <p:nvSpPr>
          <p:cNvPr id="23572" name="Rectangle 401"/>
          <p:cNvSpPr>
            <a:spLocks noChangeArrowheads="1"/>
          </p:cNvSpPr>
          <p:nvPr/>
        </p:nvSpPr>
        <p:spPr bwMode="auto">
          <a:xfrm>
            <a:off x="6445250" y="3113088"/>
            <a:ext cx="863600" cy="1728787"/>
          </a:xfrm>
          <a:prstGeom prst="rect">
            <a:avLst/>
          </a:prstGeom>
          <a:solidFill>
            <a:srgbClr val="66FF66"/>
          </a:solidFill>
          <a:ln w="19050" algn="ctr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23573" name="Oval 402"/>
          <p:cNvSpPr>
            <a:spLocks noChangeArrowheads="1"/>
          </p:cNvSpPr>
          <p:nvPr/>
        </p:nvSpPr>
        <p:spPr bwMode="auto">
          <a:xfrm>
            <a:off x="6516688" y="3976688"/>
            <a:ext cx="719137" cy="719137"/>
          </a:xfrm>
          <a:prstGeom prst="ellipse">
            <a:avLst/>
          </a:prstGeom>
          <a:solidFill>
            <a:srgbClr val="FFCCFF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23574" name="Oval 403"/>
          <p:cNvSpPr>
            <a:spLocks noChangeArrowheads="1"/>
          </p:cNvSpPr>
          <p:nvPr/>
        </p:nvSpPr>
        <p:spPr bwMode="auto">
          <a:xfrm>
            <a:off x="6516688" y="3184525"/>
            <a:ext cx="719137" cy="719138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POP3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23575" name="Line 404"/>
          <p:cNvSpPr>
            <a:spLocks noChangeShapeType="1"/>
          </p:cNvSpPr>
          <p:nvPr/>
        </p:nvSpPr>
        <p:spPr bwMode="auto">
          <a:xfrm flipV="1">
            <a:off x="2627313" y="4337050"/>
            <a:ext cx="38877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6" name="Oval 405"/>
          <p:cNvSpPr>
            <a:spLocks noChangeArrowheads="1"/>
          </p:cNvSpPr>
          <p:nvPr/>
        </p:nvSpPr>
        <p:spPr bwMode="auto">
          <a:xfrm>
            <a:off x="1981200" y="3184525"/>
            <a:ext cx="719138" cy="71913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服务器</a:t>
            </a:r>
          </a:p>
        </p:txBody>
      </p:sp>
      <p:sp>
        <p:nvSpPr>
          <p:cNvPr id="23577" name="Oval 406"/>
          <p:cNvSpPr>
            <a:spLocks noChangeArrowheads="1"/>
          </p:cNvSpPr>
          <p:nvPr/>
        </p:nvSpPr>
        <p:spPr bwMode="auto">
          <a:xfrm>
            <a:off x="1981200" y="3976688"/>
            <a:ext cx="719138" cy="719137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客户</a:t>
            </a:r>
          </a:p>
        </p:txBody>
      </p:sp>
      <p:sp>
        <p:nvSpPr>
          <p:cNvPr id="23578" name="Text Box 407"/>
          <p:cNvSpPr txBox="1">
            <a:spLocks noChangeArrowheads="1"/>
          </p:cNvSpPr>
          <p:nvPr/>
        </p:nvSpPr>
        <p:spPr bwMode="auto">
          <a:xfrm>
            <a:off x="8147050" y="2492375"/>
            <a:ext cx="9969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收件人</a:t>
            </a:r>
          </a:p>
          <a:p>
            <a:pPr algn="ctr" eaLnBrk="1" hangingPunct="1"/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用户代理</a:t>
            </a:r>
          </a:p>
        </p:txBody>
      </p:sp>
      <p:sp>
        <p:nvSpPr>
          <p:cNvPr id="23579" name="Line 408"/>
          <p:cNvSpPr>
            <a:spLocks noChangeShapeType="1"/>
          </p:cNvSpPr>
          <p:nvPr/>
        </p:nvSpPr>
        <p:spPr bwMode="auto">
          <a:xfrm flipV="1">
            <a:off x="7235825" y="3544888"/>
            <a:ext cx="1008063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80" name="Text Box 409"/>
          <p:cNvSpPr txBox="1">
            <a:spLocks noChangeArrowheads="1"/>
          </p:cNvSpPr>
          <p:nvPr/>
        </p:nvSpPr>
        <p:spPr bwMode="auto">
          <a:xfrm>
            <a:off x="4067175" y="4359275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TCP </a:t>
            </a:r>
            <a:r>
              <a:rPr kumimoji="1" lang="zh-CN" altLang="en-US" sz="16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连接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6480175" y="3178175"/>
            <a:ext cx="2482850" cy="787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33375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ea typeface="楷体_GB2312" pitchFamily="49" charset="-122"/>
              </a:rPr>
              <a:t>邮件读取协议</a:t>
            </a:r>
            <a:r>
              <a:rPr lang="en-US" altLang="zh-CN" sz="3200" smtClean="0">
                <a:ea typeface="楷体_GB2312" pitchFamily="49" charset="-122"/>
              </a:rPr>
              <a:t>POP3</a:t>
            </a:r>
            <a:endParaRPr lang="en-US" altLang="zh-CN" sz="32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785225" cy="3806825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邮局协议</a:t>
            </a:r>
            <a:r>
              <a:rPr lang="en-US" altLang="zh-CN" sz="2800" b="1" smtClean="0">
                <a:ea typeface="楷体_GB2312" pitchFamily="49" charset="-122"/>
              </a:rPr>
              <a:t>POP</a:t>
            </a:r>
            <a:r>
              <a:rPr lang="zh-CN" altLang="en-US" sz="2800" b="1" smtClean="0">
                <a:ea typeface="楷体_GB2312" pitchFamily="49" charset="-122"/>
              </a:rPr>
              <a:t>是一个简单的邮件读取协议； </a:t>
            </a:r>
          </a:p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POP3</a:t>
            </a:r>
            <a:r>
              <a:rPr lang="zh-CN" altLang="en-US" sz="2800" b="1" smtClean="0">
                <a:ea typeface="楷体_GB2312" pitchFamily="49" charset="-122"/>
              </a:rPr>
              <a:t>协议使用客户/服务器的工作方式；</a:t>
            </a:r>
          </a:p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接收邮件的用户主机运行</a:t>
            </a:r>
            <a:r>
              <a:rPr lang="en-US" altLang="zh-CN" sz="2800" b="1" smtClean="0">
                <a:ea typeface="楷体_GB2312" pitchFamily="49" charset="-122"/>
              </a:rPr>
              <a:t>POP</a:t>
            </a:r>
            <a:r>
              <a:rPr lang="zh-CN" altLang="en-US" sz="2800" b="1" smtClean="0">
                <a:ea typeface="楷体_GB2312" pitchFamily="49" charset="-122"/>
              </a:rPr>
              <a:t>客户程序，</a:t>
            </a:r>
            <a:r>
              <a:rPr lang="en-US" altLang="zh-CN" sz="2800" b="1" smtClean="0">
                <a:ea typeface="楷体_GB2312" pitchFamily="49" charset="-122"/>
              </a:rPr>
              <a:t>ISP</a:t>
            </a:r>
            <a:r>
              <a:rPr lang="zh-CN" altLang="en-US" sz="2800" b="1" smtClean="0">
                <a:ea typeface="楷体_GB2312" pitchFamily="49" charset="-122"/>
              </a:rPr>
              <a:t>的邮件服务器则运行</a:t>
            </a:r>
            <a:r>
              <a:rPr lang="en-US" altLang="zh-CN" sz="2800" b="1" smtClean="0">
                <a:ea typeface="楷体_GB2312" pitchFamily="49" charset="-122"/>
              </a:rPr>
              <a:t>POP</a:t>
            </a:r>
            <a:r>
              <a:rPr lang="zh-CN" altLang="en-US" sz="2800" b="1" smtClean="0">
                <a:ea typeface="楷体_GB2312" pitchFamily="49" charset="-122"/>
              </a:rPr>
              <a:t>服务器程序 ；</a:t>
            </a:r>
          </a:p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POP3</a:t>
            </a:r>
            <a:r>
              <a:rPr lang="zh-CN" altLang="en-US" sz="2800" b="1" smtClean="0">
                <a:ea typeface="楷体_GB2312" pitchFamily="49" charset="-122"/>
              </a:rPr>
              <a:t>协议运行在</a:t>
            </a:r>
            <a:r>
              <a:rPr lang="en-US" altLang="zh-CN" sz="2800" b="1" smtClean="0">
                <a:ea typeface="楷体_GB2312" pitchFamily="49" charset="-122"/>
              </a:rPr>
              <a:t>TCP</a:t>
            </a:r>
            <a:r>
              <a:rPr lang="zh-CN" altLang="en-US" sz="2800" b="1" smtClean="0">
                <a:ea typeface="楷体_GB2312" pitchFamily="49" charset="-122"/>
              </a:rPr>
              <a:t>协议之上，它使用公开的端口号110 ；</a:t>
            </a:r>
          </a:p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POP3</a:t>
            </a:r>
            <a:r>
              <a:rPr lang="zh-CN" altLang="en-US" sz="2800" b="1" smtClean="0">
                <a:ea typeface="楷体_GB2312" pitchFamily="49" charset="-122"/>
              </a:rPr>
              <a:t>协议规定了15条命令和24种响应信息 。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A6CED7-C36A-4A0C-ACCA-B386B13685B7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5"/>
          <p:cNvSpPr txBox="1">
            <a:spLocks noChangeArrowheads="1"/>
          </p:cNvSpPr>
          <p:nvPr/>
        </p:nvSpPr>
        <p:spPr bwMode="auto">
          <a:xfrm>
            <a:off x="7048500" y="5564188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HTTP</a:t>
            </a:r>
          </a:p>
        </p:txBody>
      </p:sp>
      <p:sp>
        <p:nvSpPr>
          <p:cNvPr id="25603" name="Text Box 14"/>
          <p:cNvSpPr txBox="1">
            <a:spLocks noChangeArrowheads="1"/>
          </p:cNvSpPr>
          <p:nvPr/>
        </p:nvSpPr>
        <p:spPr bwMode="auto">
          <a:xfrm>
            <a:off x="827088" y="556418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HTTP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65175"/>
            <a:ext cx="5224463" cy="784225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基于万维网的电子邮件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712200" cy="2808287"/>
          </a:xfrm>
        </p:spPr>
        <p:txBody>
          <a:bodyPr/>
          <a:lstStyle/>
          <a:p>
            <a:pPr eaLnBrk="1" hangingPunct="1"/>
            <a:r>
              <a:rPr lang="zh-CN" altLang="en-US" smtClean="0"/>
              <a:t>电子邮件从 </a:t>
            </a:r>
            <a:r>
              <a:rPr lang="en-US" altLang="zh-CN" smtClean="0"/>
              <a:t>A</a:t>
            </a:r>
            <a:r>
              <a:rPr lang="zh-CN" altLang="en-US" smtClean="0"/>
              <a:t>的浏览器发送到网易邮件服务器是使用 </a:t>
            </a:r>
            <a:r>
              <a:rPr lang="en-US" altLang="zh-CN" smtClean="0"/>
              <a:t>HTTP </a:t>
            </a:r>
            <a:r>
              <a:rPr lang="zh-CN" altLang="en-US" smtClean="0"/>
              <a:t>协议。</a:t>
            </a:r>
          </a:p>
          <a:p>
            <a:pPr eaLnBrk="1" hangingPunct="1"/>
            <a:r>
              <a:rPr lang="zh-CN" altLang="en-US" smtClean="0"/>
              <a:t>两个邮件服务器之间的传送使用 </a:t>
            </a:r>
            <a:r>
              <a:rPr lang="en-US" altLang="zh-CN" smtClean="0"/>
              <a:t>SMTP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邮件从新浪邮件服务器传送到 </a:t>
            </a:r>
            <a:r>
              <a:rPr lang="en-US" altLang="zh-CN" smtClean="0"/>
              <a:t>B </a:t>
            </a:r>
            <a:r>
              <a:rPr lang="zh-CN" altLang="en-US" smtClean="0"/>
              <a:t>是使用 </a:t>
            </a:r>
            <a:r>
              <a:rPr lang="en-US" altLang="zh-CN" smtClean="0"/>
              <a:t>HTTP </a:t>
            </a:r>
            <a:r>
              <a:rPr lang="zh-CN" altLang="en-US" smtClean="0"/>
              <a:t>协议。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376238" y="53355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</a:t>
            </a:r>
          </a:p>
        </p:txBody>
      </p:sp>
      <p:pic>
        <p:nvPicPr>
          <p:cNvPr id="25607" name="Picture 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850" y="5748338"/>
            <a:ext cx="398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8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51050" y="5461000"/>
            <a:ext cx="56515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9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97600" y="5461000"/>
            <a:ext cx="56515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8288338" y="533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</a:p>
        </p:txBody>
      </p:sp>
      <p:pic>
        <p:nvPicPr>
          <p:cNvPr id="25611" name="Picture 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35950" y="5746750"/>
            <a:ext cx="3984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2" name="Line 10"/>
          <p:cNvSpPr>
            <a:spLocks noChangeShapeType="1"/>
          </p:cNvSpPr>
          <p:nvPr/>
        </p:nvSpPr>
        <p:spPr bwMode="auto">
          <a:xfrm flipV="1">
            <a:off x="638175" y="6037263"/>
            <a:ext cx="1485900" cy="127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2555875" y="6021388"/>
            <a:ext cx="3744913" cy="15875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 flipV="1">
            <a:off x="6762750" y="6021388"/>
            <a:ext cx="1554163" cy="15875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3902075" y="5589588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173163" y="4767263"/>
            <a:ext cx="23177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网易邮件服务器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mail.163.com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140325" y="4767263"/>
            <a:ext cx="24558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新浪邮件服务器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mail.sina.com.cn</a:t>
            </a:r>
          </a:p>
        </p:txBody>
      </p:sp>
      <p:sp>
        <p:nvSpPr>
          <p:cNvPr id="25618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259EB1-4E9A-4ACF-A6C3-D828C4DC3946}" type="slidenum">
              <a:rPr lang="en-US" altLang="zh-CN" sz="1400">
                <a:latin typeface="Tahoma" panose="020B0604030504040204" pitchFamily="34" charset="0"/>
              </a:rPr>
              <a:pPr eaLnBrk="1" hangingPunct="1"/>
              <a:t>14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14400"/>
            <a:ext cx="8567737" cy="714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100" b="1" u="sng" smtClean="0">
                <a:solidFill>
                  <a:srgbClr val="0000CC"/>
                </a:solidFill>
              </a:rPr>
              <a:t>常见的邮件客户端代理</a:t>
            </a:r>
            <a:endParaRPr lang="en-US" altLang="zh-CN" sz="3100" b="1" u="sng" smtClean="0">
              <a:solidFill>
                <a:srgbClr val="0000CC"/>
              </a:solidFill>
            </a:endParaRP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1D236F-E12D-4327-A294-267F6A083F8D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/>
          </a:p>
        </p:txBody>
      </p:sp>
      <p:pic>
        <p:nvPicPr>
          <p:cNvPr id="2662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66950"/>
            <a:ext cx="37465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2290763"/>
            <a:ext cx="4057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矩形 3"/>
          <p:cNvSpPr>
            <a:spLocks noChangeArrowheads="1"/>
          </p:cNvSpPr>
          <p:nvPr/>
        </p:nvSpPr>
        <p:spPr bwMode="auto">
          <a:xfrm>
            <a:off x="611188" y="1763713"/>
            <a:ext cx="120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rgbClr val="0000CC"/>
                </a:solidFill>
              </a:rPr>
              <a:t>Foxmail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914400"/>
            <a:ext cx="8567737" cy="714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100" b="1" u="sng" smtClean="0">
                <a:solidFill>
                  <a:srgbClr val="0000CC"/>
                </a:solidFill>
              </a:rPr>
              <a:t>常见的邮件客户端代理</a:t>
            </a:r>
            <a:endParaRPr lang="en-US" altLang="zh-CN" sz="3100" b="1" u="sng" smtClean="0">
              <a:solidFill>
                <a:srgbClr val="0000CC"/>
              </a:solidFill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4A019D-DCF3-49BE-9C30-357C339F5AF8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/>
          </a:p>
        </p:txBody>
      </p:sp>
      <p:sp>
        <p:nvSpPr>
          <p:cNvPr id="27652" name="矩形 3"/>
          <p:cNvSpPr>
            <a:spLocks noChangeArrowheads="1"/>
          </p:cNvSpPr>
          <p:nvPr/>
        </p:nvSpPr>
        <p:spPr bwMode="auto">
          <a:xfrm>
            <a:off x="611188" y="1763713"/>
            <a:ext cx="120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u="sng">
                <a:solidFill>
                  <a:srgbClr val="0000CC"/>
                </a:solidFill>
              </a:rPr>
              <a:t>Outlook</a:t>
            </a:r>
            <a:endParaRPr lang="zh-CN" altLang="en-US"/>
          </a:p>
        </p:txBody>
      </p:sp>
      <p:pic>
        <p:nvPicPr>
          <p:cNvPr id="27653" name="Picture 2" descr="https://timgsa.baidu.com/timg?image&amp;quality=80&amp;size=b9999_10000&amp;sec=1557923991807&amp;di=bccb6f1456eb6a97264ce127267dc577&amp;imgtype=0&amp;src=http%3A%2F%2Fpic.baike.soso.com%2Fp%2F20131221%2F20131221014442-670305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266950"/>
            <a:ext cx="3436937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4" descr="https://timgsa.baidu.com/timg?image&amp;quality=80&amp;size=b9999_10000&amp;sec=1557924025355&amp;di=ec17c93ba2478974f461f72a0c569dba&amp;imgtype=0&amp;src=http%3A%2F%2Fimg4.cache.netease.com%2Fhelp%2F2012%2F3%2F12%2F20120312145217e121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265363"/>
            <a:ext cx="4602163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7288"/>
            <a:ext cx="7772400" cy="89693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3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电子邮件的概念 </a:t>
            </a:r>
            <a:br>
              <a:rPr lang="zh-CN" altLang="en-US" sz="3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smtClean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162800" y="6245225"/>
            <a:ext cx="19812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707672-EC92-4003-BDB8-497327DD198E}" type="slidenum">
              <a:rPr lang="zh-CN" altLang="en-US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895475"/>
            <a:ext cx="8351837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</a:t>
            </a:r>
            <a:r>
              <a:rPr lang="en-US" altLang="zh-CN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(e-mail)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是因特网上使用得最多的和最受用户欢迎的一种应用。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电子邮件基本功能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：邮件发送到收件人使用的邮件服务器，并放在其中的收件人邮箱中，收件人可随时上网到自己使用的邮件服务器进行读取。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使用方便；</a:t>
            </a:r>
            <a:r>
              <a:rPr lang="en-US" altLang="zh-CN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具有传递迅速和费用低廉的优点；</a:t>
            </a:r>
            <a:r>
              <a:rPr lang="en-US" altLang="zh-CN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现在电子邮件不仅可传送文字信息，而且还可附上声音和图像。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38113"/>
            <a:ext cx="8496300" cy="1462087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电子邮件的一些标准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7775575" cy="1655763"/>
          </a:xfrm>
        </p:spPr>
        <p:txBody>
          <a:bodyPr anchor="b"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发送邮件的协议：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SMTP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zh-CN" sz="3200" dirty="0">
              <a:solidFill>
                <a:srgbClr val="333399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3200" dirty="0" smtClean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读取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邮件的协议：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POP3 </a:t>
            </a:r>
            <a:r>
              <a:rPr lang="zh-CN" altLang="en-US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和 </a:t>
            </a:r>
            <a:r>
              <a:rPr lang="en-US" altLang="zh-CN" sz="3200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IMAP</a:t>
            </a: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7AE107-9BBE-4E00-9186-47AB598A489D}" type="slidenum">
              <a:rPr lang="en-US" altLang="zh-CN" sz="14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793037" cy="768350"/>
          </a:xfrm>
          <a:solidFill>
            <a:srgbClr val="FFFF00"/>
          </a:solidFill>
        </p:spPr>
        <p:txBody>
          <a:bodyPr/>
          <a:lstStyle/>
          <a:p>
            <a:pPr algn="ctr" eaLnBrk="1" hangingPunct="1"/>
            <a:r>
              <a:rPr lang="zh-CN" altLang="en-US" sz="3200" smtClean="0"/>
              <a:t>电子邮件的最主要的组成构件 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H="1" flipV="1">
            <a:off x="1098550" y="4886325"/>
            <a:ext cx="762000" cy="7620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Freeform 4"/>
          <p:cNvSpPr>
            <a:spLocks/>
          </p:cNvSpPr>
          <p:nvPr/>
        </p:nvSpPr>
        <p:spPr bwMode="auto">
          <a:xfrm>
            <a:off x="7480300" y="4821238"/>
            <a:ext cx="762000" cy="142875"/>
          </a:xfrm>
          <a:custGeom>
            <a:avLst/>
            <a:gdLst>
              <a:gd name="T0" fmla="*/ 2147483646 w 480"/>
              <a:gd name="T1" fmla="*/ 0 h 90"/>
              <a:gd name="T2" fmla="*/ 0 w 480"/>
              <a:gd name="T3" fmla="*/ 2147483646 h 9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0" h="90">
                <a:moveTo>
                  <a:pt x="480" y="0"/>
                </a:moveTo>
                <a:lnTo>
                  <a:pt x="0" y="9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 type="none" w="med" len="med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 flipV="1">
            <a:off x="5880100" y="5038725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H="1" flipV="1">
            <a:off x="2851150" y="5026025"/>
            <a:ext cx="78105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7950" y="40655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发送方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092200" y="59261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邮件缓存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5518150" y="59563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接收端</a:t>
            </a:r>
          </a:p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邮件服务器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6356350" y="4351338"/>
            <a:ext cx="1296988" cy="1296987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6738938" y="4460875"/>
            <a:ext cx="457200" cy="457200"/>
            <a:chOff x="2351" y="2975"/>
            <a:chExt cx="481" cy="433"/>
          </a:xfrm>
        </p:grpSpPr>
        <p:sp>
          <p:nvSpPr>
            <p:cNvPr id="10631" name="Rectangle 12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10632" name="Line 13"/>
            <p:cNvSpPr>
              <a:spLocks noChangeShapeType="1"/>
            </p:cNvSpPr>
            <p:nvPr/>
          </p:nvSpPr>
          <p:spPr bwMode="auto">
            <a:xfrm rot="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3" name="Line 14"/>
            <p:cNvSpPr>
              <a:spLocks noChangeShapeType="1"/>
            </p:cNvSpPr>
            <p:nvPr/>
          </p:nvSpPr>
          <p:spPr bwMode="auto">
            <a:xfrm rot="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4" name="Line 15"/>
            <p:cNvSpPr>
              <a:spLocks noChangeShapeType="1"/>
            </p:cNvSpPr>
            <p:nvPr/>
          </p:nvSpPr>
          <p:spPr bwMode="auto">
            <a:xfrm rot="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5" name="Line 16"/>
            <p:cNvSpPr>
              <a:spLocks noChangeShapeType="1"/>
            </p:cNvSpPr>
            <p:nvPr/>
          </p:nvSpPr>
          <p:spPr bwMode="auto">
            <a:xfrm rot="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6" name="Line 17"/>
            <p:cNvSpPr>
              <a:spLocks noChangeShapeType="1"/>
            </p:cNvSpPr>
            <p:nvPr/>
          </p:nvSpPr>
          <p:spPr bwMode="auto">
            <a:xfrm rot="54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7" name="Line 18"/>
            <p:cNvSpPr>
              <a:spLocks noChangeShapeType="1"/>
            </p:cNvSpPr>
            <p:nvPr/>
          </p:nvSpPr>
          <p:spPr bwMode="auto">
            <a:xfrm rot="54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8" name="Line 19"/>
            <p:cNvSpPr>
              <a:spLocks noChangeShapeType="1"/>
            </p:cNvSpPr>
            <p:nvPr/>
          </p:nvSpPr>
          <p:spPr bwMode="auto">
            <a:xfrm rot="54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9" name="Line 20"/>
            <p:cNvSpPr>
              <a:spLocks noChangeShapeType="1"/>
            </p:cNvSpPr>
            <p:nvPr/>
          </p:nvSpPr>
          <p:spPr bwMode="auto">
            <a:xfrm rot="54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52" name="Group 21"/>
          <p:cNvGrpSpPr>
            <a:grpSpLocks/>
          </p:cNvGrpSpPr>
          <p:nvPr/>
        </p:nvGrpSpPr>
        <p:grpSpPr bwMode="auto">
          <a:xfrm>
            <a:off x="6634163" y="5013325"/>
            <a:ext cx="730250" cy="457200"/>
            <a:chOff x="1296" y="768"/>
            <a:chExt cx="556" cy="336"/>
          </a:xfrm>
        </p:grpSpPr>
        <p:sp>
          <p:nvSpPr>
            <p:cNvPr id="10608" name="Rectangle 22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0609" name="Group 23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10610" name="Group 24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10625" name="Group 25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6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628" name="Freeform 27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9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0" name="Line 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26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11" name="Group 31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10619" name="Group 32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62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622" name="Freeform 34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3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4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20" name="Line 37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12" name="Group 38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10613" name="Group 39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61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616" name="Freeform 41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7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8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14" name="Line 44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253" name="Group 45"/>
          <p:cNvGrpSpPr>
            <a:grpSpLocks/>
          </p:cNvGrpSpPr>
          <p:nvPr/>
        </p:nvGrpSpPr>
        <p:grpSpPr bwMode="auto">
          <a:xfrm>
            <a:off x="422275" y="4567238"/>
            <a:ext cx="884238" cy="1014412"/>
            <a:chOff x="246" y="1767"/>
            <a:chExt cx="557" cy="639"/>
          </a:xfrm>
        </p:grpSpPr>
        <p:grpSp>
          <p:nvGrpSpPr>
            <p:cNvPr id="10549" name="Group 46"/>
            <p:cNvGrpSpPr>
              <a:grpSpLocks/>
            </p:cNvGrpSpPr>
            <p:nvPr/>
          </p:nvGrpSpPr>
          <p:grpSpPr bwMode="auto">
            <a:xfrm>
              <a:off x="246" y="1943"/>
              <a:ext cx="557" cy="463"/>
              <a:chOff x="246" y="1943"/>
              <a:chExt cx="557" cy="463"/>
            </a:xfrm>
          </p:grpSpPr>
          <p:sp>
            <p:nvSpPr>
              <p:cNvPr id="10602" name="Freeform 47"/>
              <p:cNvSpPr>
                <a:spLocks/>
              </p:cNvSpPr>
              <p:nvPr/>
            </p:nvSpPr>
            <p:spPr bwMode="auto">
              <a:xfrm>
                <a:off x="373" y="2005"/>
                <a:ext cx="196" cy="295"/>
              </a:xfrm>
              <a:custGeom>
                <a:avLst/>
                <a:gdLst>
                  <a:gd name="T0" fmla="*/ 0 w 982"/>
                  <a:gd name="T1" fmla="*/ 0 h 1477"/>
                  <a:gd name="T2" fmla="*/ 0 w 982"/>
                  <a:gd name="T3" fmla="*/ 0 h 1477"/>
                  <a:gd name="T4" fmla="*/ 0 w 982"/>
                  <a:gd name="T5" fmla="*/ 0 h 1477"/>
                  <a:gd name="T6" fmla="*/ 0 w 982"/>
                  <a:gd name="T7" fmla="*/ 0 h 147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82" h="1477">
                    <a:moveTo>
                      <a:pt x="652" y="26"/>
                    </a:moveTo>
                    <a:lnTo>
                      <a:pt x="982" y="1347"/>
                    </a:lnTo>
                    <a:lnTo>
                      <a:pt x="0" y="1477"/>
                    </a:lnTo>
                    <a:lnTo>
                      <a:pt x="252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03" name="Group 48"/>
              <p:cNvGrpSpPr>
                <a:grpSpLocks/>
              </p:cNvGrpSpPr>
              <p:nvPr/>
            </p:nvGrpSpPr>
            <p:grpSpPr bwMode="auto">
              <a:xfrm>
                <a:off x="246" y="1943"/>
                <a:ext cx="551" cy="121"/>
                <a:chOff x="246" y="1943"/>
                <a:chExt cx="551" cy="121"/>
              </a:xfrm>
            </p:grpSpPr>
            <p:sp>
              <p:nvSpPr>
                <p:cNvPr id="10605" name="Freeform 49"/>
                <p:cNvSpPr>
                  <a:spLocks/>
                </p:cNvSpPr>
                <p:nvPr/>
              </p:nvSpPr>
              <p:spPr bwMode="auto">
                <a:xfrm>
                  <a:off x="246" y="1943"/>
                  <a:ext cx="551" cy="104"/>
                </a:xfrm>
                <a:custGeom>
                  <a:avLst/>
                  <a:gdLst>
                    <a:gd name="T0" fmla="*/ 0 w 2751"/>
                    <a:gd name="T1" fmla="*/ 0 h 522"/>
                    <a:gd name="T2" fmla="*/ 0 w 2751"/>
                    <a:gd name="T3" fmla="*/ 0 h 522"/>
                    <a:gd name="T4" fmla="*/ 0 w 2751"/>
                    <a:gd name="T5" fmla="*/ 0 h 522"/>
                    <a:gd name="T6" fmla="*/ 0 w 2751"/>
                    <a:gd name="T7" fmla="*/ 0 h 522"/>
                    <a:gd name="T8" fmla="*/ 0 w 2751"/>
                    <a:gd name="T9" fmla="*/ 0 h 5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751" h="522">
                      <a:moveTo>
                        <a:pt x="2751" y="270"/>
                      </a:moveTo>
                      <a:lnTo>
                        <a:pt x="1016" y="522"/>
                      </a:lnTo>
                      <a:lnTo>
                        <a:pt x="0" y="132"/>
                      </a:lnTo>
                      <a:lnTo>
                        <a:pt x="1302" y="0"/>
                      </a:lnTo>
                      <a:lnTo>
                        <a:pt x="2751" y="2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6" name="Freeform 50"/>
                <p:cNvSpPr>
                  <a:spLocks/>
                </p:cNvSpPr>
                <p:nvPr/>
              </p:nvSpPr>
              <p:spPr bwMode="auto">
                <a:xfrm>
                  <a:off x="450" y="1997"/>
                  <a:ext cx="345" cy="67"/>
                </a:xfrm>
                <a:custGeom>
                  <a:avLst/>
                  <a:gdLst>
                    <a:gd name="T0" fmla="*/ 0 w 1728"/>
                    <a:gd name="T1" fmla="*/ 0 h 337"/>
                    <a:gd name="T2" fmla="*/ 0 w 1728"/>
                    <a:gd name="T3" fmla="*/ 0 h 337"/>
                    <a:gd name="T4" fmla="*/ 0 w 1728"/>
                    <a:gd name="T5" fmla="*/ 0 h 337"/>
                    <a:gd name="T6" fmla="*/ 0 w 1728"/>
                    <a:gd name="T7" fmla="*/ 0 h 337"/>
                    <a:gd name="T8" fmla="*/ 0 w 1728"/>
                    <a:gd name="T9" fmla="*/ 0 h 3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28" h="337">
                      <a:moveTo>
                        <a:pt x="1728" y="0"/>
                      </a:moveTo>
                      <a:lnTo>
                        <a:pt x="0" y="251"/>
                      </a:lnTo>
                      <a:lnTo>
                        <a:pt x="0" y="337"/>
                      </a:lnTo>
                      <a:lnTo>
                        <a:pt x="1728" y="88"/>
                      </a:lnTo>
                      <a:lnTo>
                        <a:pt x="172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7" name="Freeform 51"/>
                <p:cNvSpPr>
                  <a:spLocks/>
                </p:cNvSpPr>
                <p:nvPr/>
              </p:nvSpPr>
              <p:spPr bwMode="auto">
                <a:xfrm>
                  <a:off x="246" y="1969"/>
                  <a:ext cx="204" cy="95"/>
                </a:xfrm>
                <a:custGeom>
                  <a:avLst/>
                  <a:gdLst>
                    <a:gd name="T0" fmla="*/ 0 w 1016"/>
                    <a:gd name="T1" fmla="*/ 0 h 476"/>
                    <a:gd name="T2" fmla="*/ 0 w 1016"/>
                    <a:gd name="T3" fmla="*/ 0 h 476"/>
                    <a:gd name="T4" fmla="*/ 0 w 1016"/>
                    <a:gd name="T5" fmla="*/ 0 h 476"/>
                    <a:gd name="T6" fmla="*/ 0 w 1016"/>
                    <a:gd name="T7" fmla="*/ 0 h 476"/>
                    <a:gd name="T8" fmla="*/ 0 w 1016"/>
                    <a:gd name="T9" fmla="*/ 0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16" h="476">
                      <a:moveTo>
                        <a:pt x="1016" y="476"/>
                      </a:moveTo>
                      <a:lnTo>
                        <a:pt x="1016" y="390"/>
                      </a:lnTo>
                      <a:lnTo>
                        <a:pt x="0" y="0"/>
                      </a:lnTo>
                      <a:lnTo>
                        <a:pt x="0" y="60"/>
                      </a:lnTo>
                      <a:lnTo>
                        <a:pt x="1016" y="47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04" name="Freeform 52"/>
              <p:cNvSpPr>
                <a:spLocks/>
              </p:cNvSpPr>
              <p:nvPr/>
            </p:nvSpPr>
            <p:spPr bwMode="auto">
              <a:xfrm>
                <a:off x="564" y="2028"/>
                <a:ext cx="239" cy="378"/>
              </a:xfrm>
              <a:custGeom>
                <a:avLst/>
                <a:gdLst>
                  <a:gd name="T0" fmla="*/ 0 w 1195"/>
                  <a:gd name="T1" fmla="*/ 0 h 1893"/>
                  <a:gd name="T2" fmla="*/ 0 w 1195"/>
                  <a:gd name="T3" fmla="*/ 0 h 1893"/>
                  <a:gd name="T4" fmla="*/ 0 w 1195"/>
                  <a:gd name="T5" fmla="*/ 0 h 1893"/>
                  <a:gd name="T6" fmla="*/ 0 w 1195"/>
                  <a:gd name="T7" fmla="*/ 0 h 189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95" h="1893">
                    <a:moveTo>
                      <a:pt x="660" y="0"/>
                    </a:moveTo>
                    <a:lnTo>
                      <a:pt x="1195" y="1747"/>
                    </a:lnTo>
                    <a:lnTo>
                      <a:pt x="0" y="1893"/>
                    </a:lnTo>
                    <a:lnTo>
                      <a:pt x="191" y="3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50" name="Group 53"/>
            <p:cNvGrpSpPr>
              <a:grpSpLocks/>
            </p:cNvGrpSpPr>
            <p:nvPr/>
          </p:nvGrpSpPr>
          <p:grpSpPr bwMode="auto">
            <a:xfrm>
              <a:off x="325" y="1767"/>
              <a:ext cx="383" cy="268"/>
              <a:chOff x="325" y="1767"/>
              <a:chExt cx="383" cy="268"/>
            </a:xfrm>
          </p:grpSpPr>
          <p:grpSp>
            <p:nvGrpSpPr>
              <p:cNvPr id="10551" name="Group 54"/>
              <p:cNvGrpSpPr>
                <a:grpSpLocks/>
              </p:cNvGrpSpPr>
              <p:nvPr/>
            </p:nvGrpSpPr>
            <p:grpSpPr bwMode="auto">
              <a:xfrm>
                <a:off x="412" y="1767"/>
                <a:ext cx="296" cy="243"/>
                <a:chOff x="412" y="1767"/>
                <a:chExt cx="296" cy="243"/>
              </a:xfrm>
            </p:grpSpPr>
            <p:grpSp>
              <p:nvGrpSpPr>
                <p:cNvPr id="10584" name="Group 55"/>
                <p:cNvGrpSpPr>
                  <a:grpSpLocks/>
                </p:cNvGrpSpPr>
                <p:nvPr/>
              </p:nvGrpSpPr>
              <p:grpSpPr bwMode="auto">
                <a:xfrm>
                  <a:off x="412" y="1767"/>
                  <a:ext cx="296" cy="243"/>
                  <a:chOff x="412" y="1767"/>
                  <a:chExt cx="296" cy="243"/>
                </a:xfrm>
              </p:grpSpPr>
              <p:grpSp>
                <p:nvGrpSpPr>
                  <p:cNvPr id="10593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412" y="1904"/>
                    <a:ext cx="296" cy="106"/>
                    <a:chOff x="412" y="1904"/>
                    <a:chExt cx="296" cy="106"/>
                  </a:xfrm>
                </p:grpSpPr>
                <p:sp>
                  <p:nvSpPr>
                    <p:cNvPr id="10599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170" cy="106"/>
                    </a:xfrm>
                    <a:custGeom>
                      <a:avLst/>
                      <a:gdLst>
                        <a:gd name="T0" fmla="*/ 0 w 848"/>
                        <a:gd name="T1" fmla="*/ 0 h 530"/>
                        <a:gd name="T2" fmla="*/ 0 w 848"/>
                        <a:gd name="T3" fmla="*/ 0 h 530"/>
                        <a:gd name="T4" fmla="*/ 0 w 848"/>
                        <a:gd name="T5" fmla="*/ 0 h 530"/>
                        <a:gd name="T6" fmla="*/ 0 w 848"/>
                        <a:gd name="T7" fmla="*/ 0 h 530"/>
                        <a:gd name="T8" fmla="*/ 0 w 848"/>
                        <a:gd name="T9" fmla="*/ 0 h 53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848" h="530">
                          <a:moveTo>
                            <a:pt x="848" y="162"/>
                          </a:moveTo>
                          <a:lnTo>
                            <a:pt x="848" y="530"/>
                          </a:lnTo>
                          <a:lnTo>
                            <a:pt x="0" y="258"/>
                          </a:lnTo>
                          <a:lnTo>
                            <a:pt x="0" y="0"/>
                          </a:lnTo>
                          <a:lnTo>
                            <a:pt x="848" y="162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00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82" y="1929"/>
                      <a:ext cx="126" cy="81"/>
                    </a:xfrm>
                    <a:custGeom>
                      <a:avLst/>
                      <a:gdLst>
                        <a:gd name="T0" fmla="*/ 0 w 631"/>
                        <a:gd name="T1" fmla="*/ 0 h 404"/>
                        <a:gd name="T2" fmla="*/ 0 w 631"/>
                        <a:gd name="T3" fmla="*/ 0 h 404"/>
                        <a:gd name="T4" fmla="*/ 0 w 631"/>
                        <a:gd name="T5" fmla="*/ 0 h 404"/>
                        <a:gd name="T6" fmla="*/ 0 w 631"/>
                        <a:gd name="T7" fmla="*/ 0 h 404"/>
                        <a:gd name="T8" fmla="*/ 0 w 631"/>
                        <a:gd name="T9" fmla="*/ 0 h 40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31" h="404">
                          <a:moveTo>
                            <a:pt x="0" y="36"/>
                          </a:moveTo>
                          <a:lnTo>
                            <a:pt x="0" y="404"/>
                          </a:lnTo>
                          <a:lnTo>
                            <a:pt x="631" y="312"/>
                          </a:lnTo>
                          <a:lnTo>
                            <a:pt x="631" y="0"/>
                          </a:lnTo>
                          <a:lnTo>
                            <a:pt x="0" y="36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01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412" y="1904"/>
                      <a:ext cx="296" cy="32"/>
                    </a:xfrm>
                    <a:custGeom>
                      <a:avLst/>
                      <a:gdLst>
                        <a:gd name="T0" fmla="*/ 0 w 1479"/>
                        <a:gd name="T1" fmla="*/ 0 h 162"/>
                        <a:gd name="T2" fmla="*/ 0 w 1479"/>
                        <a:gd name="T3" fmla="*/ 0 h 162"/>
                        <a:gd name="T4" fmla="*/ 0 w 1479"/>
                        <a:gd name="T5" fmla="*/ 0 h 162"/>
                        <a:gd name="T6" fmla="*/ 0 w 1479"/>
                        <a:gd name="T7" fmla="*/ 0 h 162"/>
                        <a:gd name="T8" fmla="*/ 0 w 1479"/>
                        <a:gd name="T9" fmla="*/ 0 h 16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79" h="162">
                          <a:moveTo>
                            <a:pt x="1479" y="126"/>
                          </a:moveTo>
                          <a:lnTo>
                            <a:pt x="842" y="162"/>
                          </a:lnTo>
                          <a:lnTo>
                            <a:pt x="0" y="0"/>
                          </a:lnTo>
                          <a:lnTo>
                            <a:pt x="619" y="0"/>
                          </a:lnTo>
                          <a:lnTo>
                            <a:pt x="1479" y="1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594" name="Freeform 60"/>
                  <p:cNvSpPr>
                    <a:spLocks/>
                  </p:cNvSpPr>
                  <p:nvPr/>
                </p:nvSpPr>
                <p:spPr bwMode="auto">
                  <a:xfrm>
                    <a:off x="504" y="1895"/>
                    <a:ext cx="108" cy="30"/>
                  </a:xfrm>
                  <a:custGeom>
                    <a:avLst/>
                    <a:gdLst>
                      <a:gd name="T0" fmla="*/ 0 w 538"/>
                      <a:gd name="T1" fmla="*/ 0 h 151"/>
                      <a:gd name="T2" fmla="*/ 0 w 538"/>
                      <a:gd name="T3" fmla="*/ 0 h 151"/>
                      <a:gd name="T4" fmla="*/ 0 w 538"/>
                      <a:gd name="T5" fmla="*/ 0 h 151"/>
                      <a:gd name="T6" fmla="*/ 0 w 538"/>
                      <a:gd name="T7" fmla="*/ 0 h 151"/>
                      <a:gd name="T8" fmla="*/ 0 w 538"/>
                      <a:gd name="T9" fmla="*/ 0 h 151"/>
                      <a:gd name="T10" fmla="*/ 0 w 538"/>
                      <a:gd name="T11" fmla="*/ 0 h 15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538" h="151">
                        <a:moveTo>
                          <a:pt x="538" y="86"/>
                        </a:moveTo>
                        <a:lnTo>
                          <a:pt x="538" y="135"/>
                        </a:lnTo>
                        <a:lnTo>
                          <a:pt x="287" y="151"/>
                        </a:lnTo>
                        <a:lnTo>
                          <a:pt x="0" y="97"/>
                        </a:lnTo>
                        <a:lnTo>
                          <a:pt x="0" y="0"/>
                        </a:lnTo>
                        <a:lnTo>
                          <a:pt x="538" y="86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59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6" y="1767"/>
                    <a:ext cx="239" cy="151"/>
                    <a:chOff x="446" y="1767"/>
                    <a:chExt cx="239" cy="151"/>
                  </a:xfrm>
                </p:grpSpPr>
                <p:sp>
                  <p:nvSpPr>
                    <p:cNvPr id="10596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446" y="1767"/>
                      <a:ext cx="137" cy="148"/>
                    </a:xfrm>
                    <a:custGeom>
                      <a:avLst/>
                      <a:gdLst>
                        <a:gd name="T0" fmla="*/ 0 w 686"/>
                        <a:gd name="T1" fmla="*/ 0 h 740"/>
                        <a:gd name="T2" fmla="*/ 0 w 686"/>
                        <a:gd name="T3" fmla="*/ 0 h 740"/>
                        <a:gd name="T4" fmla="*/ 0 w 686"/>
                        <a:gd name="T5" fmla="*/ 0 h 740"/>
                        <a:gd name="T6" fmla="*/ 0 w 686"/>
                        <a:gd name="T7" fmla="*/ 0 h 740"/>
                        <a:gd name="T8" fmla="*/ 0 w 686"/>
                        <a:gd name="T9" fmla="*/ 0 h 7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86" h="740">
                          <a:moveTo>
                            <a:pt x="589" y="740"/>
                          </a:moveTo>
                          <a:lnTo>
                            <a:pt x="686" y="24"/>
                          </a:lnTo>
                          <a:lnTo>
                            <a:pt x="95" y="0"/>
                          </a:lnTo>
                          <a:lnTo>
                            <a:pt x="0" y="638"/>
                          </a:lnTo>
                          <a:lnTo>
                            <a:pt x="589" y="740"/>
                          </a:lnTo>
                          <a:close/>
                        </a:path>
                      </a:pathLst>
                    </a:custGeom>
                    <a:solidFill>
                      <a:srgbClr val="A0A0A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97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564" y="1771"/>
                      <a:ext cx="121" cy="147"/>
                    </a:xfrm>
                    <a:custGeom>
                      <a:avLst/>
                      <a:gdLst>
                        <a:gd name="T0" fmla="*/ 0 w 608"/>
                        <a:gd name="T1" fmla="*/ 0 h 735"/>
                        <a:gd name="T2" fmla="*/ 0 w 608"/>
                        <a:gd name="T3" fmla="*/ 0 h 735"/>
                        <a:gd name="T4" fmla="*/ 0 w 608"/>
                        <a:gd name="T5" fmla="*/ 0 h 735"/>
                        <a:gd name="T6" fmla="*/ 0 w 608"/>
                        <a:gd name="T7" fmla="*/ 0 h 735"/>
                        <a:gd name="T8" fmla="*/ 0 w 608"/>
                        <a:gd name="T9" fmla="*/ 0 h 7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608" h="735">
                          <a:moveTo>
                            <a:pt x="97" y="0"/>
                          </a:moveTo>
                          <a:lnTo>
                            <a:pt x="608" y="163"/>
                          </a:lnTo>
                          <a:lnTo>
                            <a:pt x="536" y="735"/>
                          </a:lnTo>
                          <a:lnTo>
                            <a:pt x="0" y="717"/>
                          </a:lnTo>
                          <a:lnTo>
                            <a:pt x="97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598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62" y="1781"/>
                      <a:ext cx="98" cy="112"/>
                    </a:xfrm>
                    <a:custGeom>
                      <a:avLst/>
                      <a:gdLst>
                        <a:gd name="T0" fmla="*/ 0 w 493"/>
                        <a:gd name="T1" fmla="*/ 0 h 557"/>
                        <a:gd name="T2" fmla="*/ 0 w 493"/>
                        <a:gd name="T3" fmla="*/ 0 h 557"/>
                        <a:gd name="T4" fmla="*/ 0 w 493"/>
                        <a:gd name="T5" fmla="*/ 0 h 557"/>
                        <a:gd name="T6" fmla="*/ 0 w 493"/>
                        <a:gd name="T7" fmla="*/ 0 h 557"/>
                        <a:gd name="T8" fmla="*/ 0 w 493"/>
                        <a:gd name="T9" fmla="*/ 0 h 55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493" h="557">
                          <a:moveTo>
                            <a:pt x="493" y="25"/>
                          </a:moveTo>
                          <a:lnTo>
                            <a:pt x="423" y="557"/>
                          </a:lnTo>
                          <a:lnTo>
                            <a:pt x="0" y="494"/>
                          </a:lnTo>
                          <a:lnTo>
                            <a:pt x="73" y="0"/>
                          </a:lnTo>
                          <a:lnTo>
                            <a:pt x="493" y="25"/>
                          </a:lnTo>
                          <a:close/>
                        </a:path>
                      </a:pathLst>
                    </a:custGeom>
                    <a:solidFill>
                      <a:srgbClr val="00C0C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0585" name="Group 65"/>
                <p:cNvGrpSpPr>
                  <a:grpSpLocks/>
                </p:cNvGrpSpPr>
                <p:nvPr/>
              </p:nvGrpSpPr>
              <p:grpSpPr bwMode="auto">
                <a:xfrm>
                  <a:off x="424" y="1915"/>
                  <a:ext cx="97" cy="69"/>
                  <a:chOff x="424" y="1915"/>
                  <a:chExt cx="97" cy="69"/>
                </a:xfrm>
              </p:grpSpPr>
              <p:sp>
                <p:nvSpPr>
                  <p:cNvPr id="10586" name="Freeform 66"/>
                  <p:cNvSpPr>
                    <a:spLocks/>
                  </p:cNvSpPr>
                  <p:nvPr/>
                </p:nvSpPr>
                <p:spPr bwMode="auto">
                  <a:xfrm>
                    <a:off x="424" y="1915"/>
                    <a:ext cx="97" cy="69"/>
                  </a:xfrm>
                  <a:custGeom>
                    <a:avLst/>
                    <a:gdLst>
                      <a:gd name="T0" fmla="*/ 0 w 483"/>
                      <a:gd name="T1" fmla="*/ 0 h 346"/>
                      <a:gd name="T2" fmla="*/ 0 w 483"/>
                      <a:gd name="T3" fmla="*/ 0 h 346"/>
                      <a:gd name="T4" fmla="*/ 0 w 483"/>
                      <a:gd name="T5" fmla="*/ 0 h 346"/>
                      <a:gd name="T6" fmla="*/ 0 w 483"/>
                      <a:gd name="T7" fmla="*/ 0 h 346"/>
                      <a:gd name="T8" fmla="*/ 0 w 483"/>
                      <a:gd name="T9" fmla="*/ 0 h 34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83" h="346">
                        <a:moveTo>
                          <a:pt x="0" y="0"/>
                        </a:moveTo>
                        <a:lnTo>
                          <a:pt x="483" y="104"/>
                        </a:lnTo>
                        <a:lnTo>
                          <a:pt x="483" y="346"/>
                        </a:lnTo>
                        <a:lnTo>
                          <a:pt x="0" y="19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7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" y="1933"/>
                    <a:ext cx="26" cy="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472" y="1941"/>
                    <a:ext cx="34" cy="7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924"/>
                    <a:ext cx="1" cy="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511" y="1934"/>
                    <a:ext cx="1" cy="49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425" y="1933"/>
                    <a:ext cx="88" cy="2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2" name="Line 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24" y="1926"/>
                    <a:ext cx="89" cy="2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552" name="Group 73"/>
              <p:cNvGrpSpPr>
                <a:grpSpLocks/>
              </p:cNvGrpSpPr>
              <p:nvPr/>
            </p:nvGrpSpPr>
            <p:grpSpPr bwMode="auto">
              <a:xfrm>
                <a:off x="325" y="1917"/>
                <a:ext cx="231" cy="118"/>
                <a:chOff x="325" y="1917"/>
                <a:chExt cx="231" cy="118"/>
              </a:xfrm>
            </p:grpSpPr>
            <p:grpSp>
              <p:nvGrpSpPr>
                <p:cNvPr id="10553" name="Group 74"/>
                <p:cNvGrpSpPr>
                  <a:grpSpLocks/>
                </p:cNvGrpSpPr>
                <p:nvPr/>
              </p:nvGrpSpPr>
              <p:grpSpPr bwMode="auto">
                <a:xfrm>
                  <a:off x="504" y="1981"/>
                  <a:ext cx="37" cy="28"/>
                  <a:chOff x="504" y="1981"/>
                  <a:chExt cx="37" cy="28"/>
                </a:xfrm>
              </p:grpSpPr>
              <p:sp>
                <p:nvSpPr>
                  <p:cNvPr id="10582" name="Freeform 75"/>
                  <p:cNvSpPr>
                    <a:spLocks/>
                  </p:cNvSpPr>
                  <p:nvPr/>
                </p:nvSpPr>
                <p:spPr bwMode="auto">
                  <a:xfrm>
                    <a:off x="531" y="1981"/>
                    <a:ext cx="10" cy="28"/>
                  </a:xfrm>
                  <a:custGeom>
                    <a:avLst/>
                    <a:gdLst>
                      <a:gd name="T0" fmla="*/ 0 w 53"/>
                      <a:gd name="T1" fmla="*/ 0 h 140"/>
                      <a:gd name="T2" fmla="*/ 0 w 53"/>
                      <a:gd name="T3" fmla="*/ 0 h 140"/>
                      <a:gd name="T4" fmla="*/ 0 w 53"/>
                      <a:gd name="T5" fmla="*/ 0 h 140"/>
                      <a:gd name="T6" fmla="*/ 0 w 53"/>
                      <a:gd name="T7" fmla="*/ 0 h 140"/>
                      <a:gd name="T8" fmla="*/ 0 w 53"/>
                      <a:gd name="T9" fmla="*/ 0 h 1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3" h="140">
                        <a:moveTo>
                          <a:pt x="37" y="0"/>
                        </a:moveTo>
                        <a:lnTo>
                          <a:pt x="53" y="131"/>
                        </a:lnTo>
                        <a:lnTo>
                          <a:pt x="14" y="140"/>
                        </a:lnTo>
                        <a:lnTo>
                          <a:pt x="0" y="6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3" name="Freeform 76"/>
                  <p:cNvSpPr>
                    <a:spLocks/>
                  </p:cNvSpPr>
                  <p:nvPr/>
                </p:nvSpPr>
                <p:spPr bwMode="auto">
                  <a:xfrm>
                    <a:off x="504" y="1985"/>
                    <a:ext cx="29" cy="24"/>
                  </a:xfrm>
                  <a:custGeom>
                    <a:avLst/>
                    <a:gdLst>
                      <a:gd name="T0" fmla="*/ 0 w 148"/>
                      <a:gd name="T1" fmla="*/ 0 h 122"/>
                      <a:gd name="T2" fmla="*/ 0 w 148"/>
                      <a:gd name="T3" fmla="*/ 0 h 122"/>
                      <a:gd name="T4" fmla="*/ 0 w 148"/>
                      <a:gd name="T5" fmla="*/ 0 h 122"/>
                      <a:gd name="T6" fmla="*/ 0 w 148"/>
                      <a:gd name="T7" fmla="*/ 0 h 122"/>
                      <a:gd name="T8" fmla="*/ 0 w 148"/>
                      <a:gd name="T9" fmla="*/ 0 h 122"/>
                      <a:gd name="T10" fmla="*/ 0 w 148"/>
                      <a:gd name="T11" fmla="*/ 0 h 122"/>
                      <a:gd name="T12" fmla="*/ 0 w 148"/>
                      <a:gd name="T13" fmla="*/ 0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48" h="122">
                        <a:moveTo>
                          <a:pt x="136" y="5"/>
                        </a:moveTo>
                        <a:lnTo>
                          <a:pt x="148" y="122"/>
                        </a:lnTo>
                        <a:lnTo>
                          <a:pt x="0" y="61"/>
                        </a:lnTo>
                        <a:lnTo>
                          <a:pt x="58" y="43"/>
                        </a:lnTo>
                        <a:lnTo>
                          <a:pt x="111" y="70"/>
                        </a:lnTo>
                        <a:lnTo>
                          <a:pt x="94" y="0"/>
                        </a:lnTo>
                        <a:lnTo>
                          <a:pt x="136" y="5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4" name="Group 77"/>
                <p:cNvGrpSpPr>
                  <a:grpSpLocks/>
                </p:cNvGrpSpPr>
                <p:nvPr/>
              </p:nvGrpSpPr>
              <p:grpSpPr bwMode="auto">
                <a:xfrm>
                  <a:off x="325" y="1917"/>
                  <a:ext cx="231" cy="118"/>
                  <a:chOff x="325" y="1917"/>
                  <a:chExt cx="231" cy="118"/>
                </a:xfrm>
              </p:grpSpPr>
              <p:sp>
                <p:nvSpPr>
                  <p:cNvPr id="10555" name="Freeform 78"/>
                  <p:cNvSpPr>
                    <a:spLocks/>
                  </p:cNvSpPr>
                  <p:nvPr/>
                </p:nvSpPr>
                <p:spPr bwMode="auto">
                  <a:xfrm>
                    <a:off x="326" y="1917"/>
                    <a:ext cx="226" cy="105"/>
                  </a:xfrm>
                  <a:custGeom>
                    <a:avLst/>
                    <a:gdLst>
                      <a:gd name="T0" fmla="*/ 0 w 1132"/>
                      <a:gd name="T1" fmla="*/ 0 h 525"/>
                      <a:gd name="T2" fmla="*/ 0 w 1132"/>
                      <a:gd name="T3" fmla="*/ 0 h 525"/>
                      <a:gd name="T4" fmla="*/ 0 w 1132"/>
                      <a:gd name="T5" fmla="*/ 0 h 525"/>
                      <a:gd name="T6" fmla="*/ 0 w 1132"/>
                      <a:gd name="T7" fmla="*/ 0 h 525"/>
                      <a:gd name="T8" fmla="*/ 0 w 1132"/>
                      <a:gd name="T9" fmla="*/ 0 h 5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32" h="525">
                        <a:moveTo>
                          <a:pt x="1132" y="223"/>
                        </a:moveTo>
                        <a:lnTo>
                          <a:pt x="589" y="525"/>
                        </a:lnTo>
                        <a:lnTo>
                          <a:pt x="0" y="230"/>
                        </a:lnTo>
                        <a:lnTo>
                          <a:pt x="452" y="0"/>
                        </a:lnTo>
                        <a:lnTo>
                          <a:pt x="1132" y="223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6" name="Freeform 79"/>
                  <p:cNvSpPr>
                    <a:spLocks/>
                  </p:cNvSpPr>
                  <p:nvPr/>
                </p:nvSpPr>
                <p:spPr bwMode="auto">
                  <a:xfrm>
                    <a:off x="443" y="1961"/>
                    <a:ext cx="113" cy="74"/>
                  </a:xfrm>
                  <a:custGeom>
                    <a:avLst/>
                    <a:gdLst>
                      <a:gd name="T0" fmla="*/ 0 w 566"/>
                      <a:gd name="T1" fmla="*/ 0 h 371"/>
                      <a:gd name="T2" fmla="*/ 0 w 566"/>
                      <a:gd name="T3" fmla="*/ 0 h 371"/>
                      <a:gd name="T4" fmla="*/ 0 w 566"/>
                      <a:gd name="T5" fmla="*/ 0 h 371"/>
                      <a:gd name="T6" fmla="*/ 0 w 566"/>
                      <a:gd name="T7" fmla="*/ 0 h 371"/>
                      <a:gd name="T8" fmla="*/ 0 w 566"/>
                      <a:gd name="T9" fmla="*/ 0 h 3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66" h="371">
                        <a:moveTo>
                          <a:pt x="547" y="0"/>
                        </a:moveTo>
                        <a:lnTo>
                          <a:pt x="0" y="307"/>
                        </a:lnTo>
                        <a:lnTo>
                          <a:pt x="16" y="371"/>
                        </a:lnTo>
                        <a:lnTo>
                          <a:pt x="566" y="60"/>
                        </a:lnTo>
                        <a:lnTo>
                          <a:pt x="547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7" name="Freeform 80"/>
                  <p:cNvSpPr>
                    <a:spLocks/>
                  </p:cNvSpPr>
                  <p:nvPr/>
                </p:nvSpPr>
                <p:spPr bwMode="auto">
                  <a:xfrm>
                    <a:off x="325" y="1963"/>
                    <a:ext cx="121" cy="72"/>
                  </a:xfrm>
                  <a:custGeom>
                    <a:avLst/>
                    <a:gdLst>
                      <a:gd name="T0" fmla="*/ 0 w 605"/>
                      <a:gd name="T1" fmla="*/ 0 h 363"/>
                      <a:gd name="T2" fmla="*/ 0 w 605"/>
                      <a:gd name="T3" fmla="*/ 0 h 363"/>
                      <a:gd name="T4" fmla="*/ 0 w 605"/>
                      <a:gd name="T5" fmla="*/ 0 h 363"/>
                      <a:gd name="T6" fmla="*/ 0 w 605"/>
                      <a:gd name="T7" fmla="*/ 0 h 363"/>
                      <a:gd name="T8" fmla="*/ 0 w 605"/>
                      <a:gd name="T9" fmla="*/ 0 h 3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05" h="363">
                        <a:moveTo>
                          <a:pt x="605" y="363"/>
                        </a:moveTo>
                        <a:lnTo>
                          <a:pt x="587" y="295"/>
                        </a:lnTo>
                        <a:lnTo>
                          <a:pt x="0" y="0"/>
                        </a:lnTo>
                        <a:lnTo>
                          <a:pt x="21" y="53"/>
                        </a:lnTo>
                        <a:lnTo>
                          <a:pt x="605" y="363"/>
                        </a:lnTo>
                        <a:close/>
                      </a:path>
                    </a:pathLst>
                  </a:custGeom>
                  <a:solidFill>
                    <a:srgbClr val="40404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8" name="Freeform 81"/>
                  <p:cNvSpPr>
                    <a:spLocks/>
                  </p:cNvSpPr>
                  <p:nvPr/>
                </p:nvSpPr>
                <p:spPr bwMode="auto">
                  <a:xfrm>
                    <a:off x="417" y="1966"/>
                    <a:ext cx="90" cy="46"/>
                  </a:xfrm>
                  <a:custGeom>
                    <a:avLst/>
                    <a:gdLst>
                      <a:gd name="T0" fmla="*/ 0 w 454"/>
                      <a:gd name="T1" fmla="*/ 0 h 230"/>
                      <a:gd name="T2" fmla="*/ 0 w 454"/>
                      <a:gd name="T3" fmla="*/ 0 h 230"/>
                      <a:gd name="T4" fmla="*/ 0 w 454"/>
                      <a:gd name="T5" fmla="*/ 0 h 230"/>
                      <a:gd name="T6" fmla="*/ 0 w 454"/>
                      <a:gd name="T7" fmla="*/ 0 h 230"/>
                      <a:gd name="T8" fmla="*/ 0 w 454"/>
                      <a:gd name="T9" fmla="*/ 0 h 2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54" h="230">
                        <a:moveTo>
                          <a:pt x="454" y="59"/>
                        </a:moveTo>
                        <a:lnTo>
                          <a:pt x="297" y="0"/>
                        </a:lnTo>
                        <a:lnTo>
                          <a:pt x="0" y="161"/>
                        </a:lnTo>
                        <a:lnTo>
                          <a:pt x="151" y="230"/>
                        </a:lnTo>
                        <a:lnTo>
                          <a:pt x="454" y="5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9" name="Freeform 82"/>
                  <p:cNvSpPr>
                    <a:spLocks/>
                  </p:cNvSpPr>
                  <p:nvPr/>
                </p:nvSpPr>
                <p:spPr bwMode="auto">
                  <a:xfrm>
                    <a:off x="336" y="1934"/>
                    <a:ext cx="134" cy="61"/>
                  </a:xfrm>
                  <a:custGeom>
                    <a:avLst/>
                    <a:gdLst>
                      <a:gd name="T0" fmla="*/ 0 w 669"/>
                      <a:gd name="T1" fmla="*/ 0 h 309"/>
                      <a:gd name="T2" fmla="*/ 0 w 669"/>
                      <a:gd name="T3" fmla="*/ 0 h 309"/>
                      <a:gd name="T4" fmla="*/ 0 w 669"/>
                      <a:gd name="T5" fmla="*/ 0 h 309"/>
                      <a:gd name="T6" fmla="*/ 0 w 669"/>
                      <a:gd name="T7" fmla="*/ 0 h 309"/>
                      <a:gd name="T8" fmla="*/ 0 w 669"/>
                      <a:gd name="T9" fmla="*/ 0 h 30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69" h="309">
                        <a:moveTo>
                          <a:pt x="669" y="150"/>
                        </a:moveTo>
                        <a:lnTo>
                          <a:pt x="377" y="309"/>
                        </a:lnTo>
                        <a:lnTo>
                          <a:pt x="0" y="132"/>
                        </a:lnTo>
                        <a:lnTo>
                          <a:pt x="273" y="0"/>
                        </a:lnTo>
                        <a:lnTo>
                          <a:pt x="669" y="1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0" name="Freeform 83"/>
                  <p:cNvSpPr>
                    <a:spLocks/>
                  </p:cNvSpPr>
                  <p:nvPr/>
                </p:nvSpPr>
                <p:spPr bwMode="auto">
                  <a:xfrm>
                    <a:off x="393" y="1920"/>
                    <a:ext cx="148" cy="57"/>
                  </a:xfrm>
                  <a:custGeom>
                    <a:avLst/>
                    <a:gdLst>
                      <a:gd name="T0" fmla="*/ 0 w 738"/>
                      <a:gd name="T1" fmla="*/ 0 h 283"/>
                      <a:gd name="T2" fmla="*/ 0 w 738"/>
                      <a:gd name="T3" fmla="*/ 0 h 283"/>
                      <a:gd name="T4" fmla="*/ 0 w 738"/>
                      <a:gd name="T5" fmla="*/ 0 h 283"/>
                      <a:gd name="T6" fmla="*/ 0 w 738"/>
                      <a:gd name="T7" fmla="*/ 0 h 283"/>
                      <a:gd name="T8" fmla="*/ 0 w 738"/>
                      <a:gd name="T9" fmla="*/ 0 h 28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38" h="283">
                        <a:moveTo>
                          <a:pt x="584" y="283"/>
                        </a:moveTo>
                        <a:lnTo>
                          <a:pt x="738" y="205"/>
                        </a:lnTo>
                        <a:lnTo>
                          <a:pt x="118" y="0"/>
                        </a:lnTo>
                        <a:lnTo>
                          <a:pt x="0" y="60"/>
                        </a:lnTo>
                        <a:lnTo>
                          <a:pt x="584" y="283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11" y="1923"/>
                    <a:ext cx="128" cy="4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2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04" y="1925"/>
                    <a:ext cx="124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3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99" y="1930"/>
                    <a:ext cx="121" cy="46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4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4" y="1937"/>
                    <a:ext cx="119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5" name="Line 8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5" y="1942"/>
                    <a:ext cx="118" cy="4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6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5" y="1946"/>
                    <a:ext cx="119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7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8" y="1951"/>
                    <a:ext cx="114" cy="50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8" name="Line 9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" y="1956"/>
                    <a:ext cx="114" cy="5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9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7" y="1974"/>
                    <a:ext cx="61" cy="3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0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6" y="1970"/>
                    <a:ext cx="58" cy="32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1" name="Line 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" y="1959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2" name="Line 9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87" y="1954"/>
                    <a:ext cx="58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3" name="Line 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" y="1949"/>
                    <a:ext cx="56" cy="31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4" name="Line 9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4" y="1944"/>
                    <a:ext cx="53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5" name="Line 9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2" y="1939"/>
                    <a:ext cx="55" cy="28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6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94" y="1955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7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7" y="1949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8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" y="1943"/>
                    <a:ext cx="28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9" name="Line 10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3" y="1937"/>
                    <a:ext cx="27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0" name="Line 10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7" y="1931"/>
                    <a:ext cx="26" cy="14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1" name="Line 10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" y="1925"/>
                    <a:ext cx="24" cy="13"/>
                  </a:xfrm>
                  <a:prstGeom prst="line">
                    <a:avLst/>
                  </a:pr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254" name="Group 105"/>
          <p:cNvGrpSpPr>
            <a:grpSpLocks/>
          </p:cNvGrpSpPr>
          <p:nvPr/>
        </p:nvGrpSpPr>
        <p:grpSpPr bwMode="auto">
          <a:xfrm>
            <a:off x="487363" y="4733925"/>
            <a:ext cx="87312" cy="171450"/>
            <a:chOff x="287" y="1872"/>
            <a:chExt cx="55" cy="108"/>
          </a:xfrm>
        </p:grpSpPr>
        <p:sp>
          <p:nvSpPr>
            <p:cNvPr id="10547" name="Freeform 106"/>
            <p:cNvSpPr>
              <a:spLocks/>
            </p:cNvSpPr>
            <p:nvPr/>
          </p:nvSpPr>
          <p:spPr bwMode="auto">
            <a:xfrm>
              <a:off x="287" y="1872"/>
              <a:ext cx="55" cy="108"/>
            </a:xfrm>
            <a:custGeom>
              <a:avLst/>
              <a:gdLst>
                <a:gd name="T0" fmla="*/ 0 w 276"/>
                <a:gd name="T1" fmla="*/ 0 h 540"/>
                <a:gd name="T2" fmla="*/ 0 w 276"/>
                <a:gd name="T3" fmla="*/ 0 h 540"/>
                <a:gd name="T4" fmla="*/ 0 w 276"/>
                <a:gd name="T5" fmla="*/ 0 h 540"/>
                <a:gd name="T6" fmla="*/ 0 w 276"/>
                <a:gd name="T7" fmla="*/ 0 h 540"/>
                <a:gd name="T8" fmla="*/ 0 w 276"/>
                <a:gd name="T9" fmla="*/ 0 h 540"/>
                <a:gd name="T10" fmla="*/ 0 w 276"/>
                <a:gd name="T11" fmla="*/ 0 h 540"/>
                <a:gd name="T12" fmla="*/ 0 w 276"/>
                <a:gd name="T13" fmla="*/ 0 h 540"/>
                <a:gd name="T14" fmla="*/ 0 w 276"/>
                <a:gd name="T15" fmla="*/ 0 h 540"/>
                <a:gd name="T16" fmla="*/ 0 w 276"/>
                <a:gd name="T17" fmla="*/ 0 h 540"/>
                <a:gd name="T18" fmla="*/ 0 w 276"/>
                <a:gd name="T19" fmla="*/ 0 h 540"/>
                <a:gd name="T20" fmla="*/ 0 w 276"/>
                <a:gd name="T21" fmla="*/ 0 h 540"/>
                <a:gd name="T22" fmla="*/ 0 w 276"/>
                <a:gd name="T23" fmla="*/ 0 h 5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76" h="540">
                  <a:moveTo>
                    <a:pt x="0" y="192"/>
                  </a:moveTo>
                  <a:lnTo>
                    <a:pt x="53" y="121"/>
                  </a:lnTo>
                  <a:lnTo>
                    <a:pt x="104" y="84"/>
                  </a:lnTo>
                  <a:lnTo>
                    <a:pt x="125" y="30"/>
                  </a:lnTo>
                  <a:lnTo>
                    <a:pt x="137" y="6"/>
                  </a:lnTo>
                  <a:lnTo>
                    <a:pt x="195" y="0"/>
                  </a:lnTo>
                  <a:lnTo>
                    <a:pt x="276" y="45"/>
                  </a:lnTo>
                  <a:lnTo>
                    <a:pt x="255" y="143"/>
                  </a:lnTo>
                  <a:lnTo>
                    <a:pt x="232" y="198"/>
                  </a:lnTo>
                  <a:lnTo>
                    <a:pt x="179" y="365"/>
                  </a:lnTo>
                  <a:lnTo>
                    <a:pt x="92" y="5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" name="Freeform 107"/>
            <p:cNvSpPr>
              <a:spLocks/>
            </p:cNvSpPr>
            <p:nvPr/>
          </p:nvSpPr>
          <p:spPr bwMode="auto">
            <a:xfrm>
              <a:off x="296" y="1880"/>
              <a:ext cx="43" cy="77"/>
            </a:xfrm>
            <a:custGeom>
              <a:avLst/>
              <a:gdLst>
                <a:gd name="T0" fmla="*/ 0 w 216"/>
                <a:gd name="T1" fmla="*/ 0 h 385"/>
                <a:gd name="T2" fmla="*/ 0 w 216"/>
                <a:gd name="T3" fmla="*/ 0 h 385"/>
                <a:gd name="T4" fmla="*/ 0 w 216"/>
                <a:gd name="T5" fmla="*/ 0 h 385"/>
                <a:gd name="T6" fmla="*/ 0 w 216"/>
                <a:gd name="T7" fmla="*/ 0 h 385"/>
                <a:gd name="T8" fmla="*/ 0 w 216"/>
                <a:gd name="T9" fmla="*/ 0 h 385"/>
                <a:gd name="T10" fmla="*/ 0 w 216"/>
                <a:gd name="T11" fmla="*/ 0 h 385"/>
                <a:gd name="T12" fmla="*/ 0 w 216"/>
                <a:gd name="T13" fmla="*/ 0 h 385"/>
                <a:gd name="T14" fmla="*/ 0 w 216"/>
                <a:gd name="T15" fmla="*/ 0 h 385"/>
                <a:gd name="T16" fmla="*/ 0 w 216"/>
                <a:gd name="T17" fmla="*/ 0 h 385"/>
                <a:gd name="T18" fmla="*/ 0 w 216"/>
                <a:gd name="T19" fmla="*/ 0 h 385"/>
                <a:gd name="T20" fmla="*/ 0 w 216"/>
                <a:gd name="T21" fmla="*/ 0 h 385"/>
                <a:gd name="T22" fmla="*/ 0 w 216"/>
                <a:gd name="T23" fmla="*/ 0 h 385"/>
                <a:gd name="T24" fmla="*/ 0 w 216"/>
                <a:gd name="T25" fmla="*/ 0 h 385"/>
                <a:gd name="T26" fmla="*/ 0 w 216"/>
                <a:gd name="T27" fmla="*/ 0 h 385"/>
                <a:gd name="T28" fmla="*/ 0 w 216"/>
                <a:gd name="T29" fmla="*/ 0 h 385"/>
                <a:gd name="T30" fmla="*/ 0 w 216"/>
                <a:gd name="T31" fmla="*/ 0 h 385"/>
                <a:gd name="T32" fmla="*/ 0 w 216"/>
                <a:gd name="T33" fmla="*/ 0 h 385"/>
                <a:gd name="T34" fmla="*/ 0 w 216"/>
                <a:gd name="T35" fmla="*/ 0 h 385"/>
                <a:gd name="T36" fmla="*/ 0 w 216"/>
                <a:gd name="T37" fmla="*/ 0 h 385"/>
                <a:gd name="T38" fmla="*/ 0 w 216"/>
                <a:gd name="T39" fmla="*/ 0 h 385"/>
                <a:gd name="T40" fmla="*/ 0 w 216"/>
                <a:gd name="T41" fmla="*/ 0 h 385"/>
                <a:gd name="T42" fmla="*/ 0 w 216"/>
                <a:gd name="T43" fmla="*/ 0 h 385"/>
                <a:gd name="T44" fmla="*/ 0 w 216"/>
                <a:gd name="T45" fmla="*/ 0 h 385"/>
                <a:gd name="T46" fmla="*/ 0 w 216"/>
                <a:gd name="T47" fmla="*/ 0 h 385"/>
                <a:gd name="T48" fmla="*/ 0 w 216"/>
                <a:gd name="T49" fmla="*/ 0 h 385"/>
                <a:gd name="T50" fmla="*/ 0 w 216"/>
                <a:gd name="T51" fmla="*/ 0 h 385"/>
                <a:gd name="T52" fmla="*/ 0 w 216"/>
                <a:gd name="T53" fmla="*/ 0 h 385"/>
                <a:gd name="T54" fmla="*/ 0 w 216"/>
                <a:gd name="T55" fmla="*/ 0 h 3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" h="385">
                  <a:moveTo>
                    <a:pt x="91" y="0"/>
                  </a:moveTo>
                  <a:lnTo>
                    <a:pt x="115" y="25"/>
                  </a:lnTo>
                  <a:lnTo>
                    <a:pt x="165" y="46"/>
                  </a:lnTo>
                  <a:lnTo>
                    <a:pt x="216" y="44"/>
                  </a:lnTo>
                  <a:lnTo>
                    <a:pt x="185" y="132"/>
                  </a:lnTo>
                  <a:lnTo>
                    <a:pt x="147" y="128"/>
                  </a:lnTo>
                  <a:lnTo>
                    <a:pt x="118" y="112"/>
                  </a:lnTo>
                  <a:lnTo>
                    <a:pt x="134" y="138"/>
                  </a:lnTo>
                  <a:lnTo>
                    <a:pt x="177" y="146"/>
                  </a:lnTo>
                  <a:lnTo>
                    <a:pt x="145" y="242"/>
                  </a:lnTo>
                  <a:lnTo>
                    <a:pt x="124" y="312"/>
                  </a:lnTo>
                  <a:lnTo>
                    <a:pt x="115" y="271"/>
                  </a:lnTo>
                  <a:lnTo>
                    <a:pt x="103" y="197"/>
                  </a:lnTo>
                  <a:lnTo>
                    <a:pt x="102" y="155"/>
                  </a:lnTo>
                  <a:lnTo>
                    <a:pt x="94" y="173"/>
                  </a:lnTo>
                  <a:lnTo>
                    <a:pt x="94" y="222"/>
                  </a:lnTo>
                  <a:lnTo>
                    <a:pt x="103" y="290"/>
                  </a:lnTo>
                  <a:lnTo>
                    <a:pt x="110" y="333"/>
                  </a:lnTo>
                  <a:lnTo>
                    <a:pt x="91" y="385"/>
                  </a:lnTo>
                  <a:lnTo>
                    <a:pt x="55" y="250"/>
                  </a:lnTo>
                  <a:lnTo>
                    <a:pt x="39" y="204"/>
                  </a:lnTo>
                  <a:lnTo>
                    <a:pt x="12" y="135"/>
                  </a:lnTo>
                  <a:lnTo>
                    <a:pt x="0" y="115"/>
                  </a:lnTo>
                  <a:lnTo>
                    <a:pt x="16" y="88"/>
                  </a:lnTo>
                  <a:lnTo>
                    <a:pt x="64" y="64"/>
                  </a:lnTo>
                  <a:lnTo>
                    <a:pt x="81" y="87"/>
                  </a:lnTo>
                  <a:lnTo>
                    <a:pt x="71" y="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5" name="Group 108"/>
          <p:cNvGrpSpPr>
            <a:grpSpLocks/>
          </p:cNvGrpSpPr>
          <p:nvPr/>
        </p:nvGrpSpPr>
        <p:grpSpPr bwMode="auto">
          <a:xfrm>
            <a:off x="473075" y="4635500"/>
            <a:ext cx="111125" cy="120650"/>
            <a:chOff x="278" y="1810"/>
            <a:chExt cx="70" cy="76"/>
          </a:xfrm>
        </p:grpSpPr>
        <p:sp>
          <p:nvSpPr>
            <p:cNvPr id="10532" name="Freeform 109"/>
            <p:cNvSpPr>
              <a:spLocks/>
            </p:cNvSpPr>
            <p:nvPr/>
          </p:nvSpPr>
          <p:spPr bwMode="auto">
            <a:xfrm>
              <a:off x="297" y="1815"/>
              <a:ext cx="51" cy="71"/>
            </a:xfrm>
            <a:custGeom>
              <a:avLst/>
              <a:gdLst>
                <a:gd name="T0" fmla="*/ 0 w 256"/>
                <a:gd name="T1" fmla="*/ 0 h 356"/>
                <a:gd name="T2" fmla="*/ 0 w 256"/>
                <a:gd name="T3" fmla="*/ 0 h 356"/>
                <a:gd name="T4" fmla="*/ 0 w 256"/>
                <a:gd name="T5" fmla="*/ 0 h 356"/>
                <a:gd name="T6" fmla="*/ 0 w 256"/>
                <a:gd name="T7" fmla="*/ 0 h 356"/>
                <a:gd name="T8" fmla="*/ 0 w 256"/>
                <a:gd name="T9" fmla="*/ 0 h 356"/>
                <a:gd name="T10" fmla="*/ 0 w 256"/>
                <a:gd name="T11" fmla="*/ 0 h 356"/>
                <a:gd name="T12" fmla="*/ 0 w 256"/>
                <a:gd name="T13" fmla="*/ 0 h 356"/>
                <a:gd name="T14" fmla="*/ 0 w 256"/>
                <a:gd name="T15" fmla="*/ 0 h 356"/>
                <a:gd name="T16" fmla="*/ 0 w 256"/>
                <a:gd name="T17" fmla="*/ 0 h 356"/>
                <a:gd name="T18" fmla="*/ 0 w 256"/>
                <a:gd name="T19" fmla="*/ 0 h 356"/>
                <a:gd name="T20" fmla="*/ 0 w 256"/>
                <a:gd name="T21" fmla="*/ 0 h 356"/>
                <a:gd name="T22" fmla="*/ 0 w 256"/>
                <a:gd name="T23" fmla="*/ 0 h 356"/>
                <a:gd name="T24" fmla="*/ 0 w 256"/>
                <a:gd name="T25" fmla="*/ 0 h 356"/>
                <a:gd name="T26" fmla="*/ 0 w 256"/>
                <a:gd name="T27" fmla="*/ 0 h 356"/>
                <a:gd name="T28" fmla="*/ 0 w 256"/>
                <a:gd name="T29" fmla="*/ 0 h 356"/>
                <a:gd name="T30" fmla="*/ 0 w 256"/>
                <a:gd name="T31" fmla="*/ 0 h 356"/>
                <a:gd name="T32" fmla="*/ 0 w 256"/>
                <a:gd name="T33" fmla="*/ 0 h 356"/>
                <a:gd name="T34" fmla="*/ 0 w 256"/>
                <a:gd name="T35" fmla="*/ 0 h 356"/>
                <a:gd name="T36" fmla="*/ 0 w 256"/>
                <a:gd name="T37" fmla="*/ 0 h 356"/>
                <a:gd name="T38" fmla="*/ 0 w 256"/>
                <a:gd name="T39" fmla="*/ 0 h 356"/>
                <a:gd name="T40" fmla="*/ 0 w 256"/>
                <a:gd name="T41" fmla="*/ 0 h 356"/>
                <a:gd name="T42" fmla="*/ 0 w 256"/>
                <a:gd name="T43" fmla="*/ 0 h 356"/>
                <a:gd name="T44" fmla="*/ 0 w 256"/>
                <a:gd name="T45" fmla="*/ 0 h 356"/>
                <a:gd name="T46" fmla="*/ 0 w 256"/>
                <a:gd name="T47" fmla="*/ 0 h 356"/>
                <a:gd name="T48" fmla="*/ 0 w 256"/>
                <a:gd name="T49" fmla="*/ 0 h 356"/>
                <a:gd name="T50" fmla="*/ 0 w 256"/>
                <a:gd name="T51" fmla="*/ 0 h 356"/>
                <a:gd name="T52" fmla="*/ 0 w 256"/>
                <a:gd name="T53" fmla="*/ 0 h 356"/>
                <a:gd name="T54" fmla="*/ 0 w 256"/>
                <a:gd name="T55" fmla="*/ 0 h 356"/>
                <a:gd name="T56" fmla="*/ 0 w 256"/>
                <a:gd name="T57" fmla="*/ 0 h 356"/>
                <a:gd name="T58" fmla="*/ 0 w 256"/>
                <a:gd name="T59" fmla="*/ 0 h 356"/>
                <a:gd name="T60" fmla="*/ 0 w 256"/>
                <a:gd name="T61" fmla="*/ 0 h 356"/>
                <a:gd name="T62" fmla="*/ 0 w 256"/>
                <a:gd name="T63" fmla="*/ 0 h 356"/>
                <a:gd name="T64" fmla="*/ 0 w 256"/>
                <a:gd name="T65" fmla="*/ 0 h 356"/>
                <a:gd name="T66" fmla="*/ 0 w 256"/>
                <a:gd name="T67" fmla="*/ 0 h 356"/>
                <a:gd name="T68" fmla="*/ 0 w 256"/>
                <a:gd name="T69" fmla="*/ 0 h 356"/>
                <a:gd name="T70" fmla="*/ 0 w 256"/>
                <a:gd name="T71" fmla="*/ 0 h 356"/>
                <a:gd name="T72" fmla="*/ 0 w 256"/>
                <a:gd name="T73" fmla="*/ 0 h 356"/>
                <a:gd name="T74" fmla="*/ 0 w 256"/>
                <a:gd name="T75" fmla="*/ 0 h 356"/>
                <a:gd name="T76" fmla="*/ 0 w 256"/>
                <a:gd name="T77" fmla="*/ 0 h 356"/>
                <a:gd name="T78" fmla="*/ 0 w 256"/>
                <a:gd name="T79" fmla="*/ 0 h 356"/>
                <a:gd name="T80" fmla="*/ 0 w 256"/>
                <a:gd name="T81" fmla="*/ 0 h 356"/>
                <a:gd name="T82" fmla="*/ 0 w 256"/>
                <a:gd name="T83" fmla="*/ 0 h 356"/>
                <a:gd name="T84" fmla="*/ 0 w 256"/>
                <a:gd name="T85" fmla="*/ 0 h 356"/>
                <a:gd name="T86" fmla="*/ 0 w 256"/>
                <a:gd name="T87" fmla="*/ 0 h 356"/>
                <a:gd name="T88" fmla="*/ 0 w 256"/>
                <a:gd name="T89" fmla="*/ 0 h 356"/>
                <a:gd name="T90" fmla="*/ 0 w 256"/>
                <a:gd name="T91" fmla="*/ 0 h 356"/>
                <a:gd name="T92" fmla="*/ 0 w 256"/>
                <a:gd name="T93" fmla="*/ 0 h 356"/>
                <a:gd name="T94" fmla="*/ 0 w 256"/>
                <a:gd name="T95" fmla="*/ 0 h 35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356">
                  <a:moveTo>
                    <a:pt x="3" y="130"/>
                  </a:moveTo>
                  <a:lnTo>
                    <a:pt x="11" y="155"/>
                  </a:lnTo>
                  <a:lnTo>
                    <a:pt x="26" y="167"/>
                  </a:lnTo>
                  <a:lnTo>
                    <a:pt x="35" y="187"/>
                  </a:lnTo>
                  <a:lnTo>
                    <a:pt x="45" y="203"/>
                  </a:lnTo>
                  <a:lnTo>
                    <a:pt x="61" y="218"/>
                  </a:lnTo>
                  <a:lnTo>
                    <a:pt x="73" y="227"/>
                  </a:lnTo>
                  <a:lnTo>
                    <a:pt x="93" y="238"/>
                  </a:lnTo>
                  <a:lnTo>
                    <a:pt x="96" y="252"/>
                  </a:lnTo>
                  <a:lnTo>
                    <a:pt x="96" y="270"/>
                  </a:lnTo>
                  <a:lnTo>
                    <a:pt x="91" y="315"/>
                  </a:lnTo>
                  <a:lnTo>
                    <a:pt x="127" y="341"/>
                  </a:lnTo>
                  <a:lnTo>
                    <a:pt x="157" y="354"/>
                  </a:lnTo>
                  <a:lnTo>
                    <a:pt x="182" y="356"/>
                  </a:lnTo>
                  <a:lnTo>
                    <a:pt x="207" y="354"/>
                  </a:lnTo>
                  <a:lnTo>
                    <a:pt x="216" y="325"/>
                  </a:lnTo>
                  <a:lnTo>
                    <a:pt x="222" y="260"/>
                  </a:lnTo>
                  <a:lnTo>
                    <a:pt x="237" y="237"/>
                  </a:lnTo>
                  <a:lnTo>
                    <a:pt x="248" y="204"/>
                  </a:lnTo>
                  <a:lnTo>
                    <a:pt x="250" y="173"/>
                  </a:lnTo>
                  <a:lnTo>
                    <a:pt x="255" y="131"/>
                  </a:lnTo>
                  <a:lnTo>
                    <a:pt x="256" y="107"/>
                  </a:lnTo>
                  <a:lnTo>
                    <a:pt x="255" y="92"/>
                  </a:lnTo>
                  <a:lnTo>
                    <a:pt x="248" y="66"/>
                  </a:lnTo>
                  <a:lnTo>
                    <a:pt x="234" y="52"/>
                  </a:lnTo>
                  <a:lnTo>
                    <a:pt x="215" y="48"/>
                  </a:lnTo>
                  <a:lnTo>
                    <a:pt x="208" y="33"/>
                  </a:lnTo>
                  <a:lnTo>
                    <a:pt x="191" y="23"/>
                  </a:lnTo>
                  <a:lnTo>
                    <a:pt x="173" y="33"/>
                  </a:lnTo>
                  <a:lnTo>
                    <a:pt x="160" y="12"/>
                  </a:lnTo>
                  <a:lnTo>
                    <a:pt x="140" y="5"/>
                  </a:lnTo>
                  <a:lnTo>
                    <a:pt x="118" y="24"/>
                  </a:lnTo>
                  <a:lnTo>
                    <a:pt x="108" y="0"/>
                  </a:lnTo>
                  <a:lnTo>
                    <a:pt x="78" y="3"/>
                  </a:lnTo>
                  <a:lnTo>
                    <a:pt x="63" y="42"/>
                  </a:lnTo>
                  <a:lnTo>
                    <a:pt x="60" y="64"/>
                  </a:lnTo>
                  <a:lnTo>
                    <a:pt x="57" y="93"/>
                  </a:lnTo>
                  <a:lnTo>
                    <a:pt x="51" y="131"/>
                  </a:lnTo>
                  <a:lnTo>
                    <a:pt x="43" y="116"/>
                  </a:lnTo>
                  <a:lnTo>
                    <a:pt x="39" y="89"/>
                  </a:lnTo>
                  <a:lnTo>
                    <a:pt x="34" y="70"/>
                  </a:lnTo>
                  <a:lnTo>
                    <a:pt x="27" y="61"/>
                  </a:lnTo>
                  <a:lnTo>
                    <a:pt x="12" y="54"/>
                  </a:lnTo>
                  <a:lnTo>
                    <a:pt x="4" y="57"/>
                  </a:lnTo>
                  <a:lnTo>
                    <a:pt x="0" y="66"/>
                  </a:lnTo>
                  <a:lnTo>
                    <a:pt x="5" y="80"/>
                  </a:lnTo>
                  <a:lnTo>
                    <a:pt x="7" y="107"/>
                  </a:lnTo>
                  <a:lnTo>
                    <a:pt x="3" y="130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3" name="Freeform 110"/>
            <p:cNvSpPr>
              <a:spLocks/>
            </p:cNvSpPr>
            <p:nvPr/>
          </p:nvSpPr>
          <p:spPr bwMode="auto">
            <a:xfrm>
              <a:off x="320" y="1820"/>
              <a:ext cx="26" cy="27"/>
            </a:xfrm>
            <a:custGeom>
              <a:avLst/>
              <a:gdLst>
                <a:gd name="T0" fmla="*/ 0 w 129"/>
                <a:gd name="T1" fmla="*/ 0 h 134"/>
                <a:gd name="T2" fmla="*/ 0 w 129"/>
                <a:gd name="T3" fmla="*/ 0 h 134"/>
                <a:gd name="T4" fmla="*/ 0 w 129"/>
                <a:gd name="T5" fmla="*/ 0 h 134"/>
                <a:gd name="T6" fmla="*/ 0 w 129"/>
                <a:gd name="T7" fmla="*/ 0 h 134"/>
                <a:gd name="T8" fmla="*/ 0 w 129"/>
                <a:gd name="T9" fmla="*/ 0 h 134"/>
                <a:gd name="T10" fmla="*/ 0 w 129"/>
                <a:gd name="T11" fmla="*/ 0 h 134"/>
                <a:gd name="T12" fmla="*/ 0 w 129"/>
                <a:gd name="T13" fmla="*/ 0 h 134"/>
                <a:gd name="T14" fmla="*/ 0 w 129"/>
                <a:gd name="T15" fmla="*/ 0 h 134"/>
                <a:gd name="T16" fmla="*/ 0 w 129"/>
                <a:gd name="T17" fmla="*/ 0 h 134"/>
                <a:gd name="T18" fmla="*/ 0 w 129"/>
                <a:gd name="T19" fmla="*/ 0 h 134"/>
                <a:gd name="T20" fmla="*/ 0 w 129"/>
                <a:gd name="T21" fmla="*/ 0 h 134"/>
                <a:gd name="T22" fmla="*/ 0 w 129"/>
                <a:gd name="T23" fmla="*/ 0 h 134"/>
                <a:gd name="T24" fmla="*/ 0 w 129"/>
                <a:gd name="T25" fmla="*/ 0 h 134"/>
                <a:gd name="T26" fmla="*/ 0 w 129"/>
                <a:gd name="T27" fmla="*/ 0 h 134"/>
                <a:gd name="T28" fmla="*/ 0 w 129"/>
                <a:gd name="T29" fmla="*/ 0 h 134"/>
                <a:gd name="T30" fmla="*/ 0 w 129"/>
                <a:gd name="T31" fmla="*/ 0 h 134"/>
                <a:gd name="T32" fmla="*/ 0 w 129"/>
                <a:gd name="T33" fmla="*/ 0 h 134"/>
                <a:gd name="T34" fmla="*/ 0 w 129"/>
                <a:gd name="T35" fmla="*/ 0 h 134"/>
                <a:gd name="T36" fmla="*/ 0 w 129"/>
                <a:gd name="T37" fmla="*/ 0 h 134"/>
                <a:gd name="T38" fmla="*/ 0 w 129"/>
                <a:gd name="T39" fmla="*/ 0 h 134"/>
                <a:gd name="T40" fmla="*/ 0 w 129"/>
                <a:gd name="T41" fmla="*/ 0 h 134"/>
                <a:gd name="T42" fmla="*/ 0 w 129"/>
                <a:gd name="T43" fmla="*/ 0 h 134"/>
                <a:gd name="T44" fmla="*/ 0 w 129"/>
                <a:gd name="T45" fmla="*/ 0 h 134"/>
                <a:gd name="T46" fmla="*/ 0 w 129"/>
                <a:gd name="T47" fmla="*/ 0 h 134"/>
                <a:gd name="T48" fmla="*/ 0 w 129"/>
                <a:gd name="T49" fmla="*/ 0 h 134"/>
                <a:gd name="T50" fmla="*/ 0 w 129"/>
                <a:gd name="T51" fmla="*/ 0 h 134"/>
                <a:gd name="T52" fmla="*/ 0 w 129"/>
                <a:gd name="T53" fmla="*/ 0 h 134"/>
                <a:gd name="T54" fmla="*/ 0 w 129"/>
                <a:gd name="T55" fmla="*/ 0 h 134"/>
                <a:gd name="T56" fmla="*/ 0 w 129"/>
                <a:gd name="T57" fmla="*/ 0 h 134"/>
                <a:gd name="T58" fmla="*/ 0 w 129"/>
                <a:gd name="T59" fmla="*/ 0 h 134"/>
                <a:gd name="T60" fmla="*/ 0 w 129"/>
                <a:gd name="T61" fmla="*/ 0 h 134"/>
                <a:gd name="T62" fmla="*/ 0 w 129"/>
                <a:gd name="T63" fmla="*/ 0 h 134"/>
                <a:gd name="T64" fmla="*/ 0 w 129"/>
                <a:gd name="T65" fmla="*/ 0 h 134"/>
                <a:gd name="T66" fmla="*/ 0 w 129"/>
                <a:gd name="T67" fmla="*/ 0 h 134"/>
                <a:gd name="T68" fmla="*/ 0 w 129"/>
                <a:gd name="T69" fmla="*/ 0 h 134"/>
                <a:gd name="T70" fmla="*/ 0 w 129"/>
                <a:gd name="T71" fmla="*/ 0 h 134"/>
                <a:gd name="T72" fmla="*/ 0 w 129"/>
                <a:gd name="T73" fmla="*/ 0 h 134"/>
                <a:gd name="T74" fmla="*/ 0 w 129"/>
                <a:gd name="T75" fmla="*/ 0 h 134"/>
                <a:gd name="T76" fmla="*/ 0 w 129"/>
                <a:gd name="T77" fmla="*/ 0 h 134"/>
                <a:gd name="T78" fmla="*/ 0 w 129"/>
                <a:gd name="T79" fmla="*/ 0 h 134"/>
                <a:gd name="T80" fmla="*/ 0 w 129"/>
                <a:gd name="T81" fmla="*/ 0 h 134"/>
                <a:gd name="T82" fmla="*/ 0 w 129"/>
                <a:gd name="T83" fmla="*/ 0 h 134"/>
                <a:gd name="T84" fmla="*/ 0 w 129"/>
                <a:gd name="T85" fmla="*/ 0 h 134"/>
                <a:gd name="T86" fmla="*/ 0 w 129"/>
                <a:gd name="T87" fmla="*/ 0 h 134"/>
                <a:gd name="T88" fmla="*/ 0 w 129"/>
                <a:gd name="T89" fmla="*/ 0 h 134"/>
                <a:gd name="T90" fmla="*/ 0 w 129"/>
                <a:gd name="T91" fmla="*/ 0 h 134"/>
                <a:gd name="T92" fmla="*/ 0 w 129"/>
                <a:gd name="T93" fmla="*/ 0 h 134"/>
                <a:gd name="T94" fmla="*/ 0 w 129"/>
                <a:gd name="T95" fmla="*/ 0 h 134"/>
                <a:gd name="T96" fmla="*/ 0 w 129"/>
                <a:gd name="T97" fmla="*/ 0 h 134"/>
                <a:gd name="T98" fmla="*/ 0 w 129"/>
                <a:gd name="T99" fmla="*/ 0 h 1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29" h="134">
                  <a:moveTo>
                    <a:pt x="6" y="2"/>
                  </a:moveTo>
                  <a:lnTo>
                    <a:pt x="13" y="30"/>
                  </a:lnTo>
                  <a:lnTo>
                    <a:pt x="22" y="49"/>
                  </a:lnTo>
                  <a:lnTo>
                    <a:pt x="11" y="91"/>
                  </a:lnTo>
                  <a:lnTo>
                    <a:pt x="18" y="100"/>
                  </a:lnTo>
                  <a:lnTo>
                    <a:pt x="28" y="104"/>
                  </a:lnTo>
                  <a:lnTo>
                    <a:pt x="41" y="102"/>
                  </a:lnTo>
                  <a:lnTo>
                    <a:pt x="51" y="79"/>
                  </a:lnTo>
                  <a:lnTo>
                    <a:pt x="60" y="61"/>
                  </a:lnTo>
                  <a:lnTo>
                    <a:pt x="55" y="36"/>
                  </a:lnTo>
                  <a:lnTo>
                    <a:pt x="53" y="9"/>
                  </a:lnTo>
                  <a:lnTo>
                    <a:pt x="60" y="12"/>
                  </a:lnTo>
                  <a:lnTo>
                    <a:pt x="62" y="37"/>
                  </a:lnTo>
                  <a:lnTo>
                    <a:pt x="65" y="54"/>
                  </a:lnTo>
                  <a:lnTo>
                    <a:pt x="65" y="68"/>
                  </a:lnTo>
                  <a:lnTo>
                    <a:pt x="56" y="83"/>
                  </a:lnTo>
                  <a:lnTo>
                    <a:pt x="47" y="100"/>
                  </a:lnTo>
                  <a:lnTo>
                    <a:pt x="46" y="116"/>
                  </a:lnTo>
                  <a:lnTo>
                    <a:pt x="56" y="123"/>
                  </a:lnTo>
                  <a:lnTo>
                    <a:pt x="75" y="120"/>
                  </a:lnTo>
                  <a:lnTo>
                    <a:pt x="86" y="106"/>
                  </a:lnTo>
                  <a:lnTo>
                    <a:pt x="104" y="84"/>
                  </a:lnTo>
                  <a:lnTo>
                    <a:pt x="103" y="70"/>
                  </a:lnTo>
                  <a:lnTo>
                    <a:pt x="101" y="45"/>
                  </a:lnTo>
                  <a:lnTo>
                    <a:pt x="107" y="65"/>
                  </a:lnTo>
                  <a:lnTo>
                    <a:pt x="108" y="84"/>
                  </a:lnTo>
                  <a:lnTo>
                    <a:pt x="94" y="103"/>
                  </a:lnTo>
                  <a:lnTo>
                    <a:pt x="93" y="117"/>
                  </a:lnTo>
                  <a:lnTo>
                    <a:pt x="96" y="128"/>
                  </a:lnTo>
                  <a:lnTo>
                    <a:pt x="104" y="131"/>
                  </a:lnTo>
                  <a:lnTo>
                    <a:pt x="113" y="125"/>
                  </a:lnTo>
                  <a:lnTo>
                    <a:pt x="129" y="109"/>
                  </a:lnTo>
                  <a:lnTo>
                    <a:pt x="116" y="127"/>
                  </a:lnTo>
                  <a:lnTo>
                    <a:pt x="111" y="134"/>
                  </a:lnTo>
                  <a:lnTo>
                    <a:pt x="97" y="134"/>
                  </a:lnTo>
                  <a:lnTo>
                    <a:pt x="91" y="126"/>
                  </a:lnTo>
                  <a:lnTo>
                    <a:pt x="87" y="114"/>
                  </a:lnTo>
                  <a:lnTo>
                    <a:pt x="79" y="125"/>
                  </a:lnTo>
                  <a:lnTo>
                    <a:pt x="63" y="127"/>
                  </a:lnTo>
                  <a:lnTo>
                    <a:pt x="49" y="127"/>
                  </a:lnTo>
                  <a:lnTo>
                    <a:pt x="43" y="116"/>
                  </a:lnTo>
                  <a:lnTo>
                    <a:pt x="41" y="106"/>
                  </a:lnTo>
                  <a:lnTo>
                    <a:pt x="35" y="109"/>
                  </a:lnTo>
                  <a:lnTo>
                    <a:pt x="24" y="109"/>
                  </a:lnTo>
                  <a:lnTo>
                    <a:pt x="11" y="101"/>
                  </a:lnTo>
                  <a:lnTo>
                    <a:pt x="8" y="86"/>
                  </a:lnTo>
                  <a:lnTo>
                    <a:pt x="18" y="51"/>
                  </a:lnTo>
                  <a:lnTo>
                    <a:pt x="7" y="29"/>
                  </a:lnTo>
                  <a:lnTo>
                    <a:pt x="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4" name="Freeform 111"/>
            <p:cNvSpPr>
              <a:spLocks/>
            </p:cNvSpPr>
            <p:nvPr/>
          </p:nvSpPr>
          <p:spPr bwMode="auto">
            <a:xfrm>
              <a:off x="325" y="1834"/>
              <a:ext cx="4" cy="1"/>
            </a:xfrm>
            <a:custGeom>
              <a:avLst/>
              <a:gdLst>
                <a:gd name="T0" fmla="*/ 0 w 20"/>
                <a:gd name="T1" fmla="*/ 0 h 5"/>
                <a:gd name="T2" fmla="*/ 0 w 20"/>
                <a:gd name="T3" fmla="*/ 0 h 5"/>
                <a:gd name="T4" fmla="*/ 0 w 20"/>
                <a:gd name="T5" fmla="*/ 0 h 5"/>
                <a:gd name="T6" fmla="*/ 0 w 20"/>
                <a:gd name="T7" fmla="*/ 0 h 5"/>
                <a:gd name="T8" fmla="*/ 0 w 20"/>
                <a:gd name="T9" fmla="*/ 0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5">
                  <a:moveTo>
                    <a:pt x="0" y="5"/>
                  </a:moveTo>
                  <a:lnTo>
                    <a:pt x="6" y="4"/>
                  </a:lnTo>
                  <a:lnTo>
                    <a:pt x="20" y="4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5" name="Freeform 112"/>
            <p:cNvSpPr>
              <a:spLocks/>
            </p:cNvSpPr>
            <p:nvPr/>
          </p:nvSpPr>
          <p:spPr bwMode="auto">
            <a:xfrm>
              <a:off x="330" y="1838"/>
              <a:ext cx="6" cy="2"/>
            </a:xfrm>
            <a:custGeom>
              <a:avLst/>
              <a:gdLst>
                <a:gd name="T0" fmla="*/ 0 w 27"/>
                <a:gd name="T1" fmla="*/ 0 h 9"/>
                <a:gd name="T2" fmla="*/ 0 w 27"/>
                <a:gd name="T3" fmla="*/ 0 h 9"/>
                <a:gd name="T4" fmla="*/ 0 w 27"/>
                <a:gd name="T5" fmla="*/ 0 h 9"/>
                <a:gd name="T6" fmla="*/ 0 w 27"/>
                <a:gd name="T7" fmla="*/ 0 h 9"/>
                <a:gd name="T8" fmla="*/ 0 w 27"/>
                <a:gd name="T9" fmla="*/ 0 h 9"/>
                <a:gd name="T10" fmla="*/ 0 w 27"/>
                <a:gd name="T11" fmla="*/ 0 h 9"/>
                <a:gd name="T12" fmla="*/ 0 w 27"/>
                <a:gd name="T13" fmla="*/ 0 h 9"/>
                <a:gd name="T14" fmla="*/ 0 w 27"/>
                <a:gd name="T15" fmla="*/ 0 h 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" h="9">
                  <a:moveTo>
                    <a:pt x="27" y="7"/>
                  </a:moveTo>
                  <a:lnTo>
                    <a:pt x="23" y="3"/>
                  </a:lnTo>
                  <a:lnTo>
                    <a:pt x="17" y="1"/>
                  </a:lnTo>
                  <a:lnTo>
                    <a:pt x="6" y="0"/>
                  </a:lnTo>
                  <a:lnTo>
                    <a:pt x="0" y="9"/>
                  </a:lnTo>
                  <a:lnTo>
                    <a:pt x="8" y="3"/>
                  </a:lnTo>
                  <a:lnTo>
                    <a:pt x="15" y="2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6" name="Freeform 113"/>
            <p:cNvSpPr>
              <a:spLocks/>
            </p:cNvSpPr>
            <p:nvPr/>
          </p:nvSpPr>
          <p:spPr bwMode="auto">
            <a:xfrm>
              <a:off x="340" y="1841"/>
              <a:ext cx="4" cy="1"/>
            </a:xfrm>
            <a:custGeom>
              <a:avLst/>
              <a:gdLst>
                <a:gd name="T0" fmla="*/ 0 w 20"/>
                <a:gd name="T1" fmla="*/ 0 h 4"/>
                <a:gd name="T2" fmla="*/ 0 w 20"/>
                <a:gd name="T3" fmla="*/ 0 h 4"/>
                <a:gd name="T4" fmla="*/ 0 w 20"/>
                <a:gd name="T5" fmla="*/ 0 h 4"/>
                <a:gd name="T6" fmla="*/ 0 w 20"/>
                <a:gd name="T7" fmla="*/ 0 h 4"/>
                <a:gd name="T8" fmla="*/ 0 w 20"/>
                <a:gd name="T9" fmla="*/ 0 h 4"/>
                <a:gd name="T10" fmla="*/ 0 w 20"/>
                <a:gd name="T11" fmla="*/ 0 h 4"/>
                <a:gd name="T12" fmla="*/ 0 w 20"/>
                <a:gd name="T13" fmla="*/ 0 h 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4">
                  <a:moveTo>
                    <a:pt x="0" y="2"/>
                  </a:moveTo>
                  <a:lnTo>
                    <a:pt x="4" y="0"/>
                  </a:lnTo>
                  <a:lnTo>
                    <a:pt x="11" y="0"/>
                  </a:lnTo>
                  <a:lnTo>
                    <a:pt x="20" y="4"/>
                  </a:lnTo>
                  <a:lnTo>
                    <a:pt x="15" y="3"/>
                  </a:lnTo>
                  <a:lnTo>
                    <a:pt x="11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7" name="Freeform 114"/>
            <p:cNvSpPr>
              <a:spLocks/>
            </p:cNvSpPr>
            <p:nvPr/>
          </p:nvSpPr>
          <p:spPr bwMode="auto">
            <a:xfrm>
              <a:off x="323" y="1845"/>
              <a:ext cx="6" cy="15"/>
            </a:xfrm>
            <a:custGeom>
              <a:avLst/>
              <a:gdLst>
                <a:gd name="T0" fmla="*/ 0 w 31"/>
                <a:gd name="T1" fmla="*/ 0 h 74"/>
                <a:gd name="T2" fmla="*/ 0 w 31"/>
                <a:gd name="T3" fmla="*/ 0 h 74"/>
                <a:gd name="T4" fmla="*/ 0 w 31"/>
                <a:gd name="T5" fmla="*/ 0 h 74"/>
                <a:gd name="T6" fmla="*/ 0 w 31"/>
                <a:gd name="T7" fmla="*/ 0 h 74"/>
                <a:gd name="T8" fmla="*/ 0 w 31"/>
                <a:gd name="T9" fmla="*/ 0 h 74"/>
                <a:gd name="T10" fmla="*/ 0 w 31"/>
                <a:gd name="T11" fmla="*/ 0 h 74"/>
                <a:gd name="T12" fmla="*/ 0 w 31"/>
                <a:gd name="T13" fmla="*/ 0 h 74"/>
                <a:gd name="T14" fmla="*/ 0 w 31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" h="74">
                  <a:moveTo>
                    <a:pt x="0" y="0"/>
                  </a:moveTo>
                  <a:lnTo>
                    <a:pt x="17" y="19"/>
                  </a:lnTo>
                  <a:lnTo>
                    <a:pt x="25" y="42"/>
                  </a:lnTo>
                  <a:lnTo>
                    <a:pt x="26" y="74"/>
                  </a:lnTo>
                  <a:lnTo>
                    <a:pt x="31" y="49"/>
                  </a:lnTo>
                  <a:lnTo>
                    <a:pt x="29" y="29"/>
                  </a:lnTo>
                  <a:lnTo>
                    <a:pt x="2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8" name="Freeform 115"/>
            <p:cNvSpPr>
              <a:spLocks/>
            </p:cNvSpPr>
            <p:nvPr/>
          </p:nvSpPr>
          <p:spPr bwMode="auto">
            <a:xfrm>
              <a:off x="308" y="1839"/>
              <a:ext cx="10" cy="5"/>
            </a:xfrm>
            <a:custGeom>
              <a:avLst/>
              <a:gdLst>
                <a:gd name="T0" fmla="*/ 0 w 50"/>
                <a:gd name="T1" fmla="*/ 0 h 25"/>
                <a:gd name="T2" fmla="*/ 0 w 50"/>
                <a:gd name="T3" fmla="*/ 0 h 25"/>
                <a:gd name="T4" fmla="*/ 0 w 50"/>
                <a:gd name="T5" fmla="*/ 0 h 25"/>
                <a:gd name="T6" fmla="*/ 0 w 50"/>
                <a:gd name="T7" fmla="*/ 0 h 25"/>
                <a:gd name="T8" fmla="*/ 0 w 50"/>
                <a:gd name="T9" fmla="*/ 0 h 25"/>
                <a:gd name="T10" fmla="*/ 0 w 50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25">
                  <a:moveTo>
                    <a:pt x="0" y="11"/>
                  </a:moveTo>
                  <a:lnTo>
                    <a:pt x="19" y="13"/>
                  </a:lnTo>
                  <a:lnTo>
                    <a:pt x="50" y="25"/>
                  </a:lnTo>
                  <a:lnTo>
                    <a:pt x="28" y="9"/>
                  </a:lnTo>
                  <a:lnTo>
                    <a:pt x="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9" name="Freeform 116"/>
            <p:cNvSpPr>
              <a:spLocks/>
            </p:cNvSpPr>
            <p:nvPr/>
          </p:nvSpPr>
          <p:spPr bwMode="auto">
            <a:xfrm>
              <a:off x="321" y="1862"/>
              <a:ext cx="7" cy="7"/>
            </a:xfrm>
            <a:custGeom>
              <a:avLst/>
              <a:gdLst>
                <a:gd name="T0" fmla="*/ 0 w 39"/>
                <a:gd name="T1" fmla="*/ 0 h 33"/>
                <a:gd name="T2" fmla="*/ 0 w 39"/>
                <a:gd name="T3" fmla="*/ 0 h 33"/>
                <a:gd name="T4" fmla="*/ 0 w 39"/>
                <a:gd name="T5" fmla="*/ 0 h 33"/>
                <a:gd name="T6" fmla="*/ 0 w 39"/>
                <a:gd name="T7" fmla="*/ 0 h 33"/>
                <a:gd name="T8" fmla="*/ 0 w 3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33">
                  <a:moveTo>
                    <a:pt x="39" y="0"/>
                  </a:moveTo>
                  <a:lnTo>
                    <a:pt x="20" y="21"/>
                  </a:lnTo>
                  <a:lnTo>
                    <a:pt x="0" y="33"/>
                  </a:lnTo>
                  <a:lnTo>
                    <a:pt x="26" y="2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0" name="Freeform 117"/>
            <p:cNvSpPr>
              <a:spLocks/>
            </p:cNvSpPr>
            <p:nvPr/>
          </p:nvSpPr>
          <p:spPr bwMode="auto">
            <a:xfrm>
              <a:off x="332" y="1858"/>
              <a:ext cx="7" cy="7"/>
            </a:xfrm>
            <a:custGeom>
              <a:avLst/>
              <a:gdLst>
                <a:gd name="T0" fmla="*/ 0 w 38"/>
                <a:gd name="T1" fmla="*/ 0 h 35"/>
                <a:gd name="T2" fmla="*/ 0 w 38"/>
                <a:gd name="T3" fmla="*/ 0 h 35"/>
                <a:gd name="T4" fmla="*/ 0 w 38"/>
                <a:gd name="T5" fmla="*/ 0 h 35"/>
                <a:gd name="T6" fmla="*/ 0 w 38"/>
                <a:gd name="T7" fmla="*/ 0 h 35"/>
                <a:gd name="T8" fmla="*/ 0 w 38"/>
                <a:gd name="T9" fmla="*/ 0 h 35"/>
                <a:gd name="T10" fmla="*/ 0 w 38"/>
                <a:gd name="T11" fmla="*/ 0 h 35"/>
                <a:gd name="T12" fmla="*/ 0 w 38"/>
                <a:gd name="T13" fmla="*/ 0 h 35"/>
                <a:gd name="T14" fmla="*/ 0 w 38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" h="35">
                  <a:moveTo>
                    <a:pt x="0" y="0"/>
                  </a:moveTo>
                  <a:lnTo>
                    <a:pt x="3" y="13"/>
                  </a:lnTo>
                  <a:lnTo>
                    <a:pt x="22" y="29"/>
                  </a:lnTo>
                  <a:lnTo>
                    <a:pt x="38" y="35"/>
                  </a:lnTo>
                  <a:lnTo>
                    <a:pt x="12" y="32"/>
                  </a:lnTo>
                  <a:lnTo>
                    <a:pt x="3" y="21"/>
                  </a:lnTo>
                  <a:lnTo>
                    <a:pt x="2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1" name="Freeform 118"/>
            <p:cNvSpPr>
              <a:spLocks/>
            </p:cNvSpPr>
            <p:nvPr/>
          </p:nvSpPr>
          <p:spPr bwMode="auto">
            <a:xfrm>
              <a:off x="278" y="1810"/>
              <a:ext cx="41" cy="31"/>
            </a:xfrm>
            <a:custGeom>
              <a:avLst/>
              <a:gdLst>
                <a:gd name="T0" fmla="*/ 0 w 201"/>
                <a:gd name="T1" fmla="*/ 0 h 158"/>
                <a:gd name="T2" fmla="*/ 0 w 201"/>
                <a:gd name="T3" fmla="*/ 0 h 158"/>
                <a:gd name="T4" fmla="*/ 0 w 201"/>
                <a:gd name="T5" fmla="*/ 0 h 158"/>
                <a:gd name="T6" fmla="*/ 0 w 201"/>
                <a:gd name="T7" fmla="*/ 0 h 158"/>
                <a:gd name="T8" fmla="*/ 0 w 201"/>
                <a:gd name="T9" fmla="*/ 0 h 158"/>
                <a:gd name="T10" fmla="*/ 0 w 201"/>
                <a:gd name="T11" fmla="*/ 0 h 158"/>
                <a:gd name="T12" fmla="*/ 0 w 201"/>
                <a:gd name="T13" fmla="*/ 0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1" h="158">
                  <a:moveTo>
                    <a:pt x="165" y="158"/>
                  </a:moveTo>
                  <a:lnTo>
                    <a:pt x="201" y="76"/>
                  </a:lnTo>
                  <a:lnTo>
                    <a:pt x="132" y="31"/>
                  </a:lnTo>
                  <a:lnTo>
                    <a:pt x="29" y="0"/>
                  </a:lnTo>
                  <a:lnTo>
                    <a:pt x="0" y="87"/>
                  </a:lnTo>
                  <a:lnTo>
                    <a:pt x="94" y="114"/>
                  </a:lnTo>
                  <a:lnTo>
                    <a:pt x="165" y="15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2" name="Oval 119"/>
            <p:cNvSpPr>
              <a:spLocks noChangeArrowheads="1"/>
            </p:cNvSpPr>
            <p:nvPr/>
          </p:nvSpPr>
          <p:spPr bwMode="auto">
            <a:xfrm>
              <a:off x="304" y="1824"/>
              <a:ext cx="7" cy="9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10543" name="Freeform 120"/>
            <p:cNvSpPr>
              <a:spLocks/>
            </p:cNvSpPr>
            <p:nvPr/>
          </p:nvSpPr>
          <p:spPr bwMode="auto">
            <a:xfrm>
              <a:off x="297" y="1826"/>
              <a:ext cx="10" cy="22"/>
            </a:xfrm>
            <a:custGeom>
              <a:avLst/>
              <a:gdLst>
                <a:gd name="T0" fmla="*/ 0 w 52"/>
                <a:gd name="T1" fmla="*/ 0 h 111"/>
                <a:gd name="T2" fmla="*/ 0 w 52"/>
                <a:gd name="T3" fmla="*/ 0 h 111"/>
                <a:gd name="T4" fmla="*/ 0 w 52"/>
                <a:gd name="T5" fmla="*/ 0 h 111"/>
                <a:gd name="T6" fmla="*/ 0 w 52"/>
                <a:gd name="T7" fmla="*/ 0 h 111"/>
                <a:gd name="T8" fmla="*/ 0 w 52"/>
                <a:gd name="T9" fmla="*/ 0 h 111"/>
                <a:gd name="T10" fmla="*/ 0 w 52"/>
                <a:gd name="T11" fmla="*/ 0 h 111"/>
                <a:gd name="T12" fmla="*/ 0 w 52"/>
                <a:gd name="T13" fmla="*/ 0 h 111"/>
                <a:gd name="T14" fmla="*/ 0 w 52"/>
                <a:gd name="T15" fmla="*/ 0 h 111"/>
                <a:gd name="T16" fmla="*/ 0 w 52"/>
                <a:gd name="T17" fmla="*/ 0 h 111"/>
                <a:gd name="T18" fmla="*/ 0 w 52"/>
                <a:gd name="T19" fmla="*/ 0 h 111"/>
                <a:gd name="T20" fmla="*/ 0 w 52"/>
                <a:gd name="T21" fmla="*/ 0 h 111"/>
                <a:gd name="T22" fmla="*/ 0 w 52"/>
                <a:gd name="T23" fmla="*/ 0 h 111"/>
                <a:gd name="T24" fmla="*/ 0 w 52"/>
                <a:gd name="T25" fmla="*/ 0 h 111"/>
                <a:gd name="T26" fmla="*/ 0 w 52"/>
                <a:gd name="T27" fmla="*/ 0 h 111"/>
                <a:gd name="T28" fmla="*/ 0 w 52"/>
                <a:gd name="T29" fmla="*/ 0 h 111"/>
                <a:gd name="T30" fmla="*/ 0 w 52"/>
                <a:gd name="T31" fmla="*/ 0 h 1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111">
                  <a:moveTo>
                    <a:pt x="4" y="74"/>
                  </a:moveTo>
                  <a:lnTo>
                    <a:pt x="7" y="55"/>
                  </a:lnTo>
                  <a:lnTo>
                    <a:pt x="5" y="36"/>
                  </a:lnTo>
                  <a:lnTo>
                    <a:pt x="4" y="23"/>
                  </a:lnTo>
                  <a:lnTo>
                    <a:pt x="0" y="13"/>
                  </a:lnTo>
                  <a:lnTo>
                    <a:pt x="4" y="4"/>
                  </a:lnTo>
                  <a:lnTo>
                    <a:pt x="11" y="0"/>
                  </a:lnTo>
                  <a:lnTo>
                    <a:pt x="27" y="6"/>
                  </a:lnTo>
                  <a:lnTo>
                    <a:pt x="33" y="16"/>
                  </a:lnTo>
                  <a:lnTo>
                    <a:pt x="37" y="27"/>
                  </a:lnTo>
                  <a:lnTo>
                    <a:pt x="39" y="39"/>
                  </a:lnTo>
                  <a:lnTo>
                    <a:pt x="40" y="59"/>
                  </a:lnTo>
                  <a:lnTo>
                    <a:pt x="52" y="79"/>
                  </a:lnTo>
                  <a:lnTo>
                    <a:pt x="23" y="111"/>
                  </a:lnTo>
                  <a:lnTo>
                    <a:pt x="11" y="103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4" name="Freeform 121"/>
            <p:cNvSpPr>
              <a:spLocks/>
            </p:cNvSpPr>
            <p:nvPr/>
          </p:nvSpPr>
          <p:spPr bwMode="auto">
            <a:xfrm>
              <a:off x="301" y="1841"/>
              <a:ext cx="7" cy="7"/>
            </a:xfrm>
            <a:custGeom>
              <a:avLst/>
              <a:gdLst>
                <a:gd name="T0" fmla="*/ 0 w 35"/>
                <a:gd name="T1" fmla="*/ 0 h 34"/>
                <a:gd name="T2" fmla="*/ 0 w 35"/>
                <a:gd name="T3" fmla="*/ 0 h 34"/>
                <a:gd name="T4" fmla="*/ 0 w 35"/>
                <a:gd name="T5" fmla="*/ 0 h 34"/>
                <a:gd name="T6" fmla="*/ 0 w 35"/>
                <a:gd name="T7" fmla="*/ 0 h 34"/>
                <a:gd name="T8" fmla="*/ 0 w 35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4">
                  <a:moveTo>
                    <a:pt x="24" y="0"/>
                  </a:moveTo>
                  <a:lnTo>
                    <a:pt x="35" y="4"/>
                  </a:lnTo>
                  <a:lnTo>
                    <a:pt x="9" y="34"/>
                  </a:lnTo>
                  <a:lnTo>
                    <a:pt x="0" y="2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5" name="Freeform 122"/>
            <p:cNvSpPr>
              <a:spLocks/>
            </p:cNvSpPr>
            <p:nvPr/>
          </p:nvSpPr>
          <p:spPr bwMode="auto">
            <a:xfrm>
              <a:off x="312" y="1815"/>
              <a:ext cx="9" cy="20"/>
            </a:xfrm>
            <a:custGeom>
              <a:avLst/>
              <a:gdLst>
                <a:gd name="T0" fmla="*/ 0 w 48"/>
                <a:gd name="T1" fmla="*/ 0 h 97"/>
                <a:gd name="T2" fmla="*/ 0 w 48"/>
                <a:gd name="T3" fmla="*/ 0 h 97"/>
                <a:gd name="T4" fmla="*/ 0 w 48"/>
                <a:gd name="T5" fmla="*/ 0 h 97"/>
                <a:gd name="T6" fmla="*/ 0 w 48"/>
                <a:gd name="T7" fmla="*/ 0 h 97"/>
                <a:gd name="T8" fmla="*/ 0 w 48"/>
                <a:gd name="T9" fmla="*/ 0 h 97"/>
                <a:gd name="T10" fmla="*/ 0 w 48"/>
                <a:gd name="T11" fmla="*/ 0 h 97"/>
                <a:gd name="T12" fmla="*/ 0 w 48"/>
                <a:gd name="T13" fmla="*/ 0 h 97"/>
                <a:gd name="T14" fmla="*/ 0 w 48"/>
                <a:gd name="T15" fmla="*/ 0 h 97"/>
                <a:gd name="T16" fmla="*/ 0 w 48"/>
                <a:gd name="T17" fmla="*/ 0 h 97"/>
                <a:gd name="T18" fmla="*/ 0 w 48"/>
                <a:gd name="T19" fmla="*/ 0 h 97"/>
                <a:gd name="T20" fmla="*/ 0 w 48"/>
                <a:gd name="T21" fmla="*/ 0 h 97"/>
                <a:gd name="T22" fmla="*/ 0 w 48"/>
                <a:gd name="T23" fmla="*/ 0 h 97"/>
                <a:gd name="T24" fmla="*/ 0 w 48"/>
                <a:gd name="T25" fmla="*/ 0 h 97"/>
                <a:gd name="T26" fmla="*/ 0 w 48"/>
                <a:gd name="T27" fmla="*/ 0 h 97"/>
                <a:gd name="T28" fmla="*/ 0 w 48"/>
                <a:gd name="T29" fmla="*/ 0 h 97"/>
                <a:gd name="T30" fmla="*/ 0 w 48"/>
                <a:gd name="T31" fmla="*/ 0 h 97"/>
                <a:gd name="T32" fmla="*/ 0 w 48"/>
                <a:gd name="T33" fmla="*/ 0 h 97"/>
                <a:gd name="T34" fmla="*/ 0 w 48"/>
                <a:gd name="T35" fmla="*/ 0 h 97"/>
                <a:gd name="T36" fmla="*/ 0 w 48"/>
                <a:gd name="T37" fmla="*/ 0 h 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97">
                  <a:moveTo>
                    <a:pt x="0" y="23"/>
                  </a:moveTo>
                  <a:lnTo>
                    <a:pt x="4" y="43"/>
                  </a:lnTo>
                  <a:lnTo>
                    <a:pt x="6" y="51"/>
                  </a:lnTo>
                  <a:lnTo>
                    <a:pt x="7" y="64"/>
                  </a:lnTo>
                  <a:lnTo>
                    <a:pt x="5" y="73"/>
                  </a:lnTo>
                  <a:lnTo>
                    <a:pt x="7" y="84"/>
                  </a:lnTo>
                  <a:lnTo>
                    <a:pt x="14" y="95"/>
                  </a:lnTo>
                  <a:lnTo>
                    <a:pt x="21" y="96"/>
                  </a:lnTo>
                  <a:lnTo>
                    <a:pt x="34" y="97"/>
                  </a:lnTo>
                  <a:lnTo>
                    <a:pt x="43" y="91"/>
                  </a:lnTo>
                  <a:lnTo>
                    <a:pt x="46" y="88"/>
                  </a:lnTo>
                  <a:lnTo>
                    <a:pt x="48" y="77"/>
                  </a:lnTo>
                  <a:lnTo>
                    <a:pt x="48" y="59"/>
                  </a:lnTo>
                  <a:lnTo>
                    <a:pt x="48" y="48"/>
                  </a:lnTo>
                  <a:lnTo>
                    <a:pt x="46" y="32"/>
                  </a:lnTo>
                  <a:lnTo>
                    <a:pt x="44" y="22"/>
                  </a:lnTo>
                  <a:lnTo>
                    <a:pt x="36" y="0"/>
                  </a:lnTo>
                  <a:lnTo>
                    <a:pt x="7" y="1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6" name="Freeform 123"/>
            <p:cNvSpPr>
              <a:spLocks/>
            </p:cNvSpPr>
            <p:nvPr/>
          </p:nvSpPr>
          <p:spPr bwMode="auto">
            <a:xfrm>
              <a:off x="315" y="1828"/>
              <a:ext cx="5" cy="4"/>
            </a:xfrm>
            <a:custGeom>
              <a:avLst/>
              <a:gdLst>
                <a:gd name="T0" fmla="*/ 0 w 24"/>
                <a:gd name="T1" fmla="*/ 0 h 20"/>
                <a:gd name="T2" fmla="*/ 0 w 24"/>
                <a:gd name="T3" fmla="*/ 0 h 20"/>
                <a:gd name="T4" fmla="*/ 0 w 24"/>
                <a:gd name="T5" fmla="*/ 0 h 20"/>
                <a:gd name="T6" fmla="*/ 0 w 24"/>
                <a:gd name="T7" fmla="*/ 0 h 20"/>
                <a:gd name="T8" fmla="*/ 0 w 24"/>
                <a:gd name="T9" fmla="*/ 0 h 20"/>
                <a:gd name="T10" fmla="*/ 0 w 24"/>
                <a:gd name="T11" fmla="*/ 0 h 20"/>
                <a:gd name="T12" fmla="*/ 0 w 24"/>
                <a:gd name="T13" fmla="*/ 0 h 20"/>
                <a:gd name="T14" fmla="*/ 0 w 24"/>
                <a:gd name="T15" fmla="*/ 0 h 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20">
                  <a:moveTo>
                    <a:pt x="24" y="5"/>
                  </a:moveTo>
                  <a:lnTo>
                    <a:pt x="12" y="0"/>
                  </a:lnTo>
                  <a:lnTo>
                    <a:pt x="3" y="1"/>
                  </a:lnTo>
                  <a:lnTo>
                    <a:pt x="0" y="5"/>
                  </a:lnTo>
                  <a:lnTo>
                    <a:pt x="1" y="20"/>
                  </a:lnTo>
                  <a:lnTo>
                    <a:pt x="3" y="8"/>
                  </a:lnTo>
                  <a:lnTo>
                    <a:pt x="5" y="4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6" name="Group 124"/>
          <p:cNvGrpSpPr>
            <a:grpSpLocks/>
          </p:cNvGrpSpPr>
          <p:nvPr/>
        </p:nvGrpSpPr>
        <p:grpSpPr bwMode="auto">
          <a:xfrm>
            <a:off x="627063" y="5437188"/>
            <a:ext cx="220662" cy="112712"/>
            <a:chOff x="375" y="2315"/>
            <a:chExt cx="139" cy="71"/>
          </a:xfrm>
        </p:grpSpPr>
        <p:sp>
          <p:nvSpPr>
            <p:cNvPr id="10527" name="Freeform 125"/>
            <p:cNvSpPr>
              <a:spLocks/>
            </p:cNvSpPr>
            <p:nvPr/>
          </p:nvSpPr>
          <p:spPr bwMode="auto">
            <a:xfrm>
              <a:off x="375" y="2315"/>
              <a:ext cx="139" cy="71"/>
            </a:xfrm>
            <a:custGeom>
              <a:avLst/>
              <a:gdLst>
                <a:gd name="T0" fmla="*/ 0 w 691"/>
                <a:gd name="T1" fmla="*/ 0 h 355"/>
                <a:gd name="T2" fmla="*/ 0 w 691"/>
                <a:gd name="T3" fmla="*/ 0 h 355"/>
                <a:gd name="T4" fmla="*/ 0 w 691"/>
                <a:gd name="T5" fmla="*/ 0 h 355"/>
                <a:gd name="T6" fmla="*/ 0 w 691"/>
                <a:gd name="T7" fmla="*/ 0 h 355"/>
                <a:gd name="T8" fmla="*/ 0 w 691"/>
                <a:gd name="T9" fmla="*/ 0 h 355"/>
                <a:gd name="T10" fmla="*/ 0 w 691"/>
                <a:gd name="T11" fmla="*/ 0 h 355"/>
                <a:gd name="T12" fmla="*/ 0 w 691"/>
                <a:gd name="T13" fmla="*/ 0 h 355"/>
                <a:gd name="T14" fmla="*/ 0 w 691"/>
                <a:gd name="T15" fmla="*/ 0 h 355"/>
                <a:gd name="T16" fmla="*/ 0 w 691"/>
                <a:gd name="T17" fmla="*/ 0 h 355"/>
                <a:gd name="T18" fmla="*/ 0 w 691"/>
                <a:gd name="T19" fmla="*/ 0 h 355"/>
                <a:gd name="T20" fmla="*/ 0 w 691"/>
                <a:gd name="T21" fmla="*/ 0 h 355"/>
                <a:gd name="T22" fmla="*/ 0 w 691"/>
                <a:gd name="T23" fmla="*/ 0 h 355"/>
                <a:gd name="T24" fmla="*/ 0 w 691"/>
                <a:gd name="T25" fmla="*/ 0 h 355"/>
                <a:gd name="T26" fmla="*/ 0 w 691"/>
                <a:gd name="T27" fmla="*/ 0 h 355"/>
                <a:gd name="T28" fmla="*/ 0 w 691"/>
                <a:gd name="T29" fmla="*/ 0 h 355"/>
                <a:gd name="T30" fmla="*/ 0 w 691"/>
                <a:gd name="T31" fmla="*/ 0 h 355"/>
                <a:gd name="T32" fmla="*/ 0 w 691"/>
                <a:gd name="T33" fmla="*/ 0 h 355"/>
                <a:gd name="T34" fmla="*/ 0 w 691"/>
                <a:gd name="T35" fmla="*/ 0 h 355"/>
                <a:gd name="T36" fmla="*/ 0 w 691"/>
                <a:gd name="T37" fmla="*/ 0 h 355"/>
                <a:gd name="T38" fmla="*/ 0 w 691"/>
                <a:gd name="T39" fmla="*/ 0 h 3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91" h="355">
                  <a:moveTo>
                    <a:pt x="279" y="11"/>
                  </a:moveTo>
                  <a:lnTo>
                    <a:pt x="274" y="104"/>
                  </a:lnTo>
                  <a:lnTo>
                    <a:pt x="455" y="189"/>
                  </a:lnTo>
                  <a:lnTo>
                    <a:pt x="607" y="226"/>
                  </a:lnTo>
                  <a:lnTo>
                    <a:pt x="691" y="263"/>
                  </a:lnTo>
                  <a:lnTo>
                    <a:pt x="687" y="313"/>
                  </a:lnTo>
                  <a:lnTo>
                    <a:pt x="577" y="343"/>
                  </a:lnTo>
                  <a:lnTo>
                    <a:pt x="413" y="355"/>
                  </a:lnTo>
                  <a:lnTo>
                    <a:pt x="274" y="331"/>
                  </a:lnTo>
                  <a:lnTo>
                    <a:pt x="188" y="307"/>
                  </a:lnTo>
                  <a:lnTo>
                    <a:pt x="183" y="334"/>
                  </a:lnTo>
                  <a:lnTo>
                    <a:pt x="74" y="331"/>
                  </a:lnTo>
                  <a:lnTo>
                    <a:pt x="7" y="318"/>
                  </a:lnTo>
                  <a:lnTo>
                    <a:pt x="7" y="270"/>
                  </a:lnTo>
                  <a:lnTo>
                    <a:pt x="0" y="242"/>
                  </a:lnTo>
                  <a:lnTo>
                    <a:pt x="0" y="173"/>
                  </a:lnTo>
                  <a:lnTo>
                    <a:pt x="18" y="135"/>
                  </a:lnTo>
                  <a:lnTo>
                    <a:pt x="53" y="91"/>
                  </a:lnTo>
                  <a:lnTo>
                    <a:pt x="60" y="0"/>
                  </a:lnTo>
                  <a:lnTo>
                    <a:pt x="279" y="11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8" name="Freeform 126"/>
            <p:cNvSpPr>
              <a:spLocks/>
            </p:cNvSpPr>
            <p:nvPr/>
          </p:nvSpPr>
          <p:spPr bwMode="auto">
            <a:xfrm>
              <a:off x="421" y="2341"/>
              <a:ext cx="42" cy="22"/>
            </a:xfrm>
            <a:custGeom>
              <a:avLst/>
              <a:gdLst>
                <a:gd name="T0" fmla="*/ 0 w 208"/>
                <a:gd name="T1" fmla="*/ 0 h 110"/>
                <a:gd name="T2" fmla="*/ 0 w 208"/>
                <a:gd name="T3" fmla="*/ 0 h 110"/>
                <a:gd name="T4" fmla="*/ 0 w 208"/>
                <a:gd name="T5" fmla="*/ 0 h 110"/>
                <a:gd name="T6" fmla="*/ 0 w 208"/>
                <a:gd name="T7" fmla="*/ 0 h 110"/>
                <a:gd name="T8" fmla="*/ 0 w 208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110">
                  <a:moveTo>
                    <a:pt x="53" y="0"/>
                  </a:moveTo>
                  <a:lnTo>
                    <a:pt x="0" y="58"/>
                  </a:lnTo>
                  <a:lnTo>
                    <a:pt x="186" y="110"/>
                  </a:lnTo>
                  <a:lnTo>
                    <a:pt x="208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9" name="Freeform 127"/>
            <p:cNvSpPr>
              <a:spLocks/>
            </p:cNvSpPr>
            <p:nvPr/>
          </p:nvSpPr>
          <p:spPr bwMode="auto">
            <a:xfrm>
              <a:off x="463" y="2356"/>
              <a:ext cx="46" cy="13"/>
            </a:xfrm>
            <a:custGeom>
              <a:avLst/>
              <a:gdLst>
                <a:gd name="T0" fmla="*/ 0 w 233"/>
                <a:gd name="T1" fmla="*/ 0 h 67"/>
                <a:gd name="T2" fmla="*/ 0 w 233"/>
                <a:gd name="T3" fmla="*/ 0 h 67"/>
                <a:gd name="T4" fmla="*/ 0 w 233"/>
                <a:gd name="T5" fmla="*/ 0 h 67"/>
                <a:gd name="T6" fmla="*/ 0 w 233"/>
                <a:gd name="T7" fmla="*/ 0 h 67"/>
                <a:gd name="T8" fmla="*/ 0 w 233"/>
                <a:gd name="T9" fmla="*/ 0 h 67"/>
                <a:gd name="T10" fmla="*/ 0 w 233"/>
                <a:gd name="T11" fmla="*/ 0 h 67"/>
                <a:gd name="T12" fmla="*/ 0 w 23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3" h="67">
                  <a:moveTo>
                    <a:pt x="27" y="0"/>
                  </a:moveTo>
                  <a:lnTo>
                    <a:pt x="0" y="32"/>
                  </a:lnTo>
                  <a:lnTo>
                    <a:pt x="115" y="62"/>
                  </a:lnTo>
                  <a:lnTo>
                    <a:pt x="168" y="67"/>
                  </a:lnTo>
                  <a:lnTo>
                    <a:pt x="233" y="64"/>
                  </a:lnTo>
                  <a:lnTo>
                    <a:pt x="165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0" name="Freeform 128"/>
            <p:cNvSpPr>
              <a:spLocks/>
            </p:cNvSpPr>
            <p:nvPr/>
          </p:nvSpPr>
          <p:spPr bwMode="auto">
            <a:xfrm>
              <a:off x="376" y="2341"/>
              <a:ext cx="134" cy="41"/>
            </a:xfrm>
            <a:custGeom>
              <a:avLst/>
              <a:gdLst>
                <a:gd name="T0" fmla="*/ 0 w 670"/>
                <a:gd name="T1" fmla="*/ 0 h 209"/>
                <a:gd name="T2" fmla="*/ 0 w 670"/>
                <a:gd name="T3" fmla="*/ 0 h 209"/>
                <a:gd name="T4" fmla="*/ 0 w 670"/>
                <a:gd name="T5" fmla="*/ 0 h 209"/>
                <a:gd name="T6" fmla="*/ 0 w 670"/>
                <a:gd name="T7" fmla="*/ 0 h 209"/>
                <a:gd name="T8" fmla="*/ 0 w 670"/>
                <a:gd name="T9" fmla="*/ 0 h 209"/>
                <a:gd name="T10" fmla="*/ 0 w 670"/>
                <a:gd name="T11" fmla="*/ 0 h 209"/>
                <a:gd name="T12" fmla="*/ 0 w 670"/>
                <a:gd name="T13" fmla="*/ 0 h 209"/>
                <a:gd name="T14" fmla="*/ 0 w 670"/>
                <a:gd name="T15" fmla="*/ 0 h 209"/>
                <a:gd name="T16" fmla="*/ 0 w 670"/>
                <a:gd name="T17" fmla="*/ 0 h 209"/>
                <a:gd name="T18" fmla="*/ 0 w 670"/>
                <a:gd name="T19" fmla="*/ 0 h 209"/>
                <a:gd name="T20" fmla="*/ 0 w 670"/>
                <a:gd name="T21" fmla="*/ 0 h 209"/>
                <a:gd name="T22" fmla="*/ 0 w 670"/>
                <a:gd name="T23" fmla="*/ 0 h 209"/>
                <a:gd name="T24" fmla="*/ 0 w 670"/>
                <a:gd name="T25" fmla="*/ 0 h 209"/>
                <a:gd name="T26" fmla="*/ 0 w 670"/>
                <a:gd name="T27" fmla="*/ 0 h 209"/>
                <a:gd name="T28" fmla="*/ 0 w 670"/>
                <a:gd name="T29" fmla="*/ 0 h 209"/>
                <a:gd name="T30" fmla="*/ 0 w 670"/>
                <a:gd name="T31" fmla="*/ 0 h 209"/>
                <a:gd name="T32" fmla="*/ 0 w 670"/>
                <a:gd name="T33" fmla="*/ 0 h 209"/>
                <a:gd name="T34" fmla="*/ 0 w 670"/>
                <a:gd name="T35" fmla="*/ 0 h 209"/>
                <a:gd name="T36" fmla="*/ 0 w 670"/>
                <a:gd name="T37" fmla="*/ 0 h 2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0" h="209">
                  <a:moveTo>
                    <a:pt x="670" y="178"/>
                  </a:moveTo>
                  <a:lnTo>
                    <a:pt x="670" y="146"/>
                  </a:lnTo>
                  <a:lnTo>
                    <a:pt x="582" y="155"/>
                  </a:lnTo>
                  <a:lnTo>
                    <a:pt x="442" y="134"/>
                  </a:lnTo>
                  <a:lnTo>
                    <a:pt x="361" y="116"/>
                  </a:lnTo>
                  <a:lnTo>
                    <a:pt x="206" y="66"/>
                  </a:lnTo>
                  <a:lnTo>
                    <a:pt x="140" y="58"/>
                  </a:lnTo>
                  <a:lnTo>
                    <a:pt x="73" y="34"/>
                  </a:lnTo>
                  <a:lnTo>
                    <a:pt x="40" y="0"/>
                  </a:lnTo>
                  <a:lnTo>
                    <a:pt x="0" y="43"/>
                  </a:lnTo>
                  <a:lnTo>
                    <a:pt x="0" y="132"/>
                  </a:lnTo>
                  <a:lnTo>
                    <a:pt x="49" y="146"/>
                  </a:lnTo>
                  <a:lnTo>
                    <a:pt x="170" y="162"/>
                  </a:lnTo>
                  <a:lnTo>
                    <a:pt x="218" y="167"/>
                  </a:lnTo>
                  <a:lnTo>
                    <a:pt x="298" y="196"/>
                  </a:lnTo>
                  <a:lnTo>
                    <a:pt x="388" y="209"/>
                  </a:lnTo>
                  <a:lnTo>
                    <a:pt x="452" y="209"/>
                  </a:lnTo>
                  <a:lnTo>
                    <a:pt x="553" y="209"/>
                  </a:lnTo>
                  <a:lnTo>
                    <a:pt x="670" y="17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1" name="Freeform 129"/>
            <p:cNvSpPr>
              <a:spLocks/>
            </p:cNvSpPr>
            <p:nvPr/>
          </p:nvSpPr>
          <p:spPr bwMode="auto">
            <a:xfrm>
              <a:off x="386" y="2317"/>
              <a:ext cx="44" cy="34"/>
            </a:xfrm>
            <a:custGeom>
              <a:avLst/>
              <a:gdLst>
                <a:gd name="T0" fmla="*/ 0 w 219"/>
                <a:gd name="T1" fmla="*/ 0 h 171"/>
                <a:gd name="T2" fmla="*/ 0 w 219"/>
                <a:gd name="T3" fmla="*/ 0 h 171"/>
                <a:gd name="T4" fmla="*/ 0 w 219"/>
                <a:gd name="T5" fmla="*/ 0 h 171"/>
                <a:gd name="T6" fmla="*/ 0 w 219"/>
                <a:gd name="T7" fmla="*/ 0 h 171"/>
                <a:gd name="T8" fmla="*/ 0 w 219"/>
                <a:gd name="T9" fmla="*/ 0 h 171"/>
                <a:gd name="T10" fmla="*/ 0 w 219"/>
                <a:gd name="T11" fmla="*/ 0 h 171"/>
                <a:gd name="T12" fmla="*/ 0 w 219"/>
                <a:gd name="T13" fmla="*/ 0 h 171"/>
                <a:gd name="T14" fmla="*/ 0 w 219"/>
                <a:gd name="T15" fmla="*/ 0 h 171"/>
                <a:gd name="T16" fmla="*/ 0 w 219"/>
                <a:gd name="T17" fmla="*/ 0 h 171"/>
                <a:gd name="T18" fmla="*/ 0 w 219"/>
                <a:gd name="T19" fmla="*/ 0 h 17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9" h="171">
                  <a:moveTo>
                    <a:pt x="214" y="11"/>
                  </a:moveTo>
                  <a:lnTo>
                    <a:pt x="207" y="96"/>
                  </a:lnTo>
                  <a:lnTo>
                    <a:pt x="219" y="114"/>
                  </a:lnTo>
                  <a:lnTo>
                    <a:pt x="170" y="171"/>
                  </a:lnTo>
                  <a:lnTo>
                    <a:pt x="103" y="171"/>
                  </a:lnTo>
                  <a:lnTo>
                    <a:pt x="26" y="146"/>
                  </a:lnTo>
                  <a:lnTo>
                    <a:pt x="0" y="112"/>
                  </a:lnTo>
                  <a:lnTo>
                    <a:pt x="15" y="89"/>
                  </a:lnTo>
                  <a:lnTo>
                    <a:pt x="20" y="0"/>
                  </a:lnTo>
                  <a:lnTo>
                    <a:pt x="214" y="11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7" name="Group 130"/>
          <p:cNvGrpSpPr>
            <a:grpSpLocks/>
          </p:cNvGrpSpPr>
          <p:nvPr/>
        </p:nvGrpSpPr>
        <p:grpSpPr bwMode="auto">
          <a:xfrm>
            <a:off x="631825" y="5240338"/>
            <a:ext cx="92075" cy="225425"/>
            <a:chOff x="378" y="2191"/>
            <a:chExt cx="58" cy="142"/>
          </a:xfrm>
        </p:grpSpPr>
        <p:sp>
          <p:nvSpPr>
            <p:cNvPr id="10525" name="Freeform 131"/>
            <p:cNvSpPr>
              <a:spLocks/>
            </p:cNvSpPr>
            <p:nvPr/>
          </p:nvSpPr>
          <p:spPr bwMode="auto">
            <a:xfrm>
              <a:off x="378" y="2191"/>
              <a:ext cx="58" cy="142"/>
            </a:xfrm>
            <a:custGeom>
              <a:avLst/>
              <a:gdLst>
                <a:gd name="T0" fmla="*/ 0 w 292"/>
                <a:gd name="T1" fmla="*/ 0 h 710"/>
                <a:gd name="T2" fmla="*/ 0 w 292"/>
                <a:gd name="T3" fmla="*/ 0 h 710"/>
                <a:gd name="T4" fmla="*/ 0 w 292"/>
                <a:gd name="T5" fmla="*/ 0 h 710"/>
                <a:gd name="T6" fmla="*/ 0 w 292"/>
                <a:gd name="T7" fmla="*/ 0 h 710"/>
                <a:gd name="T8" fmla="*/ 0 w 292"/>
                <a:gd name="T9" fmla="*/ 0 h 710"/>
                <a:gd name="T10" fmla="*/ 0 w 292"/>
                <a:gd name="T11" fmla="*/ 0 h 710"/>
                <a:gd name="T12" fmla="*/ 0 w 292"/>
                <a:gd name="T13" fmla="*/ 0 h 710"/>
                <a:gd name="T14" fmla="*/ 0 w 292"/>
                <a:gd name="T15" fmla="*/ 0 h 7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2" h="710">
                  <a:moveTo>
                    <a:pt x="24" y="15"/>
                  </a:moveTo>
                  <a:lnTo>
                    <a:pt x="6" y="256"/>
                  </a:lnTo>
                  <a:lnTo>
                    <a:pt x="10" y="454"/>
                  </a:lnTo>
                  <a:lnTo>
                    <a:pt x="0" y="678"/>
                  </a:lnTo>
                  <a:lnTo>
                    <a:pt x="144" y="710"/>
                  </a:lnTo>
                  <a:lnTo>
                    <a:pt x="283" y="710"/>
                  </a:lnTo>
                  <a:lnTo>
                    <a:pt x="292" y="0"/>
                  </a:lnTo>
                  <a:lnTo>
                    <a:pt x="24" y="15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6" name="Freeform 132"/>
            <p:cNvSpPr>
              <a:spLocks/>
            </p:cNvSpPr>
            <p:nvPr/>
          </p:nvSpPr>
          <p:spPr bwMode="auto">
            <a:xfrm>
              <a:off x="383" y="2193"/>
              <a:ext cx="50" cy="136"/>
            </a:xfrm>
            <a:custGeom>
              <a:avLst/>
              <a:gdLst>
                <a:gd name="T0" fmla="*/ 0 w 252"/>
                <a:gd name="T1" fmla="*/ 0 h 681"/>
                <a:gd name="T2" fmla="*/ 0 w 252"/>
                <a:gd name="T3" fmla="*/ 0 h 681"/>
                <a:gd name="T4" fmla="*/ 0 w 252"/>
                <a:gd name="T5" fmla="*/ 0 h 681"/>
                <a:gd name="T6" fmla="*/ 0 w 252"/>
                <a:gd name="T7" fmla="*/ 0 h 681"/>
                <a:gd name="T8" fmla="*/ 0 w 252"/>
                <a:gd name="T9" fmla="*/ 0 h 681"/>
                <a:gd name="T10" fmla="*/ 0 w 252"/>
                <a:gd name="T11" fmla="*/ 0 h 681"/>
                <a:gd name="T12" fmla="*/ 0 w 252"/>
                <a:gd name="T13" fmla="*/ 0 h 681"/>
                <a:gd name="T14" fmla="*/ 0 w 252"/>
                <a:gd name="T15" fmla="*/ 0 h 6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2" h="681">
                  <a:moveTo>
                    <a:pt x="23" y="21"/>
                  </a:moveTo>
                  <a:lnTo>
                    <a:pt x="0" y="223"/>
                  </a:lnTo>
                  <a:lnTo>
                    <a:pt x="5" y="385"/>
                  </a:lnTo>
                  <a:lnTo>
                    <a:pt x="5" y="633"/>
                  </a:lnTo>
                  <a:lnTo>
                    <a:pt x="128" y="681"/>
                  </a:lnTo>
                  <a:lnTo>
                    <a:pt x="238" y="681"/>
                  </a:lnTo>
                  <a:lnTo>
                    <a:pt x="252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Group 133"/>
          <p:cNvGrpSpPr>
            <a:grpSpLocks/>
          </p:cNvGrpSpPr>
          <p:nvPr/>
        </p:nvGrpSpPr>
        <p:grpSpPr bwMode="auto">
          <a:xfrm>
            <a:off x="679450" y="5468938"/>
            <a:ext cx="223838" cy="112712"/>
            <a:chOff x="408" y="2335"/>
            <a:chExt cx="141" cy="71"/>
          </a:xfrm>
        </p:grpSpPr>
        <p:sp>
          <p:nvSpPr>
            <p:cNvPr id="10520" name="Freeform 134"/>
            <p:cNvSpPr>
              <a:spLocks/>
            </p:cNvSpPr>
            <p:nvPr/>
          </p:nvSpPr>
          <p:spPr bwMode="auto">
            <a:xfrm>
              <a:off x="408" y="2335"/>
              <a:ext cx="141" cy="71"/>
            </a:xfrm>
            <a:custGeom>
              <a:avLst/>
              <a:gdLst>
                <a:gd name="T0" fmla="*/ 0 w 703"/>
                <a:gd name="T1" fmla="*/ 0 h 356"/>
                <a:gd name="T2" fmla="*/ 0 w 703"/>
                <a:gd name="T3" fmla="*/ 0 h 356"/>
                <a:gd name="T4" fmla="*/ 0 w 703"/>
                <a:gd name="T5" fmla="*/ 0 h 356"/>
                <a:gd name="T6" fmla="*/ 0 w 703"/>
                <a:gd name="T7" fmla="*/ 0 h 356"/>
                <a:gd name="T8" fmla="*/ 0 w 703"/>
                <a:gd name="T9" fmla="*/ 0 h 356"/>
                <a:gd name="T10" fmla="*/ 0 w 703"/>
                <a:gd name="T11" fmla="*/ 0 h 356"/>
                <a:gd name="T12" fmla="*/ 0 w 703"/>
                <a:gd name="T13" fmla="*/ 0 h 356"/>
                <a:gd name="T14" fmla="*/ 0 w 703"/>
                <a:gd name="T15" fmla="*/ 0 h 356"/>
                <a:gd name="T16" fmla="*/ 0 w 703"/>
                <a:gd name="T17" fmla="*/ 0 h 356"/>
                <a:gd name="T18" fmla="*/ 0 w 703"/>
                <a:gd name="T19" fmla="*/ 0 h 356"/>
                <a:gd name="T20" fmla="*/ 0 w 703"/>
                <a:gd name="T21" fmla="*/ 0 h 356"/>
                <a:gd name="T22" fmla="*/ 0 w 703"/>
                <a:gd name="T23" fmla="*/ 0 h 356"/>
                <a:gd name="T24" fmla="*/ 0 w 703"/>
                <a:gd name="T25" fmla="*/ 0 h 356"/>
                <a:gd name="T26" fmla="*/ 0 w 703"/>
                <a:gd name="T27" fmla="*/ 0 h 356"/>
                <a:gd name="T28" fmla="*/ 0 w 703"/>
                <a:gd name="T29" fmla="*/ 0 h 356"/>
                <a:gd name="T30" fmla="*/ 0 w 703"/>
                <a:gd name="T31" fmla="*/ 0 h 356"/>
                <a:gd name="T32" fmla="*/ 0 w 703"/>
                <a:gd name="T33" fmla="*/ 0 h 356"/>
                <a:gd name="T34" fmla="*/ 0 w 703"/>
                <a:gd name="T35" fmla="*/ 0 h 356"/>
                <a:gd name="T36" fmla="*/ 0 w 703"/>
                <a:gd name="T37" fmla="*/ 0 h 356"/>
                <a:gd name="T38" fmla="*/ 0 w 703"/>
                <a:gd name="T39" fmla="*/ 0 h 3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03" h="356">
                  <a:moveTo>
                    <a:pt x="285" y="13"/>
                  </a:moveTo>
                  <a:lnTo>
                    <a:pt x="280" y="104"/>
                  </a:lnTo>
                  <a:lnTo>
                    <a:pt x="463" y="191"/>
                  </a:lnTo>
                  <a:lnTo>
                    <a:pt x="617" y="227"/>
                  </a:lnTo>
                  <a:lnTo>
                    <a:pt x="703" y="264"/>
                  </a:lnTo>
                  <a:lnTo>
                    <a:pt x="698" y="314"/>
                  </a:lnTo>
                  <a:lnTo>
                    <a:pt x="588" y="345"/>
                  </a:lnTo>
                  <a:lnTo>
                    <a:pt x="420" y="356"/>
                  </a:lnTo>
                  <a:lnTo>
                    <a:pt x="280" y="332"/>
                  </a:lnTo>
                  <a:lnTo>
                    <a:pt x="194" y="307"/>
                  </a:lnTo>
                  <a:lnTo>
                    <a:pt x="188" y="335"/>
                  </a:lnTo>
                  <a:lnTo>
                    <a:pt x="76" y="332"/>
                  </a:lnTo>
                  <a:lnTo>
                    <a:pt x="8" y="320"/>
                  </a:lnTo>
                  <a:lnTo>
                    <a:pt x="8" y="271"/>
                  </a:lnTo>
                  <a:lnTo>
                    <a:pt x="0" y="243"/>
                  </a:lnTo>
                  <a:lnTo>
                    <a:pt x="0" y="174"/>
                  </a:lnTo>
                  <a:lnTo>
                    <a:pt x="22" y="136"/>
                  </a:lnTo>
                  <a:lnTo>
                    <a:pt x="56" y="94"/>
                  </a:lnTo>
                  <a:lnTo>
                    <a:pt x="64" y="0"/>
                  </a:lnTo>
                  <a:lnTo>
                    <a:pt x="285" y="13"/>
                  </a:lnTo>
                  <a:close/>
                </a:path>
              </a:pathLst>
            </a:custGeom>
            <a:solidFill>
              <a:srgbClr val="60606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1" name="Freeform 135"/>
            <p:cNvSpPr>
              <a:spLocks/>
            </p:cNvSpPr>
            <p:nvPr/>
          </p:nvSpPr>
          <p:spPr bwMode="auto">
            <a:xfrm>
              <a:off x="455" y="2361"/>
              <a:ext cx="42" cy="22"/>
            </a:xfrm>
            <a:custGeom>
              <a:avLst/>
              <a:gdLst>
                <a:gd name="T0" fmla="*/ 0 w 210"/>
                <a:gd name="T1" fmla="*/ 0 h 111"/>
                <a:gd name="T2" fmla="*/ 0 w 210"/>
                <a:gd name="T3" fmla="*/ 0 h 111"/>
                <a:gd name="T4" fmla="*/ 0 w 210"/>
                <a:gd name="T5" fmla="*/ 0 h 111"/>
                <a:gd name="T6" fmla="*/ 0 w 210"/>
                <a:gd name="T7" fmla="*/ 0 h 111"/>
                <a:gd name="T8" fmla="*/ 0 w 210"/>
                <a:gd name="T9" fmla="*/ 0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111">
                  <a:moveTo>
                    <a:pt x="53" y="0"/>
                  </a:moveTo>
                  <a:lnTo>
                    <a:pt x="0" y="60"/>
                  </a:lnTo>
                  <a:lnTo>
                    <a:pt x="187" y="111"/>
                  </a:lnTo>
                  <a:lnTo>
                    <a:pt x="210" y="7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2" name="Freeform 136"/>
            <p:cNvSpPr>
              <a:spLocks/>
            </p:cNvSpPr>
            <p:nvPr/>
          </p:nvSpPr>
          <p:spPr bwMode="auto">
            <a:xfrm>
              <a:off x="497" y="2377"/>
              <a:ext cx="47" cy="13"/>
            </a:xfrm>
            <a:custGeom>
              <a:avLst/>
              <a:gdLst>
                <a:gd name="T0" fmla="*/ 0 w 237"/>
                <a:gd name="T1" fmla="*/ 0 h 66"/>
                <a:gd name="T2" fmla="*/ 0 w 237"/>
                <a:gd name="T3" fmla="*/ 0 h 66"/>
                <a:gd name="T4" fmla="*/ 0 w 237"/>
                <a:gd name="T5" fmla="*/ 0 h 66"/>
                <a:gd name="T6" fmla="*/ 0 w 237"/>
                <a:gd name="T7" fmla="*/ 0 h 66"/>
                <a:gd name="T8" fmla="*/ 0 w 237"/>
                <a:gd name="T9" fmla="*/ 0 h 66"/>
                <a:gd name="T10" fmla="*/ 0 w 237"/>
                <a:gd name="T11" fmla="*/ 0 h 66"/>
                <a:gd name="T12" fmla="*/ 0 w 237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7" h="66">
                  <a:moveTo>
                    <a:pt x="27" y="0"/>
                  </a:moveTo>
                  <a:lnTo>
                    <a:pt x="0" y="31"/>
                  </a:lnTo>
                  <a:lnTo>
                    <a:pt x="116" y="59"/>
                  </a:lnTo>
                  <a:lnTo>
                    <a:pt x="171" y="66"/>
                  </a:lnTo>
                  <a:lnTo>
                    <a:pt x="237" y="61"/>
                  </a:lnTo>
                  <a:lnTo>
                    <a:pt x="168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3" name="Freeform 137"/>
            <p:cNvSpPr>
              <a:spLocks/>
            </p:cNvSpPr>
            <p:nvPr/>
          </p:nvSpPr>
          <p:spPr bwMode="auto">
            <a:xfrm>
              <a:off x="410" y="2361"/>
              <a:ext cx="135" cy="42"/>
            </a:xfrm>
            <a:custGeom>
              <a:avLst/>
              <a:gdLst>
                <a:gd name="T0" fmla="*/ 0 w 678"/>
                <a:gd name="T1" fmla="*/ 0 h 211"/>
                <a:gd name="T2" fmla="*/ 0 w 678"/>
                <a:gd name="T3" fmla="*/ 0 h 211"/>
                <a:gd name="T4" fmla="*/ 0 w 678"/>
                <a:gd name="T5" fmla="*/ 0 h 211"/>
                <a:gd name="T6" fmla="*/ 0 w 678"/>
                <a:gd name="T7" fmla="*/ 0 h 211"/>
                <a:gd name="T8" fmla="*/ 0 w 678"/>
                <a:gd name="T9" fmla="*/ 0 h 211"/>
                <a:gd name="T10" fmla="*/ 0 w 678"/>
                <a:gd name="T11" fmla="*/ 0 h 211"/>
                <a:gd name="T12" fmla="*/ 0 w 678"/>
                <a:gd name="T13" fmla="*/ 0 h 211"/>
                <a:gd name="T14" fmla="*/ 0 w 678"/>
                <a:gd name="T15" fmla="*/ 0 h 211"/>
                <a:gd name="T16" fmla="*/ 0 w 678"/>
                <a:gd name="T17" fmla="*/ 0 h 211"/>
                <a:gd name="T18" fmla="*/ 0 w 678"/>
                <a:gd name="T19" fmla="*/ 0 h 211"/>
                <a:gd name="T20" fmla="*/ 0 w 678"/>
                <a:gd name="T21" fmla="*/ 0 h 211"/>
                <a:gd name="T22" fmla="*/ 0 w 678"/>
                <a:gd name="T23" fmla="*/ 0 h 211"/>
                <a:gd name="T24" fmla="*/ 0 w 678"/>
                <a:gd name="T25" fmla="*/ 0 h 211"/>
                <a:gd name="T26" fmla="*/ 0 w 678"/>
                <a:gd name="T27" fmla="*/ 0 h 211"/>
                <a:gd name="T28" fmla="*/ 0 w 678"/>
                <a:gd name="T29" fmla="*/ 0 h 211"/>
                <a:gd name="T30" fmla="*/ 0 w 678"/>
                <a:gd name="T31" fmla="*/ 0 h 211"/>
                <a:gd name="T32" fmla="*/ 0 w 678"/>
                <a:gd name="T33" fmla="*/ 0 h 211"/>
                <a:gd name="T34" fmla="*/ 0 w 678"/>
                <a:gd name="T35" fmla="*/ 0 h 211"/>
                <a:gd name="T36" fmla="*/ 0 w 678"/>
                <a:gd name="T37" fmla="*/ 0 h 2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8" h="211">
                  <a:moveTo>
                    <a:pt x="678" y="178"/>
                  </a:moveTo>
                  <a:lnTo>
                    <a:pt x="678" y="147"/>
                  </a:lnTo>
                  <a:lnTo>
                    <a:pt x="590" y="156"/>
                  </a:lnTo>
                  <a:lnTo>
                    <a:pt x="446" y="136"/>
                  </a:lnTo>
                  <a:lnTo>
                    <a:pt x="365" y="117"/>
                  </a:lnTo>
                  <a:lnTo>
                    <a:pt x="209" y="66"/>
                  </a:lnTo>
                  <a:lnTo>
                    <a:pt x="140" y="60"/>
                  </a:lnTo>
                  <a:lnTo>
                    <a:pt x="74" y="35"/>
                  </a:lnTo>
                  <a:lnTo>
                    <a:pt x="39" y="0"/>
                  </a:lnTo>
                  <a:lnTo>
                    <a:pt x="0" y="44"/>
                  </a:lnTo>
                  <a:lnTo>
                    <a:pt x="0" y="133"/>
                  </a:lnTo>
                  <a:lnTo>
                    <a:pt x="50" y="147"/>
                  </a:lnTo>
                  <a:lnTo>
                    <a:pt x="171" y="162"/>
                  </a:lnTo>
                  <a:lnTo>
                    <a:pt x="220" y="170"/>
                  </a:lnTo>
                  <a:lnTo>
                    <a:pt x="300" y="197"/>
                  </a:lnTo>
                  <a:lnTo>
                    <a:pt x="392" y="211"/>
                  </a:lnTo>
                  <a:lnTo>
                    <a:pt x="458" y="211"/>
                  </a:lnTo>
                  <a:lnTo>
                    <a:pt x="560" y="211"/>
                  </a:lnTo>
                  <a:lnTo>
                    <a:pt x="678" y="178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4" name="Freeform 138"/>
            <p:cNvSpPr>
              <a:spLocks/>
            </p:cNvSpPr>
            <p:nvPr/>
          </p:nvSpPr>
          <p:spPr bwMode="auto">
            <a:xfrm>
              <a:off x="419" y="2337"/>
              <a:ext cx="45" cy="34"/>
            </a:xfrm>
            <a:custGeom>
              <a:avLst/>
              <a:gdLst>
                <a:gd name="T0" fmla="*/ 0 w 224"/>
                <a:gd name="T1" fmla="*/ 0 h 170"/>
                <a:gd name="T2" fmla="*/ 0 w 224"/>
                <a:gd name="T3" fmla="*/ 0 h 170"/>
                <a:gd name="T4" fmla="*/ 0 w 224"/>
                <a:gd name="T5" fmla="*/ 0 h 170"/>
                <a:gd name="T6" fmla="*/ 0 w 224"/>
                <a:gd name="T7" fmla="*/ 0 h 170"/>
                <a:gd name="T8" fmla="*/ 0 w 224"/>
                <a:gd name="T9" fmla="*/ 0 h 170"/>
                <a:gd name="T10" fmla="*/ 0 w 224"/>
                <a:gd name="T11" fmla="*/ 0 h 170"/>
                <a:gd name="T12" fmla="*/ 0 w 224"/>
                <a:gd name="T13" fmla="*/ 0 h 170"/>
                <a:gd name="T14" fmla="*/ 0 w 224"/>
                <a:gd name="T15" fmla="*/ 0 h 170"/>
                <a:gd name="T16" fmla="*/ 0 w 224"/>
                <a:gd name="T17" fmla="*/ 0 h 170"/>
                <a:gd name="T18" fmla="*/ 0 w 224"/>
                <a:gd name="T19" fmla="*/ 0 h 1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24" h="170">
                  <a:moveTo>
                    <a:pt x="216" y="12"/>
                  </a:moveTo>
                  <a:lnTo>
                    <a:pt x="210" y="95"/>
                  </a:lnTo>
                  <a:lnTo>
                    <a:pt x="224" y="114"/>
                  </a:lnTo>
                  <a:lnTo>
                    <a:pt x="173" y="170"/>
                  </a:lnTo>
                  <a:lnTo>
                    <a:pt x="105" y="170"/>
                  </a:lnTo>
                  <a:lnTo>
                    <a:pt x="28" y="145"/>
                  </a:lnTo>
                  <a:lnTo>
                    <a:pt x="0" y="112"/>
                  </a:lnTo>
                  <a:lnTo>
                    <a:pt x="16" y="89"/>
                  </a:lnTo>
                  <a:lnTo>
                    <a:pt x="20" y="0"/>
                  </a:lnTo>
                  <a:lnTo>
                    <a:pt x="216" y="12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9" name="Oval 139"/>
          <p:cNvSpPr>
            <a:spLocks noChangeArrowheads="1"/>
          </p:cNvSpPr>
          <p:nvPr/>
        </p:nvSpPr>
        <p:spPr bwMode="auto">
          <a:xfrm>
            <a:off x="346075" y="5470525"/>
            <a:ext cx="265113" cy="103188"/>
          </a:xfrm>
          <a:prstGeom prst="ellipse">
            <a:avLst/>
          </a:prstGeom>
          <a:solidFill>
            <a:srgbClr val="60606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260" name="Rectangle 140"/>
          <p:cNvSpPr>
            <a:spLocks noChangeArrowheads="1"/>
          </p:cNvSpPr>
          <p:nvPr/>
        </p:nvSpPr>
        <p:spPr bwMode="auto">
          <a:xfrm>
            <a:off x="442913" y="5265738"/>
            <a:ext cx="69850" cy="234950"/>
          </a:xfrm>
          <a:prstGeom prst="rect">
            <a:avLst/>
          </a:prstGeom>
          <a:solidFill>
            <a:srgbClr val="606060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grpSp>
        <p:nvGrpSpPr>
          <p:cNvPr id="10261" name="Group 141"/>
          <p:cNvGrpSpPr>
            <a:grpSpLocks/>
          </p:cNvGrpSpPr>
          <p:nvPr/>
        </p:nvGrpSpPr>
        <p:grpSpPr bwMode="auto">
          <a:xfrm>
            <a:off x="320675" y="5176838"/>
            <a:ext cx="350838" cy="122237"/>
            <a:chOff x="182" y="2151"/>
            <a:chExt cx="221" cy="77"/>
          </a:xfrm>
        </p:grpSpPr>
        <p:sp>
          <p:nvSpPr>
            <p:cNvPr id="10518" name="Freeform 142"/>
            <p:cNvSpPr>
              <a:spLocks/>
            </p:cNvSpPr>
            <p:nvPr/>
          </p:nvSpPr>
          <p:spPr bwMode="auto">
            <a:xfrm>
              <a:off x="182" y="2151"/>
              <a:ext cx="221" cy="77"/>
            </a:xfrm>
            <a:custGeom>
              <a:avLst/>
              <a:gdLst>
                <a:gd name="T0" fmla="*/ 0 w 1106"/>
                <a:gd name="T1" fmla="*/ 0 h 386"/>
                <a:gd name="T2" fmla="*/ 0 w 1106"/>
                <a:gd name="T3" fmla="*/ 0 h 386"/>
                <a:gd name="T4" fmla="*/ 0 w 1106"/>
                <a:gd name="T5" fmla="*/ 0 h 386"/>
                <a:gd name="T6" fmla="*/ 0 w 1106"/>
                <a:gd name="T7" fmla="*/ 0 h 386"/>
                <a:gd name="T8" fmla="*/ 0 w 1106"/>
                <a:gd name="T9" fmla="*/ 0 h 386"/>
                <a:gd name="T10" fmla="*/ 0 w 1106"/>
                <a:gd name="T11" fmla="*/ 0 h 386"/>
                <a:gd name="T12" fmla="*/ 0 w 1106"/>
                <a:gd name="T13" fmla="*/ 0 h 386"/>
                <a:gd name="T14" fmla="*/ 0 w 1106"/>
                <a:gd name="T15" fmla="*/ 0 h 3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06" h="386">
                  <a:moveTo>
                    <a:pt x="1106" y="202"/>
                  </a:moveTo>
                  <a:lnTo>
                    <a:pt x="1099" y="321"/>
                  </a:lnTo>
                  <a:lnTo>
                    <a:pt x="735" y="386"/>
                  </a:lnTo>
                  <a:lnTo>
                    <a:pt x="334" y="386"/>
                  </a:lnTo>
                  <a:lnTo>
                    <a:pt x="19" y="288"/>
                  </a:lnTo>
                  <a:lnTo>
                    <a:pt x="0" y="10"/>
                  </a:lnTo>
                  <a:lnTo>
                    <a:pt x="625" y="0"/>
                  </a:lnTo>
                  <a:lnTo>
                    <a:pt x="1106" y="202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9" name="Freeform 143"/>
            <p:cNvSpPr>
              <a:spLocks/>
            </p:cNvSpPr>
            <p:nvPr/>
          </p:nvSpPr>
          <p:spPr bwMode="auto">
            <a:xfrm>
              <a:off x="187" y="2180"/>
              <a:ext cx="211" cy="45"/>
            </a:xfrm>
            <a:custGeom>
              <a:avLst/>
              <a:gdLst>
                <a:gd name="T0" fmla="*/ 0 w 1055"/>
                <a:gd name="T1" fmla="*/ 0 h 221"/>
                <a:gd name="T2" fmla="*/ 0 w 1055"/>
                <a:gd name="T3" fmla="*/ 0 h 221"/>
                <a:gd name="T4" fmla="*/ 0 w 1055"/>
                <a:gd name="T5" fmla="*/ 0 h 221"/>
                <a:gd name="T6" fmla="*/ 0 w 1055"/>
                <a:gd name="T7" fmla="*/ 0 h 221"/>
                <a:gd name="T8" fmla="*/ 0 w 1055"/>
                <a:gd name="T9" fmla="*/ 0 h 221"/>
                <a:gd name="T10" fmla="*/ 0 w 1055"/>
                <a:gd name="T11" fmla="*/ 0 h 221"/>
                <a:gd name="T12" fmla="*/ 0 w 1055"/>
                <a:gd name="T13" fmla="*/ 0 h 221"/>
                <a:gd name="T14" fmla="*/ 0 w 1055"/>
                <a:gd name="T15" fmla="*/ 0 h 221"/>
                <a:gd name="T16" fmla="*/ 0 w 1055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55" h="221">
                  <a:moveTo>
                    <a:pt x="1055" y="75"/>
                  </a:moveTo>
                  <a:lnTo>
                    <a:pt x="1049" y="162"/>
                  </a:lnTo>
                  <a:lnTo>
                    <a:pt x="721" y="221"/>
                  </a:lnTo>
                  <a:lnTo>
                    <a:pt x="296" y="221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283" y="119"/>
                  </a:lnTo>
                  <a:lnTo>
                    <a:pt x="716" y="124"/>
                  </a:lnTo>
                  <a:lnTo>
                    <a:pt x="1055" y="7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2" name="Freeform 144"/>
          <p:cNvSpPr>
            <a:spLocks/>
          </p:cNvSpPr>
          <p:nvPr/>
        </p:nvSpPr>
        <p:spPr bwMode="auto">
          <a:xfrm>
            <a:off x="309563" y="5048250"/>
            <a:ext cx="479425" cy="444500"/>
          </a:xfrm>
          <a:custGeom>
            <a:avLst/>
            <a:gdLst>
              <a:gd name="T0" fmla="*/ 2147483646 w 1507"/>
              <a:gd name="T1" fmla="*/ 2147483646 h 1401"/>
              <a:gd name="T2" fmla="*/ 2147483646 w 1507"/>
              <a:gd name="T3" fmla="*/ 2147483646 h 1401"/>
              <a:gd name="T4" fmla="*/ 2147483646 w 1507"/>
              <a:gd name="T5" fmla="*/ 2147483646 h 1401"/>
              <a:gd name="T6" fmla="*/ 2147483646 w 1507"/>
              <a:gd name="T7" fmla="*/ 2147483646 h 1401"/>
              <a:gd name="T8" fmla="*/ 2147483646 w 1507"/>
              <a:gd name="T9" fmla="*/ 2147483646 h 1401"/>
              <a:gd name="T10" fmla="*/ 2147483646 w 1507"/>
              <a:gd name="T11" fmla="*/ 2147483646 h 1401"/>
              <a:gd name="T12" fmla="*/ 2147483646 w 1507"/>
              <a:gd name="T13" fmla="*/ 2147483646 h 1401"/>
              <a:gd name="T14" fmla="*/ 2147483646 w 1507"/>
              <a:gd name="T15" fmla="*/ 2147483646 h 1401"/>
              <a:gd name="T16" fmla="*/ 2147483646 w 1507"/>
              <a:gd name="T17" fmla="*/ 2147483646 h 1401"/>
              <a:gd name="T18" fmla="*/ 2147483646 w 1507"/>
              <a:gd name="T19" fmla="*/ 2147483646 h 1401"/>
              <a:gd name="T20" fmla="*/ 2147483646 w 1507"/>
              <a:gd name="T21" fmla="*/ 2147483646 h 1401"/>
              <a:gd name="T22" fmla="*/ 2147483646 w 1507"/>
              <a:gd name="T23" fmla="*/ 2147483646 h 1401"/>
              <a:gd name="T24" fmla="*/ 2147483646 w 1507"/>
              <a:gd name="T25" fmla="*/ 2147483646 h 1401"/>
              <a:gd name="T26" fmla="*/ 2147483646 w 1507"/>
              <a:gd name="T27" fmla="*/ 2147483646 h 1401"/>
              <a:gd name="T28" fmla="*/ 2147483646 w 1507"/>
              <a:gd name="T29" fmla="*/ 2147483646 h 1401"/>
              <a:gd name="T30" fmla="*/ 2147483646 w 1507"/>
              <a:gd name="T31" fmla="*/ 2147483646 h 1401"/>
              <a:gd name="T32" fmla="*/ 2147483646 w 1507"/>
              <a:gd name="T33" fmla="*/ 2147483646 h 1401"/>
              <a:gd name="T34" fmla="*/ 2147483646 w 1507"/>
              <a:gd name="T35" fmla="*/ 2147483646 h 1401"/>
              <a:gd name="T36" fmla="*/ 2147483646 w 1507"/>
              <a:gd name="T37" fmla="*/ 2147483646 h 1401"/>
              <a:gd name="T38" fmla="*/ 2147483646 w 1507"/>
              <a:gd name="T39" fmla="*/ 0 h 1401"/>
              <a:gd name="T40" fmla="*/ 2147483646 w 1507"/>
              <a:gd name="T41" fmla="*/ 2147483646 h 1401"/>
              <a:gd name="T42" fmla="*/ 2147483646 w 1507"/>
              <a:gd name="T43" fmla="*/ 2147483646 h 1401"/>
              <a:gd name="T44" fmla="*/ 2147483646 w 1507"/>
              <a:gd name="T45" fmla="*/ 2147483646 h 1401"/>
              <a:gd name="T46" fmla="*/ 2147483646 w 1507"/>
              <a:gd name="T47" fmla="*/ 2147483646 h 1401"/>
              <a:gd name="T48" fmla="*/ 2147483646 w 1507"/>
              <a:gd name="T49" fmla="*/ 2147483646 h 1401"/>
              <a:gd name="T50" fmla="*/ 0 w 1507"/>
              <a:gd name="T51" fmla="*/ 2147483646 h 1401"/>
              <a:gd name="T52" fmla="*/ 2147483646 w 1507"/>
              <a:gd name="T53" fmla="*/ 2147483646 h 1401"/>
              <a:gd name="T54" fmla="*/ 2147483646 w 1507"/>
              <a:gd name="T55" fmla="*/ 2147483646 h 1401"/>
              <a:gd name="T56" fmla="*/ 2147483646 w 1507"/>
              <a:gd name="T57" fmla="*/ 2147483646 h 1401"/>
              <a:gd name="T58" fmla="*/ 2147483646 w 1507"/>
              <a:gd name="T59" fmla="*/ 2147483646 h 1401"/>
              <a:gd name="T60" fmla="*/ 2147483646 w 1507"/>
              <a:gd name="T61" fmla="*/ 2147483646 h 1401"/>
              <a:gd name="T62" fmla="*/ 2147483646 w 1507"/>
              <a:gd name="T63" fmla="*/ 2147483646 h 1401"/>
              <a:gd name="T64" fmla="*/ 2147483646 w 1507"/>
              <a:gd name="T65" fmla="*/ 2147483646 h 1401"/>
              <a:gd name="T66" fmla="*/ 2147483646 w 1507"/>
              <a:gd name="T67" fmla="*/ 2147483646 h 1401"/>
              <a:gd name="T68" fmla="*/ 2147483646 w 1507"/>
              <a:gd name="T69" fmla="*/ 2147483646 h 1401"/>
              <a:gd name="T70" fmla="*/ 2147483646 w 1507"/>
              <a:gd name="T71" fmla="*/ 2147483646 h 1401"/>
              <a:gd name="T72" fmla="*/ 2147483646 w 1507"/>
              <a:gd name="T73" fmla="*/ 2147483646 h 1401"/>
              <a:gd name="T74" fmla="*/ 2147483646 w 1507"/>
              <a:gd name="T75" fmla="*/ 2147483646 h 1401"/>
              <a:gd name="T76" fmla="*/ 2147483646 w 1507"/>
              <a:gd name="T77" fmla="*/ 2147483646 h 1401"/>
              <a:gd name="T78" fmla="*/ 2147483646 w 1507"/>
              <a:gd name="T79" fmla="*/ 2147483646 h 1401"/>
              <a:gd name="T80" fmla="*/ 2147483646 w 1507"/>
              <a:gd name="T81" fmla="*/ 2147483646 h 1401"/>
              <a:gd name="T82" fmla="*/ 2147483646 w 1507"/>
              <a:gd name="T83" fmla="*/ 2147483646 h 1401"/>
              <a:gd name="T84" fmla="*/ 2147483646 w 1507"/>
              <a:gd name="T85" fmla="*/ 2147483646 h 1401"/>
              <a:gd name="T86" fmla="*/ 2147483646 w 1507"/>
              <a:gd name="T87" fmla="*/ 2147483646 h 1401"/>
              <a:gd name="T88" fmla="*/ 2147483646 w 1507"/>
              <a:gd name="T89" fmla="*/ 2147483646 h 1401"/>
              <a:gd name="T90" fmla="*/ 2147483646 w 1507"/>
              <a:gd name="T91" fmla="*/ 2147483646 h 1401"/>
              <a:gd name="T92" fmla="*/ 2147483646 w 1507"/>
              <a:gd name="T93" fmla="*/ 2147483646 h 1401"/>
              <a:gd name="T94" fmla="*/ 2147483646 w 1507"/>
              <a:gd name="T95" fmla="*/ 2147483646 h 1401"/>
              <a:gd name="T96" fmla="*/ 2147483646 w 1507"/>
              <a:gd name="T97" fmla="*/ 2147483646 h 1401"/>
              <a:gd name="T98" fmla="*/ 2147483646 w 1507"/>
              <a:gd name="T99" fmla="*/ 2147483646 h 1401"/>
              <a:gd name="T100" fmla="*/ 2147483646 w 1507"/>
              <a:gd name="T101" fmla="*/ 2147483646 h 1401"/>
              <a:gd name="T102" fmla="*/ 2147483646 w 1507"/>
              <a:gd name="T103" fmla="*/ 2147483646 h 1401"/>
              <a:gd name="T104" fmla="*/ 2147483646 w 1507"/>
              <a:gd name="T105" fmla="*/ 2147483646 h 1401"/>
              <a:gd name="T106" fmla="*/ 2147483646 w 1507"/>
              <a:gd name="T107" fmla="*/ 2147483646 h 1401"/>
              <a:gd name="T108" fmla="*/ 2147483646 w 1507"/>
              <a:gd name="T109" fmla="*/ 2147483646 h 1401"/>
              <a:gd name="T110" fmla="*/ 2147483646 w 1507"/>
              <a:gd name="T111" fmla="*/ 2147483646 h 1401"/>
              <a:gd name="T112" fmla="*/ 2147483646 w 1507"/>
              <a:gd name="T113" fmla="*/ 2147483646 h 140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507" h="1401">
                <a:moveTo>
                  <a:pt x="1501" y="789"/>
                </a:moveTo>
                <a:lnTo>
                  <a:pt x="1493" y="649"/>
                </a:lnTo>
                <a:lnTo>
                  <a:pt x="1495" y="499"/>
                </a:lnTo>
                <a:lnTo>
                  <a:pt x="1489" y="385"/>
                </a:lnTo>
                <a:lnTo>
                  <a:pt x="1424" y="317"/>
                </a:lnTo>
                <a:lnTo>
                  <a:pt x="1345" y="278"/>
                </a:lnTo>
                <a:lnTo>
                  <a:pt x="1166" y="213"/>
                </a:lnTo>
                <a:lnTo>
                  <a:pt x="903" y="149"/>
                </a:lnTo>
                <a:lnTo>
                  <a:pt x="852" y="144"/>
                </a:lnTo>
                <a:lnTo>
                  <a:pt x="817" y="149"/>
                </a:lnTo>
                <a:lnTo>
                  <a:pt x="809" y="135"/>
                </a:lnTo>
                <a:lnTo>
                  <a:pt x="794" y="122"/>
                </a:lnTo>
                <a:lnTo>
                  <a:pt x="777" y="125"/>
                </a:lnTo>
                <a:lnTo>
                  <a:pt x="754" y="126"/>
                </a:lnTo>
                <a:lnTo>
                  <a:pt x="745" y="100"/>
                </a:lnTo>
                <a:lnTo>
                  <a:pt x="726" y="85"/>
                </a:lnTo>
                <a:lnTo>
                  <a:pt x="704" y="82"/>
                </a:lnTo>
                <a:lnTo>
                  <a:pt x="678" y="82"/>
                </a:lnTo>
                <a:lnTo>
                  <a:pt x="681" y="59"/>
                </a:lnTo>
                <a:lnTo>
                  <a:pt x="651" y="0"/>
                </a:lnTo>
                <a:lnTo>
                  <a:pt x="37" y="16"/>
                </a:lnTo>
                <a:lnTo>
                  <a:pt x="39" y="79"/>
                </a:lnTo>
                <a:lnTo>
                  <a:pt x="28" y="135"/>
                </a:lnTo>
                <a:lnTo>
                  <a:pt x="18" y="175"/>
                </a:lnTo>
                <a:lnTo>
                  <a:pt x="8" y="225"/>
                </a:lnTo>
                <a:lnTo>
                  <a:pt x="0" y="306"/>
                </a:lnTo>
                <a:lnTo>
                  <a:pt x="9" y="354"/>
                </a:lnTo>
                <a:lnTo>
                  <a:pt x="28" y="399"/>
                </a:lnTo>
                <a:lnTo>
                  <a:pt x="49" y="438"/>
                </a:lnTo>
                <a:lnTo>
                  <a:pt x="78" y="451"/>
                </a:lnTo>
                <a:lnTo>
                  <a:pt x="122" y="464"/>
                </a:lnTo>
                <a:lnTo>
                  <a:pt x="180" y="483"/>
                </a:lnTo>
                <a:lnTo>
                  <a:pt x="208" y="514"/>
                </a:lnTo>
                <a:lnTo>
                  <a:pt x="240" y="541"/>
                </a:lnTo>
                <a:lnTo>
                  <a:pt x="289" y="564"/>
                </a:lnTo>
                <a:lnTo>
                  <a:pt x="348" y="582"/>
                </a:lnTo>
                <a:lnTo>
                  <a:pt x="441" y="594"/>
                </a:lnTo>
                <a:lnTo>
                  <a:pt x="520" y="594"/>
                </a:lnTo>
                <a:lnTo>
                  <a:pt x="581" y="587"/>
                </a:lnTo>
                <a:lnTo>
                  <a:pt x="637" y="582"/>
                </a:lnTo>
                <a:lnTo>
                  <a:pt x="678" y="604"/>
                </a:lnTo>
                <a:lnTo>
                  <a:pt x="758" y="600"/>
                </a:lnTo>
                <a:lnTo>
                  <a:pt x="1078" y="645"/>
                </a:lnTo>
                <a:lnTo>
                  <a:pt x="1165" y="655"/>
                </a:lnTo>
                <a:lnTo>
                  <a:pt x="1133" y="845"/>
                </a:lnTo>
                <a:lnTo>
                  <a:pt x="1130" y="942"/>
                </a:lnTo>
                <a:lnTo>
                  <a:pt x="1149" y="1066"/>
                </a:lnTo>
                <a:lnTo>
                  <a:pt x="1169" y="1212"/>
                </a:lnTo>
                <a:lnTo>
                  <a:pt x="1169" y="1363"/>
                </a:lnTo>
                <a:lnTo>
                  <a:pt x="1244" y="1385"/>
                </a:lnTo>
                <a:lnTo>
                  <a:pt x="1339" y="1395"/>
                </a:lnTo>
                <a:lnTo>
                  <a:pt x="1420" y="1401"/>
                </a:lnTo>
                <a:lnTo>
                  <a:pt x="1507" y="1391"/>
                </a:lnTo>
                <a:lnTo>
                  <a:pt x="1501" y="1252"/>
                </a:lnTo>
                <a:lnTo>
                  <a:pt x="1501" y="1024"/>
                </a:lnTo>
                <a:lnTo>
                  <a:pt x="1501" y="824"/>
                </a:lnTo>
                <a:lnTo>
                  <a:pt x="1501" y="789"/>
                </a:lnTo>
                <a:close/>
              </a:path>
            </a:pathLst>
          </a:custGeom>
          <a:solidFill>
            <a:srgbClr val="606060"/>
          </a:solidFill>
          <a:ln w="31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3" name="Freeform 145"/>
          <p:cNvSpPr>
            <a:spLocks/>
          </p:cNvSpPr>
          <p:nvPr/>
        </p:nvSpPr>
        <p:spPr bwMode="auto">
          <a:xfrm>
            <a:off x="315913" y="5065713"/>
            <a:ext cx="468312" cy="420687"/>
          </a:xfrm>
          <a:custGeom>
            <a:avLst/>
            <a:gdLst>
              <a:gd name="T0" fmla="*/ 2147483646 w 1473"/>
              <a:gd name="T1" fmla="*/ 2147483646 h 1324"/>
              <a:gd name="T2" fmla="*/ 2147483646 w 1473"/>
              <a:gd name="T3" fmla="*/ 2147483646 h 1324"/>
              <a:gd name="T4" fmla="*/ 2147483646 w 1473"/>
              <a:gd name="T5" fmla="*/ 2147483646 h 1324"/>
              <a:gd name="T6" fmla="*/ 2147483646 w 1473"/>
              <a:gd name="T7" fmla="*/ 2147483646 h 1324"/>
              <a:gd name="T8" fmla="*/ 2147483646 w 1473"/>
              <a:gd name="T9" fmla="*/ 2147483646 h 1324"/>
              <a:gd name="T10" fmla="*/ 2147483646 w 1473"/>
              <a:gd name="T11" fmla="*/ 2147483646 h 1324"/>
              <a:gd name="T12" fmla="*/ 2147483646 w 1473"/>
              <a:gd name="T13" fmla="*/ 2147483646 h 1324"/>
              <a:gd name="T14" fmla="*/ 2147483646 w 1473"/>
              <a:gd name="T15" fmla="*/ 2147483646 h 1324"/>
              <a:gd name="T16" fmla="*/ 2147483646 w 1473"/>
              <a:gd name="T17" fmla="*/ 2147483646 h 1324"/>
              <a:gd name="T18" fmla="*/ 2147483646 w 1473"/>
              <a:gd name="T19" fmla="*/ 2147483646 h 1324"/>
              <a:gd name="T20" fmla="*/ 2147483646 w 1473"/>
              <a:gd name="T21" fmla="*/ 2147483646 h 1324"/>
              <a:gd name="T22" fmla="*/ 2147483646 w 1473"/>
              <a:gd name="T23" fmla="*/ 2147483646 h 1324"/>
              <a:gd name="T24" fmla="*/ 2147483646 w 1473"/>
              <a:gd name="T25" fmla="*/ 2147483646 h 1324"/>
              <a:gd name="T26" fmla="*/ 2147483646 w 1473"/>
              <a:gd name="T27" fmla="*/ 2147483646 h 1324"/>
              <a:gd name="T28" fmla="*/ 2147483646 w 1473"/>
              <a:gd name="T29" fmla="*/ 2147483646 h 1324"/>
              <a:gd name="T30" fmla="*/ 2147483646 w 1473"/>
              <a:gd name="T31" fmla="*/ 2147483646 h 1324"/>
              <a:gd name="T32" fmla="*/ 2147483646 w 1473"/>
              <a:gd name="T33" fmla="*/ 2147483646 h 1324"/>
              <a:gd name="T34" fmla="*/ 2147483646 w 1473"/>
              <a:gd name="T35" fmla="*/ 2147483646 h 1324"/>
              <a:gd name="T36" fmla="*/ 2147483646 w 1473"/>
              <a:gd name="T37" fmla="*/ 2147483646 h 1324"/>
              <a:gd name="T38" fmla="*/ 2147483646 w 1473"/>
              <a:gd name="T39" fmla="*/ 2147483646 h 1324"/>
              <a:gd name="T40" fmla="*/ 2147483646 w 1473"/>
              <a:gd name="T41" fmla="*/ 2147483646 h 1324"/>
              <a:gd name="T42" fmla="*/ 2147483646 w 1473"/>
              <a:gd name="T43" fmla="*/ 2147483646 h 1324"/>
              <a:gd name="T44" fmla="*/ 2147483646 w 1473"/>
              <a:gd name="T45" fmla="*/ 2147483646 h 1324"/>
              <a:gd name="T46" fmla="*/ 2147483646 w 1473"/>
              <a:gd name="T47" fmla="*/ 2147483646 h 1324"/>
              <a:gd name="T48" fmla="*/ 2147483646 w 1473"/>
              <a:gd name="T49" fmla="*/ 2147483646 h 1324"/>
              <a:gd name="T50" fmla="*/ 2147483646 w 1473"/>
              <a:gd name="T51" fmla="*/ 2147483646 h 1324"/>
              <a:gd name="T52" fmla="*/ 2147483646 w 1473"/>
              <a:gd name="T53" fmla="*/ 2147483646 h 1324"/>
              <a:gd name="T54" fmla="*/ 2147483646 w 1473"/>
              <a:gd name="T55" fmla="*/ 2147483646 h 1324"/>
              <a:gd name="T56" fmla="*/ 2147483646 w 1473"/>
              <a:gd name="T57" fmla="*/ 2147483646 h 1324"/>
              <a:gd name="T58" fmla="*/ 2147483646 w 1473"/>
              <a:gd name="T59" fmla="*/ 2147483646 h 1324"/>
              <a:gd name="T60" fmla="*/ 2147483646 w 1473"/>
              <a:gd name="T61" fmla="*/ 2147483646 h 1324"/>
              <a:gd name="T62" fmla="*/ 2147483646 w 1473"/>
              <a:gd name="T63" fmla="*/ 2147483646 h 1324"/>
              <a:gd name="T64" fmla="*/ 2147483646 w 1473"/>
              <a:gd name="T65" fmla="*/ 2147483646 h 1324"/>
              <a:gd name="T66" fmla="*/ 2147483646 w 1473"/>
              <a:gd name="T67" fmla="*/ 2147483646 h 1324"/>
              <a:gd name="T68" fmla="*/ 2147483646 w 1473"/>
              <a:gd name="T69" fmla="*/ 2147483646 h 1324"/>
              <a:gd name="T70" fmla="*/ 2147483646 w 1473"/>
              <a:gd name="T71" fmla="*/ 2147483646 h 1324"/>
              <a:gd name="T72" fmla="*/ 2147483646 w 1473"/>
              <a:gd name="T73" fmla="*/ 2147483646 h 1324"/>
              <a:gd name="T74" fmla="*/ 2147483646 w 1473"/>
              <a:gd name="T75" fmla="*/ 2147483646 h 1324"/>
              <a:gd name="T76" fmla="*/ 2147483646 w 1473"/>
              <a:gd name="T77" fmla="*/ 2147483646 h 132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473" h="1324">
                <a:moveTo>
                  <a:pt x="49" y="23"/>
                </a:moveTo>
                <a:lnTo>
                  <a:pt x="46" y="66"/>
                </a:lnTo>
                <a:lnTo>
                  <a:pt x="29" y="49"/>
                </a:lnTo>
                <a:lnTo>
                  <a:pt x="10" y="144"/>
                </a:lnTo>
                <a:lnTo>
                  <a:pt x="0" y="254"/>
                </a:lnTo>
                <a:lnTo>
                  <a:pt x="39" y="367"/>
                </a:lnTo>
                <a:lnTo>
                  <a:pt x="130" y="393"/>
                </a:lnTo>
                <a:lnTo>
                  <a:pt x="120" y="367"/>
                </a:lnTo>
                <a:lnTo>
                  <a:pt x="169" y="406"/>
                </a:lnTo>
                <a:lnTo>
                  <a:pt x="211" y="449"/>
                </a:lnTo>
                <a:lnTo>
                  <a:pt x="306" y="494"/>
                </a:lnTo>
                <a:lnTo>
                  <a:pt x="421" y="504"/>
                </a:lnTo>
                <a:lnTo>
                  <a:pt x="562" y="511"/>
                </a:lnTo>
                <a:lnTo>
                  <a:pt x="620" y="504"/>
                </a:lnTo>
                <a:lnTo>
                  <a:pt x="569" y="481"/>
                </a:lnTo>
                <a:lnTo>
                  <a:pt x="546" y="423"/>
                </a:lnTo>
                <a:lnTo>
                  <a:pt x="588" y="471"/>
                </a:lnTo>
                <a:lnTo>
                  <a:pt x="641" y="501"/>
                </a:lnTo>
                <a:lnTo>
                  <a:pt x="688" y="527"/>
                </a:lnTo>
                <a:lnTo>
                  <a:pt x="737" y="520"/>
                </a:lnTo>
                <a:lnTo>
                  <a:pt x="706" y="497"/>
                </a:lnTo>
                <a:lnTo>
                  <a:pt x="672" y="469"/>
                </a:lnTo>
                <a:lnTo>
                  <a:pt x="725" y="488"/>
                </a:lnTo>
                <a:lnTo>
                  <a:pt x="776" y="527"/>
                </a:lnTo>
                <a:lnTo>
                  <a:pt x="946" y="546"/>
                </a:lnTo>
                <a:lnTo>
                  <a:pt x="1114" y="572"/>
                </a:lnTo>
                <a:lnTo>
                  <a:pt x="1165" y="585"/>
                </a:lnTo>
                <a:lnTo>
                  <a:pt x="1122" y="833"/>
                </a:lnTo>
                <a:lnTo>
                  <a:pt x="1155" y="1063"/>
                </a:lnTo>
                <a:lnTo>
                  <a:pt x="1159" y="1288"/>
                </a:lnTo>
                <a:lnTo>
                  <a:pt x="1266" y="1310"/>
                </a:lnTo>
                <a:lnTo>
                  <a:pt x="1360" y="1324"/>
                </a:lnTo>
                <a:lnTo>
                  <a:pt x="1473" y="1321"/>
                </a:lnTo>
                <a:lnTo>
                  <a:pt x="1468" y="998"/>
                </a:lnTo>
                <a:lnTo>
                  <a:pt x="1468" y="729"/>
                </a:lnTo>
                <a:lnTo>
                  <a:pt x="1451" y="579"/>
                </a:lnTo>
                <a:lnTo>
                  <a:pt x="1465" y="485"/>
                </a:lnTo>
                <a:lnTo>
                  <a:pt x="1455" y="381"/>
                </a:lnTo>
                <a:lnTo>
                  <a:pt x="1436" y="314"/>
                </a:lnTo>
                <a:lnTo>
                  <a:pt x="1355" y="261"/>
                </a:lnTo>
                <a:lnTo>
                  <a:pt x="1253" y="215"/>
                </a:lnTo>
                <a:lnTo>
                  <a:pt x="1057" y="150"/>
                </a:lnTo>
                <a:lnTo>
                  <a:pt x="897" y="105"/>
                </a:lnTo>
                <a:lnTo>
                  <a:pt x="809" y="98"/>
                </a:lnTo>
                <a:lnTo>
                  <a:pt x="773" y="150"/>
                </a:lnTo>
                <a:lnTo>
                  <a:pt x="662" y="205"/>
                </a:lnTo>
                <a:lnTo>
                  <a:pt x="722" y="157"/>
                </a:lnTo>
                <a:lnTo>
                  <a:pt x="767" y="131"/>
                </a:lnTo>
                <a:lnTo>
                  <a:pt x="783" y="95"/>
                </a:lnTo>
                <a:lnTo>
                  <a:pt x="776" y="79"/>
                </a:lnTo>
                <a:lnTo>
                  <a:pt x="744" y="79"/>
                </a:lnTo>
                <a:lnTo>
                  <a:pt x="725" y="98"/>
                </a:lnTo>
                <a:lnTo>
                  <a:pt x="706" y="117"/>
                </a:lnTo>
                <a:lnTo>
                  <a:pt x="656" y="137"/>
                </a:lnTo>
                <a:lnTo>
                  <a:pt x="702" y="98"/>
                </a:lnTo>
                <a:lnTo>
                  <a:pt x="722" y="68"/>
                </a:lnTo>
                <a:lnTo>
                  <a:pt x="708" y="49"/>
                </a:lnTo>
                <a:lnTo>
                  <a:pt x="669" y="36"/>
                </a:lnTo>
                <a:lnTo>
                  <a:pt x="618" y="82"/>
                </a:lnTo>
                <a:lnTo>
                  <a:pt x="569" y="112"/>
                </a:lnTo>
                <a:lnTo>
                  <a:pt x="627" y="45"/>
                </a:lnTo>
                <a:lnTo>
                  <a:pt x="646" y="20"/>
                </a:lnTo>
                <a:lnTo>
                  <a:pt x="646" y="0"/>
                </a:lnTo>
                <a:lnTo>
                  <a:pt x="597" y="7"/>
                </a:lnTo>
                <a:lnTo>
                  <a:pt x="553" y="40"/>
                </a:lnTo>
                <a:lnTo>
                  <a:pt x="523" y="63"/>
                </a:lnTo>
                <a:lnTo>
                  <a:pt x="383" y="75"/>
                </a:lnTo>
                <a:lnTo>
                  <a:pt x="386" y="40"/>
                </a:lnTo>
                <a:lnTo>
                  <a:pt x="345" y="26"/>
                </a:lnTo>
                <a:lnTo>
                  <a:pt x="345" y="72"/>
                </a:lnTo>
                <a:lnTo>
                  <a:pt x="303" y="82"/>
                </a:lnTo>
                <a:lnTo>
                  <a:pt x="211" y="95"/>
                </a:lnTo>
                <a:lnTo>
                  <a:pt x="218" y="45"/>
                </a:lnTo>
                <a:lnTo>
                  <a:pt x="185" y="45"/>
                </a:lnTo>
                <a:lnTo>
                  <a:pt x="182" y="95"/>
                </a:lnTo>
                <a:lnTo>
                  <a:pt x="130" y="91"/>
                </a:lnTo>
                <a:lnTo>
                  <a:pt x="75" y="79"/>
                </a:lnTo>
                <a:lnTo>
                  <a:pt x="72" y="40"/>
                </a:lnTo>
                <a:lnTo>
                  <a:pt x="49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Freeform 146"/>
          <p:cNvSpPr>
            <a:spLocks/>
          </p:cNvSpPr>
          <p:nvPr/>
        </p:nvSpPr>
        <p:spPr bwMode="auto">
          <a:xfrm>
            <a:off x="381000" y="5135563"/>
            <a:ext cx="63500" cy="11112"/>
          </a:xfrm>
          <a:custGeom>
            <a:avLst/>
            <a:gdLst>
              <a:gd name="T0" fmla="*/ 0 w 199"/>
              <a:gd name="T1" fmla="*/ 0 h 33"/>
              <a:gd name="T2" fmla="*/ 2147483646 w 199"/>
              <a:gd name="T3" fmla="*/ 2147483646 h 33"/>
              <a:gd name="T4" fmla="*/ 2147483646 w 199"/>
              <a:gd name="T5" fmla="*/ 2147483646 h 33"/>
              <a:gd name="T6" fmla="*/ 0 w 199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9" h="33">
                <a:moveTo>
                  <a:pt x="0" y="0"/>
                </a:moveTo>
                <a:lnTo>
                  <a:pt x="93" y="33"/>
                </a:lnTo>
                <a:lnTo>
                  <a:pt x="199" y="25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Freeform 147"/>
          <p:cNvSpPr>
            <a:spLocks/>
          </p:cNvSpPr>
          <p:nvPr/>
        </p:nvSpPr>
        <p:spPr bwMode="auto">
          <a:xfrm>
            <a:off x="317500" y="5118100"/>
            <a:ext cx="39688" cy="12700"/>
          </a:xfrm>
          <a:custGeom>
            <a:avLst/>
            <a:gdLst>
              <a:gd name="T0" fmla="*/ 0 w 122"/>
              <a:gd name="T1" fmla="*/ 0 h 40"/>
              <a:gd name="T2" fmla="*/ 2147483646 w 122"/>
              <a:gd name="T3" fmla="*/ 2147483646 h 40"/>
              <a:gd name="T4" fmla="*/ 2147483646 w 122"/>
              <a:gd name="T5" fmla="*/ 2147483646 h 40"/>
              <a:gd name="T6" fmla="*/ 2147483646 w 122"/>
              <a:gd name="T7" fmla="*/ 2147483646 h 40"/>
              <a:gd name="T8" fmla="*/ 0 w 122"/>
              <a:gd name="T9" fmla="*/ 0 h 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" h="40">
                <a:moveTo>
                  <a:pt x="0" y="0"/>
                </a:moveTo>
                <a:lnTo>
                  <a:pt x="32" y="25"/>
                </a:lnTo>
                <a:lnTo>
                  <a:pt x="122" y="38"/>
                </a:lnTo>
                <a:lnTo>
                  <a:pt x="30" y="40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Freeform 148"/>
          <p:cNvSpPr>
            <a:spLocks/>
          </p:cNvSpPr>
          <p:nvPr/>
        </p:nvSpPr>
        <p:spPr bwMode="auto">
          <a:xfrm>
            <a:off x="479425" y="5108575"/>
            <a:ext cx="60325" cy="31750"/>
          </a:xfrm>
          <a:custGeom>
            <a:avLst/>
            <a:gdLst>
              <a:gd name="T0" fmla="*/ 0 w 187"/>
              <a:gd name="T1" fmla="*/ 0 h 102"/>
              <a:gd name="T2" fmla="*/ 2147483646 w 187"/>
              <a:gd name="T3" fmla="*/ 2147483646 h 102"/>
              <a:gd name="T4" fmla="*/ 2147483646 w 187"/>
              <a:gd name="T5" fmla="*/ 2147483646 h 102"/>
              <a:gd name="T6" fmla="*/ 2147483646 w 187"/>
              <a:gd name="T7" fmla="*/ 2147483646 h 102"/>
              <a:gd name="T8" fmla="*/ 2147483646 w 187"/>
              <a:gd name="T9" fmla="*/ 2147483646 h 102"/>
              <a:gd name="T10" fmla="*/ 2147483646 w 187"/>
              <a:gd name="T11" fmla="*/ 2147483646 h 102"/>
              <a:gd name="T12" fmla="*/ 2147483646 w 187"/>
              <a:gd name="T13" fmla="*/ 2147483646 h 102"/>
              <a:gd name="T14" fmla="*/ 2147483646 w 187"/>
              <a:gd name="T15" fmla="*/ 2147483646 h 102"/>
              <a:gd name="T16" fmla="*/ 0 w 187"/>
              <a:gd name="T17" fmla="*/ 0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7" h="102">
                <a:moveTo>
                  <a:pt x="0" y="0"/>
                </a:moveTo>
                <a:lnTo>
                  <a:pt x="84" y="9"/>
                </a:lnTo>
                <a:lnTo>
                  <a:pt x="101" y="23"/>
                </a:lnTo>
                <a:lnTo>
                  <a:pt x="101" y="54"/>
                </a:lnTo>
                <a:lnTo>
                  <a:pt x="106" y="89"/>
                </a:lnTo>
                <a:lnTo>
                  <a:pt x="187" y="102"/>
                </a:lnTo>
                <a:lnTo>
                  <a:pt x="90" y="98"/>
                </a:lnTo>
                <a:lnTo>
                  <a:pt x="74" y="34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Freeform 149"/>
          <p:cNvSpPr>
            <a:spLocks/>
          </p:cNvSpPr>
          <p:nvPr/>
        </p:nvSpPr>
        <p:spPr bwMode="auto">
          <a:xfrm>
            <a:off x="539750" y="5181600"/>
            <a:ext cx="193675" cy="47625"/>
          </a:xfrm>
          <a:custGeom>
            <a:avLst/>
            <a:gdLst>
              <a:gd name="T0" fmla="*/ 0 w 609"/>
              <a:gd name="T1" fmla="*/ 0 h 150"/>
              <a:gd name="T2" fmla="*/ 2147483646 w 609"/>
              <a:gd name="T3" fmla="*/ 2147483646 h 150"/>
              <a:gd name="T4" fmla="*/ 2147483646 w 609"/>
              <a:gd name="T5" fmla="*/ 2147483646 h 150"/>
              <a:gd name="T6" fmla="*/ 2147483646 w 609"/>
              <a:gd name="T7" fmla="*/ 2147483646 h 150"/>
              <a:gd name="T8" fmla="*/ 2147483646 w 609"/>
              <a:gd name="T9" fmla="*/ 2147483646 h 150"/>
              <a:gd name="T10" fmla="*/ 2147483646 w 609"/>
              <a:gd name="T11" fmla="*/ 2147483646 h 150"/>
              <a:gd name="T12" fmla="*/ 2147483646 w 609"/>
              <a:gd name="T13" fmla="*/ 2147483646 h 150"/>
              <a:gd name="T14" fmla="*/ 2147483646 w 609"/>
              <a:gd name="T15" fmla="*/ 2147483646 h 150"/>
              <a:gd name="T16" fmla="*/ 2147483646 w 609"/>
              <a:gd name="T17" fmla="*/ 2147483646 h 150"/>
              <a:gd name="T18" fmla="*/ 2147483646 w 609"/>
              <a:gd name="T19" fmla="*/ 2147483646 h 150"/>
              <a:gd name="T20" fmla="*/ 2147483646 w 609"/>
              <a:gd name="T21" fmla="*/ 2147483646 h 150"/>
              <a:gd name="T22" fmla="*/ 2147483646 w 609"/>
              <a:gd name="T23" fmla="*/ 2147483646 h 150"/>
              <a:gd name="T24" fmla="*/ 2147483646 w 609"/>
              <a:gd name="T25" fmla="*/ 2147483646 h 150"/>
              <a:gd name="T26" fmla="*/ 0 w 609"/>
              <a:gd name="T27" fmla="*/ 0 h 15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09" h="150">
                <a:moveTo>
                  <a:pt x="0" y="0"/>
                </a:moveTo>
                <a:lnTo>
                  <a:pt x="154" y="7"/>
                </a:lnTo>
                <a:lnTo>
                  <a:pt x="313" y="44"/>
                </a:lnTo>
                <a:lnTo>
                  <a:pt x="431" y="51"/>
                </a:lnTo>
                <a:lnTo>
                  <a:pt x="527" y="71"/>
                </a:lnTo>
                <a:lnTo>
                  <a:pt x="563" y="122"/>
                </a:lnTo>
                <a:lnTo>
                  <a:pt x="609" y="150"/>
                </a:lnTo>
                <a:lnTo>
                  <a:pt x="563" y="141"/>
                </a:lnTo>
                <a:lnTo>
                  <a:pt x="521" y="84"/>
                </a:lnTo>
                <a:lnTo>
                  <a:pt x="392" y="58"/>
                </a:lnTo>
                <a:lnTo>
                  <a:pt x="313" y="58"/>
                </a:lnTo>
                <a:lnTo>
                  <a:pt x="252" y="44"/>
                </a:lnTo>
                <a:lnTo>
                  <a:pt x="146" y="17"/>
                </a:lnTo>
                <a:lnTo>
                  <a:pt x="0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Freeform 150"/>
          <p:cNvSpPr>
            <a:spLocks/>
          </p:cNvSpPr>
          <p:nvPr/>
        </p:nvSpPr>
        <p:spPr bwMode="auto">
          <a:xfrm>
            <a:off x="346075" y="4530725"/>
            <a:ext cx="168275" cy="184150"/>
          </a:xfrm>
          <a:custGeom>
            <a:avLst/>
            <a:gdLst>
              <a:gd name="T0" fmla="*/ 2147483646 w 529"/>
              <a:gd name="T1" fmla="*/ 2147483646 h 580"/>
              <a:gd name="T2" fmla="*/ 2147483646 w 529"/>
              <a:gd name="T3" fmla="*/ 2147483646 h 580"/>
              <a:gd name="T4" fmla="*/ 2147483646 w 529"/>
              <a:gd name="T5" fmla="*/ 2147483646 h 580"/>
              <a:gd name="T6" fmla="*/ 2147483646 w 529"/>
              <a:gd name="T7" fmla="*/ 2147483646 h 580"/>
              <a:gd name="T8" fmla="*/ 2147483646 w 529"/>
              <a:gd name="T9" fmla="*/ 2147483646 h 580"/>
              <a:gd name="T10" fmla="*/ 2147483646 w 529"/>
              <a:gd name="T11" fmla="*/ 2147483646 h 580"/>
              <a:gd name="T12" fmla="*/ 2147483646 w 529"/>
              <a:gd name="T13" fmla="*/ 2147483646 h 580"/>
              <a:gd name="T14" fmla="*/ 2147483646 w 529"/>
              <a:gd name="T15" fmla="*/ 2147483646 h 580"/>
              <a:gd name="T16" fmla="*/ 2147483646 w 529"/>
              <a:gd name="T17" fmla="*/ 2147483646 h 580"/>
              <a:gd name="T18" fmla="*/ 2147483646 w 529"/>
              <a:gd name="T19" fmla="*/ 2147483646 h 580"/>
              <a:gd name="T20" fmla="*/ 2147483646 w 529"/>
              <a:gd name="T21" fmla="*/ 2147483646 h 580"/>
              <a:gd name="T22" fmla="*/ 2147483646 w 529"/>
              <a:gd name="T23" fmla="*/ 2147483646 h 580"/>
              <a:gd name="T24" fmla="*/ 2147483646 w 529"/>
              <a:gd name="T25" fmla="*/ 2147483646 h 580"/>
              <a:gd name="T26" fmla="*/ 2147483646 w 529"/>
              <a:gd name="T27" fmla="*/ 2147483646 h 580"/>
              <a:gd name="T28" fmla="*/ 2147483646 w 529"/>
              <a:gd name="T29" fmla="*/ 2147483646 h 580"/>
              <a:gd name="T30" fmla="*/ 2147483646 w 529"/>
              <a:gd name="T31" fmla="*/ 2147483646 h 580"/>
              <a:gd name="T32" fmla="*/ 2147483646 w 529"/>
              <a:gd name="T33" fmla="*/ 2147483646 h 580"/>
              <a:gd name="T34" fmla="*/ 2147483646 w 529"/>
              <a:gd name="T35" fmla="*/ 2147483646 h 580"/>
              <a:gd name="T36" fmla="*/ 2147483646 w 529"/>
              <a:gd name="T37" fmla="*/ 2147483646 h 580"/>
              <a:gd name="T38" fmla="*/ 2147483646 w 529"/>
              <a:gd name="T39" fmla="*/ 2147483646 h 580"/>
              <a:gd name="T40" fmla="*/ 2147483646 w 529"/>
              <a:gd name="T41" fmla="*/ 2147483646 h 580"/>
              <a:gd name="T42" fmla="*/ 2147483646 w 529"/>
              <a:gd name="T43" fmla="*/ 2147483646 h 580"/>
              <a:gd name="T44" fmla="*/ 2147483646 w 529"/>
              <a:gd name="T45" fmla="*/ 2147483646 h 580"/>
              <a:gd name="T46" fmla="*/ 2147483646 w 529"/>
              <a:gd name="T47" fmla="*/ 2147483646 h 580"/>
              <a:gd name="T48" fmla="*/ 2147483646 w 529"/>
              <a:gd name="T49" fmla="*/ 2147483646 h 580"/>
              <a:gd name="T50" fmla="*/ 2147483646 w 529"/>
              <a:gd name="T51" fmla="*/ 2147483646 h 580"/>
              <a:gd name="T52" fmla="*/ 2147483646 w 529"/>
              <a:gd name="T53" fmla="*/ 2147483646 h 580"/>
              <a:gd name="T54" fmla="*/ 2147483646 w 529"/>
              <a:gd name="T55" fmla="*/ 2147483646 h 580"/>
              <a:gd name="T56" fmla="*/ 2147483646 w 529"/>
              <a:gd name="T57" fmla="*/ 2147483646 h 580"/>
              <a:gd name="T58" fmla="*/ 0 w 529"/>
              <a:gd name="T59" fmla="*/ 2147483646 h 580"/>
              <a:gd name="T60" fmla="*/ 0 w 529"/>
              <a:gd name="T61" fmla="*/ 2147483646 h 580"/>
              <a:gd name="T62" fmla="*/ 2147483646 w 529"/>
              <a:gd name="T63" fmla="*/ 2147483646 h 580"/>
              <a:gd name="T64" fmla="*/ 2147483646 w 529"/>
              <a:gd name="T65" fmla="*/ 2147483646 h 580"/>
              <a:gd name="T66" fmla="*/ 2147483646 w 529"/>
              <a:gd name="T67" fmla="*/ 0 h 580"/>
              <a:gd name="T68" fmla="*/ 2147483646 w 529"/>
              <a:gd name="T69" fmla="*/ 2147483646 h 580"/>
              <a:gd name="T70" fmla="*/ 2147483646 w 529"/>
              <a:gd name="T71" fmla="*/ 2147483646 h 58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9" h="580">
                <a:moveTo>
                  <a:pt x="357" y="20"/>
                </a:moveTo>
                <a:lnTo>
                  <a:pt x="403" y="53"/>
                </a:lnTo>
                <a:lnTo>
                  <a:pt x="428" y="94"/>
                </a:lnTo>
                <a:lnTo>
                  <a:pt x="451" y="138"/>
                </a:lnTo>
                <a:lnTo>
                  <a:pt x="464" y="161"/>
                </a:lnTo>
                <a:lnTo>
                  <a:pt x="464" y="186"/>
                </a:lnTo>
                <a:lnTo>
                  <a:pt x="453" y="216"/>
                </a:lnTo>
                <a:lnTo>
                  <a:pt x="476" y="239"/>
                </a:lnTo>
                <a:lnTo>
                  <a:pt x="511" y="301"/>
                </a:lnTo>
                <a:lnTo>
                  <a:pt x="529" y="334"/>
                </a:lnTo>
                <a:lnTo>
                  <a:pt x="529" y="346"/>
                </a:lnTo>
                <a:lnTo>
                  <a:pt x="526" y="357"/>
                </a:lnTo>
                <a:lnTo>
                  <a:pt x="510" y="361"/>
                </a:lnTo>
                <a:lnTo>
                  <a:pt x="487" y="362"/>
                </a:lnTo>
                <a:lnTo>
                  <a:pt x="475" y="366"/>
                </a:lnTo>
                <a:lnTo>
                  <a:pt x="476" y="391"/>
                </a:lnTo>
                <a:lnTo>
                  <a:pt x="483" y="421"/>
                </a:lnTo>
                <a:lnTo>
                  <a:pt x="469" y="437"/>
                </a:lnTo>
                <a:lnTo>
                  <a:pt x="473" y="459"/>
                </a:lnTo>
                <a:lnTo>
                  <a:pt x="462" y="472"/>
                </a:lnTo>
                <a:lnTo>
                  <a:pt x="452" y="511"/>
                </a:lnTo>
                <a:lnTo>
                  <a:pt x="436" y="523"/>
                </a:lnTo>
                <a:lnTo>
                  <a:pt x="411" y="523"/>
                </a:lnTo>
                <a:lnTo>
                  <a:pt x="375" y="517"/>
                </a:lnTo>
                <a:lnTo>
                  <a:pt x="339" y="511"/>
                </a:lnTo>
                <a:lnTo>
                  <a:pt x="342" y="580"/>
                </a:lnTo>
                <a:lnTo>
                  <a:pt x="60" y="488"/>
                </a:lnTo>
                <a:lnTo>
                  <a:pt x="83" y="435"/>
                </a:lnTo>
                <a:lnTo>
                  <a:pt x="78" y="394"/>
                </a:lnTo>
                <a:lnTo>
                  <a:pt x="0" y="316"/>
                </a:lnTo>
                <a:lnTo>
                  <a:pt x="0" y="111"/>
                </a:lnTo>
                <a:lnTo>
                  <a:pt x="52" y="55"/>
                </a:lnTo>
                <a:lnTo>
                  <a:pt x="117" y="25"/>
                </a:lnTo>
                <a:lnTo>
                  <a:pt x="186" y="0"/>
                </a:lnTo>
                <a:lnTo>
                  <a:pt x="276" y="13"/>
                </a:lnTo>
                <a:lnTo>
                  <a:pt x="357" y="20"/>
                </a:lnTo>
                <a:close/>
              </a:path>
            </a:pathLst>
          </a:custGeom>
          <a:solidFill>
            <a:srgbClr val="FFC080"/>
          </a:solidFill>
          <a:ln w="3175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69" name="Freeform 151"/>
          <p:cNvSpPr>
            <a:spLocks/>
          </p:cNvSpPr>
          <p:nvPr/>
        </p:nvSpPr>
        <p:spPr bwMode="auto">
          <a:xfrm>
            <a:off x="495300" y="4641850"/>
            <a:ext cx="9525" cy="1588"/>
          </a:xfrm>
          <a:custGeom>
            <a:avLst/>
            <a:gdLst>
              <a:gd name="T0" fmla="*/ 2147483646 w 30"/>
              <a:gd name="T1" fmla="*/ 2147483646 h 6"/>
              <a:gd name="T2" fmla="*/ 2147483646 w 30"/>
              <a:gd name="T3" fmla="*/ 2147483646 h 6"/>
              <a:gd name="T4" fmla="*/ 2147483646 w 30"/>
              <a:gd name="T5" fmla="*/ 2147483646 h 6"/>
              <a:gd name="T6" fmla="*/ 2147483646 w 30"/>
              <a:gd name="T7" fmla="*/ 2147483646 h 6"/>
              <a:gd name="T8" fmla="*/ 0 w 30"/>
              <a:gd name="T9" fmla="*/ 2147483646 h 6"/>
              <a:gd name="T10" fmla="*/ 2147483646 w 30"/>
              <a:gd name="T11" fmla="*/ 0 h 6"/>
              <a:gd name="T12" fmla="*/ 2147483646 w 30"/>
              <a:gd name="T13" fmla="*/ 2147483646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" h="6">
                <a:moveTo>
                  <a:pt x="30" y="2"/>
                </a:moveTo>
                <a:lnTo>
                  <a:pt x="23" y="6"/>
                </a:lnTo>
                <a:lnTo>
                  <a:pt x="8" y="5"/>
                </a:lnTo>
                <a:lnTo>
                  <a:pt x="2" y="6"/>
                </a:lnTo>
                <a:lnTo>
                  <a:pt x="0" y="1"/>
                </a:lnTo>
                <a:lnTo>
                  <a:pt x="9" y="0"/>
                </a:lnTo>
                <a:lnTo>
                  <a:pt x="30" y="2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Freeform 152"/>
          <p:cNvSpPr>
            <a:spLocks/>
          </p:cNvSpPr>
          <p:nvPr/>
        </p:nvSpPr>
        <p:spPr bwMode="auto">
          <a:xfrm>
            <a:off x="492125" y="4635500"/>
            <a:ext cx="3175" cy="6350"/>
          </a:xfrm>
          <a:custGeom>
            <a:avLst/>
            <a:gdLst>
              <a:gd name="T0" fmla="*/ 2147483646 w 11"/>
              <a:gd name="T1" fmla="*/ 0 h 22"/>
              <a:gd name="T2" fmla="*/ 2147483646 w 11"/>
              <a:gd name="T3" fmla="*/ 2147483646 h 22"/>
              <a:gd name="T4" fmla="*/ 2147483646 w 11"/>
              <a:gd name="T5" fmla="*/ 2147483646 h 22"/>
              <a:gd name="T6" fmla="*/ 2147483646 w 11"/>
              <a:gd name="T7" fmla="*/ 2147483646 h 22"/>
              <a:gd name="T8" fmla="*/ 0 w 11"/>
              <a:gd name="T9" fmla="*/ 2147483646 h 22"/>
              <a:gd name="T10" fmla="*/ 0 w 11"/>
              <a:gd name="T11" fmla="*/ 2147483646 h 22"/>
              <a:gd name="T12" fmla="*/ 2147483646 w 11"/>
              <a:gd name="T13" fmla="*/ 0 h 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" h="22">
                <a:moveTo>
                  <a:pt x="11" y="0"/>
                </a:moveTo>
                <a:lnTo>
                  <a:pt x="3" y="6"/>
                </a:lnTo>
                <a:lnTo>
                  <a:pt x="3" y="12"/>
                </a:lnTo>
                <a:lnTo>
                  <a:pt x="2" y="22"/>
                </a:lnTo>
                <a:lnTo>
                  <a:pt x="0" y="8"/>
                </a:lnTo>
                <a:lnTo>
                  <a:pt x="0" y="1"/>
                </a:lnTo>
                <a:lnTo>
                  <a:pt x="11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Freeform 153"/>
          <p:cNvSpPr>
            <a:spLocks/>
          </p:cNvSpPr>
          <p:nvPr/>
        </p:nvSpPr>
        <p:spPr bwMode="auto">
          <a:xfrm>
            <a:off x="484188" y="4613275"/>
            <a:ext cx="4762" cy="12700"/>
          </a:xfrm>
          <a:custGeom>
            <a:avLst/>
            <a:gdLst>
              <a:gd name="T0" fmla="*/ 0 w 13"/>
              <a:gd name="T1" fmla="*/ 0 h 42"/>
              <a:gd name="T2" fmla="*/ 2147483646 w 13"/>
              <a:gd name="T3" fmla="*/ 2147483646 h 42"/>
              <a:gd name="T4" fmla="*/ 2147483646 w 13"/>
              <a:gd name="T5" fmla="*/ 2147483646 h 42"/>
              <a:gd name="T6" fmla="*/ 2147483646 w 13"/>
              <a:gd name="T7" fmla="*/ 2147483646 h 42"/>
              <a:gd name="T8" fmla="*/ 0 w 13"/>
              <a:gd name="T9" fmla="*/ 0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" h="42">
                <a:moveTo>
                  <a:pt x="0" y="0"/>
                </a:moveTo>
                <a:lnTo>
                  <a:pt x="9" y="24"/>
                </a:lnTo>
                <a:lnTo>
                  <a:pt x="13" y="42"/>
                </a:lnTo>
                <a:lnTo>
                  <a:pt x="6" y="30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Freeform 154"/>
          <p:cNvSpPr>
            <a:spLocks/>
          </p:cNvSpPr>
          <p:nvPr/>
        </p:nvSpPr>
        <p:spPr bwMode="auto">
          <a:xfrm>
            <a:off x="466725" y="4598988"/>
            <a:ext cx="19050" cy="11112"/>
          </a:xfrm>
          <a:custGeom>
            <a:avLst/>
            <a:gdLst>
              <a:gd name="T0" fmla="*/ 2147483646 w 56"/>
              <a:gd name="T1" fmla="*/ 0 h 36"/>
              <a:gd name="T2" fmla="*/ 2147483646 w 56"/>
              <a:gd name="T3" fmla="*/ 2147483646 h 36"/>
              <a:gd name="T4" fmla="*/ 2147483646 w 56"/>
              <a:gd name="T5" fmla="*/ 2147483646 h 36"/>
              <a:gd name="T6" fmla="*/ 2147483646 w 56"/>
              <a:gd name="T7" fmla="*/ 2147483646 h 36"/>
              <a:gd name="T8" fmla="*/ 2147483646 w 56"/>
              <a:gd name="T9" fmla="*/ 2147483646 h 36"/>
              <a:gd name="T10" fmla="*/ 2147483646 w 56"/>
              <a:gd name="T11" fmla="*/ 2147483646 h 36"/>
              <a:gd name="T12" fmla="*/ 2147483646 w 56"/>
              <a:gd name="T13" fmla="*/ 2147483646 h 36"/>
              <a:gd name="T14" fmla="*/ 2147483646 w 56"/>
              <a:gd name="T15" fmla="*/ 2147483646 h 36"/>
              <a:gd name="T16" fmla="*/ 0 w 56"/>
              <a:gd name="T17" fmla="*/ 2147483646 h 36"/>
              <a:gd name="T18" fmla="*/ 2147483646 w 56"/>
              <a:gd name="T19" fmla="*/ 2147483646 h 36"/>
              <a:gd name="T20" fmla="*/ 2147483646 w 56"/>
              <a:gd name="T21" fmla="*/ 0 h 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" h="36">
                <a:moveTo>
                  <a:pt x="56" y="0"/>
                </a:moveTo>
                <a:lnTo>
                  <a:pt x="45" y="20"/>
                </a:lnTo>
                <a:lnTo>
                  <a:pt x="47" y="26"/>
                </a:lnTo>
                <a:lnTo>
                  <a:pt x="47" y="29"/>
                </a:lnTo>
                <a:lnTo>
                  <a:pt x="51" y="36"/>
                </a:lnTo>
                <a:lnTo>
                  <a:pt x="43" y="24"/>
                </a:lnTo>
                <a:lnTo>
                  <a:pt x="32" y="24"/>
                </a:lnTo>
                <a:lnTo>
                  <a:pt x="20" y="20"/>
                </a:lnTo>
                <a:lnTo>
                  <a:pt x="0" y="19"/>
                </a:lnTo>
                <a:lnTo>
                  <a:pt x="20" y="7"/>
                </a:lnTo>
                <a:lnTo>
                  <a:pt x="56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Freeform 155"/>
          <p:cNvSpPr>
            <a:spLocks/>
          </p:cNvSpPr>
          <p:nvPr/>
        </p:nvSpPr>
        <p:spPr bwMode="auto">
          <a:xfrm>
            <a:off x="458788" y="4581525"/>
            <a:ext cx="31750" cy="11113"/>
          </a:xfrm>
          <a:custGeom>
            <a:avLst/>
            <a:gdLst>
              <a:gd name="T0" fmla="*/ 2147483646 w 96"/>
              <a:gd name="T1" fmla="*/ 2147483646 h 34"/>
              <a:gd name="T2" fmla="*/ 2147483646 w 96"/>
              <a:gd name="T3" fmla="*/ 2147483646 h 34"/>
              <a:gd name="T4" fmla="*/ 2147483646 w 96"/>
              <a:gd name="T5" fmla="*/ 2147483646 h 34"/>
              <a:gd name="T6" fmla="*/ 2147483646 w 96"/>
              <a:gd name="T7" fmla="*/ 2147483646 h 34"/>
              <a:gd name="T8" fmla="*/ 2147483646 w 96"/>
              <a:gd name="T9" fmla="*/ 2147483646 h 34"/>
              <a:gd name="T10" fmla="*/ 2147483646 w 96"/>
              <a:gd name="T11" fmla="*/ 2147483646 h 34"/>
              <a:gd name="T12" fmla="*/ 0 w 96"/>
              <a:gd name="T13" fmla="*/ 2147483646 h 34"/>
              <a:gd name="T14" fmla="*/ 2147483646 w 96"/>
              <a:gd name="T15" fmla="*/ 2147483646 h 34"/>
              <a:gd name="T16" fmla="*/ 2147483646 w 96"/>
              <a:gd name="T17" fmla="*/ 2147483646 h 34"/>
              <a:gd name="T18" fmla="*/ 2147483646 w 96"/>
              <a:gd name="T19" fmla="*/ 0 h 34"/>
              <a:gd name="T20" fmla="*/ 2147483646 w 96"/>
              <a:gd name="T21" fmla="*/ 2147483646 h 34"/>
              <a:gd name="T22" fmla="*/ 2147483646 w 96"/>
              <a:gd name="T23" fmla="*/ 2147483646 h 34"/>
              <a:gd name="T24" fmla="*/ 2147483646 w 96"/>
              <a:gd name="T25" fmla="*/ 2147483646 h 34"/>
              <a:gd name="T26" fmla="*/ 2147483646 w 96"/>
              <a:gd name="T27" fmla="*/ 2147483646 h 34"/>
              <a:gd name="T28" fmla="*/ 2147483646 w 96"/>
              <a:gd name="T29" fmla="*/ 2147483646 h 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6" h="34">
                <a:moveTo>
                  <a:pt x="96" y="17"/>
                </a:moveTo>
                <a:lnTo>
                  <a:pt x="92" y="29"/>
                </a:lnTo>
                <a:lnTo>
                  <a:pt x="81" y="34"/>
                </a:lnTo>
                <a:lnTo>
                  <a:pt x="66" y="24"/>
                </a:lnTo>
                <a:lnTo>
                  <a:pt x="47" y="17"/>
                </a:lnTo>
                <a:lnTo>
                  <a:pt x="15" y="17"/>
                </a:lnTo>
                <a:lnTo>
                  <a:pt x="0" y="18"/>
                </a:lnTo>
                <a:lnTo>
                  <a:pt x="24" y="9"/>
                </a:lnTo>
                <a:lnTo>
                  <a:pt x="41" y="4"/>
                </a:lnTo>
                <a:lnTo>
                  <a:pt x="39" y="0"/>
                </a:lnTo>
                <a:lnTo>
                  <a:pt x="56" y="7"/>
                </a:lnTo>
                <a:lnTo>
                  <a:pt x="54" y="2"/>
                </a:lnTo>
                <a:lnTo>
                  <a:pt x="68" y="9"/>
                </a:lnTo>
                <a:lnTo>
                  <a:pt x="79" y="9"/>
                </a:lnTo>
                <a:lnTo>
                  <a:pt x="96" y="17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Freeform 156"/>
          <p:cNvSpPr>
            <a:spLocks/>
          </p:cNvSpPr>
          <p:nvPr/>
        </p:nvSpPr>
        <p:spPr bwMode="auto">
          <a:xfrm>
            <a:off x="403225" y="4597400"/>
            <a:ext cx="17463" cy="34925"/>
          </a:xfrm>
          <a:custGeom>
            <a:avLst/>
            <a:gdLst>
              <a:gd name="T0" fmla="*/ 2147483646 w 56"/>
              <a:gd name="T1" fmla="*/ 2147483646 h 113"/>
              <a:gd name="T2" fmla="*/ 2147483646 w 56"/>
              <a:gd name="T3" fmla="*/ 2147483646 h 113"/>
              <a:gd name="T4" fmla="*/ 2147483646 w 56"/>
              <a:gd name="T5" fmla="*/ 2147483646 h 113"/>
              <a:gd name="T6" fmla="*/ 2147483646 w 56"/>
              <a:gd name="T7" fmla="*/ 2147483646 h 113"/>
              <a:gd name="T8" fmla="*/ 2147483646 w 56"/>
              <a:gd name="T9" fmla="*/ 2147483646 h 113"/>
              <a:gd name="T10" fmla="*/ 2147483646 w 56"/>
              <a:gd name="T11" fmla="*/ 2147483646 h 113"/>
              <a:gd name="T12" fmla="*/ 2147483646 w 56"/>
              <a:gd name="T13" fmla="*/ 2147483646 h 113"/>
              <a:gd name="T14" fmla="*/ 2147483646 w 56"/>
              <a:gd name="T15" fmla="*/ 2147483646 h 113"/>
              <a:gd name="T16" fmla="*/ 2147483646 w 56"/>
              <a:gd name="T17" fmla="*/ 2147483646 h 113"/>
              <a:gd name="T18" fmla="*/ 2147483646 w 56"/>
              <a:gd name="T19" fmla="*/ 2147483646 h 113"/>
              <a:gd name="T20" fmla="*/ 2147483646 w 56"/>
              <a:gd name="T21" fmla="*/ 2147483646 h 113"/>
              <a:gd name="T22" fmla="*/ 2147483646 w 56"/>
              <a:gd name="T23" fmla="*/ 2147483646 h 113"/>
              <a:gd name="T24" fmla="*/ 2147483646 w 56"/>
              <a:gd name="T25" fmla="*/ 2147483646 h 113"/>
              <a:gd name="T26" fmla="*/ 2147483646 w 56"/>
              <a:gd name="T27" fmla="*/ 2147483646 h 113"/>
              <a:gd name="T28" fmla="*/ 2147483646 w 56"/>
              <a:gd name="T29" fmla="*/ 2147483646 h 113"/>
              <a:gd name="T30" fmla="*/ 2147483646 w 56"/>
              <a:gd name="T31" fmla="*/ 2147483646 h 113"/>
              <a:gd name="T32" fmla="*/ 2147483646 w 56"/>
              <a:gd name="T33" fmla="*/ 2147483646 h 113"/>
              <a:gd name="T34" fmla="*/ 0 w 56"/>
              <a:gd name="T35" fmla="*/ 2147483646 h 113"/>
              <a:gd name="T36" fmla="*/ 2147483646 w 56"/>
              <a:gd name="T37" fmla="*/ 2147483646 h 113"/>
              <a:gd name="T38" fmla="*/ 2147483646 w 56"/>
              <a:gd name="T39" fmla="*/ 2147483646 h 113"/>
              <a:gd name="T40" fmla="*/ 2147483646 w 56"/>
              <a:gd name="T41" fmla="*/ 0 h 113"/>
              <a:gd name="T42" fmla="*/ 2147483646 w 56"/>
              <a:gd name="T43" fmla="*/ 2147483646 h 113"/>
              <a:gd name="T44" fmla="*/ 2147483646 w 56"/>
              <a:gd name="T45" fmla="*/ 2147483646 h 1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56" h="113">
                <a:moveTo>
                  <a:pt x="56" y="21"/>
                </a:moveTo>
                <a:lnTo>
                  <a:pt x="39" y="8"/>
                </a:lnTo>
                <a:lnTo>
                  <a:pt x="19" y="11"/>
                </a:lnTo>
                <a:lnTo>
                  <a:pt x="8" y="29"/>
                </a:lnTo>
                <a:lnTo>
                  <a:pt x="6" y="55"/>
                </a:lnTo>
                <a:lnTo>
                  <a:pt x="8" y="75"/>
                </a:lnTo>
                <a:lnTo>
                  <a:pt x="15" y="91"/>
                </a:lnTo>
                <a:lnTo>
                  <a:pt x="24" y="66"/>
                </a:lnTo>
                <a:lnTo>
                  <a:pt x="35" y="52"/>
                </a:lnTo>
                <a:lnTo>
                  <a:pt x="53" y="42"/>
                </a:lnTo>
                <a:lnTo>
                  <a:pt x="38" y="62"/>
                </a:lnTo>
                <a:lnTo>
                  <a:pt x="22" y="79"/>
                </a:lnTo>
                <a:lnTo>
                  <a:pt x="21" y="95"/>
                </a:lnTo>
                <a:lnTo>
                  <a:pt x="28" y="110"/>
                </a:lnTo>
                <a:lnTo>
                  <a:pt x="37" y="113"/>
                </a:lnTo>
                <a:lnTo>
                  <a:pt x="14" y="107"/>
                </a:lnTo>
                <a:lnTo>
                  <a:pt x="2" y="83"/>
                </a:lnTo>
                <a:lnTo>
                  <a:pt x="0" y="52"/>
                </a:lnTo>
                <a:lnTo>
                  <a:pt x="2" y="24"/>
                </a:lnTo>
                <a:lnTo>
                  <a:pt x="15" y="5"/>
                </a:lnTo>
                <a:lnTo>
                  <a:pt x="32" y="0"/>
                </a:lnTo>
                <a:lnTo>
                  <a:pt x="48" y="3"/>
                </a:lnTo>
                <a:lnTo>
                  <a:pt x="56" y="21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Freeform 157"/>
          <p:cNvSpPr>
            <a:spLocks/>
          </p:cNvSpPr>
          <p:nvPr/>
        </p:nvSpPr>
        <p:spPr bwMode="auto">
          <a:xfrm>
            <a:off x="396875" y="4591050"/>
            <a:ext cx="28575" cy="49213"/>
          </a:xfrm>
          <a:custGeom>
            <a:avLst/>
            <a:gdLst>
              <a:gd name="T0" fmla="*/ 2147483646 w 91"/>
              <a:gd name="T1" fmla="*/ 2147483646 h 153"/>
              <a:gd name="T2" fmla="*/ 2147483646 w 91"/>
              <a:gd name="T3" fmla="*/ 2147483646 h 153"/>
              <a:gd name="T4" fmla="*/ 2147483646 w 91"/>
              <a:gd name="T5" fmla="*/ 2147483646 h 153"/>
              <a:gd name="T6" fmla="*/ 2147483646 w 91"/>
              <a:gd name="T7" fmla="*/ 2147483646 h 153"/>
              <a:gd name="T8" fmla="*/ 2147483646 w 91"/>
              <a:gd name="T9" fmla="*/ 2147483646 h 153"/>
              <a:gd name="T10" fmla="*/ 2147483646 w 91"/>
              <a:gd name="T11" fmla="*/ 2147483646 h 153"/>
              <a:gd name="T12" fmla="*/ 2147483646 w 91"/>
              <a:gd name="T13" fmla="*/ 2147483646 h 153"/>
              <a:gd name="T14" fmla="*/ 2147483646 w 91"/>
              <a:gd name="T15" fmla="*/ 2147483646 h 153"/>
              <a:gd name="T16" fmla="*/ 2147483646 w 91"/>
              <a:gd name="T17" fmla="*/ 2147483646 h 153"/>
              <a:gd name="T18" fmla="*/ 2147483646 w 91"/>
              <a:gd name="T19" fmla="*/ 2147483646 h 153"/>
              <a:gd name="T20" fmla="*/ 2147483646 w 91"/>
              <a:gd name="T21" fmla="*/ 2147483646 h 153"/>
              <a:gd name="T22" fmla="*/ 2147483646 w 91"/>
              <a:gd name="T23" fmla="*/ 2147483646 h 153"/>
              <a:gd name="T24" fmla="*/ 2147483646 w 91"/>
              <a:gd name="T25" fmla="*/ 2147483646 h 153"/>
              <a:gd name="T26" fmla="*/ 2147483646 w 91"/>
              <a:gd name="T27" fmla="*/ 2147483646 h 153"/>
              <a:gd name="T28" fmla="*/ 2147483646 w 91"/>
              <a:gd name="T29" fmla="*/ 2147483646 h 153"/>
              <a:gd name="T30" fmla="*/ 2147483646 w 91"/>
              <a:gd name="T31" fmla="*/ 2147483646 h 153"/>
              <a:gd name="T32" fmla="*/ 2147483646 w 91"/>
              <a:gd name="T33" fmla="*/ 2147483646 h 153"/>
              <a:gd name="T34" fmla="*/ 2147483646 w 91"/>
              <a:gd name="T35" fmla="*/ 2147483646 h 153"/>
              <a:gd name="T36" fmla="*/ 2147483646 w 91"/>
              <a:gd name="T37" fmla="*/ 2147483646 h 153"/>
              <a:gd name="T38" fmla="*/ 0 w 91"/>
              <a:gd name="T39" fmla="*/ 2147483646 h 153"/>
              <a:gd name="T40" fmla="*/ 0 w 91"/>
              <a:gd name="T41" fmla="*/ 2147483646 h 153"/>
              <a:gd name="T42" fmla="*/ 2147483646 w 91"/>
              <a:gd name="T43" fmla="*/ 2147483646 h 153"/>
              <a:gd name="T44" fmla="*/ 2147483646 w 91"/>
              <a:gd name="T45" fmla="*/ 2147483646 h 153"/>
              <a:gd name="T46" fmla="*/ 2147483646 w 91"/>
              <a:gd name="T47" fmla="*/ 0 h 153"/>
              <a:gd name="T48" fmla="*/ 2147483646 w 91"/>
              <a:gd name="T49" fmla="*/ 2147483646 h 153"/>
              <a:gd name="T50" fmla="*/ 2147483646 w 91"/>
              <a:gd name="T51" fmla="*/ 2147483646 h 153"/>
              <a:gd name="T52" fmla="*/ 2147483646 w 91"/>
              <a:gd name="T53" fmla="*/ 2147483646 h 1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91" h="153">
                <a:moveTo>
                  <a:pt x="91" y="38"/>
                </a:moveTo>
                <a:lnTo>
                  <a:pt x="76" y="13"/>
                </a:lnTo>
                <a:lnTo>
                  <a:pt x="54" y="7"/>
                </a:lnTo>
                <a:lnTo>
                  <a:pt x="24" y="12"/>
                </a:lnTo>
                <a:lnTo>
                  <a:pt x="14" y="25"/>
                </a:lnTo>
                <a:lnTo>
                  <a:pt x="7" y="48"/>
                </a:lnTo>
                <a:lnTo>
                  <a:pt x="7" y="66"/>
                </a:lnTo>
                <a:lnTo>
                  <a:pt x="11" y="79"/>
                </a:lnTo>
                <a:lnTo>
                  <a:pt x="11" y="98"/>
                </a:lnTo>
                <a:lnTo>
                  <a:pt x="15" y="120"/>
                </a:lnTo>
                <a:lnTo>
                  <a:pt x="34" y="142"/>
                </a:lnTo>
                <a:lnTo>
                  <a:pt x="47" y="142"/>
                </a:lnTo>
                <a:lnTo>
                  <a:pt x="63" y="142"/>
                </a:lnTo>
                <a:lnTo>
                  <a:pt x="63" y="144"/>
                </a:lnTo>
                <a:lnTo>
                  <a:pt x="51" y="153"/>
                </a:lnTo>
                <a:lnTo>
                  <a:pt x="36" y="151"/>
                </a:lnTo>
                <a:lnTo>
                  <a:pt x="19" y="144"/>
                </a:lnTo>
                <a:lnTo>
                  <a:pt x="6" y="121"/>
                </a:lnTo>
                <a:lnTo>
                  <a:pt x="5" y="86"/>
                </a:lnTo>
                <a:lnTo>
                  <a:pt x="0" y="62"/>
                </a:lnTo>
                <a:lnTo>
                  <a:pt x="0" y="41"/>
                </a:lnTo>
                <a:lnTo>
                  <a:pt x="9" y="23"/>
                </a:lnTo>
                <a:lnTo>
                  <a:pt x="18" y="7"/>
                </a:lnTo>
                <a:lnTo>
                  <a:pt x="42" y="0"/>
                </a:lnTo>
                <a:lnTo>
                  <a:pt x="76" y="5"/>
                </a:lnTo>
                <a:lnTo>
                  <a:pt x="89" y="13"/>
                </a:lnTo>
                <a:lnTo>
                  <a:pt x="91" y="38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6" name="Freeform 158"/>
          <p:cNvSpPr>
            <a:spLocks/>
          </p:cNvSpPr>
          <p:nvPr/>
        </p:nvSpPr>
        <p:spPr bwMode="auto">
          <a:xfrm>
            <a:off x="414338" y="4643438"/>
            <a:ext cx="26987" cy="41275"/>
          </a:xfrm>
          <a:custGeom>
            <a:avLst/>
            <a:gdLst>
              <a:gd name="T0" fmla="*/ 0 w 83"/>
              <a:gd name="T1" fmla="*/ 0 h 127"/>
              <a:gd name="T2" fmla="*/ 2147483646 w 83"/>
              <a:gd name="T3" fmla="*/ 2147483646 h 127"/>
              <a:gd name="T4" fmla="*/ 2147483646 w 83"/>
              <a:gd name="T5" fmla="*/ 2147483646 h 127"/>
              <a:gd name="T6" fmla="*/ 2147483646 w 83"/>
              <a:gd name="T7" fmla="*/ 2147483646 h 127"/>
              <a:gd name="T8" fmla="*/ 2147483646 w 83"/>
              <a:gd name="T9" fmla="*/ 2147483646 h 127"/>
              <a:gd name="T10" fmla="*/ 2147483646 w 83"/>
              <a:gd name="T11" fmla="*/ 2147483646 h 127"/>
              <a:gd name="T12" fmla="*/ 2147483646 w 83"/>
              <a:gd name="T13" fmla="*/ 2147483646 h 127"/>
              <a:gd name="T14" fmla="*/ 2147483646 w 83"/>
              <a:gd name="T15" fmla="*/ 2147483646 h 127"/>
              <a:gd name="T16" fmla="*/ 2147483646 w 83"/>
              <a:gd name="T17" fmla="*/ 2147483646 h 127"/>
              <a:gd name="T18" fmla="*/ 0 w 83"/>
              <a:gd name="T19" fmla="*/ 0 h 1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" h="127">
                <a:moveTo>
                  <a:pt x="0" y="0"/>
                </a:moveTo>
                <a:lnTo>
                  <a:pt x="10" y="27"/>
                </a:lnTo>
                <a:lnTo>
                  <a:pt x="27" y="57"/>
                </a:lnTo>
                <a:lnTo>
                  <a:pt x="45" y="83"/>
                </a:lnTo>
                <a:lnTo>
                  <a:pt x="70" y="116"/>
                </a:lnTo>
                <a:lnTo>
                  <a:pt x="83" y="127"/>
                </a:lnTo>
                <a:lnTo>
                  <a:pt x="55" y="113"/>
                </a:lnTo>
                <a:lnTo>
                  <a:pt x="33" y="82"/>
                </a:lnTo>
                <a:lnTo>
                  <a:pt x="12" y="46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7" name="Freeform 159"/>
          <p:cNvSpPr>
            <a:spLocks/>
          </p:cNvSpPr>
          <p:nvPr/>
        </p:nvSpPr>
        <p:spPr bwMode="auto">
          <a:xfrm>
            <a:off x="333375" y="4505325"/>
            <a:ext cx="150813" cy="152400"/>
          </a:xfrm>
          <a:custGeom>
            <a:avLst/>
            <a:gdLst>
              <a:gd name="T0" fmla="*/ 2147483646 w 478"/>
              <a:gd name="T1" fmla="*/ 2147483646 h 480"/>
              <a:gd name="T2" fmla="*/ 2147483646 w 478"/>
              <a:gd name="T3" fmla="*/ 2147483646 h 480"/>
              <a:gd name="T4" fmla="*/ 2147483646 w 478"/>
              <a:gd name="T5" fmla="*/ 2147483646 h 480"/>
              <a:gd name="T6" fmla="*/ 2147483646 w 478"/>
              <a:gd name="T7" fmla="*/ 2147483646 h 480"/>
              <a:gd name="T8" fmla="*/ 2147483646 w 478"/>
              <a:gd name="T9" fmla="*/ 2147483646 h 480"/>
              <a:gd name="T10" fmla="*/ 2147483646 w 478"/>
              <a:gd name="T11" fmla="*/ 2147483646 h 480"/>
              <a:gd name="T12" fmla="*/ 2147483646 w 478"/>
              <a:gd name="T13" fmla="*/ 2147483646 h 480"/>
              <a:gd name="T14" fmla="*/ 2147483646 w 478"/>
              <a:gd name="T15" fmla="*/ 2147483646 h 480"/>
              <a:gd name="T16" fmla="*/ 2147483646 w 478"/>
              <a:gd name="T17" fmla="*/ 2147483646 h 480"/>
              <a:gd name="T18" fmla="*/ 2147483646 w 478"/>
              <a:gd name="T19" fmla="*/ 2147483646 h 480"/>
              <a:gd name="T20" fmla="*/ 2147483646 w 478"/>
              <a:gd name="T21" fmla="*/ 2147483646 h 480"/>
              <a:gd name="T22" fmla="*/ 2147483646 w 478"/>
              <a:gd name="T23" fmla="*/ 2147483646 h 480"/>
              <a:gd name="T24" fmla="*/ 2147483646 w 478"/>
              <a:gd name="T25" fmla="*/ 2147483646 h 480"/>
              <a:gd name="T26" fmla="*/ 2147483646 w 478"/>
              <a:gd name="T27" fmla="*/ 2147483646 h 480"/>
              <a:gd name="T28" fmla="*/ 2147483646 w 478"/>
              <a:gd name="T29" fmla="*/ 2147483646 h 480"/>
              <a:gd name="T30" fmla="*/ 2147483646 w 478"/>
              <a:gd name="T31" fmla="*/ 2147483646 h 480"/>
              <a:gd name="T32" fmla="*/ 2147483646 w 478"/>
              <a:gd name="T33" fmla="*/ 2147483646 h 480"/>
              <a:gd name="T34" fmla="*/ 2147483646 w 478"/>
              <a:gd name="T35" fmla="*/ 2147483646 h 480"/>
              <a:gd name="T36" fmla="*/ 2147483646 w 478"/>
              <a:gd name="T37" fmla="*/ 2147483646 h 480"/>
              <a:gd name="T38" fmla="*/ 2147483646 w 478"/>
              <a:gd name="T39" fmla="*/ 2147483646 h 480"/>
              <a:gd name="T40" fmla="*/ 2147483646 w 478"/>
              <a:gd name="T41" fmla="*/ 2147483646 h 480"/>
              <a:gd name="T42" fmla="*/ 2147483646 w 478"/>
              <a:gd name="T43" fmla="*/ 2147483646 h 480"/>
              <a:gd name="T44" fmla="*/ 2147483646 w 478"/>
              <a:gd name="T45" fmla="*/ 2147483646 h 480"/>
              <a:gd name="T46" fmla="*/ 2147483646 w 478"/>
              <a:gd name="T47" fmla="*/ 2147483646 h 480"/>
              <a:gd name="T48" fmla="*/ 2147483646 w 478"/>
              <a:gd name="T49" fmla="*/ 2147483646 h 480"/>
              <a:gd name="T50" fmla="*/ 0 w 478"/>
              <a:gd name="T51" fmla="*/ 2147483646 h 480"/>
              <a:gd name="T52" fmla="*/ 2147483646 w 478"/>
              <a:gd name="T53" fmla="*/ 2147483646 h 480"/>
              <a:gd name="T54" fmla="*/ 2147483646 w 478"/>
              <a:gd name="T55" fmla="*/ 2147483646 h 480"/>
              <a:gd name="T56" fmla="*/ 2147483646 w 478"/>
              <a:gd name="T57" fmla="*/ 2147483646 h 480"/>
              <a:gd name="T58" fmla="*/ 2147483646 w 478"/>
              <a:gd name="T59" fmla="*/ 2147483646 h 480"/>
              <a:gd name="T60" fmla="*/ 2147483646 w 478"/>
              <a:gd name="T61" fmla="*/ 0 h 480"/>
              <a:gd name="T62" fmla="*/ 2147483646 w 478"/>
              <a:gd name="T63" fmla="*/ 2147483646 h 480"/>
              <a:gd name="T64" fmla="*/ 2147483646 w 478"/>
              <a:gd name="T65" fmla="*/ 2147483646 h 480"/>
              <a:gd name="T66" fmla="*/ 2147483646 w 478"/>
              <a:gd name="T67" fmla="*/ 2147483646 h 480"/>
              <a:gd name="T68" fmla="*/ 2147483646 w 478"/>
              <a:gd name="T69" fmla="*/ 2147483646 h 480"/>
              <a:gd name="T70" fmla="*/ 2147483646 w 478"/>
              <a:gd name="T71" fmla="*/ 2147483646 h 480"/>
              <a:gd name="T72" fmla="*/ 2147483646 w 478"/>
              <a:gd name="T73" fmla="*/ 2147483646 h 480"/>
              <a:gd name="T74" fmla="*/ 2147483646 w 478"/>
              <a:gd name="T75" fmla="*/ 2147483646 h 48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8" h="480">
                <a:moveTo>
                  <a:pt x="440" y="138"/>
                </a:moveTo>
                <a:lnTo>
                  <a:pt x="367" y="127"/>
                </a:lnTo>
                <a:lnTo>
                  <a:pt x="320" y="133"/>
                </a:lnTo>
                <a:lnTo>
                  <a:pt x="290" y="168"/>
                </a:lnTo>
                <a:lnTo>
                  <a:pt x="308" y="209"/>
                </a:lnTo>
                <a:lnTo>
                  <a:pt x="331" y="224"/>
                </a:lnTo>
                <a:lnTo>
                  <a:pt x="338" y="262"/>
                </a:lnTo>
                <a:lnTo>
                  <a:pt x="324" y="287"/>
                </a:lnTo>
                <a:lnTo>
                  <a:pt x="335" y="325"/>
                </a:lnTo>
                <a:lnTo>
                  <a:pt x="306" y="325"/>
                </a:lnTo>
                <a:lnTo>
                  <a:pt x="298" y="282"/>
                </a:lnTo>
                <a:lnTo>
                  <a:pt x="280" y="262"/>
                </a:lnTo>
                <a:lnTo>
                  <a:pt x="243" y="262"/>
                </a:lnTo>
                <a:lnTo>
                  <a:pt x="209" y="271"/>
                </a:lnTo>
                <a:lnTo>
                  <a:pt x="197" y="301"/>
                </a:lnTo>
                <a:lnTo>
                  <a:pt x="193" y="341"/>
                </a:lnTo>
                <a:lnTo>
                  <a:pt x="197" y="370"/>
                </a:lnTo>
                <a:lnTo>
                  <a:pt x="197" y="391"/>
                </a:lnTo>
                <a:lnTo>
                  <a:pt x="195" y="416"/>
                </a:lnTo>
                <a:lnTo>
                  <a:pt x="172" y="439"/>
                </a:lnTo>
                <a:lnTo>
                  <a:pt x="156" y="453"/>
                </a:lnTo>
                <a:lnTo>
                  <a:pt x="115" y="480"/>
                </a:lnTo>
                <a:lnTo>
                  <a:pt x="37" y="399"/>
                </a:lnTo>
                <a:lnTo>
                  <a:pt x="14" y="334"/>
                </a:lnTo>
                <a:lnTo>
                  <a:pt x="5" y="229"/>
                </a:lnTo>
                <a:lnTo>
                  <a:pt x="0" y="154"/>
                </a:lnTo>
                <a:lnTo>
                  <a:pt x="9" y="82"/>
                </a:lnTo>
                <a:lnTo>
                  <a:pt x="30" y="42"/>
                </a:lnTo>
                <a:lnTo>
                  <a:pt x="78" y="15"/>
                </a:lnTo>
                <a:lnTo>
                  <a:pt x="121" y="7"/>
                </a:lnTo>
                <a:lnTo>
                  <a:pt x="204" y="0"/>
                </a:lnTo>
                <a:lnTo>
                  <a:pt x="285" y="5"/>
                </a:lnTo>
                <a:lnTo>
                  <a:pt x="387" y="22"/>
                </a:lnTo>
                <a:lnTo>
                  <a:pt x="432" y="44"/>
                </a:lnTo>
                <a:lnTo>
                  <a:pt x="455" y="67"/>
                </a:lnTo>
                <a:lnTo>
                  <a:pt x="478" y="102"/>
                </a:lnTo>
                <a:lnTo>
                  <a:pt x="475" y="120"/>
                </a:lnTo>
                <a:lnTo>
                  <a:pt x="440" y="138"/>
                </a:lnTo>
                <a:close/>
              </a:path>
            </a:pathLst>
          </a:custGeom>
          <a:solidFill>
            <a:srgbClr val="603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Freeform 160"/>
          <p:cNvSpPr>
            <a:spLocks/>
          </p:cNvSpPr>
          <p:nvPr/>
        </p:nvSpPr>
        <p:spPr bwMode="auto">
          <a:xfrm>
            <a:off x="336550" y="4506913"/>
            <a:ext cx="144463" cy="146050"/>
          </a:xfrm>
          <a:custGeom>
            <a:avLst/>
            <a:gdLst>
              <a:gd name="T0" fmla="*/ 2147483646 w 455"/>
              <a:gd name="T1" fmla="*/ 2147483646 h 460"/>
              <a:gd name="T2" fmla="*/ 2147483646 w 455"/>
              <a:gd name="T3" fmla="*/ 2147483646 h 460"/>
              <a:gd name="T4" fmla="*/ 2147483646 w 455"/>
              <a:gd name="T5" fmla="*/ 2147483646 h 460"/>
              <a:gd name="T6" fmla="*/ 2147483646 w 455"/>
              <a:gd name="T7" fmla="*/ 2147483646 h 460"/>
              <a:gd name="T8" fmla="*/ 2147483646 w 455"/>
              <a:gd name="T9" fmla="*/ 2147483646 h 460"/>
              <a:gd name="T10" fmla="*/ 2147483646 w 455"/>
              <a:gd name="T11" fmla="*/ 2147483646 h 460"/>
              <a:gd name="T12" fmla="*/ 2147483646 w 455"/>
              <a:gd name="T13" fmla="*/ 2147483646 h 460"/>
              <a:gd name="T14" fmla="*/ 2147483646 w 455"/>
              <a:gd name="T15" fmla="*/ 2147483646 h 460"/>
              <a:gd name="T16" fmla="*/ 2147483646 w 455"/>
              <a:gd name="T17" fmla="*/ 2147483646 h 460"/>
              <a:gd name="T18" fmla="*/ 2147483646 w 455"/>
              <a:gd name="T19" fmla="*/ 2147483646 h 460"/>
              <a:gd name="T20" fmla="*/ 2147483646 w 455"/>
              <a:gd name="T21" fmla="*/ 2147483646 h 460"/>
              <a:gd name="T22" fmla="*/ 2147483646 w 455"/>
              <a:gd name="T23" fmla="*/ 2147483646 h 460"/>
              <a:gd name="T24" fmla="*/ 2147483646 w 455"/>
              <a:gd name="T25" fmla="*/ 2147483646 h 460"/>
              <a:gd name="T26" fmla="*/ 2147483646 w 455"/>
              <a:gd name="T27" fmla="*/ 2147483646 h 460"/>
              <a:gd name="T28" fmla="*/ 2147483646 w 455"/>
              <a:gd name="T29" fmla="*/ 2147483646 h 460"/>
              <a:gd name="T30" fmla="*/ 2147483646 w 455"/>
              <a:gd name="T31" fmla="*/ 2147483646 h 460"/>
              <a:gd name="T32" fmla="*/ 2147483646 w 455"/>
              <a:gd name="T33" fmla="*/ 2147483646 h 460"/>
              <a:gd name="T34" fmla="*/ 2147483646 w 455"/>
              <a:gd name="T35" fmla="*/ 2147483646 h 460"/>
              <a:gd name="T36" fmla="*/ 2147483646 w 455"/>
              <a:gd name="T37" fmla="*/ 2147483646 h 460"/>
              <a:gd name="T38" fmla="*/ 2147483646 w 455"/>
              <a:gd name="T39" fmla="*/ 2147483646 h 460"/>
              <a:gd name="T40" fmla="*/ 2147483646 w 455"/>
              <a:gd name="T41" fmla="*/ 2147483646 h 460"/>
              <a:gd name="T42" fmla="*/ 2147483646 w 455"/>
              <a:gd name="T43" fmla="*/ 2147483646 h 460"/>
              <a:gd name="T44" fmla="*/ 2147483646 w 455"/>
              <a:gd name="T45" fmla="*/ 2147483646 h 460"/>
              <a:gd name="T46" fmla="*/ 2147483646 w 455"/>
              <a:gd name="T47" fmla="*/ 2147483646 h 460"/>
              <a:gd name="T48" fmla="*/ 2147483646 w 455"/>
              <a:gd name="T49" fmla="*/ 2147483646 h 460"/>
              <a:gd name="T50" fmla="*/ 2147483646 w 455"/>
              <a:gd name="T51" fmla="*/ 2147483646 h 460"/>
              <a:gd name="T52" fmla="*/ 2147483646 w 455"/>
              <a:gd name="T53" fmla="*/ 2147483646 h 460"/>
              <a:gd name="T54" fmla="*/ 2147483646 w 455"/>
              <a:gd name="T55" fmla="*/ 2147483646 h 460"/>
              <a:gd name="T56" fmla="*/ 2147483646 w 455"/>
              <a:gd name="T57" fmla="*/ 2147483646 h 460"/>
              <a:gd name="T58" fmla="*/ 2147483646 w 455"/>
              <a:gd name="T59" fmla="*/ 2147483646 h 460"/>
              <a:gd name="T60" fmla="*/ 2147483646 w 455"/>
              <a:gd name="T61" fmla="*/ 2147483646 h 460"/>
              <a:gd name="T62" fmla="*/ 2147483646 w 455"/>
              <a:gd name="T63" fmla="*/ 2147483646 h 460"/>
              <a:gd name="T64" fmla="*/ 2147483646 w 455"/>
              <a:gd name="T65" fmla="*/ 2147483646 h 460"/>
              <a:gd name="T66" fmla="*/ 2147483646 w 455"/>
              <a:gd name="T67" fmla="*/ 2147483646 h 460"/>
              <a:gd name="T68" fmla="*/ 2147483646 w 455"/>
              <a:gd name="T69" fmla="*/ 2147483646 h 460"/>
              <a:gd name="T70" fmla="*/ 2147483646 w 455"/>
              <a:gd name="T71" fmla="*/ 2147483646 h 460"/>
              <a:gd name="T72" fmla="*/ 2147483646 w 455"/>
              <a:gd name="T73" fmla="*/ 2147483646 h 460"/>
              <a:gd name="T74" fmla="*/ 2147483646 w 455"/>
              <a:gd name="T75" fmla="*/ 2147483646 h 460"/>
              <a:gd name="T76" fmla="*/ 2147483646 w 455"/>
              <a:gd name="T77" fmla="*/ 2147483646 h 460"/>
              <a:gd name="T78" fmla="*/ 2147483646 w 455"/>
              <a:gd name="T79" fmla="*/ 2147483646 h 460"/>
              <a:gd name="T80" fmla="*/ 2147483646 w 455"/>
              <a:gd name="T81" fmla="*/ 2147483646 h 460"/>
              <a:gd name="T82" fmla="*/ 2147483646 w 455"/>
              <a:gd name="T83" fmla="*/ 2147483646 h 460"/>
              <a:gd name="T84" fmla="*/ 2147483646 w 455"/>
              <a:gd name="T85" fmla="*/ 2147483646 h 460"/>
              <a:gd name="T86" fmla="*/ 2147483646 w 455"/>
              <a:gd name="T87" fmla="*/ 2147483646 h 46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55" h="460">
                <a:moveTo>
                  <a:pt x="379" y="28"/>
                </a:moveTo>
                <a:lnTo>
                  <a:pt x="418" y="44"/>
                </a:lnTo>
                <a:lnTo>
                  <a:pt x="436" y="69"/>
                </a:lnTo>
                <a:lnTo>
                  <a:pt x="447" y="85"/>
                </a:lnTo>
                <a:lnTo>
                  <a:pt x="455" y="98"/>
                </a:lnTo>
                <a:lnTo>
                  <a:pt x="444" y="108"/>
                </a:lnTo>
                <a:lnTo>
                  <a:pt x="425" y="120"/>
                </a:lnTo>
                <a:lnTo>
                  <a:pt x="376" y="113"/>
                </a:lnTo>
                <a:lnTo>
                  <a:pt x="339" y="113"/>
                </a:lnTo>
                <a:lnTo>
                  <a:pt x="315" y="100"/>
                </a:lnTo>
                <a:lnTo>
                  <a:pt x="279" y="92"/>
                </a:lnTo>
                <a:lnTo>
                  <a:pt x="247" y="90"/>
                </a:lnTo>
                <a:lnTo>
                  <a:pt x="209" y="92"/>
                </a:lnTo>
                <a:lnTo>
                  <a:pt x="264" y="98"/>
                </a:lnTo>
                <a:lnTo>
                  <a:pt x="291" y="105"/>
                </a:lnTo>
                <a:lnTo>
                  <a:pt x="311" y="113"/>
                </a:lnTo>
                <a:lnTo>
                  <a:pt x="315" y="115"/>
                </a:lnTo>
                <a:lnTo>
                  <a:pt x="302" y="120"/>
                </a:lnTo>
                <a:lnTo>
                  <a:pt x="291" y="131"/>
                </a:lnTo>
                <a:lnTo>
                  <a:pt x="272" y="120"/>
                </a:lnTo>
                <a:lnTo>
                  <a:pt x="256" y="116"/>
                </a:lnTo>
                <a:lnTo>
                  <a:pt x="223" y="110"/>
                </a:lnTo>
                <a:lnTo>
                  <a:pt x="212" y="110"/>
                </a:lnTo>
                <a:lnTo>
                  <a:pt x="246" y="122"/>
                </a:lnTo>
                <a:lnTo>
                  <a:pt x="270" y="133"/>
                </a:lnTo>
                <a:lnTo>
                  <a:pt x="283" y="142"/>
                </a:lnTo>
                <a:lnTo>
                  <a:pt x="272" y="154"/>
                </a:lnTo>
                <a:lnTo>
                  <a:pt x="246" y="145"/>
                </a:lnTo>
                <a:lnTo>
                  <a:pt x="223" y="140"/>
                </a:lnTo>
                <a:lnTo>
                  <a:pt x="264" y="161"/>
                </a:lnTo>
                <a:lnTo>
                  <a:pt x="277" y="170"/>
                </a:lnTo>
                <a:lnTo>
                  <a:pt x="281" y="189"/>
                </a:lnTo>
                <a:lnTo>
                  <a:pt x="289" y="199"/>
                </a:lnTo>
                <a:lnTo>
                  <a:pt x="264" y="187"/>
                </a:lnTo>
                <a:lnTo>
                  <a:pt x="241" y="183"/>
                </a:lnTo>
                <a:lnTo>
                  <a:pt x="205" y="181"/>
                </a:lnTo>
                <a:lnTo>
                  <a:pt x="259" y="197"/>
                </a:lnTo>
                <a:lnTo>
                  <a:pt x="293" y="210"/>
                </a:lnTo>
                <a:lnTo>
                  <a:pt x="315" y="222"/>
                </a:lnTo>
                <a:lnTo>
                  <a:pt x="318" y="239"/>
                </a:lnTo>
                <a:lnTo>
                  <a:pt x="291" y="227"/>
                </a:lnTo>
                <a:lnTo>
                  <a:pt x="254" y="214"/>
                </a:lnTo>
                <a:lnTo>
                  <a:pt x="237" y="214"/>
                </a:lnTo>
                <a:lnTo>
                  <a:pt x="277" y="228"/>
                </a:lnTo>
                <a:lnTo>
                  <a:pt x="309" y="242"/>
                </a:lnTo>
                <a:lnTo>
                  <a:pt x="320" y="253"/>
                </a:lnTo>
                <a:lnTo>
                  <a:pt x="315" y="264"/>
                </a:lnTo>
                <a:lnTo>
                  <a:pt x="291" y="255"/>
                </a:lnTo>
                <a:lnTo>
                  <a:pt x="269" y="246"/>
                </a:lnTo>
                <a:lnTo>
                  <a:pt x="221" y="244"/>
                </a:lnTo>
                <a:lnTo>
                  <a:pt x="202" y="246"/>
                </a:lnTo>
                <a:lnTo>
                  <a:pt x="158" y="249"/>
                </a:lnTo>
                <a:lnTo>
                  <a:pt x="107" y="242"/>
                </a:lnTo>
                <a:lnTo>
                  <a:pt x="137" y="253"/>
                </a:lnTo>
                <a:lnTo>
                  <a:pt x="191" y="262"/>
                </a:lnTo>
                <a:lnTo>
                  <a:pt x="181" y="280"/>
                </a:lnTo>
                <a:lnTo>
                  <a:pt x="141" y="271"/>
                </a:lnTo>
                <a:lnTo>
                  <a:pt x="104" y="258"/>
                </a:lnTo>
                <a:lnTo>
                  <a:pt x="79" y="246"/>
                </a:lnTo>
                <a:lnTo>
                  <a:pt x="126" y="280"/>
                </a:lnTo>
                <a:lnTo>
                  <a:pt x="156" y="290"/>
                </a:lnTo>
                <a:lnTo>
                  <a:pt x="181" y="298"/>
                </a:lnTo>
                <a:lnTo>
                  <a:pt x="178" y="317"/>
                </a:lnTo>
                <a:lnTo>
                  <a:pt x="141" y="310"/>
                </a:lnTo>
                <a:lnTo>
                  <a:pt x="113" y="302"/>
                </a:lnTo>
                <a:lnTo>
                  <a:pt x="131" y="315"/>
                </a:lnTo>
                <a:lnTo>
                  <a:pt x="161" y="323"/>
                </a:lnTo>
                <a:lnTo>
                  <a:pt x="178" y="325"/>
                </a:lnTo>
                <a:lnTo>
                  <a:pt x="178" y="365"/>
                </a:lnTo>
                <a:lnTo>
                  <a:pt x="143" y="351"/>
                </a:lnTo>
                <a:lnTo>
                  <a:pt x="116" y="341"/>
                </a:lnTo>
                <a:lnTo>
                  <a:pt x="145" y="363"/>
                </a:lnTo>
                <a:lnTo>
                  <a:pt x="182" y="379"/>
                </a:lnTo>
                <a:lnTo>
                  <a:pt x="181" y="397"/>
                </a:lnTo>
                <a:lnTo>
                  <a:pt x="159" y="418"/>
                </a:lnTo>
                <a:lnTo>
                  <a:pt x="141" y="395"/>
                </a:lnTo>
                <a:lnTo>
                  <a:pt x="116" y="365"/>
                </a:lnTo>
                <a:lnTo>
                  <a:pt x="100" y="337"/>
                </a:lnTo>
                <a:lnTo>
                  <a:pt x="116" y="381"/>
                </a:lnTo>
                <a:lnTo>
                  <a:pt x="131" y="397"/>
                </a:lnTo>
                <a:lnTo>
                  <a:pt x="156" y="429"/>
                </a:lnTo>
                <a:lnTo>
                  <a:pt x="137" y="449"/>
                </a:lnTo>
                <a:lnTo>
                  <a:pt x="109" y="424"/>
                </a:lnTo>
                <a:lnTo>
                  <a:pt x="88" y="395"/>
                </a:lnTo>
                <a:lnTo>
                  <a:pt x="69" y="363"/>
                </a:lnTo>
                <a:lnTo>
                  <a:pt x="86" y="409"/>
                </a:lnTo>
                <a:lnTo>
                  <a:pt x="104" y="430"/>
                </a:lnTo>
                <a:lnTo>
                  <a:pt x="121" y="452"/>
                </a:lnTo>
                <a:lnTo>
                  <a:pt x="107" y="460"/>
                </a:lnTo>
                <a:lnTo>
                  <a:pt x="69" y="429"/>
                </a:lnTo>
                <a:lnTo>
                  <a:pt x="34" y="379"/>
                </a:lnTo>
                <a:lnTo>
                  <a:pt x="21" y="341"/>
                </a:lnTo>
                <a:lnTo>
                  <a:pt x="12" y="275"/>
                </a:lnTo>
                <a:lnTo>
                  <a:pt x="7" y="227"/>
                </a:lnTo>
                <a:lnTo>
                  <a:pt x="0" y="170"/>
                </a:lnTo>
                <a:lnTo>
                  <a:pt x="39" y="181"/>
                </a:lnTo>
                <a:lnTo>
                  <a:pt x="81" y="197"/>
                </a:lnTo>
                <a:lnTo>
                  <a:pt x="145" y="212"/>
                </a:lnTo>
                <a:lnTo>
                  <a:pt x="88" y="189"/>
                </a:lnTo>
                <a:lnTo>
                  <a:pt x="67" y="177"/>
                </a:lnTo>
                <a:lnTo>
                  <a:pt x="26" y="162"/>
                </a:lnTo>
                <a:lnTo>
                  <a:pt x="5" y="158"/>
                </a:lnTo>
                <a:lnTo>
                  <a:pt x="5" y="129"/>
                </a:lnTo>
                <a:lnTo>
                  <a:pt x="10" y="92"/>
                </a:lnTo>
                <a:lnTo>
                  <a:pt x="61" y="100"/>
                </a:lnTo>
                <a:lnTo>
                  <a:pt x="94" y="110"/>
                </a:lnTo>
                <a:lnTo>
                  <a:pt x="135" y="129"/>
                </a:lnTo>
                <a:lnTo>
                  <a:pt x="97" y="100"/>
                </a:lnTo>
                <a:lnTo>
                  <a:pt x="54" y="88"/>
                </a:lnTo>
                <a:lnTo>
                  <a:pt x="12" y="77"/>
                </a:lnTo>
                <a:lnTo>
                  <a:pt x="21" y="49"/>
                </a:lnTo>
                <a:lnTo>
                  <a:pt x="34" y="31"/>
                </a:lnTo>
                <a:lnTo>
                  <a:pt x="73" y="19"/>
                </a:lnTo>
                <a:lnTo>
                  <a:pt x="111" y="28"/>
                </a:lnTo>
                <a:lnTo>
                  <a:pt x="145" y="53"/>
                </a:lnTo>
                <a:lnTo>
                  <a:pt x="121" y="25"/>
                </a:lnTo>
                <a:lnTo>
                  <a:pt x="86" y="10"/>
                </a:lnTo>
                <a:lnTo>
                  <a:pt x="126" y="4"/>
                </a:lnTo>
                <a:lnTo>
                  <a:pt x="156" y="2"/>
                </a:lnTo>
                <a:lnTo>
                  <a:pt x="198" y="8"/>
                </a:lnTo>
                <a:lnTo>
                  <a:pt x="226" y="27"/>
                </a:lnTo>
                <a:lnTo>
                  <a:pt x="272" y="35"/>
                </a:lnTo>
                <a:lnTo>
                  <a:pt x="241" y="23"/>
                </a:lnTo>
                <a:lnTo>
                  <a:pt x="218" y="8"/>
                </a:lnTo>
                <a:lnTo>
                  <a:pt x="205" y="0"/>
                </a:lnTo>
                <a:lnTo>
                  <a:pt x="249" y="2"/>
                </a:lnTo>
                <a:lnTo>
                  <a:pt x="289" y="4"/>
                </a:lnTo>
                <a:lnTo>
                  <a:pt x="313" y="15"/>
                </a:lnTo>
                <a:lnTo>
                  <a:pt x="337" y="37"/>
                </a:lnTo>
                <a:lnTo>
                  <a:pt x="356" y="67"/>
                </a:lnTo>
                <a:lnTo>
                  <a:pt x="346" y="33"/>
                </a:lnTo>
                <a:lnTo>
                  <a:pt x="322" y="10"/>
                </a:lnTo>
                <a:lnTo>
                  <a:pt x="379" y="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9" name="Group 161"/>
          <p:cNvGrpSpPr>
            <a:grpSpLocks/>
          </p:cNvGrpSpPr>
          <p:nvPr/>
        </p:nvGrpSpPr>
        <p:grpSpPr bwMode="auto">
          <a:xfrm>
            <a:off x="630238" y="4876800"/>
            <a:ext cx="157162" cy="96838"/>
            <a:chOff x="377" y="1962"/>
            <a:chExt cx="99" cy="61"/>
          </a:xfrm>
        </p:grpSpPr>
        <p:sp>
          <p:nvSpPr>
            <p:cNvPr id="10508" name="Freeform 162"/>
            <p:cNvSpPr>
              <a:spLocks/>
            </p:cNvSpPr>
            <p:nvPr/>
          </p:nvSpPr>
          <p:spPr bwMode="auto">
            <a:xfrm>
              <a:off x="377" y="1962"/>
              <a:ext cx="99" cy="61"/>
            </a:xfrm>
            <a:custGeom>
              <a:avLst/>
              <a:gdLst>
                <a:gd name="T0" fmla="*/ 0 w 497"/>
                <a:gd name="T1" fmla="*/ 0 h 305"/>
                <a:gd name="T2" fmla="*/ 0 w 497"/>
                <a:gd name="T3" fmla="*/ 0 h 305"/>
                <a:gd name="T4" fmla="*/ 0 w 497"/>
                <a:gd name="T5" fmla="*/ 0 h 305"/>
                <a:gd name="T6" fmla="*/ 0 w 497"/>
                <a:gd name="T7" fmla="*/ 0 h 305"/>
                <a:gd name="T8" fmla="*/ 0 w 497"/>
                <a:gd name="T9" fmla="*/ 0 h 305"/>
                <a:gd name="T10" fmla="*/ 0 w 497"/>
                <a:gd name="T11" fmla="*/ 0 h 305"/>
                <a:gd name="T12" fmla="*/ 0 w 497"/>
                <a:gd name="T13" fmla="*/ 0 h 305"/>
                <a:gd name="T14" fmla="*/ 0 w 497"/>
                <a:gd name="T15" fmla="*/ 0 h 305"/>
                <a:gd name="T16" fmla="*/ 0 w 497"/>
                <a:gd name="T17" fmla="*/ 0 h 305"/>
                <a:gd name="T18" fmla="*/ 0 w 497"/>
                <a:gd name="T19" fmla="*/ 0 h 305"/>
                <a:gd name="T20" fmla="*/ 0 w 497"/>
                <a:gd name="T21" fmla="*/ 0 h 305"/>
                <a:gd name="T22" fmla="*/ 0 w 497"/>
                <a:gd name="T23" fmla="*/ 0 h 305"/>
                <a:gd name="T24" fmla="*/ 0 w 497"/>
                <a:gd name="T25" fmla="*/ 0 h 305"/>
                <a:gd name="T26" fmla="*/ 0 w 497"/>
                <a:gd name="T27" fmla="*/ 0 h 305"/>
                <a:gd name="T28" fmla="*/ 0 w 497"/>
                <a:gd name="T29" fmla="*/ 0 h 305"/>
                <a:gd name="T30" fmla="*/ 0 w 497"/>
                <a:gd name="T31" fmla="*/ 0 h 305"/>
                <a:gd name="T32" fmla="*/ 0 w 497"/>
                <a:gd name="T33" fmla="*/ 0 h 305"/>
                <a:gd name="T34" fmla="*/ 0 w 497"/>
                <a:gd name="T35" fmla="*/ 0 h 305"/>
                <a:gd name="T36" fmla="*/ 0 w 497"/>
                <a:gd name="T37" fmla="*/ 0 h 305"/>
                <a:gd name="T38" fmla="*/ 0 w 497"/>
                <a:gd name="T39" fmla="*/ 0 h 305"/>
                <a:gd name="T40" fmla="*/ 0 w 497"/>
                <a:gd name="T41" fmla="*/ 0 h 305"/>
                <a:gd name="T42" fmla="*/ 0 w 497"/>
                <a:gd name="T43" fmla="*/ 0 h 305"/>
                <a:gd name="T44" fmla="*/ 0 w 497"/>
                <a:gd name="T45" fmla="*/ 0 h 305"/>
                <a:gd name="T46" fmla="*/ 0 w 497"/>
                <a:gd name="T47" fmla="*/ 0 h 305"/>
                <a:gd name="T48" fmla="*/ 0 w 497"/>
                <a:gd name="T49" fmla="*/ 0 h 305"/>
                <a:gd name="T50" fmla="*/ 0 w 497"/>
                <a:gd name="T51" fmla="*/ 0 h 305"/>
                <a:gd name="T52" fmla="*/ 0 w 497"/>
                <a:gd name="T53" fmla="*/ 0 h 305"/>
                <a:gd name="T54" fmla="*/ 0 w 497"/>
                <a:gd name="T55" fmla="*/ 0 h 305"/>
                <a:gd name="T56" fmla="*/ 0 w 497"/>
                <a:gd name="T57" fmla="*/ 0 h 305"/>
                <a:gd name="T58" fmla="*/ 0 w 497"/>
                <a:gd name="T59" fmla="*/ 0 h 305"/>
                <a:gd name="T60" fmla="*/ 0 w 497"/>
                <a:gd name="T61" fmla="*/ 0 h 305"/>
                <a:gd name="T62" fmla="*/ 0 w 497"/>
                <a:gd name="T63" fmla="*/ 0 h 305"/>
                <a:gd name="T64" fmla="*/ 0 w 497"/>
                <a:gd name="T65" fmla="*/ 0 h 305"/>
                <a:gd name="T66" fmla="*/ 0 w 497"/>
                <a:gd name="T67" fmla="*/ 0 h 305"/>
                <a:gd name="T68" fmla="*/ 0 w 497"/>
                <a:gd name="T69" fmla="*/ 0 h 305"/>
                <a:gd name="T70" fmla="*/ 0 w 497"/>
                <a:gd name="T71" fmla="*/ 0 h 305"/>
                <a:gd name="T72" fmla="*/ 0 w 497"/>
                <a:gd name="T73" fmla="*/ 0 h 305"/>
                <a:gd name="T74" fmla="*/ 0 w 497"/>
                <a:gd name="T75" fmla="*/ 0 h 305"/>
                <a:gd name="T76" fmla="*/ 0 w 497"/>
                <a:gd name="T77" fmla="*/ 0 h 305"/>
                <a:gd name="T78" fmla="*/ 0 w 497"/>
                <a:gd name="T79" fmla="*/ 0 h 305"/>
                <a:gd name="T80" fmla="*/ 0 w 497"/>
                <a:gd name="T81" fmla="*/ 0 h 305"/>
                <a:gd name="T82" fmla="*/ 0 w 497"/>
                <a:gd name="T83" fmla="*/ 0 h 305"/>
                <a:gd name="T84" fmla="*/ 0 w 497"/>
                <a:gd name="T85" fmla="*/ 0 h 305"/>
                <a:gd name="T86" fmla="*/ 0 w 497"/>
                <a:gd name="T87" fmla="*/ 0 h 305"/>
                <a:gd name="T88" fmla="*/ 0 w 497"/>
                <a:gd name="T89" fmla="*/ 0 h 305"/>
                <a:gd name="T90" fmla="*/ 0 w 497"/>
                <a:gd name="T91" fmla="*/ 0 h 305"/>
                <a:gd name="T92" fmla="*/ 0 w 497"/>
                <a:gd name="T93" fmla="*/ 0 h 305"/>
                <a:gd name="T94" fmla="*/ 0 w 497"/>
                <a:gd name="T95" fmla="*/ 0 h 305"/>
                <a:gd name="T96" fmla="*/ 0 w 497"/>
                <a:gd name="T97" fmla="*/ 0 h 305"/>
                <a:gd name="T98" fmla="*/ 0 w 497"/>
                <a:gd name="T99" fmla="*/ 0 h 3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97" h="305">
                  <a:moveTo>
                    <a:pt x="0" y="182"/>
                  </a:moveTo>
                  <a:lnTo>
                    <a:pt x="61" y="168"/>
                  </a:lnTo>
                  <a:lnTo>
                    <a:pt x="84" y="163"/>
                  </a:lnTo>
                  <a:lnTo>
                    <a:pt x="98" y="150"/>
                  </a:lnTo>
                  <a:lnTo>
                    <a:pt x="112" y="130"/>
                  </a:lnTo>
                  <a:lnTo>
                    <a:pt x="142" y="102"/>
                  </a:lnTo>
                  <a:lnTo>
                    <a:pt x="197" y="56"/>
                  </a:lnTo>
                  <a:lnTo>
                    <a:pt x="206" y="41"/>
                  </a:lnTo>
                  <a:lnTo>
                    <a:pt x="221" y="28"/>
                  </a:lnTo>
                  <a:lnTo>
                    <a:pt x="249" y="23"/>
                  </a:lnTo>
                  <a:lnTo>
                    <a:pt x="336" y="8"/>
                  </a:lnTo>
                  <a:lnTo>
                    <a:pt x="360" y="0"/>
                  </a:lnTo>
                  <a:lnTo>
                    <a:pt x="382" y="11"/>
                  </a:lnTo>
                  <a:lnTo>
                    <a:pt x="393" y="20"/>
                  </a:lnTo>
                  <a:lnTo>
                    <a:pt x="443" y="37"/>
                  </a:lnTo>
                  <a:lnTo>
                    <a:pt x="464" y="45"/>
                  </a:lnTo>
                  <a:lnTo>
                    <a:pt x="471" y="53"/>
                  </a:lnTo>
                  <a:lnTo>
                    <a:pt x="481" y="81"/>
                  </a:lnTo>
                  <a:lnTo>
                    <a:pt x="486" y="96"/>
                  </a:lnTo>
                  <a:lnTo>
                    <a:pt x="490" y="104"/>
                  </a:lnTo>
                  <a:lnTo>
                    <a:pt x="497" y="119"/>
                  </a:lnTo>
                  <a:lnTo>
                    <a:pt x="497" y="129"/>
                  </a:lnTo>
                  <a:lnTo>
                    <a:pt x="487" y="137"/>
                  </a:lnTo>
                  <a:lnTo>
                    <a:pt x="466" y="136"/>
                  </a:lnTo>
                  <a:lnTo>
                    <a:pt x="434" y="121"/>
                  </a:lnTo>
                  <a:lnTo>
                    <a:pt x="393" y="113"/>
                  </a:lnTo>
                  <a:lnTo>
                    <a:pt x="356" y="119"/>
                  </a:lnTo>
                  <a:lnTo>
                    <a:pt x="395" y="128"/>
                  </a:lnTo>
                  <a:lnTo>
                    <a:pt x="422" y="137"/>
                  </a:lnTo>
                  <a:lnTo>
                    <a:pt x="454" y="150"/>
                  </a:lnTo>
                  <a:lnTo>
                    <a:pt x="462" y="161"/>
                  </a:lnTo>
                  <a:lnTo>
                    <a:pt x="462" y="173"/>
                  </a:lnTo>
                  <a:lnTo>
                    <a:pt x="449" y="182"/>
                  </a:lnTo>
                  <a:lnTo>
                    <a:pt x="435" y="179"/>
                  </a:lnTo>
                  <a:lnTo>
                    <a:pt x="391" y="168"/>
                  </a:lnTo>
                  <a:lnTo>
                    <a:pt x="351" y="166"/>
                  </a:lnTo>
                  <a:lnTo>
                    <a:pt x="320" y="168"/>
                  </a:lnTo>
                  <a:lnTo>
                    <a:pt x="303" y="179"/>
                  </a:lnTo>
                  <a:lnTo>
                    <a:pt x="282" y="200"/>
                  </a:lnTo>
                  <a:lnTo>
                    <a:pt x="267" y="223"/>
                  </a:lnTo>
                  <a:lnTo>
                    <a:pt x="251" y="246"/>
                  </a:lnTo>
                  <a:lnTo>
                    <a:pt x="237" y="263"/>
                  </a:lnTo>
                  <a:lnTo>
                    <a:pt x="213" y="280"/>
                  </a:lnTo>
                  <a:lnTo>
                    <a:pt x="190" y="284"/>
                  </a:lnTo>
                  <a:lnTo>
                    <a:pt x="165" y="287"/>
                  </a:lnTo>
                  <a:lnTo>
                    <a:pt x="135" y="284"/>
                  </a:lnTo>
                  <a:lnTo>
                    <a:pt x="112" y="282"/>
                  </a:lnTo>
                  <a:lnTo>
                    <a:pt x="82" y="290"/>
                  </a:lnTo>
                  <a:lnTo>
                    <a:pt x="0" y="305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C080"/>
            </a:solidFill>
            <a:ln w="3175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9" name="Freeform 163"/>
            <p:cNvSpPr>
              <a:spLocks/>
            </p:cNvSpPr>
            <p:nvPr/>
          </p:nvSpPr>
          <p:spPr bwMode="auto">
            <a:xfrm>
              <a:off x="439" y="1973"/>
              <a:ext cx="32" cy="7"/>
            </a:xfrm>
            <a:custGeom>
              <a:avLst/>
              <a:gdLst>
                <a:gd name="T0" fmla="*/ 0 w 159"/>
                <a:gd name="T1" fmla="*/ 0 h 37"/>
                <a:gd name="T2" fmla="*/ 0 w 159"/>
                <a:gd name="T3" fmla="*/ 0 h 37"/>
                <a:gd name="T4" fmla="*/ 0 w 159"/>
                <a:gd name="T5" fmla="*/ 0 h 37"/>
                <a:gd name="T6" fmla="*/ 0 w 159"/>
                <a:gd name="T7" fmla="*/ 0 h 37"/>
                <a:gd name="T8" fmla="*/ 0 w 159"/>
                <a:gd name="T9" fmla="*/ 0 h 37"/>
                <a:gd name="T10" fmla="*/ 0 w 159"/>
                <a:gd name="T11" fmla="*/ 0 h 37"/>
                <a:gd name="T12" fmla="*/ 0 w 159"/>
                <a:gd name="T13" fmla="*/ 0 h 37"/>
                <a:gd name="T14" fmla="*/ 0 w 159"/>
                <a:gd name="T15" fmla="*/ 0 h 37"/>
                <a:gd name="T16" fmla="*/ 0 w 159"/>
                <a:gd name="T17" fmla="*/ 0 h 37"/>
                <a:gd name="T18" fmla="*/ 0 w 159"/>
                <a:gd name="T19" fmla="*/ 0 h 37"/>
                <a:gd name="T20" fmla="*/ 0 w 159"/>
                <a:gd name="T21" fmla="*/ 0 h 37"/>
                <a:gd name="T22" fmla="*/ 0 w 159"/>
                <a:gd name="T23" fmla="*/ 0 h 37"/>
                <a:gd name="T24" fmla="*/ 0 w 159"/>
                <a:gd name="T25" fmla="*/ 0 h 3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9" h="37">
                  <a:moveTo>
                    <a:pt x="159" y="37"/>
                  </a:moveTo>
                  <a:lnTo>
                    <a:pt x="132" y="24"/>
                  </a:lnTo>
                  <a:lnTo>
                    <a:pt x="110" y="21"/>
                  </a:lnTo>
                  <a:lnTo>
                    <a:pt x="84" y="13"/>
                  </a:lnTo>
                  <a:lnTo>
                    <a:pt x="61" y="7"/>
                  </a:lnTo>
                  <a:lnTo>
                    <a:pt x="25" y="10"/>
                  </a:lnTo>
                  <a:lnTo>
                    <a:pt x="0" y="13"/>
                  </a:lnTo>
                  <a:lnTo>
                    <a:pt x="38" y="5"/>
                  </a:lnTo>
                  <a:lnTo>
                    <a:pt x="69" y="0"/>
                  </a:lnTo>
                  <a:lnTo>
                    <a:pt x="110" y="17"/>
                  </a:lnTo>
                  <a:lnTo>
                    <a:pt x="132" y="19"/>
                  </a:lnTo>
                  <a:lnTo>
                    <a:pt x="157" y="31"/>
                  </a:lnTo>
                  <a:lnTo>
                    <a:pt x="159" y="37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0" name="Freeform 164"/>
            <p:cNvSpPr>
              <a:spLocks/>
            </p:cNvSpPr>
            <p:nvPr/>
          </p:nvSpPr>
          <p:spPr bwMode="auto">
            <a:xfrm>
              <a:off x="427" y="1965"/>
              <a:ext cx="27" cy="5"/>
            </a:xfrm>
            <a:custGeom>
              <a:avLst/>
              <a:gdLst>
                <a:gd name="T0" fmla="*/ 0 w 133"/>
                <a:gd name="T1" fmla="*/ 0 h 25"/>
                <a:gd name="T2" fmla="*/ 0 w 133"/>
                <a:gd name="T3" fmla="*/ 0 h 25"/>
                <a:gd name="T4" fmla="*/ 0 w 133"/>
                <a:gd name="T5" fmla="*/ 0 h 25"/>
                <a:gd name="T6" fmla="*/ 0 w 133"/>
                <a:gd name="T7" fmla="*/ 0 h 25"/>
                <a:gd name="T8" fmla="*/ 0 w 133"/>
                <a:gd name="T9" fmla="*/ 0 h 25"/>
                <a:gd name="T10" fmla="*/ 0 w 133"/>
                <a:gd name="T11" fmla="*/ 0 h 25"/>
                <a:gd name="T12" fmla="*/ 0 w 133"/>
                <a:gd name="T13" fmla="*/ 0 h 25"/>
                <a:gd name="T14" fmla="*/ 0 w 133"/>
                <a:gd name="T15" fmla="*/ 0 h 25"/>
                <a:gd name="T16" fmla="*/ 0 w 133"/>
                <a:gd name="T17" fmla="*/ 0 h 25"/>
                <a:gd name="T18" fmla="*/ 0 w 133"/>
                <a:gd name="T19" fmla="*/ 0 h 25"/>
                <a:gd name="T20" fmla="*/ 0 w 133"/>
                <a:gd name="T21" fmla="*/ 0 h 25"/>
                <a:gd name="T22" fmla="*/ 0 w 133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" h="25">
                  <a:moveTo>
                    <a:pt x="97" y="0"/>
                  </a:moveTo>
                  <a:lnTo>
                    <a:pt x="113" y="1"/>
                  </a:lnTo>
                  <a:lnTo>
                    <a:pt x="133" y="8"/>
                  </a:lnTo>
                  <a:lnTo>
                    <a:pt x="120" y="7"/>
                  </a:lnTo>
                  <a:lnTo>
                    <a:pt x="99" y="3"/>
                  </a:lnTo>
                  <a:lnTo>
                    <a:pt x="56" y="15"/>
                  </a:lnTo>
                  <a:lnTo>
                    <a:pt x="32" y="21"/>
                  </a:lnTo>
                  <a:lnTo>
                    <a:pt x="4" y="25"/>
                  </a:lnTo>
                  <a:lnTo>
                    <a:pt x="0" y="21"/>
                  </a:lnTo>
                  <a:lnTo>
                    <a:pt x="29" y="16"/>
                  </a:lnTo>
                  <a:lnTo>
                    <a:pt x="64" y="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1" name="Freeform 165"/>
            <p:cNvSpPr>
              <a:spLocks/>
            </p:cNvSpPr>
            <p:nvPr/>
          </p:nvSpPr>
          <p:spPr bwMode="auto">
            <a:xfrm>
              <a:off x="438" y="1984"/>
              <a:ext cx="11" cy="2"/>
            </a:xfrm>
            <a:custGeom>
              <a:avLst/>
              <a:gdLst>
                <a:gd name="T0" fmla="*/ 0 w 53"/>
                <a:gd name="T1" fmla="*/ 0 h 12"/>
                <a:gd name="T2" fmla="*/ 0 w 53"/>
                <a:gd name="T3" fmla="*/ 0 h 12"/>
                <a:gd name="T4" fmla="*/ 0 w 53"/>
                <a:gd name="T5" fmla="*/ 0 h 12"/>
                <a:gd name="T6" fmla="*/ 0 w 53"/>
                <a:gd name="T7" fmla="*/ 0 h 12"/>
                <a:gd name="T8" fmla="*/ 0 w 53"/>
                <a:gd name="T9" fmla="*/ 0 h 12"/>
                <a:gd name="T10" fmla="*/ 0 w 53"/>
                <a:gd name="T11" fmla="*/ 0 h 12"/>
                <a:gd name="T12" fmla="*/ 0 w 53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12">
                  <a:moveTo>
                    <a:pt x="53" y="5"/>
                  </a:moveTo>
                  <a:lnTo>
                    <a:pt x="46" y="12"/>
                  </a:lnTo>
                  <a:lnTo>
                    <a:pt x="27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4" y="3"/>
                  </a:lnTo>
                  <a:lnTo>
                    <a:pt x="53" y="5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2" name="Freeform 166"/>
            <p:cNvSpPr>
              <a:spLocks/>
            </p:cNvSpPr>
            <p:nvPr/>
          </p:nvSpPr>
          <p:spPr bwMode="auto">
            <a:xfrm>
              <a:off x="469" y="1982"/>
              <a:ext cx="3" cy="4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0 h 23"/>
                <a:gd name="T4" fmla="*/ 0 w 11"/>
                <a:gd name="T5" fmla="*/ 0 h 23"/>
                <a:gd name="T6" fmla="*/ 0 w 11"/>
                <a:gd name="T7" fmla="*/ 0 h 23"/>
                <a:gd name="T8" fmla="*/ 0 w 11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6"/>
                  </a:lnTo>
                  <a:lnTo>
                    <a:pt x="2" y="18"/>
                  </a:lnTo>
                  <a:lnTo>
                    <a:pt x="1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3" name="Freeform 167"/>
            <p:cNvSpPr>
              <a:spLocks/>
            </p:cNvSpPr>
            <p:nvPr/>
          </p:nvSpPr>
          <p:spPr bwMode="auto">
            <a:xfrm>
              <a:off x="462" y="1993"/>
              <a:ext cx="2" cy="2"/>
            </a:xfrm>
            <a:custGeom>
              <a:avLst/>
              <a:gdLst>
                <a:gd name="T0" fmla="*/ 0 w 11"/>
                <a:gd name="T1" fmla="*/ 0 h 13"/>
                <a:gd name="T2" fmla="*/ 0 w 11"/>
                <a:gd name="T3" fmla="*/ 0 h 13"/>
                <a:gd name="T4" fmla="*/ 0 w 11"/>
                <a:gd name="T5" fmla="*/ 0 h 13"/>
                <a:gd name="T6" fmla="*/ 0 w 11"/>
                <a:gd name="T7" fmla="*/ 0 h 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lnTo>
                    <a:pt x="3" y="7"/>
                  </a:lnTo>
                  <a:lnTo>
                    <a:pt x="1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4" name="Freeform 168"/>
            <p:cNvSpPr>
              <a:spLocks/>
            </p:cNvSpPr>
            <p:nvPr/>
          </p:nvSpPr>
          <p:spPr bwMode="auto">
            <a:xfrm>
              <a:off x="423" y="1977"/>
              <a:ext cx="5" cy="6"/>
            </a:xfrm>
            <a:custGeom>
              <a:avLst/>
              <a:gdLst>
                <a:gd name="T0" fmla="*/ 0 w 25"/>
                <a:gd name="T1" fmla="*/ 0 h 29"/>
                <a:gd name="T2" fmla="*/ 0 w 25"/>
                <a:gd name="T3" fmla="*/ 0 h 29"/>
                <a:gd name="T4" fmla="*/ 0 w 25"/>
                <a:gd name="T5" fmla="*/ 0 h 29"/>
                <a:gd name="T6" fmla="*/ 0 w 25"/>
                <a:gd name="T7" fmla="*/ 0 h 29"/>
                <a:gd name="T8" fmla="*/ 0 w 2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9">
                  <a:moveTo>
                    <a:pt x="25" y="0"/>
                  </a:moveTo>
                  <a:lnTo>
                    <a:pt x="21" y="9"/>
                  </a:lnTo>
                  <a:lnTo>
                    <a:pt x="21" y="17"/>
                  </a:lnTo>
                  <a:lnTo>
                    <a:pt x="0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5" name="Freeform 169"/>
            <p:cNvSpPr>
              <a:spLocks/>
            </p:cNvSpPr>
            <p:nvPr/>
          </p:nvSpPr>
          <p:spPr bwMode="auto">
            <a:xfrm>
              <a:off x="403" y="1977"/>
              <a:ext cx="16" cy="16"/>
            </a:xfrm>
            <a:custGeom>
              <a:avLst/>
              <a:gdLst>
                <a:gd name="T0" fmla="*/ 0 w 80"/>
                <a:gd name="T1" fmla="*/ 0 h 81"/>
                <a:gd name="T2" fmla="*/ 0 w 80"/>
                <a:gd name="T3" fmla="*/ 0 h 81"/>
                <a:gd name="T4" fmla="*/ 0 w 80"/>
                <a:gd name="T5" fmla="*/ 0 h 81"/>
                <a:gd name="T6" fmla="*/ 0 w 80"/>
                <a:gd name="T7" fmla="*/ 0 h 81"/>
                <a:gd name="T8" fmla="*/ 0 w 80"/>
                <a:gd name="T9" fmla="*/ 0 h 81"/>
                <a:gd name="T10" fmla="*/ 0 w 80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0" h="81">
                  <a:moveTo>
                    <a:pt x="80" y="0"/>
                  </a:moveTo>
                  <a:lnTo>
                    <a:pt x="66" y="26"/>
                  </a:lnTo>
                  <a:lnTo>
                    <a:pt x="50" y="46"/>
                  </a:lnTo>
                  <a:lnTo>
                    <a:pt x="0" y="81"/>
                  </a:lnTo>
                  <a:lnTo>
                    <a:pt x="47" y="3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6" name="Freeform 170"/>
            <p:cNvSpPr>
              <a:spLocks/>
            </p:cNvSpPr>
            <p:nvPr/>
          </p:nvSpPr>
          <p:spPr bwMode="auto">
            <a:xfrm>
              <a:off x="395" y="2000"/>
              <a:ext cx="4" cy="12"/>
            </a:xfrm>
            <a:custGeom>
              <a:avLst/>
              <a:gdLst>
                <a:gd name="T0" fmla="*/ 0 w 18"/>
                <a:gd name="T1" fmla="*/ 0 h 58"/>
                <a:gd name="T2" fmla="*/ 0 w 18"/>
                <a:gd name="T3" fmla="*/ 0 h 58"/>
                <a:gd name="T4" fmla="*/ 0 w 18"/>
                <a:gd name="T5" fmla="*/ 0 h 58"/>
                <a:gd name="T6" fmla="*/ 0 w 18"/>
                <a:gd name="T7" fmla="*/ 0 h 58"/>
                <a:gd name="T8" fmla="*/ 0 w 18"/>
                <a:gd name="T9" fmla="*/ 0 h 58"/>
                <a:gd name="T10" fmla="*/ 0 w 18"/>
                <a:gd name="T11" fmla="*/ 0 h 58"/>
                <a:gd name="T12" fmla="*/ 0 w 18"/>
                <a:gd name="T13" fmla="*/ 0 h 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58">
                  <a:moveTo>
                    <a:pt x="0" y="0"/>
                  </a:moveTo>
                  <a:lnTo>
                    <a:pt x="11" y="20"/>
                  </a:lnTo>
                  <a:lnTo>
                    <a:pt x="15" y="41"/>
                  </a:lnTo>
                  <a:lnTo>
                    <a:pt x="16" y="58"/>
                  </a:lnTo>
                  <a:lnTo>
                    <a:pt x="18" y="33"/>
                  </a:lnTo>
                  <a:lnTo>
                    <a:pt x="16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7" name="Freeform 171"/>
            <p:cNvSpPr>
              <a:spLocks/>
            </p:cNvSpPr>
            <p:nvPr/>
          </p:nvSpPr>
          <p:spPr bwMode="auto">
            <a:xfrm>
              <a:off x="432" y="1988"/>
              <a:ext cx="2" cy="4"/>
            </a:xfrm>
            <a:custGeom>
              <a:avLst/>
              <a:gdLst>
                <a:gd name="T0" fmla="*/ 0 w 9"/>
                <a:gd name="T1" fmla="*/ 0 h 21"/>
                <a:gd name="T2" fmla="*/ 0 w 9"/>
                <a:gd name="T3" fmla="*/ 0 h 21"/>
                <a:gd name="T4" fmla="*/ 0 w 9"/>
                <a:gd name="T5" fmla="*/ 0 h 21"/>
                <a:gd name="T6" fmla="*/ 0 w 9"/>
                <a:gd name="T7" fmla="*/ 0 h 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21">
                  <a:moveTo>
                    <a:pt x="2" y="0"/>
                  </a:moveTo>
                  <a:lnTo>
                    <a:pt x="0" y="9"/>
                  </a:lnTo>
                  <a:lnTo>
                    <a:pt x="9" y="2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0" name="Group 172"/>
          <p:cNvGrpSpPr>
            <a:grpSpLocks/>
          </p:cNvGrpSpPr>
          <p:nvPr/>
        </p:nvGrpSpPr>
        <p:grpSpPr bwMode="auto">
          <a:xfrm>
            <a:off x="288925" y="4664075"/>
            <a:ext cx="363538" cy="415925"/>
            <a:chOff x="162" y="1828"/>
            <a:chExt cx="229" cy="262"/>
          </a:xfrm>
        </p:grpSpPr>
        <p:sp>
          <p:nvSpPr>
            <p:cNvPr id="10494" name="Freeform 173"/>
            <p:cNvSpPr>
              <a:spLocks/>
            </p:cNvSpPr>
            <p:nvPr/>
          </p:nvSpPr>
          <p:spPr bwMode="auto">
            <a:xfrm>
              <a:off x="286" y="1828"/>
              <a:ext cx="7" cy="5"/>
            </a:xfrm>
            <a:custGeom>
              <a:avLst/>
              <a:gdLst>
                <a:gd name="T0" fmla="*/ 0 w 37"/>
                <a:gd name="T1" fmla="*/ 0 h 25"/>
                <a:gd name="T2" fmla="*/ 0 w 37"/>
                <a:gd name="T3" fmla="*/ 0 h 25"/>
                <a:gd name="T4" fmla="*/ 0 w 37"/>
                <a:gd name="T5" fmla="*/ 0 h 25"/>
                <a:gd name="T6" fmla="*/ 0 w 37"/>
                <a:gd name="T7" fmla="*/ 0 h 25"/>
                <a:gd name="T8" fmla="*/ 0 w 37"/>
                <a:gd name="T9" fmla="*/ 0 h 25"/>
                <a:gd name="T10" fmla="*/ 0 w 37"/>
                <a:gd name="T11" fmla="*/ 0 h 25"/>
                <a:gd name="T12" fmla="*/ 0 w 37"/>
                <a:gd name="T13" fmla="*/ 0 h 25"/>
                <a:gd name="T14" fmla="*/ 0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5">
                  <a:moveTo>
                    <a:pt x="37" y="0"/>
                  </a:moveTo>
                  <a:lnTo>
                    <a:pt x="26" y="7"/>
                  </a:lnTo>
                  <a:lnTo>
                    <a:pt x="16" y="10"/>
                  </a:lnTo>
                  <a:lnTo>
                    <a:pt x="6" y="16"/>
                  </a:lnTo>
                  <a:lnTo>
                    <a:pt x="0" y="25"/>
                  </a:lnTo>
                  <a:lnTo>
                    <a:pt x="9" y="22"/>
                  </a:lnTo>
                  <a:lnTo>
                    <a:pt x="26" y="1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5" name="Freeform 174"/>
            <p:cNvSpPr>
              <a:spLocks/>
            </p:cNvSpPr>
            <p:nvPr/>
          </p:nvSpPr>
          <p:spPr bwMode="auto">
            <a:xfrm>
              <a:off x="289" y="1837"/>
              <a:ext cx="2" cy="3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0 h 16"/>
                <a:gd name="T4" fmla="*/ 0 w 9"/>
                <a:gd name="T5" fmla="*/ 0 h 16"/>
                <a:gd name="T6" fmla="*/ 0 w 9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16">
                  <a:moveTo>
                    <a:pt x="9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6" name="Freeform 175"/>
            <p:cNvSpPr>
              <a:spLocks/>
            </p:cNvSpPr>
            <p:nvPr/>
          </p:nvSpPr>
          <p:spPr bwMode="auto">
            <a:xfrm>
              <a:off x="260" y="1863"/>
              <a:ext cx="62" cy="154"/>
            </a:xfrm>
            <a:custGeom>
              <a:avLst/>
              <a:gdLst>
                <a:gd name="T0" fmla="*/ 0 w 309"/>
                <a:gd name="T1" fmla="*/ 0 h 772"/>
                <a:gd name="T2" fmla="*/ 0 w 309"/>
                <a:gd name="T3" fmla="*/ 0 h 772"/>
                <a:gd name="T4" fmla="*/ 0 w 309"/>
                <a:gd name="T5" fmla="*/ 0 h 772"/>
                <a:gd name="T6" fmla="*/ 0 w 309"/>
                <a:gd name="T7" fmla="*/ 0 h 772"/>
                <a:gd name="T8" fmla="*/ 0 w 309"/>
                <a:gd name="T9" fmla="*/ 0 h 772"/>
                <a:gd name="T10" fmla="*/ 0 w 309"/>
                <a:gd name="T11" fmla="*/ 0 h 772"/>
                <a:gd name="T12" fmla="*/ 0 w 309"/>
                <a:gd name="T13" fmla="*/ 0 h 772"/>
                <a:gd name="T14" fmla="*/ 0 w 309"/>
                <a:gd name="T15" fmla="*/ 0 h 772"/>
                <a:gd name="T16" fmla="*/ 0 w 309"/>
                <a:gd name="T17" fmla="*/ 0 h 772"/>
                <a:gd name="T18" fmla="*/ 0 w 309"/>
                <a:gd name="T19" fmla="*/ 0 h 7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9" h="772">
                  <a:moveTo>
                    <a:pt x="46" y="0"/>
                  </a:moveTo>
                  <a:lnTo>
                    <a:pt x="75" y="32"/>
                  </a:lnTo>
                  <a:lnTo>
                    <a:pt x="84" y="78"/>
                  </a:lnTo>
                  <a:lnTo>
                    <a:pt x="127" y="122"/>
                  </a:lnTo>
                  <a:lnTo>
                    <a:pt x="218" y="330"/>
                  </a:lnTo>
                  <a:lnTo>
                    <a:pt x="269" y="519"/>
                  </a:lnTo>
                  <a:lnTo>
                    <a:pt x="309" y="772"/>
                  </a:lnTo>
                  <a:lnTo>
                    <a:pt x="182" y="659"/>
                  </a:lnTo>
                  <a:lnTo>
                    <a:pt x="0" y="10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7" name="Freeform 176"/>
            <p:cNvSpPr>
              <a:spLocks/>
            </p:cNvSpPr>
            <p:nvPr/>
          </p:nvSpPr>
          <p:spPr bwMode="auto">
            <a:xfrm>
              <a:off x="162" y="1833"/>
              <a:ext cx="229" cy="257"/>
            </a:xfrm>
            <a:custGeom>
              <a:avLst/>
              <a:gdLst>
                <a:gd name="T0" fmla="*/ 0 w 1147"/>
                <a:gd name="T1" fmla="*/ 0 h 1285"/>
                <a:gd name="T2" fmla="*/ 0 w 1147"/>
                <a:gd name="T3" fmla="*/ 0 h 1285"/>
                <a:gd name="T4" fmla="*/ 0 w 1147"/>
                <a:gd name="T5" fmla="*/ 0 h 1285"/>
                <a:gd name="T6" fmla="*/ 0 w 1147"/>
                <a:gd name="T7" fmla="*/ 0 h 1285"/>
                <a:gd name="T8" fmla="*/ 0 w 1147"/>
                <a:gd name="T9" fmla="*/ 0 h 1285"/>
                <a:gd name="T10" fmla="*/ 0 w 1147"/>
                <a:gd name="T11" fmla="*/ 0 h 1285"/>
                <a:gd name="T12" fmla="*/ 0 w 1147"/>
                <a:gd name="T13" fmla="*/ 0 h 1285"/>
                <a:gd name="T14" fmla="*/ 0 w 1147"/>
                <a:gd name="T15" fmla="*/ 0 h 1285"/>
                <a:gd name="T16" fmla="*/ 0 w 1147"/>
                <a:gd name="T17" fmla="*/ 0 h 1285"/>
                <a:gd name="T18" fmla="*/ 0 w 1147"/>
                <a:gd name="T19" fmla="*/ 0 h 1285"/>
                <a:gd name="T20" fmla="*/ 0 w 1147"/>
                <a:gd name="T21" fmla="*/ 0 h 1285"/>
                <a:gd name="T22" fmla="*/ 0 w 1147"/>
                <a:gd name="T23" fmla="*/ 0 h 1285"/>
                <a:gd name="T24" fmla="*/ 0 w 1147"/>
                <a:gd name="T25" fmla="*/ 0 h 1285"/>
                <a:gd name="T26" fmla="*/ 0 w 1147"/>
                <a:gd name="T27" fmla="*/ 0 h 1285"/>
                <a:gd name="T28" fmla="*/ 0 w 1147"/>
                <a:gd name="T29" fmla="*/ 0 h 1285"/>
                <a:gd name="T30" fmla="*/ 0 w 1147"/>
                <a:gd name="T31" fmla="*/ 0 h 1285"/>
                <a:gd name="T32" fmla="*/ 0 w 1147"/>
                <a:gd name="T33" fmla="*/ 0 h 1285"/>
                <a:gd name="T34" fmla="*/ 0 w 1147"/>
                <a:gd name="T35" fmla="*/ 0 h 1285"/>
                <a:gd name="T36" fmla="*/ 0 w 1147"/>
                <a:gd name="T37" fmla="*/ 0 h 1285"/>
                <a:gd name="T38" fmla="*/ 0 w 1147"/>
                <a:gd name="T39" fmla="*/ 0 h 1285"/>
                <a:gd name="T40" fmla="*/ 0 w 1147"/>
                <a:gd name="T41" fmla="*/ 0 h 1285"/>
                <a:gd name="T42" fmla="*/ 0 w 1147"/>
                <a:gd name="T43" fmla="*/ 0 h 1285"/>
                <a:gd name="T44" fmla="*/ 0 w 1147"/>
                <a:gd name="T45" fmla="*/ 0 h 1285"/>
                <a:gd name="T46" fmla="*/ 0 w 1147"/>
                <a:gd name="T47" fmla="*/ 0 h 1285"/>
                <a:gd name="T48" fmla="*/ 0 w 1147"/>
                <a:gd name="T49" fmla="*/ 0 h 1285"/>
                <a:gd name="T50" fmla="*/ 0 w 1147"/>
                <a:gd name="T51" fmla="*/ 0 h 1285"/>
                <a:gd name="T52" fmla="*/ 0 w 1147"/>
                <a:gd name="T53" fmla="*/ 0 h 1285"/>
                <a:gd name="T54" fmla="*/ 0 w 1147"/>
                <a:gd name="T55" fmla="*/ 0 h 1285"/>
                <a:gd name="T56" fmla="*/ 0 w 1147"/>
                <a:gd name="T57" fmla="*/ 0 h 1285"/>
                <a:gd name="T58" fmla="*/ 0 w 1147"/>
                <a:gd name="T59" fmla="*/ 0 h 1285"/>
                <a:gd name="T60" fmla="*/ 0 w 1147"/>
                <a:gd name="T61" fmla="*/ 0 h 1285"/>
                <a:gd name="T62" fmla="*/ 0 w 1147"/>
                <a:gd name="T63" fmla="*/ 0 h 1285"/>
                <a:gd name="T64" fmla="*/ 0 w 1147"/>
                <a:gd name="T65" fmla="*/ 0 h 1285"/>
                <a:gd name="T66" fmla="*/ 0 w 1147"/>
                <a:gd name="T67" fmla="*/ 0 h 1285"/>
                <a:gd name="T68" fmla="*/ 0 w 1147"/>
                <a:gd name="T69" fmla="*/ 0 h 1285"/>
                <a:gd name="T70" fmla="*/ 0 w 1147"/>
                <a:gd name="T71" fmla="*/ 0 h 1285"/>
                <a:gd name="T72" fmla="*/ 0 w 1147"/>
                <a:gd name="T73" fmla="*/ 0 h 1285"/>
                <a:gd name="T74" fmla="*/ 0 w 1147"/>
                <a:gd name="T75" fmla="*/ 0 h 1285"/>
                <a:gd name="T76" fmla="*/ 0 w 1147"/>
                <a:gd name="T77" fmla="*/ 0 h 1285"/>
                <a:gd name="T78" fmla="*/ 0 w 1147"/>
                <a:gd name="T79" fmla="*/ 0 h 1285"/>
                <a:gd name="T80" fmla="*/ 0 w 1147"/>
                <a:gd name="T81" fmla="*/ 0 h 1285"/>
                <a:gd name="T82" fmla="*/ 0 w 1147"/>
                <a:gd name="T83" fmla="*/ 0 h 1285"/>
                <a:gd name="T84" fmla="*/ 0 w 1147"/>
                <a:gd name="T85" fmla="*/ 0 h 1285"/>
                <a:gd name="T86" fmla="*/ 0 w 1147"/>
                <a:gd name="T87" fmla="*/ 0 h 1285"/>
                <a:gd name="T88" fmla="*/ 0 w 1147"/>
                <a:gd name="T89" fmla="*/ 0 h 1285"/>
                <a:gd name="T90" fmla="*/ 0 w 1147"/>
                <a:gd name="T91" fmla="*/ 0 h 128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147" h="1285">
                  <a:moveTo>
                    <a:pt x="212" y="67"/>
                  </a:moveTo>
                  <a:lnTo>
                    <a:pt x="247" y="0"/>
                  </a:lnTo>
                  <a:lnTo>
                    <a:pt x="528" y="116"/>
                  </a:lnTo>
                  <a:lnTo>
                    <a:pt x="541" y="206"/>
                  </a:lnTo>
                  <a:lnTo>
                    <a:pt x="563" y="238"/>
                  </a:lnTo>
                  <a:lnTo>
                    <a:pt x="595" y="274"/>
                  </a:lnTo>
                  <a:lnTo>
                    <a:pt x="614" y="339"/>
                  </a:lnTo>
                  <a:lnTo>
                    <a:pt x="676" y="487"/>
                  </a:lnTo>
                  <a:lnTo>
                    <a:pt x="727" y="663"/>
                  </a:lnTo>
                  <a:lnTo>
                    <a:pt x="748" y="780"/>
                  </a:lnTo>
                  <a:lnTo>
                    <a:pt x="974" y="785"/>
                  </a:lnTo>
                  <a:lnTo>
                    <a:pt x="1011" y="807"/>
                  </a:lnTo>
                  <a:lnTo>
                    <a:pt x="1115" y="807"/>
                  </a:lnTo>
                  <a:lnTo>
                    <a:pt x="1143" y="853"/>
                  </a:lnTo>
                  <a:lnTo>
                    <a:pt x="1147" y="907"/>
                  </a:lnTo>
                  <a:lnTo>
                    <a:pt x="1137" y="956"/>
                  </a:lnTo>
                  <a:lnTo>
                    <a:pt x="1042" y="974"/>
                  </a:lnTo>
                  <a:lnTo>
                    <a:pt x="997" y="1041"/>
                  </a:lnTo>
                  <a:lnTo>
                    <a:pt x="907" y="1064"/>
                  </a:lnTo>
                  <a:lnTo>
                    <a:pt x="840" y="1064"/>
                  </a:lnTo>
                  <a:lnTo>
                    <a:pt x="763" y="1079"/>
                  </a:lnTo>
                  <a:lnTo>
                    <a:pt x="759" y="1110"/>
                  </a:lnTo>
                  <a:lnTo>
                    <a:pt x="763" y="1177"/>
                  </a:lnTo>
                  <a:lnTo>
                    <a:pt x="754" y="1223"/>
                  </a:lnTo>
                  <a:lnTo>
                    <a:pt x="713" y="1227"/>
                  </a:lnTo>
                  <a:lnTo>
                    <a:pt x="663" y="1236"/>
                  </a:lnTo>
                  <a:lnTo>
                    <a:pt x="614" y="1282"/>
                  </a:lnTo>
                  <a:lnTo>
                    <a:pt x="554" y="1282"/>
                  </a:lnTo>
                  <a:lnTo>
                    <a:pt x="501" y="1276"/>
                  </a:lnTo>
                  <a:lnTo>
                    <a:pt x="420" y="1250"/>
                  </a:lnTo>
                  <a:lnTo>
                    <a:pt x="330" y="1259"/>
                  </a:lnTo>
                  <a:lnTo>
                    <a:pt x="238" y="1285"/>
                  </a:lnTo>
                  <a:lnTo>
                    <a:pt x="153" y="1267"/>
                  </a:lnTo>
                  <a:lnTo>
                    <a:pt x="95" y="1200"/>
                  </a:lnTo>
                  <a:lnTo>
                    <a:pt x="99" y="1128"/>
                  </a:lnTo>
                  <a:lnTo>
                    <a:pt x="76" y="1038"/>
                  </a:lnTo>
                  <a:lnTo>
                    <a:pt x="64" y="920"/>
                  </a:lnTo>
                  <a:lnTo>
                    <a:pt x="36" y="812"/>
                  </a:lnTo>
                  <a:lnTo>
                    <a:pt x="0" y="650"/>
                  </a:lnTo>
                  <a:lnTo>
                    <a:pt x="4" y="487"/>
                  </a:lnTo>
                  <a:lnTo>
                    <a:pt x="4" y="342"/>
                  </a:lnTo>
                  <a:lnTo>
                    <a:pt x="14" y="243"/>
                  </a:lnTo>
                  <a:lnTo>
                    <a:pt x="36" y="198"/>
                  </a:lnTo>
                  <a:lnTo>
                    <a:pt x="87" y="162"/>
                  </a:lnTo>
                  <a:lnTo>
                    <a:pt x="145" y="102"/>
                  </a:lnTo>
                  <a:lnTo>
                    <a:pt x="212" y="67"/>
                  </a:lnTo>
                  <a:close/>
                </a:path>
              </a:pathLst>
            </a:custGeom>
            <a:solidFill>
              <a:srgbClr val="C0C0C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8" name="Freeform 177"/>
            <p:cNvSpPr>
              <a:spLocks/>
            </p:cNvSpPr>
            <p:nvPr/>
          </p:nvSpPr>
          <p:spPr bwMode="auto">
            <a:xfrm>
              <a:off x="166" y="1848"/>
              <a:ext cx="145" cy="240"/>
            </a:xfrm>
            <a:custGeom>
              <a:avLst/>
              <a:gdLst>
                <a:gd name="T0" fmla="*/ 0 w 725"/>
                <a:gd name="T1" fmla="*/ 0 h 1198"/>
                <a:gd name="T2" fmla="*/ 0 w 725"/>
                <a:gd name="T3" fmla="*/ 0 h 1198"/>
                <a:gd name="T4" fmla="*/ 0 w 725"/>
                <a:gd name="T5" fmla="*/ 0 h 1198"/>
                <a:gd name="T6" fmla="*/ 0 w 725"/>
                <a:gd name="T7" fmla="*/ 0 h 1198"/>
                <a:gd name="T8" fmla="*/ 0 w 725"/>
                <a:gd name="T9" fmla="*/ 0 h 1198"/>
                <a:gd name="T10" fmla="*/ 0 w 725"/>
                <a:gd name="T11" fmla="*/ 0 h 1198"/>
                <a:gd name="T12" fmla="*/ 0 w 725"/>
                <a:gd name="T13" fmla="*/ 0 h 1198"/>
                <a:gd name="T14" fmla="*/ 0 w 725"/>
                <a:gd name="T15" fmla="*/ 0 h 1198"/>
                <a:gd name="T16" fmla="*/ 0 w 725"/>
                <a:gd name="T17" fmla="*/ 0 h 1198"/>
                <a:gd name="T18" fmla="*/ 0 w 725"/>
                <a:gd name="T19" fmla="*/ 0 h 1198"/>
                <a:gd name="T20" fmla="*/ 0 w 725"/>
                <a:gd name="T21" fmla="*/ 0 h 1198"/>
                <a:gd name="T22" fmla="*/ 0 w 725"/>
                <a:gd name="T23" fmla="*/ 0 h 1198"/>
                <a:gd name="T24" fmla="*/ 0 w 725"/>
                <a:gd name="T25" fmla="*/ 0 h 1198"/>
                <a:gd name="T26" fmla="*/ 0 w 725"/>
                <a:gd name="T27" fmla="*/ 0 h 1198"/>
                <a:gd name="T28" fmla="*/ 0 w 725"/>
                <a:gd name="T29" fmla="*/ 0 h 1198"/>
                <a:gd name="T30" fmla="*/ 0 w 725"/>
                <a:gd name="T31" fmla="*/ 0 h 1198"/>
                <a:gd name="T32" fmla="*/ 0 w 725"/>
                <a:gd name="T33" fmla="*/ 0 h 1198"/>
                <a:gd name="T34" fmla="*/ 0 w 725"/>
                <a:gd name="T35" fmla="*/ 0 h 1198"/>
                <a:gd name="T36" fmla="*/ 0 w 725"/>
                <a:gd name="T37" fmla="*/ 0 h 1198"/>
                <a:gd name="T38" fmla="*/ 0 w 725"/>
                <a:gd name="T39" fmla="*/ 0 h 1198"/>
                <a:gd name="T40" fmla="*/ 0 w 725"/>
                <a:gd name="T41" fmla="*/ 0 h 1198"/>
                <a:gd name="T42" fmla="*/ 0 w 725"/>
                <a:gd name="T43" fmla="*/ 0 h 1198"/>
                <a:gd name="T44" fmla="*/ 0 w 725"/>
                <a:gd name="T45" fmla="*/ 0 h 1198"/>
                <a:gd name="T46" fmla="*/ 0 w 725"/>
                <a:gd name="T47" fmla="*/ 0 h 1198"/>
                <a:gd name="T48" fmla="*/ 0 w 725"/>
                <a:gd name="T49" fmla="*/ 0 h 1198"/>
                <a:gd name="T50" fmla="*/ 0 w 725"/>
                <a:gd name="T51" fmla="*/ 0 h 1198"/>
                <a:gd name="T52" fmla="*/ 0 w 725"/>
                <a:gd name="T53" fmla="*/ 0 h 1198"/>
                <a:gd name="T54" fmla="*/ 0 w 725"/>
                <a:gd name="T55" fmla="*/ 0 h 1198"/>
                <a:gd name="T56" fmla="*/ 0 w 725"/>
                <a:gd name="T57" fmla="*/ 0 h 1198"/>
                <a:gd name="T58" fmla="*/ 0 w 725"/>
                <a:gd name="T59" fmla="*/ 0 h 1198"/>
                <a:gd name="T60" fmla="*/ 0 w 725"/>
                <a:gd name="T61" fmla="*/ 0 h 1198"/>
                <a:gd name="T62" fmla="*/ 0 w 725"/>
                <a:gd name="T63" fmla="*/ 0 h 1198"/>
                <a:gd name="T64" fmla="*/ 0 w 725"/>
                <a:gd name="T65" fmla="*/ 0 h 1198"/>
                <a:gd name="T66" fmla="*/ 0 w 725"/>
                <a:gd name="T67" fmla="*/ 0 h 1198"/>
                <a:gd name="T68" fmla="*/ 0 w 725"/>
                <a:gd name="T69" fmla="*/ 0 h 1198"/>
                <a:gd name="T70" fmla="*/ 0 w 725"/>
                <a:gd name="T71" fmla="*/ 0 h 1198"/>
                <a:gd name="T72" fmla="*/ 0 w 725"/>
                <a:gd name="T73" fmla="*/ 0 h 1198"/>
                <a:gd name="T74" fmla="*/ 0 w 725"/>
                <a:gd name="T75" fmla="*/ 0 h 1198"/>
                <a:gd name="T76" fmla="*/ 0 w 725"/>
                <a:gd name="T77" fmla="*/ 0 h 119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25" h="1198">
                  <a:moveTo>
                    <a:pt x="725" y="1005"/>
                  </a:moveTo>
                  <a:lnTo>
                    <a:pt x="630" y="990"/>
                  </a:lnTo>
                  <a:lnTo>
                    <a:pt x="549" y="986"/>
                  </a:lnTo>
                  <a:lnTo>
                    <a:pt x="460" y="978"/>
                  </a:lnTo>
                  <a:lnTo>
                    <a:pt x="359" y="963"/>
                  </a:lnTo>
                  <a:lnTo>
                    <a:pt x="314" y="932"/>
                  </a:lnTo>
                  <a:lnTo>
                    <a:pt x="193" y="780"/>
                  </a:lnTo>
                  <a:lnTo>
                    <a:pt x="256" y="825"/>
                  </a:lnTo>
                  <a:lnTo>
                    <a:pt x="297" y="861"/>
                  </a:lnTo>
                  <a:lnTo>
                    <a:pt x="274" y="753"/>
                  </a:lnTo>
                  <a:lnTo>
                    <a:pt x="228" y="712"/>
                  </a:lnTo>
                  <a:lnTo>
                    <a:pt x="162" y="600"/>
                  </a:lnTo>
                  <a:lnTo>
                    <a:pt x="225" y="653"/>
                  </a:lnTo>
                  <a:lnTo>
                    <a:pt x="266" y="668"/>
                  </a:lnTo>
                  <a:lnTo>
                    <a:pt x="256" y="590"/>
                  </a:lnTo>
                  <a:lnTo>
                    <a:pt x="211" y="532"/>
                  </a:lnTo>
                  <a:lnTo>
                    <a:pt x="167" y="487"/>
                  </a:lnTo>
                  <a:lnTo>
                    <a:pt x="121" y="355"/>
                  </a:lnTo>
                  <a:lnTo>
                    <a:pt x="207" y="464"/>
                  </a:lnTo>
                  <a:lnTo>
                    <a:pt x="256" y="504"/>
                  </a:lnTo>
                  <a:lnTo>
                    <a:pt x="261" y="337"/>
                  </a:lnTo>
                  <a:lnTo>
                    <a:pt x="274" y="271"/>
                  </a:lnTo>
                  <a:lnTo>
                    <a:pt x="301" y="240"/>
                  </a:lnTo>
                  <a:lnTo>
                    <a:pt x="341" y="190"/>
                  </a:lnTo>
                  <a:lnTo>
                    <a:pt x="405" y="167"/>
                  </a:lnTo>
                  <a:lnTo>
                    <a:pt x="437" y="153"/>
                  </a:lnTo>
                  <a:lnTo>
                    <a:pt x="347" y="68"/>
                  </a:lnTo>
                  <a:lnTo>
                    <a:pt x="251" y="90"/>
                  </a:lnTo>
                  <a:lnTo>
                    <a:pt x="188" y="127"/>
                  </a:lnTo>
                  <a:lnTo>
                    <a:pt x="167" y="162"/>
                  </a:lnTo>
                  <a:lnTo>
                    <a:pt x="184" y="107"/>
                  </a:lnTo>
                  <a:lnTo>
                    <a:pt x="220" y="90"/>
                  </a:lnTo>
                  <a:lnTo>
                    <a:pt x="278" y="68"/>
                  </a:lnTo>
                  <a:lnTo>
                    <a:pt x="324" y="60"/>
                  </a:lnTo>
                  <a:lnTo>
                    <a:pt x="297" y="45"/>
                  </a:lnTo>
                  <a:lnTo>
                    <a:pt x="251" y="32"/>
                  </a:lnTo>
                  <a:lnTo>
                    <a:pt x="211" y="17"/>
                  </a:lnTo>
                  <a:lnTo>
                    <a:pt x="188" y="0"/>
                  </a:lnTo>
                  <a:lnTo>
                    <a:pt x="136" y="37"/>
                  </a:lnTo>
                  <a:lnTo>
                    <a:pt x="104" y="68"/>
                  </a:lnTo>
                  <a:lnTo>
                    <a:pt x="73" y="107"/>
                  </a:lnTo>
                  <a:lnTo>
                    <a:pt x="27" y="130"/>
                  </a:lnTo>
                  <a:lnTo>
                    <a:pt x="18" y="172"/>
                  </a:lnTo>
                  <a:lnTo>
                    <a:pt x="0" y="240"/>
                  </a:lnTo>
                  <a:lnTo>
                    <a:pt x="0" y="342"/>
                  </a:lnTo>
                  <a:lnTo>
                    <a:pt x="5" y="450"/>
                  </a:lnTo>
                  <a:lnTo>
                    <a:pt x="8" y="573"/>
                  </a:lnTo>
                  <a:lnTo>
                    <a:pt x="31" y="698"/>
                  </a:lnTo>
                  <a:lnTo>
                    <a:pt x="58" y="830"/>
                  </a:lnTo>
                  <a:lnTo>
                    <a:pt x="73" y="941"/>
                  </a:lnTo>
                  <a:lnTo>
                    <a:pt x="95" y="1022"/>
                  </a:lnTo>
                  <a:lnTo>
                    <a:pt x="90" y="1095"/>
                  </a:lnTo>
                  <a:lnTo>
                    <a:pt x="99" y="1135"/>
                  </a:lnTo>
                  <a:lnTo>
                    <a:pt x="131" y="1166"/>
                  </a:lnTo>
                  <a:lnTo>
                    <a:pt x="171" y="1193"/>
                  </a:lnTo>
                  <a:lnTo>
                    <a:pt x="225" y="1198"/>
                  </a:lnTo>
                  <a:lnTo>
                    <a:pt x="251" y="1185"/>
                  </a:lnTo>
                  <a:lnTo>
                    <a:pt x="288" y="1181"/>
                  </a:lnTo>
                  <a:lnTo>
                    <a:pt x="374" y="1163"/>
                  </a:lnTo>
                  <a:lnTo>
                    <a:pt x="337" y="1118"/>
                  </a:lnTo>
                  <a:lnTo>
                    <a:pt x="297" y="1053"/>
                  </a:lnTo>
                  <a:lnTo>
                    <a:pt x="356" y="1099"/>
                  </a:lnTo>
                  <a:lnTo>
                    <a:pt x="401" y="1140"/>
                  </a:lnTo>
                  <a:lnTo>
                    <a:pt x="433" y="1163"/>
                  </a:lnTo>
                  <a:lnTo>
                    <a:pt x="477" y="1185"/>
                  </a:lnTo>
                  <a:lnTo>
                    <a:pt x="527" y="1185"/>
                  </a:lnTo>
                  <a:lnTo>
                    <a:pt x="575" y="1185"/>
                  </a:lnTo>
                  <a:lnTo>
                    <a:pt x="603" y="1172"/>
                  </a:lnTo>
                  <a:lnTo>
                    <a:pt x="616" y="1158"/>
                  </a:lnTo>
                  <a:lnTo>
                    <a:pt x="553" y="1122"/>
                  </a:lnTo>
                  <a:lnTo>
                    <a:pt x="491" y="1063"/>
                  </a:lnTo>
                  <a:lnTo>
                    <a:pt x="472" y="1036"/>
                  </a:lnTo>
                  <a:lnTo>
                    <a:pt x="523" y="1050"/>
                  </a:lnTo>
                  <a:lnTo>
                    <a:pt x="598" y="1108"/>
                  </a:lnTo>
                  <a:lnTo>
                    <a:pt x="630" y="1135"/>
                  </a:lnTo>
                  <a:lnTo>
                    <a:pt x="702" y="1140"/>
                  </a:lnTo>
                  <a:lnTo>
                    <a:pt x="725" y="1126"/>
                  </a:lnTo>
                  <a:lnTo>
                    <a:pt x="725" y="1095"/>
                  </a:lnTo>
                  <a:lnTo>
                    <a:pt x="725" y="100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9" name="Freeform 178"/>
            <p:cNvSpPr>
              <a:spLocks/>
            </p:cNvSpPr>
            <p:nvPr/>
          </p:nvSpPr>
          <p:spPr bwMode="auto">
            <a:xfrm>
              <a:off x="176" y="1968"/>
              <a:ext cx="43" cy="110"/>
            </a:xfrm>
            <a:custGeom>
              <a:avLst/>
              <a:gdLst>
                <a:gd name="T0" fmla="*/ 0 w 211"/>
                <a:gd name="T1" fmla="*/ 0 h 553"/>
                <a:gd name="T2" fmla="*/ 0 w 211"/>
                <a:gd name="T3" fmla="*/ 0 h 553"/>
                <a:gd name="T4" fmla="*/ 0 w 211"/>
                <a:gd name="T5" fmla="*/ 0 h 553"/>
                <a:gd name="T6" fmla="*/ 0 w 211"/>
                <a:gd name="T7" fmla="*/ 0 h 553"/>
                <a:gd name="T8" fmla="*/ 0 w 211"/>
                <a:gd name="T9" fmla="*/ 0 h 553"/>
                <a:gd name="T10" fmla="*/ 0 w 211"/>
                <a:gd name="T11" fmla="*/ 0 h 553"/>
                <a:gd name="T12" fmla="*/ 0 w 211"/>
                <a:gd name="T13" fmla="*/ 0 h 553"/>
                <a:gd name="T14" fmla="*/ 0 w 211"/>
                <a:gd name="T15" fmla="*/ 0 h 553"/>
                <a:gd name="T16" fmla="*/ 0 w 211"/>
                <a:gd name="T17" fmla="*/ 0 h 553"/>
                <a:gd name="T18" fmla="*/ 0 w 211"/>
                <a:gd name="T19" fmla="*/ 0 h 553"/>
                <a:gd name="T20" fmla="*/ 0 w 211"/>
                <a:gd name="T21" fmla="*/ 0 h 553"/>
                <a:gd name="T22" fmla="*/ 0 w 211"/>
                <a:gd name="T23" fmla="*/ 0 h 553"/>
                <a:gd name="T24" fmla="*/ 0 w 211"/>
                <a:gd name="T25" fmla="*/ 0 h 553"/>
                <a:gd name="T26" fmla="*/ 0 w 211"/>
                <a:gd name="T27" fmla="*/ 0 h 5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1" h="553">
                  <a:moveTo>
                    <a:pt x="211" y="553"/>
                  </a:moveTo>
                  <a:lnTo>
                    <a:pt x="173" y="535"/>
                  </a:lnTo>
                  <a:lnTo>
                    <a:pt x="134" y="490"/>
                  </a:lnTo>
                  <a:lnTo>
                    <a:pt x="99" y="410"/>
                  </a:lnTo>
                  <a:lnTo>
                    <a:pt x="81" y="342"/>
                  </a:lnTo>
                  <a:lnTo>
                    <a:pt x="53" y="265"/>
                  </a:lnTo>
                  <a:lnTo>
                    <a:pt x="41" y="192"/>
                  </a:lnTo>
                  <a:lnTo>
                    <a:pt x="19" y="81"/>
                  </a:lnTo>
                  <a:lnTo>
                    <a:pt x="0" y="0"/>
                  </a:lnTo>
                  <a:lnTo>
                    <a:pt x="45" y="162"/>
                  </a:lnTo>
                  <a:lnTo>
                    <a:pt x="81" y="287"/>
                  </a:lnTo>
                  <a:lnTo>
                    <a:pt x="121" y="373"/>
                  </a:lnTo>
                  <a:lnTo>
                    <a:pt x="183" y="463"/>
                  </a:lnTo>
                  <a:lnTo>
                    <a:pt x="211" y="55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0" name="Freeform 179"/>
            <p:cNvSpPr>
              <a:spLocks/>
            </p:cNvSpPr>
            <p:nvPr/>
          </p:nvSpPr>
          <p:spPr bwMode="auto">
            <a:xfrm>
              <a:off x="220" y="1878"/>
              <a:ext cx="167" cy="167"/>
            </a:xfrm>
            <a:custGeom>
              <a:avLst/>
              <a:gdLst>
                <a:gd name="T0" fmla="*/ 0 w 838"/>
                <a:gd name="T1" fmla="*/ 0 h 832"/>
                <a:gd name="T2" fmla="*/ 0 w 838"/>
                <a:gd name="T3" fmla="*/ 0 h 832"/>
                <a:gd name="T4" fmla="*/ 0 w 838"/>
                <a:gd name="T5" fmla="*/ 0 h 832"/>
                <a:gd name="T6" fmla="*/ 0 w 838"/>
                <a:gd name="T7" fmla="*/ 0 h 832"/>
                <a:gd name="T8" fmla="*/ 0 w 838"/>
                <a:gd name="T9" fmla="*/ 0 h 832"/>
                <a:gd name="T10" fmla="*/ 0 w 838"/>
                <a:gd name="T11" fmla="*/ 0 h 832"/>
                <a:gd name="T12" fmla="*/ 0 w 838"/>
                <a:gd name="T13" fmla="*/ 0 h 832"/>
                <a:gd name="T14" fmla="*/ 0 w 838"/>
                <a:gd name="T15" fmla="*/ 0 h 832"/>
                <a:gd name="T16" fmla="*/ 0 w 838"/>
                <a:gd name="T17" fmla="*/ 0 h 832"/>
                <a:gd name="T18" fmla="*/ 0 w 838"/>
                <a:gd name="T19" fmla="*/ 0 h 832"/>
                <a:gd name="T20" fmla="*/ 0 w 838"/>
                <a:gd name="T21" fmla="*/ 0 h 832"/>
                <a:gd name="T22" fmla="*/ 0 w 838"/>
                <a:gd name="T23" fmla="*/ 0 h 832"/>
                <a:gd name="T24" fmla="*/ 0 w 838"/>
                <a:gd name="T25" fmla="*/ 0 h 832"/>
                <a:gd name="T26" fmla="*/ 0 w 838"/>
                <a:gd name="T27" fmla="*/ 0 h 832"/>
                <a:gd name="T28" fmla="*/ 0 w 838"/>
                <a:gd name="T29" fmla="*/ 0 h 832"/>
                <a:gd name="T30" fmla="*/ 0 w 838"/>
                <a:gd name="T31" fmla="*/ 0 h 832"/>
                <a:gd name="T32" fmla="*/ 0 w 838"/>
                <a:gd name="T33" fmla="*/ 0 h 832"/>
                <a:gd name="T34" fmla="*/ 0 w 838"/>
                <a:gd name="T35" fmla="*/ 0 h 832"/>
                <a:gd name="T36" fmla="*/ 0 w 838"/>
                <a:gd name="T37" fmla="*/ 0 h 832"/>
                <a:gd name="T38" fmla="*/ 0 w 838"/>
                <a:gd name="T39" fmla="*/ 0 h 832"/>
                <a:gd name="T40" fmla="*/ 0 w 838"/>
                <a:gd name="T41" fmla="*/ 0 h 832"/>
                <a:gd name="T42" fmla="*/ 0 w 838"/>
                <a:gd name="T43" fmla="*/ 0 h 832"/>
                <a:gd name="T44" fmla="*/ 0 w 838"/>
                <a:gd name="T45" fmla="*/ 0 h 832"/>
                <a:gd name="T46" fmla="*/ 0 w 838"/>
                <a:gd name="T47" fmla="*/ 0 h 832"/>
                <a:gd name="T48" fmla="*/ 0 w 838"/>
                <a:gd name="T49" fmla="*/ 0 h 832"/>
                <a:gd name="T50" fmla="*/ 0 w 838"/>
                <a:gd name="T51" fmla="*/ 0 h 832"/>
                <a:gd name="T52" fmla="*/ 0 w 838"/>
                <a:gd name="T53" fmla="*/ 0 h 832"/>
                <a:gd name="T54" fmla="*/ 0 w 838"/>
                <a:gd name="T55" fmla="*/ 0 h 832"/>
                <a:gd name="T56" fmla="*/ 0 w 838"/>
                <a:gd name="T57" fmla="*/ 0 h 832"/>
                <a:gd name="T58" fmla="*/ 0 w 838"/>
                <a:gd name="T59" fmla="*/ 0 h 832"/>
                <a:gd name="T60" fmla="*/ 0 w 838"/>
                <a:gd name="T61" fmla="*/ 0 h 832"/>
                <a:gd name="T62" fmla="*/ 0 w 838"/>
                <a:gd name="T63" fmla="*/ 0 h 832"/>
                <a:gd name="T64" fmla="*/ 0 w 838"/>
                <a:gd name="T65" fmla="*/ 0 h 832"/>
                <a:gd name="T66" fmla="*/ 0 w 838"/>
                <a:gd name="T67" fmla="*/ 0 h 832"/>
                <a:gd name="T68" fmla="*/ 0 w 838"/>
                <a:gd name="T69" fmla="*/ 0 h 832"/>
                <a:gd name="T70" fmla="*/ 0 w 838"/>
                <a:gd name="T71" fmla="*/ 0 h 832"/>
                <a:gd name="T72" fmla="*/ 0 w 838"/>
                <a:gd name="T73" fmla="*/ 0 h 832"/>
                <a:gd name="T74" fmla="*/ 0 w 838"/>
                <a:gd name="T75" fmla="*/ 0 h 832"/>
                <a:gd name="T76" fmla="*/ 0 w 838"/>
                <a:gd name="T77" fmla="*/ 0 h 832"/>
                <a:gd name="T78" fmla="*/ 0 w 838"/>
                <a:gd name="T79" fmla="*/ 0 h 832"/>
                <a:gd name="T80" fmla="*/ 0 w 838"/>
                <a:gd name="T81" fmla="*/ 0 h 832"/>
                <a:gd name="T82" fmla="*/ 0 w 838"/>
                <a:gd name="T83" fmla="*/ 0 h 832"/>
                <a:gd name="T84" fmla="*/ 0 w 838"/>
                <a:gd name="T85" fmla="*/ 0 h 832"/>
                <a:gd name="T86" fmla="*/ 0 w 838"/>
                <a:gd name="T87" fmla="*/ 0 h 832"/>
                <a:gd name="T88" fmla="*/ 0 w 838"/>
                <a:gd name="T89" fmla="*/ 0 h 832"/>
                <a:gd name="T90" fmla="*/ 0 w 838"/>
                <a:gd name="T91" fmla="*/ 0 h 832"/>
                <a:gd name="T92" fmla="*/ 0 w 838"/>
                <a:gd name="T93" fmla="*/ 0 h 832"/>
                <a:gd name="T94" fmla="*/ 0 w 838"/>
                <a:gd name="T95" fmla="*/ 0 h 832"/>
                <a:gd name="T96" fmla="*/ 0 w 838"/>
                <a:gd name="T97" fmla="*/ 0 h 832"/>
                <a:gd name="T98" fmla="*/ 0 w 838"/>
                <a:gd name="T99" fmla="*/ 0 h 832"/>
                <a:gd name="T100" fmla="*/ 0 w 838"/>
                <a:gd name="T101" fmla="*/ 0 h 832"/>
                <a:gd name="T102" fmla="*/ 0 w 838"/>
                <a:gd name="T103" fmla="*/ 0 h 832"/>
                <a:gd name="T104" fmla="*/ 0 w 838"/>
                <a:gd name="T105" fmla="*/ 0 h 832"/>
                <a:gd name="T106" fmla="*/ 0 w 838"/>
                <a:gd name="T107" fmla="*/ 0 h 832"/>
                <a:gd name="T108" fmla="*/ 0 w 838"/>
                <a:gd name="T109" fmla="*/ 0 h 832"/>
                <a:gd name="T110" fmla="*/ 0 w 838"/>
                <a:gd name="T111" fmla="*/ 0 h 8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838" h="832">
                  <a:moveTo>
                    <a:pt x="155" y="0"/>
                  </a:moveTo>
                  <a:lnTo>
                    <a:pt x="253" y="30"/>
                  </a:lnTo>
                  <a:lnTo>
                    <a:pt x="298" y="70"/>
                  </a:lnTo>
                  <a:lnTo>
                    <a:pt x="326" y="153"/>
                  </a:lnTo>
                  <a:lnTo>
                    <a:pt x="326" y="228"/>
                  </a:lnTo>
                  <a:lnTo>
                    <a:pt x="311" y="272"/>
                  </a:lnTo>
                  <a:lnTo>
                    <a:pt x="320" y="350"/>
                  </a:lnTo>
                  <a:lnTo>
                    <a:pt x="320" y="408"/>
                  </a:lnTo>
                  <a:lnTo>
                    <a:pt x="306" y="423"/>
                  </a:lnTo>
                  <a:lnTo>
                    <a:pt x="320" y="445"/>
                  </a:lnTo>
                  <a:lnTo>
                    <a:pt x="329" y="467"/>
                  </a:lnTo>
                  <a:lnTo>
                    <a:pt x="311" y="490"/>
                  </a:lnTo>
                  <a:lnTo>
                    <a:pt x="311" y="513"/>
                  </a:lnTo>
                  <a:lnTo>
                    <a:pt x="347" y="521"/>
                  </a:lnTo>
                  <a:lnTo>
                    <a:pt x="343" y="544"/>
                  </a:lnTo>
                  <a:lnTo>
                    <a:pt x="378" y="557"/>
                  </a:lnTo>
                  <a:lnTo>
                    <a:pt x="411" y="548"/>
                  </a:lnTo>
                  <a:lnTo>
                    <a:pt x="433" y="557"/>
                  </a:lnTo>
                  <a:lnTo>
                    <a:pt x="532" y="571"/>
                  </a:lnTo>
                  <a:lnTo>
                    <a:pt x="622" y="567"/>
                  </a:lnTo>
                  <a:lnTo>
                    <a:pt x="679" y="571"/>
                  </a:lnTo>
                  <a:lnTo>
                    <a:pt x="717" y="594"/>
                  </a:lnTo>
                  <a:lnTo>
                    <a:pt x="807" y="594"/>
                  </a:lnTo>
                  <a:lnTo>
                    <a:pt x="838" y="625"/>
                  </a:lnTo>
                  <a:lnTo>
                    <a:pt x="838" y="660"/>
                  </a:lnTo>
                  <a:lnTo>
                    <a:pt x="833" y="719"/>
                  </a:lnTo>
                  <a:lnTo>
                    <a:pt x="762" y="738"/>
                  </a:lnTo>
                  <a:lnTo>
                    <a:pt x="762" y="700"/>
                  </a:lnTo>
                  <a:lnTo>
                    <a:pt x="757" y="669"/>
                  </a:lnTo>
                  <a:lnTo>
                    <a:pt x="743" y="656"/>
                  </a:lnTo>
                  <a:lnTo>
                    <a:pt x="739" y="692"/>
                  </a:lnTo>
                  <a:lnTo>
                    <a:pt x="734" y="738"/>
                  </a:lnTo>
                  <a:lnTo>
                    <a:pt x="717" y="765"/>
                  </a:lnTo>
                  <a:lnTo>
                    <a:pt x="685" y="800"/>
                  </a:lnTo>
                  <a:lnTo>
                    <a:pt x="610" y="818"/>
                  </a:lnTo>
                  <a:lnTo>
                    <a:pt x="550" y="828"/>
                  </a:lnTo>
                  <a:lnTo>
                    <a:pt x="482" y="832"/>
                  </a:lnTo>
                  <a:lnTo>
                    <a:pt x="569" y="782"/>
                  </a:lnTo>
                  <a:lnTo>
                    <a:pt x="627" y="738"/>
                  </a:lnTo>
                  <a:lnTo>
                    <a:pt x="639" y="700"/>
                  </a:lnTo>
                  <a:lnTo>
                    <a:pt x="631" y="669"/>
                  </a:lnTo>
                  <a:lnTo>
                    <a:pt x="582" y="665"/>
                  </a:lnTo>
                  <a:lnTo>
                    <a:pt x="564" y="700"/>
                  </a:lnTo>
                  <a:lnTo>
                    <a:pt x="550" y="742"/>
                  </a:lnTo>
                  <a:lnTo>
                    <a:pt x="505" y="787"/>
                  </a:lnTo>
                  <a:lnTo>
                    <a:pt x="456" y="823"/>
                  </a:lnTo>
                  <a:lnTo>
                    <a:pt x="406" y="828"/>
                  </a:lnTo>
                  <a:lnTo>
                    <a:pt x="329" y="823"/>
                  </a:lnTo>
                  <a:lnTo>
                    <a:pt x="411" y="759"/>
                  </a:lnTo>
                  <a:lnTo>
                    <a:pt x="469" y="727"/>
                  </a:lnTo>
                  <a:lnTo>
                    <a:pt x="514" y="692"/>
                  </a:lnTo>
                  <a:lnTo>
                    <a:pt x="528" y="665"/>
                  </a:lnTo>
                  <a:lnTo>
                    <a:pt x="524" y="637"/>
                  </a:lnTo>
                  <a:lnTo>
                    <a:pt x="497" y="633"/>
                  </a:lnTo>
                  <a:lnTo>
                    <a:pt x="465" y="660"/>
                  </a:lnTo>
                  <a:lnTo>
                    <a:pt x="447" y="697"/>
                  </a:lnTo>
                  <a:lnTo>
                    <a:pt x="406" y="742"/>
                  </a:lnTo>
                  <a:lnTo>
                    <a:pt x="356" y="765"/>
                  </a:lnTo>
                  <a:lnTo>
                    <a:pt x="320" y="787"/>
                  </a:lnTo>
                  <a:lnTo>
                    <a:pt x="280" y="805"/>
                  </a:lnTo>
                  <a:lnTo>
                    <a:pt x="234" y="813"/>
                  </a:lnTo>
                  <a:lnTo>
                    <a:pt x="181" y="813"/>
                  </a:lnTo>
                  <a:lnTo>
                    <a:pt x="129" y="804"/>
                  </a:lnTo>
                  <a:lnTo>
                    <a:pt x="244" y="765"/>
                  </a:lnTo>
                  <a:lnTo>
                    <a:pt x="288" y="742"/>
                  </a:lnTo>
                  <a:lnTo>
                    <a:pt x="320" y="700"/>
                  </a:lnTo>
                  <a:lnTo>
                    <a:pt x="326" y="665"/>
                  </a:lnTo>
                  <a:lnTo>
                    <a:pt x="298" y="665"/>
                  </a:lnTo>
                  <a:lnTo>
                    <a:pt x="285" y="697"/>
                  </a:lnTo>
                  <a:lnTo>
                    <a:pt x="262" y="723"/>
                  </a:lnTo>
                  <a:lnTo>
                    <a:pt x="225" y="751"/>
                  </a:lnTo>
                  <a:lnTo>
                    <a:pt x="185" y="779"/>
                  </a:lnTo>
                  <a:lnTo>
                    <a:pt x="132" y="802"/>
                  </a:lnTo>
                  <a:lnTo>
                    <a:pt x="91" y="787"/>
                  </a:lnTo>
                  <a:lnTo>
                    <a:pt x="72" y="765"/>
                  </a:lnTo>
                  <a:lnTo>
                    <a:pt x="42" y="709"/>
                  </a:lnTo>
                  <a:lnTo>
                    <a:pt x="100" y="697"/>
                  </a:lnTo>
                  <a:lnTo>
                    <a:pt x="212" y="683"/>
                  </a:lnTo>
                  <a:lnTo>
                    <a:pt x="280" y="652"/>
                  </a:lnTo>
                  <a:lnTo>
                    <a:pt x="315" y="621"/>
                  </a:lnTo>
                  <a:lnTo>
                    <a:pt x="329" y="585"/>
                  </a:lnTo>
                  <a:lnTo>
                    <a:pt x="334" y="567"/>
                  </a:lnTo>
                  <a:lnTo>
                    <a:pt x="315" y="567"/>
                  </a:lnTo>
                  <a:lnTo>
                    <a:pt x="293" y="594"/>
                  </a:lnTo>
                  <a:lnTo>
                    <a:pt x="257" y="642"/>
                  </a:lnTo>
                  <a:lnTo>
                    <a:pt x="176" y="669"/>
                  </a:lnTo>
                  <a:lnTo>
                    <a:pt x="100" y="693"/>
                  </a:lnTo>
                  <a:lnTo>
                    <a:pt x="42" y="709"/>
                  </a:lnTo>
                  <a:lnTo>
                    <a:pt x="19" y="616"/>
                  </a:lnTo>
                  <a:lnTo>
                    <a:pt x="14" y="548"/>
                  </a:lnTo>
                  <a:lnTo>
                    <a:pt x="14" y="489"/>
                  </a:lnTo>
                  <a:lnTo>
                    <a:pt x="91" y="530"/>
                  </a:lnTo>
                  <a:lnTo>
                    <a:pt x="181" y="548"/>
                  </a:lnTo>
                  <a:lnTo>
                    <a:pt x="253" y="544"/>
                  </a:lnTo>
                  <a:lnTo>
                    <a:pt x="271" y="536"/>
                  </a:lnTo>
                  <a:lnTo>
                    <a:pt x="280" y="513"/>
                  </a:lnTo>
                  <a:lnTo>
                    <a:pt x="239" y="513"/>
                  </a:lnTo>
                  <a:lnTo>
                    <a:pt x="196" y="526"/>
                  </a:lnTo>
                  <a:lnTo>
                    <a:pt x="88" y="530"/>
                  </a:lnTo>
                  <a:lnTo>
                    <a:pt x="14" y="490"/>
                  </a:lnTo>
                  <a:lnTo>
                    <a:pt x="10" y="405"/>
                  </a:lnTo>
                  <a:lnTo>
                    <a:pt x="5" y="345"/>
                  </a:lnTo>
                  <a:lnTo>
                    <a:pt x="0" y="287"/>
                  </a:lnTo>
                  <a:lnTo>
                    <a:pt x="10" y="188"/>
                  </a:lnTo>
                  <a:lnTo>
                    <a:pt x="32" y="153"/>
                  </a:lnTo>
                  <a:lnTo>
                    <a:pt x="100" y="108"/>
                  </a:lnTo>
                  <a:lnTo>
                    <a:pt x="78" y="113"/>
                  </a:lnTo>
                  <a:lnTo>
                    <a:pt x="10" y="143"/>
                  </a:lnTo>
                  <a:lnTo>
                    <a:pt x="37" y="81"/>
                  </a:lnTo>
                  <a:lnTo>
                    <a:pt x="60" y="48"/>
                  </a:lnTo>
                  <a:lnTo>
                    <a:pt x="78" y="2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1" name="Freeform 180"/>
            <p:cNvSpPr>
              <a:spLocks/>
            </p:cNvSpPr>
            <p:nvPr/>
          </p:nvSpPr>
          <p:spPr bwMode="auto">
            <a:xfrm>
              <a:off x="231" y="1940"/>
              <a:ext cx="42" cy="38"/>
            </a:xfrm>
            <a:custGeom>
              <a:avLst/>
              <a:gdLst>
                <a:gd name="T0" fmla="*/ 0 w 209"/>
                <a:gd name="T1" fmla="*/ 0 h 187"/>
                <a:gd name="T2" fmla="*/ 0 w 209"/>
                <a:gd name="T3" fmla="*/ 0 h 187"/>
                <a:gd name="T4" fmla="*/ 0 w 209"/>
                <a:gd name="T5" fmla="*/ 0 h 187"/>
                <a:gd name="T6" fmla="*/ 0 w 209"/>
                <a:gd name="T7" fmla="*/ 0 h 187"/>
                <a:gd name="T8" fmla="*/ 0 w 209"/>
                <a:gd name="T9" fmla="*/ 0 h 187"/>
                <a:gd name="T10" fmla="*/ 0 w 209"/>
                <a:gd name="T11" fmla="*/ 0 h 187"/>
                <a:gd name="T12" fmla="*/ 0 w 209"/>
                <a:gd name="T13" fmla="*/ 0 h 187"/>
                <a:gd name="T14" fmla="*/ 0 w 209"/>
                <a:gd name="T15" fmla="*/ 0 h 187"/>
                <a:gd name="T16" fmla="*/ 0 w 209"/>
                <a:gd name="T17" fmla="*/ 0 h 187"/>
                <a:gd name="T18" fmla="*/ 0 w 209"/>
                <a:gd name="T19" fmla="*/ 0 h 187"/>
                <a:gd name="T20" fmla="*/ 0 w 209"/>
                <a:gd name="T21" fmla="*/ 0 h 187"/>
                <a:gd name="T22" fmla="*/ 0 w 209"/>
                <a:gd name="T23" fmla="*/ 0 h 187"/>
                <a:gd name="T24" fmla="*/ 0 w 209"/>
                <a:gd name="T25" fmla="*/ 0 h 187"/>
                <a:gd name="T26" fmla="*/ 0 w 209"/>
                <a:gd name="T27" fmla="*/ 0 h 187"/>
                <a:gd name="T28" fmla="*/ 0 w 209"/>
                <a:gd name="T29" fmla="*/ 0 h 187"/>
                <a:gd name="T30" fmla="*/ 0 w 209"/>
                <a:gd name="T31" fmla="*/ 0 h 187"/>
                <a:gd name="T32" fmla="*/ 0 w 209"/>
                <a:gd name="T33" fmla="*/ 0 h 187"/>
                <a:gd name="T34" fmla="*/ 0 w 209"/>
                <a:gd name="T35" fmla="*/ 0 h 187"/>
                <a:gd name="T36" fmla="*/ 0 w 209"/>
                <a:gd name="T37" fmla="*/ 0 h 187"/>
                <a:gd name="T38" fmla="*/ 0 w 209"/>
                <a:gd name="T39" fmla="*/ 0 h 187"/>
                <a:gd name="T40" fmla="*/ 0 w 209"/>
                <a:gd name="T41" fmla="*/ 0 h 187"/>
                <a:gd name="T42" fmla="*/ 0 w 209"/>
                <a:gd name="T43" fmla="*/ 0 h 187"/>
                <a:gd name="T44" fmla="*/ 0 w 209"/>
                <a:gd name="T45" fmla="*/ 0 h 1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9" h="187">
                  <a:moveTo>
                    <a:pt x="209" y="0"/>
                  </a:moveTo>
                  <a:lnTo>
                    <a:pt x="209" y="15"/>
                  </a:lnTo>
                  <a:lnTo>
                    <a:pt x="182" y="51"/>
                  </a:lnTo>
                  <a:lnTo>
                    <a:pt x="157" y="71"/>
                  </a:lnTo>
                  <a:lnTo>
                    <a:pt x="100" y="113"/>
                  </a:lnTo>
                  <a:lnTo>
                    <a:pt x="77" y="130"/>
                  </a:lnTo>
                  <a:lnTo>
                    <a:pt x="25" y="170"/>
                  </a:lnTo>
                  <a:lnTo>
                    <a:pt x="82" y="152"/>
                  </a:lnTo>
                  <a:lnTo>
                    <a:pt x="140" y="135"/>
                  </a:lnTo>
                  <a:lnTo>
                    <a:pt x="198" y="130"/>
                  </a:lnTo>
                  <a:lnTo>
                    <a:pt x="194" y="147"/>
                  </a:lnTo>
                  <a:lnTo>
                    <a:pt x="100" y="164"/>
                  </a:lnTo>
                  <a:lnTo>
                    <a:pt x="52" y="184"/>
                  </a:lnTo>
                  <a:lnTo>
                    <a:pt x="25" y="187"/>
                  </a:lnTo>
                  <a:lnTo>
                    <a:pt x="2" y="180"/>
                  </a:lnTo>
                  <a:lnTo>
                    <a:pt x="0" y="158"/>
                  </a:lnTo>
                  <a:lnTo>
                    <a:pt x="18" y="141"/>
                  </a:lnTo>
                  <a:lnTo>
                    <a:pt x="44" y="116"/>
                  </a:lnTo>
                  <a:lnTo>
                    <a:pt x="75" y="80"/>
                  </a:lnTo>
                  <a:lnTo>
                    <a:pt x="107" y="40"/>
                  </a:lnTo>
                  <a:lnTo>
                    <a:pt x="144" y="12"/>
                  </a:lnTo>
                  <a:lnTo>
                    <a:pt x="184" y="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2" name="Freeform 181"/>
            <p:cNvSpPr>
              <a:spLocks/>
            </p:cNvSpPr>
            <p:nvPr/>
          </p:nvSpPr>
          <p:spPr bwMode="auto">
            <a:xfrm>
              <a:off x="232" y="1909"/>
              <a:ext cx="39" cy="49"/>
            </a:xfrm>
            <a:custGeom>
              <a:avLst/>
              <a:gdLst>
                <a:gd name="T0" fmla="*/ 0 w 192"/>
                <a:gd name="T1" fmla="*/ 0 h 246"/>
                <a:gd name="T2" fmla="*/ 0 w 192"/>
                <a:gd name="T3" fmla="*/ 0 h 246"/>
                <a:gd name="T4" fmla="*/ 0 w 192"/>
                <a:gd name="T5" fmla="*/ 0 h 246"/>
                <a:gd name="T6" fmla="*/ 0 w 192"/>
                <a:gd name="T7" fmla="*/ 0 h 246"/>
                <a:gd name="T8" fmla="*/ 0 w 192"/>
                <a:gd name="T9" fmla="*/ 0 h 246"/>
                <a:gd name="T10" fmla="*/ 0 w 192"/>
                <a:gd name="T11" fmla="*/ 0 h 246"/>
                <a:gd name="T12" fmla="*/ 0 w 192"/>
                <a:gd name="T13" fmla="*/ 0 h 246"/>
                <a:gd name="T14" fmla="*/ 0 w 192"/>
                <a:gd name="T15" fmla="*/ 0 h 246"/>
                <a:gd name="T16" fmla="*/ 0 w 192"/>
                <a:gd name="T17" fmla="*/ 0 h 246"/>
                <a:gd name="T18" fmla="*/ 0 w 192"/>
                <a:gd name="T19" fmla="*/ 0 h 246"/>
                <a:gd name="T20" fmla="*/ 0 w 192"/>
                <a:gd name="T21" fmla="*/ 0 h 246"/>
                <a:gd name="T22" fmla="*/ 0 w 192"/>
                <a:gd name="T23" fmla="*/ 0 h 246"/>
                <a:gd name="T24" fmla="*/ 0 w 192"/>
                <a:gd name="T25" fmla="*/ 0 h 246"/>
                <a:gd name="T26" fmla="*/ 0 w 192"/>
                <a:gd name="T27" fmla="*/ 0 h 246"/>
                <a:gd name="T28" fmla="*/ 0 w 192"/>
                <a:gd name="T29" fmla="*/ 0 h 246"/>
                <a:gd name="T30" fmla="*/ 0 w 192"/>
                <a:gd name="T31" fmla="*/ 0 h 246"/>
                <a:gd name="T32" fmla="*/ 0 w 192"/>
                <a:gd name="T33" fmla="*/ 0 h 24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2" h="246">
                  <a:moveTo>
                    <a:pt x="156" y="0"/>
                  </a:moveTo>
                  <a:lnTo>
                    <a:pt x="183" y="4"/>
                  </a:lnTo>
                  <a:lnTo>
                    <a:pt x="192" y="27"/>
                  </a:lnTo>
                  <a:lnTo>
                    <a:pt x="190" y="46"/>
                  </a:lnTo>
                  <a:lnTo>
                    <a:pt x="174" y="71"/>
                  </a:lnTo>
                  <a:lnTo>
                    <a:pt x="152" y="78"/>
                  </a:lnTo>
                  <a:lnTo>
                    <a:pt x="110" y="106"/>
                  </a:lnTo>
                  <a:lnTo>
                    <a:pt x="69" y="140"/>
                  </a:lnTo>
                  <a:lnTo>
                    <a:pt x="41" y="184"/>
                  </a:lnTo>
                  <a:lnTo>
                    <a:pt x="8" y="231"/>
                  </a:lnTo>
                  <a:lnTo>
                    <a:pt x="0" y="246"/>
                  </a:lnTo>
                  <a:lnTo>
                    <a:pt x="8" y="190"/>
                  </a:lnTo>
                  <a:lnTo>
                    <a:pt x="16" y="141"/>
                  </a:lnTo>
                  <a:lnTo>
                    <a:pt x="31" y="99"/>
                  </a:lnTo>
                  <a:lnTo>
                    <a:pt x="57" y="60"/>
                  </a:lnTo>
                  <a:lnTo>
                    <a:pt x="128" y="6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3" name="Freeform 182"/>
            <p:cNvSpPr>
              <a:spLocks/>
            </p:cNvSpPr>
            <p:nvPr/>
          </p:nvSpPr>
          <p:spPr bwMode="auto">
            <a:xfrm>
              <a:off x="237" y="1860"/>
              <a:ext cx="41" cy="29"/>
            </a:xfrm>
            <a:custGeom>
              <a:avLst/>
              <a:gdLst>
                <a:gd name="T0" fmla="*/ 0 w 204"/>
                <a:gd name="T1" fmla="*/ 0 h 141"/>
                <a:gd name="T2" fmla="*/ 0 w 204"/>
                <a:gd name="T3" fmla="*/ 0 h 141"/>
                <a:gd name="T4" fmla="*/ 0 w 204"/>
                <a:gd name="T5" fmla="*/ 0 h 141"/>
                <a:gd name="T6" fmla="*/ 0 w 204"/>
                <a:gd name="T7" fmla="*/ 0 h 141"/>
                <a:gd name="T8" fmla="*/ 0 w 204"/>
                <a:gd name="T9" fmla="*/ 0 h 141"/>
                <a:gd name="T10" fmla="*/ 0 w 204"/>
                <a:gd name="T11" fmla="*/ 0 h 141"/>
                <a:gd name="T12" fmla="*/ 0 w 204"/>
                <a:gd name="T13" fmla="*/ 0 h 141"/>
                <a:gd name="T14" fmla="*/ 0 w 204"/>
                <a:gd name="T15" fmla="*/ 0 h 141"/>
                <a:gd name="T16" fmla="*/ 0 w 204"/>
                <a:gd name="T17" fmla="*/ 0 h 141"/>
                <a:gd name="T18" fmla="*/ 0 w 204"/>
                <a:gd name="T19" fmla="*/ 0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4" h="141">
                  <a:moveTo>
                    <a:pt x="204" y="141"/>
                  </a:moveTo>
                  <a:lnTo>
                    <a:pt x="169" y="110"/>
                  </a:lnTo>
                  <a:lnTo>
                    <a:pt x="111" y="89"/>
                  </a:lnTo>
                  <a:lnTo>
                    <a:pt x="71" y="78"/>
                  </a:lnTo>
                  <a:lnTo>
                    <a:pt x="0" y="0"/>
                  </a:lnTo>
                  <a:lnTo>
                    <a:pt x="53" y="30"/>
                  </a:lnTo>
                  <a:lnTo>
                    <a:pt x="103" y="51"/>
                  </a:lnTo>
                  <a:lnTo>
                    <a:pt x="138" y="69"/>
                  </a:lnTo>
                  <a:lnTo>
                    <a:pt x="155" y="89"/>
                  </a:lnTo>
                  <a:lnTo>
                    <a:pt x="204" y="14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4" name="Freeform 183"/>
            <p:cNvSpPr>
              <a:spLocks/>
            </p:cNvSpPr>
            <p:nvPr/>
          </p:nvSpPr>
          <p:spPr bwMode="auto">
            <a:xfrm>
              <a:off x="286" y="1913"/>
              <a:ext cx="23" cy="73"/>
            </a:xfrm>
            <a:custGeom>
              <a:avLst/>
              <a:gdLst>
                <a:gd name="T0" fmla="*/ 0 w 115"/>
                <a:gd name="T1" fmla="*/ 0 h 368"/>
                <a:gd name="T2" fmla="*/ 0 w 115"/>
                <a:gd name="T3" fmla="*/ 0 h 368"/>
                <a:gd name="T4" fmla="*/ 0 w 115"/>
                <a:gd name="T5" fmla="*/ 0 h 368"/>
                <a:gd name="T6" fmla="*/ 0 w 115"/>
                <a:gd name="T7" fmla="*/ 0 h 368"/>
                <a:gd name="T8" fmla="*/ 0 w 115"/>
                <a:gd name="T9" fmla="*/ 0 h 368"/>
                <a:gd name="T10" fmla="*/ 0 w 115"/>
                <a:gd name="T11" fmla="*/ 0 h 368"/>
                <a:gd name="T12" fmla="*/ 0 w 115"/>
                <a:gd name="T13" fmla="*/ 0 h 368"/>
                <a:gd name="T14" fmla="*/ 0 w 115"/>
                <a:gd name="T15" fmla="*/ 0 h 368"/>
                <a:gd name="T16" fmla="*/ 0 w 115"/>
                <a:gd name="T17" fmla="*/ 0 h 368"/>
                <a:gd name="T18" fmla="*/ 0 w 115"/>
                <a:gd name="T19" fmla="*/ 0 h 368"/>
                <a:gd name="T20" fmla="*/ 0 w 115"/>
                <a:gd name="T21" fmla="*/ 0 h 368"/>
                <a:gd name="T22" fmla="*/ 0 w 115"/>
                <a:gd name="T23" fmla="*/ 0 h 368"/>
                <a:gd name="T24" fmla="*/ 0 w 115"/>
                <a:gd name="T25" fmla="*/ 0 h 368"/>
                <a:gd name="T26" fmla="*/ 0 w 115"/>
                <a:gd name="T27" fmla="*/ 0 h 368"/>
                <a:gd name="T28" fmla="*/ 0 w 115"/>
                <a:gd name="T29" fmla="*/ 0 h 368"/>
                <a:gd name="T30" fmla="*/ 0 w 115"/>
                <a:gd name="T31" fmla="*/ 0 h 368"/>
                <a:gd name="T32" fmla="*/ 0 w 115"/>
                <a:gd name="T33" fmla="*/ 0 h 368"/>
                <a:gd name="T34" fmla="*/ 0 w 115"/>
                <a:gd name="T35" fmla="*/ 0 h 368"/>
                <a:gd name="T36" fmla="*/ 0 w 115"/>
                <a:gd name="T37" fmla="*/ 0 h 3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368">
                  <a:moveTo>
                    <a:pt x="115" y="368"/>
                  </a:moveTo>
                  <a:lnTo>
                    <a:pt x="58" y="368"/>
                  </a:lnTo>
                  <a:lnTo>
                    <a:pt x="40" y="364"/>
                  </a:lnTo>
                  <a:lnTo>
                    <a:pt x="40" y="349"/>
                  </a:lnTo>
                  <a:lnTo>
                    <a:pt x="28" y="336"/>
                  </a:lnTo>
                  <a:lnTo>
                    <a:pt x="9" y="323"/>
                  </a:lnTo>
                  <a:lnTo>
                    <a:pt x="19" y="309"/>
                  </a:lnTo>
                  <a:lnTo>
                    <a:pt x="19" y="291"/>
                  </a:lnTo>
                  <a:lnTo>
                    <a:pt x="5" y="269"/>
                  </a:lnTo>
                  <a:lnTo>
                    <a:pt x="5" y="246"/>
                  </a:lnTo>
                  <a:lnTo>
                    <a:pt x="14" y="219"/>
                  </a:lnTo>
                  <a:lnTo>
                    <a:pt x="14" y="161"/>
                  </a:lnTo>
                  <a:lnTo>
                    <a:pt x="0" y="107"/>
                  </a:lnTo>
                  <a:lnTo>
                    <a:pt x="5" y="67"/>
                  </a:lnTo>
                  <a:lnTo>
                    <a:pt x="5" y="0"/>
                  </a:lnTo>
                  <a:lnTo>
                    <a:pt x="40" y="101"/>
                  </a:lnTo>
                  <a:lnTo>
                    <a:pt x="71" y="197"/>
                  </a:lnTo>
                  <a:lnTo>
                    <a:pt x="93" y="300"/>
                  </a:lnTo>
                  <a:lnTo>
                    <a:pt x="115" y="368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5" name="Freeform 184"/>
            <p:cNvSpPr>
              <a:spLocks/>
            </p:cNvSpPr>
            <p:nvPr/>
          </p:nvSpPr>
          <p:spPr bwMode="auto">
            <a:xfrm>
              <a:off x="233" y="1992"/>
              <a:ext cx="41" cy="14"/>
            </a:xfrm>
            <a:custGeom>
              <a:avLst/>
              <a:gdLst>
                <a:gd name="T0" fmla="*/ 0 w 206"/>
                <a:gd name="T1" fmla="*/ 0 h 69"/>
                <a:gd name="T2" fmla="*/ 0 w 206"/>
                <a:gd name="T3" fmla="*/ 0 h 69"/>
                <a:gd name="T4" fmla="*/ 0 w 206"/>
                <a:gd name="T5" fmla="*/ 0 h 69"/>
                <a:gd name="T6" fmla="*/ 0 w 206"/>
                <a:gd name="T7" fmla="*/ 0 h 69"/>
                <a:gd name="T8" fmla="*/ 0 w 206"/>
                <a:gd name="T9" fmla="*/ 0 h 69"/>
                <a:gd name="T10" fmla="*/ 0 w 206"/>
                <a:gd name="T11" fmla="*/ 0 h 69"/>
                <a:gd name="T12" fmla="*/ 0 w 206"/>
                <a:gd name="T13" fmla="*/ 0 h 69"/>
                <a:gd name="T14" fmla="*/ 0 w 206"/>
                <a:gd name="T15" fmla="*/ 0 h 69"/>
                <a:gd name="T16" fmla="*/ 0 w 206"/>
                <a:gd name="T17" fmla="*/ 0 h 69"/>
                <a:gd name="T18" fmla="*/ 0 w 206"/>
                <a:gd name="T19" fmla="*/ 0 h 69"/>
                <a:gd name="T20" fmla="*/ 0 w 206"/>
                <a:gd name="T21" fmla="*/ 0 h 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" h="69">
                  <a:moveTo>
                    <a:pt x="42" y="34"/>
                  </a:moveTo>
                  <a:lnTo>
                    <a:pt x="87" y="15"/>
                  </a:lnTo>
                  <a:lnTo>
                    <a:pt x="129" y="3"/>
                  </a:lnTo>
                  <a:lnTo>
                    <a:pt x="184" y="0"/>
                  </a:lnTo>
                  <a:lnTo>
                    <a:pt x="206" y="4"/>
                  </a:lnTo>
                  <a:lnTo>
                    <a:pt x="196" y="26"/>
                  </a:lnTo>
                  <a:lnTo>
                    <a:pt x="174" y="43"/>
                  </a:lnTo>
                  <a:lnTo>
                    <a:pt x="126" y="57"/>
                  </a:lnTo>
                  <a:lnTo>
                    <a:pt x="50" y="69"/>
                  </a:lnTo>
                  <a:lnTo>
                    <a:pt x="0" y="65"/>
                  </a:lnTo>
                  <a:lnTo>
                    <a:pt x="42" y="3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6" name="Freeform 185"/>
            <p:cNvSpPr>
              <a:spLocks/>
            </p:cNvSpPr>
            <p:nvPr/>
          </p:nvSpPr>
          <p:spPr bwMode="auto">
            <a:xfrm>
              <a:off x="284" y="1999"/>
              <a:ext cx="25" cy="31"/>
            </a:xfrm>
            <a:custGeom>
              <a:avLst/>
              <a:gdLst>
                <a:gd name="T0" fmla="*/ 0 w 124"/>
                <a:gd name="T1" fmla="*/ 0 h 154"/>
                <a:gd name="T2" fmla="*/ 0 w 124"/>
                <a:gd name="T3" fmla="*/ 0 h 154"/>
                <a:gd name="T4" fmla="*/ 0 w 124"/>
                <a:gd name="T5" fmla="*/ 0 h 154"/>
                <a:gd name="T6" fmla="*/ 0 w 124"/>
                <a:gd name="T7" fmla="*/ 0 h 154"/>
                <a:gd name="T8" fmla="*/ 0 w 124"/>
                <a:gd name="T9" fmla="*/ 0 h 154"/>
                <a:gd name="T10" fmla="*/ 0 w 124"/>
                <a:gd name="T11" fmla="*/ 0 h 154"/>
                <a:gd name="T12" fmla="*/ 0 w 124"/>
                <a:gd name="T13" fmla="*/ 0 h 154"/>
                <a:gd name="T14" fmla="*/ 0 w 124"/>
                <a:gd name="T15" fmla="*/ 0 h 154"/>
                <a:gd name="T16" fmla="*/ 0 w 124"/>
                <a:gd name="T17" fmla="*/ 0 h 154"/>
                <a:gd name="T18" fmla="*/ 0 w 124"/>
                <a:gd name="T19" fmla="*/ 0 h 154"/>
                <a:gd name="T20" fmla="*/ 0 w 124"/>
                <a:gd name="T21" fmla="*/ 0 h 154"/>
                <a:gd name="T22" fmla="*/ 0 w 124"/>
                <a:gd name="T23" fmla="*/ 0 h 154"/>
                <a:gd name="T24" fmla="*/ 0 w 124"/>
                <a:gd name="T25" fmla="*/ 0 h 1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54">
                  <a:moveTo>
                    <a:pt x="67" y="43"/>
                  </a:moveTo>
                  <a:lnTo>
                    <a:pt x="82" y="9"/>
                  </a:lnTo>
                  <a:lnTo>
                    <a:pt x="106" y="0"/>
                  </a:lnTo>
                  <a:lnTo>
                    <a:pt x="122" y="7"/>
                  </a:lnTo>
                  <a:lnTo>
                    <a:pt x="124" y="25"/>
                  </a:lnTo>
                  <a:lnTo>
                    <a:pt x="114" y="55"/>
                  </a:lnTo>
                  <a:lnTo>
                    <a:pt x="95" y="82"/>
                  </a:lnTo>
                  <a:lnTo>
                    <a:pt x="73" y="108"/>
                  </a:lnTo>
                  <a:lnTo>
                    <a:pt x="45" y="133"/>
                  </a:lnTo>
                  <a:lnTo>
                    <a:pt x="0" y="154"/>
                  </a:lnTo>
                  <a:lnTo>
                    <a:pt x="40" y="110"/>
                  </a:lnTo>
                  <a:lnTo>
                    <a:pt x="53" y="78"/>
                  </a:lnTo>
                  <a:lnTo>
                    <a:pt x="67" y="43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7" name="Freeform 186"/>
            <p:cNvSpPr>
              <a:spLocks/>
            </p:cNvSpPr>
            <p:nvPr/>
          </p:nvSpPr>
          <p:spPr bwMode="auto">
            <a:xfrm>
              <a:off x="208" y="1836"/>
              <a:ext cx="60" cy="37"/>
            </a:xfrm>
            <a:custGeom>
              <a:avLst/>
              <a:gdLst>
                <a:gd name="T0" fmla="*/ 0 w 298"/>
                <a:gd name="T1" fmla="*/ 0 h 186"/>
                <a:gd name="T2" fmla="*/ 0 w 298"/>
                <a:gd name="T3" fmla="*/ 0 h 186"/>
                <a:gd name="T4" fmla="*/ 0 w 298"/>
                <a:gd name="T5" fmla="*/ 0 h 186"/>
                <a:gd name="T6" fmla="*/ 0 w 298"/>
                <a:gd name="T7" fmla="*/ 0 h 186"/>
                <a:gd name="T8" fmla="*/ 0 w 298"/>
                <a:gd name="T9" fmla="*/ 0 h 186"/>
                <a:gd name="T10" fmla="*/ 0 w 298"/>
                <a:gd name="T11" fmla="*/ 0 h 186"/>
                <a:gd name="T12" fmla="*/ 0 w 298"/>
                <a:gd name="T13" fmla="*/ 0 h 186"/>
                <a:gd name="T14" fmla="*/ 0 w 298"/>
                <a:gd name="T15" fmla="*/ 0 h 186"/>
                <a:gd name="T16" fmla="*/ 0 w 298"/>
                <a:gd name="T17" fmla="*/ 0 h 186"/>
                <a:gd name="T18" fmla="*/ 0 w 298"/>
                <a:gd name="T19" fmla="*/ 0 h 186"/>
                <a:gd name="T20" fmla="*/ 0 w 298"/>
                <a:gd name="T21" fmla="*/ 0 h 186"/>
                <a:gd name="T22" fmla="*/ 0 w 298"/>
                <a:gd name="T23" fmla="*/ 0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8" h="186">
                  <a:moveTo>
                    <a:pt x="298" y="186"/>
                  </a:moveTo>
                  <a:lnTo>
                    <a:pt x="289" y="109"/>
                  </a:lnTo>
                  <a:lnTo>
                    <a:pt x="226" y="82"/>
                  </a:lnTo>
                  <a:lnTo>
                    <a:pt x="142" y="49"/>
                  </a:lnTo>
                  <a:lnTo>
                    <a:pt x="80" y="25"/>
                  </a:lnTo>
                  <a:lnTo>
                    <a:pt x="23" y="0"/>
                  </a:lnTo>
                  <a:lnTo>
                    <a:pt x="0" y="53"/>
                  </a:lnTo>
                  <a:lnTo>
                    <a:pt x="55" y="84"/>
                  </a:lnTo>
                  <a:lnTo>
                    <a:pt x="119" y="107"/>
                  </a:lnTo>
                  <a:lnTo>
                    <a:pt x="168" y="122"/>
                  </a:lnTo>
                  <a:lnTo>
                    <a:pt x="229" y="154"/>
                  </a:lnTo>
                  <a:lnTo>
                    <a:pt x="298" y="186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1" name="Group 187"/>
          <p:cNvGrpSpPr>
            <a:grpSpLocks/>
          </p:cNvGrpSpPr>
          <p:nvPr/>
        </p:nvGrpSpPr>
        <p:grpSpPr bwMode="auto">
          <a:xfrm>
            <a:off x="255588" y="4953000"/>
            <a:ext cx="195262" cy="265113"/>
            <a:chOff x="141" y="2010"/>
            <a:chExt cx="123" cy="167"/>
          </a:xfrm>
        </p:grpSpPr>
        <p:sp>
          <p:nvSpPr>
            <p:cNvPr id="10492" name="Freeform 188"/>
            <p:cNvSpPr>
              <a:spLocks/>
            </p:cNvSpPr>
            <p:nvPr/>
          </p:nvSpPr>
          <p:spPr bwMode="auto">
            <a:xfrm>
              <a:off x="141" y="2010"/>
              <a:ext cx="123" cy="167"/>
            </a:xfrm>
            <a:custGeom>
              <a:avLst/>
              <a:gdLst>
                <a:gd name="T0" fmla="*/ 0 w 617"/>
                <a:gd name="T1" fmla="*/ 0 h 835"/>
                <a:gd name="T2" fmla="*/ 0 w 617"/>
                <a:gd name="T3" fmla="*/ 0 h 835"/>
                <a:gd name="T4" fmla="*/ 0 w 617"/>
                <a:gd name="T5" fmla="*/ 0 h 835"/>
                <a:gd name="T6" fmla="*/ 0 w 617"/>
                <a:gd name="T7" fmla="*/ 0 h 835"/>
                <a:gd name="T8" fmla="*/ 0 w 617"/>
                <a:gd name="T9" fmla="*/ 0 h 835"/>
                <a:gd name="T10" fmla="*/ 0 w 617"/>
                <a:gd name="T11" fmla="*/ 0 h 835"/>
                <a:gd name="T12" fmla="*/ 0 w 617"/>
                <a:gd name="T13" fmla="*/ 0 h 835"/>
                <a:gd name="T14" fmla="*/ 0 w 617"/>
                <a:gd name="T15" fmla="*/ 0 h 835"/>
                <a:gd name="T16" fmla="*/ 0 w 617"/>
                <a:gd name="T17" fmla="*/ 0 h 835"/>
                <a:gd name="T18" fmla="*/ 0 w 617"/>
                <a:gd name="T19" fmla="*/ 0 h 835"/>
                <a:gd name="T20" fmla="*/ 0 w 617"/>
                <a:gd name="T21" fmla="*/ 0 h 835"/>
                <a:gd name="T22" fmla="*/ 0 w 617"/>
                <a:gd name="T23" fmla="*/ 0 h 835"/>
                <a:gd name="T24" fmla="*/ 0 w 617"/>
                <a:gd name="T25" fmla="*/ 0 h 835"/>
                <a:gd name="T26" fmla="*/ 0 w 617"/>
                <a:gd name="T27" fmla="*/ 0 h 835"/>
                <a:gd name="T28" fmla="*/ 0 w 617"/>
                <a:gd name="T29" fmla="*/ 0 h 835"/>
                <a:gd name="T30" fmla="*/ 0 w 617"/>
                <a:gd name="T31" fmla="*/ 0 h 835"/>
                <a:gd name="T32" fmla="*/ 0 w 617"/>
                <a:gd name="T33" fmla="*/ 0 h 835"/>
                <a:gd name="T34" fmla="*/ 0 w 617"/>
                <a:gd name="T35" fmla="*/ 0 h 835"/>
                <a:gd name="T36" fmla="*/ 0 w 617"/>
                <a:gd name="T37" fmla="*/ 0 h 835"/>
                <a:gd name="T38" fmla="*/ 0 w 617"/>
                <a:gd name="T39" fmla="*/ 0 h 835"/>
                <a:gd name="T40" fmla="*/ 0 w 617"/>
                <a:gd name="T41" fmla="*/ 0 h 835"/>
                <a:gd name="T42" fmla="*/ 0 w 617"/>
                <a:gd name="T43" fmla="*/ 0 h 835"/>
                <a:gd name="T44" fmla="*/ 0 w 617"/>
                <a:gd name="T45" fmla="*/ 0 h 835"/>
                <a:gd name="T46" fmla="*/ 0 w 617"/>
                <a:gd name="T47" fmla="*/ 0 h 8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617" h="835">
                  <a:moveTo>
                    <a:pt x="342" y="123"/>
                  </a:moveTo>
                  <a:lnTo>
                    <a:pt x="229" y="113"/>
                  </a:lnTo>
                  <a:lnTo>
                    <a:pt x="160" y="96"/>
                  </a:lnTo>
                  <a:lnTo>
                    <a:pt x="139" y="64"/>
                  </a:lnTo>
                  <a:lnTo>
                    <a:pt x="139" y="38"/>
                  </a:lnTo>
                  <a:lnTo>
                    <a:pt x="121" y="15"/>
                  </a:lnTo>
                  <a:lnTo>
                    <a:pt x="58" y="0"/>
                  </a:lnTo>
                  <a:lnTo>
                    <a:pt x="0" y="5"/>
                  </a:lnTo>
                  <a:lnTo>
                    <a:pt x="70" y="650"/>
                  </a:lnTo>
                  <a:lnTo>
                    <a:pt x="121" y="710"/>
                  </a:lnTo>
                  <a:lnTo>
                    <a:pt x="183" y="768"/>
                  </a:lnTo>
                  <a:lnTo>
                    <a:pt x="273" y="813"/>
                  </a:lnTo>
                  <a:lnTo>
                    <a:pt x="377" y="827"/>
                  </a:lnTo>
                  <a:lnTo>
                    <a:pt x="518" y="835"/>
                  </a:lnTo>
                  <a:lnTo>
                    <a:pt x="599" y="823"/>
                  </a:lnTo>
                  <a:lnTo>
                    <a:pt x="617" y="777"/>
                  </a:lnTo>
                  <a:lnTo>
                    <a:pt x="608" y="718"/>
                  </a:lnTo>
                  <a:lnTo>
                    <a:pt x="550" y="537"/>
                  </a:lnTo>
                  <a:lnTo>
                    <a:pt x="500" y="357"/>
                  </a:lnTo>
                  <a:lnTo>
                    <a:pt x="478" y="221"/>
                  </a:lnTo>
                  <a:lnTo>
                    <a:pt x="478" y="186"/>
                  </a:lnTo>
                  <a:lnTo>
                    <a:pt x="446" y="136"/>
                  </a:lnTo>
                  <a:lnTo>
                    <a:pt x="409" y="123"/>
                  </a:lnTo>
                  <a:lnTo>
                    <a:pt x="342" y="123"/>
                  </a:lnTo>
                  <a:close/>
                </a:path>
              </a:pathLst>
            </a:custGeom>
            <a:solidFill>
              <a:srgbClr val="40404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3" name="Freeform 189"/>
            <p:cNvSpPr>
              <a:spLocks/>
            </p:cNvSpPr>
            <p:nvPr/>
          </p:nvSpPr>
          <p:spPr bwMode="auto">
            <a:xfrm>
              <a:off x="143" y="2019"/>
              <a:ext cx="106" cy="153"/>
            </a:xfrm>
            <a:custGeom>
              <a:avLst/>
              <a:gdLst>
                <a:gd name="T0" fmla="*/ 0 w 531"/>
                <a:gd name="T1" fmla="*/ 0 h 766"/>
                <a:gd name="T2" fmla="*/ 0 w 531"/>
                <a:gd name="T3" fmla="*/ 0 h 766"/>
                <a:gd name="T4" fmla="*/ 0 w 531"/>
                <a:gd name="T5" fmla="*/ 0 h 766"/>
                <a:gd name="T6" fmla="*/ 0 w 531"/>
                <a:gd name="T7" fmla="*/ 0 h 766"/>
                <a:gd name="T8" fmla="*/ 0 w 531"/>
                <a:gd name="T9" fmla="*/ 0 h 766"/>
                <a:gd name="T10" fmla="*/ 0 w 531"/>
                <a:gd name="T11" fmla="*/ 0 h 766"/>
                <a:gd name="T12" fmla="*/ 0 w 531"/>
                <a:gd name="T13" fmla="*/ 0 h 766"/>
                <a:gd name="T14" fmla="*/ 0 w 531"/>
                <a:gd name="T15" fmla="*/ 0 h 766"/>
                <a:gd name="T16" fmla="*/ 0 w 531"/>
                <a:gd name="T17" fmla="*/ 0 h 766"/>
                <a:gd name="T18" fmla="*/ 0 w 531"/>
                <a:gd name="T19" fmla="*/ 0 h 766"/>
                <a:gd name="T20" fmla="*/ 0 w 531"/>
                <a:gd name="T21" fmla="*/ 0 h 766"/>
                <a:gd name="T22" fmla="*/ 0 w 531"/>
                <a:gd name="T23" fmla="*/ 0 h 766"/>
                <a:gd name="T24" fmla="*/ 0 w 531"/>
                <a:gd name="T25" fmla="*/ 0 h 766"/>
                <a:gd name="T26" fmla="*/ 0 w 531"/>
                <a:gd name="T27" fmla="*/ 0 h 766"/>
                <a:gd name="T28" fmla="*/ 0 w 531"/>
                <a:gd name="T29" fmla="*/ 0 h 766"/>
                <a:gd name="T30" fmla="*/ 0 w 531"/>
                <a:gd name="T31" fmla="*/ 0 h 766"/>
                <a:gd name="T32" fmla="*/ 0 w 531"/>
                <a:gd name="T33" fmla="*/ 0 h 766"/>
                <a:gd name="T34" fmla="*/ 0 w 531"/>
                <a:gd name="T35" fmla="*/ 0 h 766"/>
                <a:gd name="T36" fmla="*/ 0 w 531"/>
                <a:gd name="T37" fmla="*/ 0 h 766"/>
                <a:gd name="T38" fmla="*/ 0 w 531"/>
                <a:gd name="T39" fmla="*/ 0 h 766"/>
                <a:gd name="T40" fmla="*/ 0 w 531"/>
                <a:gd name="T41" fmla="*/ 0 h 7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31" h="766">
                  <a:moveTo>
                    <a:pt x="347" y="154"/>
                  </a:moveTo>
                  <a:lnTo>
                    <a:pt x="248" y="150"/>
                  </a:lnTo>
                  <a:lnTo>
                    <a:pt x="143" y="131"/>
                  </a:lnTo>
                  <a:lnTo>
                    <a:pt x="81" y="99"/>
                  </a:lnTo>
                  <a:lnTo>
                    <a:pt x="46" y="72"/>
                  </a:lnTo>
                  <a:lnTo>
                    <a:pt x="0" y="0"/>
                  </a:lnTo>
                  <a:lnTo>
                    <a:pt x="67" y="589"/>
                  </a:lnTo>
                  <a:lnTo>
                    <a:pt x="113" y="643"/>
                  </a:lnTo>
                  <a:lnTo>
                    <a:pt x="162" y="694"/>
                  </a:lnTo>
                  <a:lnTo>
                    <a:pt x="225" y="729"/>
                  </a:lnTo>
                  <a:lnTo>
                    <a:pt x="279" y="747"/>
                  </a:lnTo>
                  <a:lnTo>
                    <a:pt x="347" y="756"/>
                  </a:lnTo>
                  <a:lnTo>
                    <a:pt x="409" y="766"/>
                  </a:lnTo>
                  <a:lnTo>
                    <a:pt x="480" y="766"/>
                  </a:lnTo>
                  <a:lnTo>
                    <a:pt x="512" y="756"/>
                  </a:lnTo>
                  <a:lnTo>
                    <a:pt x="531" y="729"/>
                  </a:lnTo>
                  <a:lnTo>
                    <a:pt x="522" y="685"/>
                  </a:lnTo>
                  <a:lnTo>
                    <a:pt x="476" y="581"/>
                  </a:lnTo>
                  <a:lnTo>
                    <a:pt x="399" y="229"/>
                  </a:lnTo>
                  <a:lnTo>
                    <a:pt x="387" y="180"/>
                  </a:lnTo>
                  <a:lnTo>
                    <a:pt x="347" y="15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2" name="Freeform 190"/>
          <p:cNvSpPr>
            <a:spLocks/>
          </p:cNvSpPr>
          <p:nvPr/>
        </p:nvSpPr>
        <p:spPr bwMode="auto">
          <a:xfrm>
            <a:off x="735013" y="5254625"/>
            <a:ext cx="14287" cy="223838"/>
          </a:xfrm>
          <a:custGeom>
            <a:avLst/>
            <a:gdLst>
              <a:gd name="T0" fmla="*/ 2147483646 w 43"/>
              <a:gd name="T1" fmla="*/ 0 h 703"/>
              <a:gd name="T2" fmla="*/ 2147483646 w 43"/>
              <a:gd name="T3" fmla="*/ 2147483646 h 703"/>
              <a:gd name="T4" fmla="*/ 2147483646 w 43"/>
              <a:gd name="T5" fmla="*/ 2147483646 h 703"/>
              <a:gd name="T6" fmla="*/ 2147483646 w 43"/>
              <a:gd name="T7" fmla="*/ 2147483646 h 703"/>
              <a:gd name="T8" fmla="*/ 2147483646 w 43"/>
              <a:gd name="T9" fmla="*/ 2147483646 h 703"/>
              <a:gd name="T10" fmla="*/ 2147483646 w 43"/>
              <a:gd name="T11" fmla="*/ 2147483646 h 703"/>
              <a:gd name="T12" fmla="*/ 2147483646 w 43"/>
              <a:gd name="T13" fmla="*/ 2147483646 h 703"/>
              <a:gd name="T14" fmla="*/ 0 w 43"/>
              <a:gd name="T15" fmla="*/ 2147483646 h 703"/>
              <a:gd name="T16" fmla="*/ 2147483646 w 43"/>
              <a:gd name="T17" fmla="*/ 2147483646 h 703"/>
              <a:gd name="T18" fmla="*/ 2147483646 w 43"/>
              <a:gd name="T19" fmla="*/ 2147483646 h 703"/>
              <a:gd name="T20" fmla="*/ 2147483646 w 43"/>
              <a:gd name="T21" fmla="*/ 2147483646 h 703"/>
              <a:gd name="T22" fmla="*/ 2147483646 w 43"/>
              <a:gd name="T23" fmla="*/ 2147483646 h 703"/>
              <a:gd name="T24" fmla="*/ 2147483646 w 43"/>
              <a:gd name="T25" fmla="*/ 2147483646 h 703"/>
              <a:gd name="T26" fmla="*/ 2147483646 w 43"/>
              <a:gd name="T27" fmla="*/ 2147483646 h 703"/>
              <a:gd name="T28" fmla="*/ 2147483646 w 43"/>
              <a:gd name="T29" fmla="*/ 0 h 70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" h="703">
                <a:moveTo>
                  <a:pt x="29" y="0"/>
                </a:moveTo>
                <a:lnTo>
                  <a:pt x="43" y="36"/>
                </a:lnTo>
                <a:lnTo>
                  <a:pt x="27" y="63"/>
                </a:lnTo>
                <a:lnTo>
                  <a:pt x="14" y="122"/>
                </a:lnTo>
                <a:lnTo>
                  <a:pt x="32" y="176"/>
                </a:lnTo>
                <a:lnTo>
                  <a:pt x="21" y="491"/>
                </a:lnTo>
                <a:lnTo>
                  <a:pt x="21" y="693"/>
                </a:lnTo>
                <a:lnTo>
                  <a:pt x="0" y="703"/>
                </a:lnTo>
                <a:lnTo>
                  <a:pt x="2" y="284"/>
                </a:lnTo>
                <a:lnTo>
                  <a:pt x="21" y="184"/>
                </a:lnTo>
                <a:lnTo>
                  <a:pt x="10" y="137"/>
                </a:lnTo>
                <a:lnTo>
                  <a:pt x="4" y="120"/>
                </a:lnTo>
                <a:lnTo>
                  <a:pt x="12" y="69"/>
                </a:lnTo>
                <a:lnTo>
                  <a:pt x="27" y="40"/>
                </a:lnTo>
                <a:lnTo>
                  <a:pt x="29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3" name="Freeform 191"/>
          <p:cNvSpPr>
            <a:spLocks/>
          </p:cNvSpPr>
          <p:nvPr/>
        </p:nvSpPr>
        <p:spPr bwMode="auto">
          <a:xfrm>
            <a:off x="677863" y="5257800"/>
            <a:ext cx="34925" cy="11113"/>
          </a:xfrm>
          <a:custGeom>
            <a:avLst/>
            <a:gdLst>
              <a:gd name="T0" fmla="*/ 2147483646 w 112"/>
              <a:gd name="T1" fmla="*/ 0 h 36"/>
              <a:gd name="T2" fmla="*/ 2147483646 w 112"/>
              <a:gd name="T3" fmla="*/ 2147483646 h 36"/>
              <a:gd name="T4" fmla="*/ 2147483646 w 112"/>
              <a:gd name="T5" fmla="*/ 2147483646 h 36"/>
              <a:gd name="T6" fmla="*/ 0 w 112"/>
              <a:gd name="T7" fmla="*/ 2147483646 h 36"/>
              <a:gd name="T8" fmla="*/ 2147483646 w 112"/>
              <a:gd name="T9" fmla="*/ 2147483646 h 36"/>
              <a:gd name="T10" fmla="*/ 2147483646 w 112"/>
              <a:gd name="T11" fmla="*/ 0 h 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2" h="36">
                <a:moveTo>
                  <a:pt x="112" y="0"/>
                </a:moveTo>
                <a:lnTo>
                  <a:pt x="57" y="26"/>
                </a:lnTo>
                <a:lnTo>
                  <a:pt x="9" y="36"/>
                </a:lnTo>
                <a:lnTo>
                  <a:pt x="0" y="36"/>
                </a:lnTo>
                <a:lnTo>
                  <a:pt x="29" y="11"/>
                </a:lnTo>
                <a:lnTo>
                  <a:pt x="112" y="0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Freeform 192"/>
          <p:cNvSpPr>
            <a:spLocks/>
          </p:cNvSpPr>
          <p:nvPr/>
        </p:nvSpPr>
        <p:spPr bwMode="auto">
          <a:xfrm>
            <a:off x="530225" y="4676775"/>
            <a:ext cx="47625" cy="128588"/>
          </a:xfrm>
          <a:custGeom>
            <a:avLst/>
            <a:gdLst>
              <a:gd name="T0" fmla="*/ 0 w 150"/>
              <a:gd name="T1" fmla="*/ 0 h 407"/>
              <a:gd name="T2" fmla="*/ 2147483646 w 150"/>
              <a:gd name="T3" fmla="*/ 2147483646 h 407"/>
              <a:gd name="T4" fmla="*/ 2147483646 w 150"/>
              <a:gd name="T5" fmla="*/ 2147483646 h 407"/>
              <a:gd name="T6" fmla="*/ 2147483646 w 150"/>
              <a:gd name="T7" fmla="*/ 2147483646 h 407"/>
              <a:gd name="T8" fmla="*/ 2147483646 w 150"/>
              <a:gd name="T9" fmla="*/ 2147483646 h 407"/>
              <a:gd name="T10" fmla="*/ 2147483646 w 150"/>
              <a:gd name="T11" fmla="*/ 2147483646 h 407"/>
              <a:gd name="T12" fmla="*/ 2147483646 w 150"/>
              <a:gd name="T13" fmla="*/ 2147483646 h 407"/>
              <a:gd name="T14" fmla="*/ 2147483646 w 150"/>
              <a:gd name="T15" fmla="*/ 2147483646 h 407"/>
              <a:gd name="T16" fmla="*/ 2147483646 w 150"/>
              <a:gd name="T17" fmla="*/ 2147483646 h 407"/>
              <a:gd name="T18" fmla="*/ 2147483646 w 150"/>
              <a:gd name="T19" fmla="*/ 2147483646 h 407"/>
              <a:gd name="T20" fmla="*/ 2147483646 w 150"/>
              <a:gd name="T21" fmla="*/ 2147483646 h 407"/>
              <a:gd name="T22" fmla="*/ 2147483646 w 150"/>
              <a:gd name="T23" fmla="*/ 2147483646 h 407"/>
              <a:gd name="T24" fmla="*/ 2147483646 w 150"/>
              <a:gd name="T25" fmla="*/ 2147483646 h 407"/>
              <a:gd name="T26" fmla="*/ 2147483646 w 150"/>
              <a:gd name="T27" fmla="*/ 2147483646 h 407"/>
              <a:gd name="T28" fmla="*/ 2147483646 w 150"/>
              <a:gd name="T29" fmla="*/ 2147483646 h 407"/>
              <a:gd name="T30" fmla="*/ 2147483646 w 150"/>
              <a:gd name="T31" fmla="*/ 2147483646 h 407"/>
              <a:gd name="T32" fmla="*/ 2147483646 w 150"/>
              <a:gd name="T33" fmla="*/ 2147483646 h 407"/>
              <a:gd name="T34" fmla="*/ 2147483646 w 150"/>
              <a:gd name="T35" fmla="*/ 2147483646 h 407"/>
              <a:gd name="T36" fmla="*/ 2147483646 w 150"/>
              <a:gd name="T37" fmla="*/ 2147483646 h 407"/>
              <a:gd name="T38" fmla="*/ 2147483646 w 150"/>
              <a:gd name="T39" fmla="*/ 2147483646 h 407"/>
              <a:gd name="T40" fmla="*/ 2147483646 w 150"/>
              <a:gd name="T41" fmla="*/ 2147483646 h 407"/>
              <a:gd name="T42" fmla="*/ 2147483646 w 150"/>
              <a:gd name="T43" fmla="*/ 2147483646 h 407"/>
              <a:gd name="T44" fmla="*/ 2147483646 w 150"/>
              <a:gd name="T45" fmla="*/ 2147483646 h 407"/>
              <a:gd name="T46" fmla="*/ 2147483646 w 150"/>
              <a:gd name="T47" fmla="*/ 2147483646 h 407"/>
              <a:gd name="T48" fmla="*/ 2147483646 w 150"/>
              <a:gd name="T49" fmla="*/ 2147483646 h 4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0" h="407">
                <a:moveTo>
                  <a:pt x="0" y="0"/>
                </a:moveTo>
                <a:lnTo>
                  <a:pt x="20" y="10"/>
                </a:lnTo>
                <a:lnTo>
                  <a:pt x="17" y="34"/>
                </a:lnTo>
                <a:lnTo>
                  <a:pt x="36" y="22"/>
                </a:lnTo>
                <a:lnTo>
                  <a:pt x="33" y="50"/>
                </a:lnTo>
                <a:lnTo>
                  <a:pt x="58" y="46"/>
                </a:lnTo>
                <a:lnTo>
                  <a:pt x="39" y="69"/>
                </a:lnTo>
                <a:lnTo>
                  <a:pt x="91" y="73"/>
                </a:lnTo>
                <a:lnTo>
                  <a:pt x="61" y="101"/>
                </a:lnTo>
                <a:lnTo>
                  <a:pt x="105" y="101"/>
                </a:lnTo>
                <a:lnTo>
                  <a:pt x="75" y="130"/>
                </a:lnTo>
                <a:lnTo>
                  <a:pt x="121" y="127"/>
                </a:lnTo>
                <a:lnTo>
                  <a:pt x="92" y="167"/>
                </a:lnTo>
                <a:lnTo>
                  <a:pt x="133" y="164"/>
                </a:lnTo>
                <a:lnTo>
                  <a:pt x="98" y="199"/>
                </a:lnTo>
                <a:lnTo>
                  <a:pt x="150" y="205"/>
                </a:lnTo>
                <a:lnTo>
                  <a:pt x="105" y="237"/>
                </a:lnTo>
                <a:lnTo>
                  <a:pt x="150" y="250"/>
                </a:lnTo>
                <a:lnTo>
                  <a:pt x="101" y="266"/>
                </a:lnTo>
                <a:lnTo>
                  <a:pt x="146" y="293"/>
                </a:lnTo>
                <a:lnTo>
                  <a:pt x="98" y="312"/>
                </a:lnTo>
                <a:lnTo>
                  <a:pt x="140" y="343"/>
                </a:lnTo>
                <a:lnTo>
                  <a:pt x="98" y="355"/>
                </a:lnTo>
                <a:lnTo>
                  <a:pt x="121" y="382"/>
                </a:lnTo>
                <a:lnTo>
                  <a:pt x="88" y="407"/>
                </a:lnTo>
              </a:path>
            </a:pathLst>
          </a:custGeom>
          <a:noFill/>
          <a:ln w="31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5" name="Text Box 193"/>
          <p:cNvSpPr txBox="1">
            <a:spLocks noChangeArrowheads="1"/>
          </p:cNvSpPr>
          <p:nvPr/>
        </p:nvSpPr>
        <p:spPr bwMode="auto">
          <a:xfrm>
            <a:off x="7804150" y="53927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用户代理</a:t>
            </a:r>
          </a:p>
        </p:txBody>
      </p:sp>
      <p:sp>
        <p:nvSpPr>
          <p:cNvPr id="10286" name="Oval 194"/>
          <p:cNvSpPr>
            <a:spLocks noChangeArrowheads="1"/>
          </p:cNvSpPr>
          <p:nvPr/>
        </p:nvSpPr>
        <p:spPr bwMode="auto">
          <a:xfrm>
            <a:off x="793750" y="4783138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grpSp>
        <p:nvGrpSpPr>
          <p:cNvPr id="10287" name="Group 195"/>
          <p:cNvGrpSpPr>
            <a:grpSpLocks/>
          </p:cNvGrpSpPr>
          <p:nvPr/>
        </p:nvGrpSpPr>
        <p:grpSpPr bwMode="auto">
          <a:xfrm>
            <a:off x="7958138" y="4419600"/>
            <a:ext cx="709612" cy="495300"/>
            <a:chOff x="4993" y="1674"/>
            <a:chExt cx="447" cy="312"/>
          </a:xfrm>
        </p:grpSpPr>
        <p:grpSp>
          <p:nvGrpSpPr>
            <p:cNvPr id="10441" name="Group 196"/>
            <p:cNvGrpSpPr>
              <a:grpSpLocks/>
            </p:cNvGrpSpPr>
            <p:nvPr/>
          </p:nvGrpSpPr>
          <p:grpSpPr bwMode="auto">
            <a:xfrm>
              <a:off x="4993" y="1674"/>
              <a:ext cx="345" cy="282"/>
              <a:chOff x="4993" y="1674"/>
              <a:chExt cx="345" cy="282"/>
            </a:xfrm>
          </p:grpSpPr>
          <p:grpSp>
            <p:nvGrpSpPr>
              <p:cNvPr id="10474" name="Group 197"/>
              <p:cNvGrpSpPr>
                <a:grpSpLocks/>
              </p:cNvGrpSpPr>
              <p:nvPr/>
            </p:nvGrpSpPr>
            <p:grpSpPr bwMode="auto">
              <a:xfrm>
                <a:off x="4993" y="1674"/>
                <a:ext cx="345" cy="282"/>
                <a:chOff x="4993" y="1674"/>
                <a:chExt cx="345" cy="282"/>
              </a:xfrm>
            </p:grpSpPr>
            <p:grpSp>
              <p:nvGrpSpPr>
                <p:cNvPr id="10483" name="Group 198"/>
                <p:cNvGrpSpPr>
                  <a:grpSpLocks/>
                </p:cNvGrpSpPr>
                <p:nvPr/>
              </p:nvGrpSpPr>
              <p:grpSpPr bwMode="auto">
                <a:xfrm>
                  <a:off x="4993" y="1833"/>
                  <a:ext cx="345" cy="123"/>
                  <a:chOff x="4993" y="1833"/>
                  <a:chExt cx="345" cy="123"/>
                </a:xfrm>
              </p:grpSpPr>
              <p:sp>
                <p:nvSpPr>
                  <p:cNvPr id="10489" name="Freeform 199"/>
                  <p:cNvSpPr>
                    <a:spLocks/>
                  </p:cNvSpPr>
                  <p:nvPr/>
                </p:nvSpPr>
                <p:spPr bwMode="auto">
                  <a:xfrm>
                    <a:off x="5140" y="1833"/>
                    <a:ext cx="198" cy="123"/>
                  </a:xfrm>
                  <a:custGeom>
                    <a:avLst/>
                    <a:gdLst>
                      <a:gd name="T0" fmla="*/ 0 w 1188"/>
                      <a:gd name="T1" fmla="*/ 0 h 738"/>
                      <a:gd name="T2" fmla="*/ 0 w 1188"/>
                      <a:gd name="T3" fmla="*/ 0 h 738"/>
                      <a:gd name="T4" fmla="*/ 0 w 1188"/>
                      <a:gd name="T5" fmla="*/ 0 h 738"/>
                      <a:gd name="T6" fmla="*/ 0 w 1188"/>
                      <a:gd name="T7" fmla="*/ 0 h 738"/>
                      <a:gd name="T8" fmla="*/ 0 w 1188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88" h="738">
                        <a:moveTo>
                          <a:pt x="0" y="225"/>
                        </a:moveTo>
                        <a:lnTo>
                          <a:pt x="0" y="738"/>
                        </a:lnTo>
                        <a:lnTo>
                          <a:pt x="1188" y="360"/>
                        </a:lnTo>
                        <a:lnTo>
                          <a:pt x="1188" y="0"/>
                        </a:lnTo>
                        <a:lnTo>
                          <a:pt x="0" y="225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90" name="Freeform 200"/>
                  <p:cNvSpPr>
                    <a:spLocks/>
                  </p:cNvSpPr>
                  <p:nvPr/>
                </p:nvSpPr>
                <p:spPr bwMode="auto">
                  <a:xfrm>
                    <a:off x="4993" y="1862"/>
                    <a:ext cx="147" cy="94"/>
                  </a:xfrm>
                  <a:custGeom>
                    <a:avLst/>
                    <a:gdLst>
                      <a:gd name="T0" fmla="*/ 0 w 882"/>
                      <a:gd name="T1" fmla="*/ 0 h 563"/>
                      <a:gd name="T2" fmla="*/ 0 w 882"/>
                      <a:gd name="T3" fmla="*/ 0 h 563"/>
                      <a:gd name="T4" fmla="*/ 0 w 882"/>
                      <a:gd name="T5" fmla="*/ 0 h 563"/>
                      <a:gd name="T6" fmla="*/ 0 w 882"/>
                      <a:gd name="T7" fmla="*/ 0 h 563"/>
                      <a:gd name="T8" fmla="*/ 0 w 882"/>
                      <a:gd name="T9" fmla="*/ 0 h 5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82" h="563">
                        <a:moveTo>
                          <a:pt x="882" y="50"/>
                        </a:moveTo>
                        <a:lnTo>
                          <a:pt x="882" y="563"/>
                        </a:lnTo>
                        <a:lnTo>
                          <a:pt x="0" y="436"/>
                        </a:lnTo>
                        <a:lnTo>
                          <a:pt x="0" y="0"/>
                        </a:lnTo>
                        <a:lnTo>
                          <a:pt x="882" y="5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91" name="Freeform 201"/>
                  <p:cNvSpPr>
                    <a:spLocks/>
                  </p:cNvSpPr>
                  <p:nvPr/>
                </p:nvSpPr>
                <p:spPr bwMode="auto">
                  <a:xfrm>
                    <a:off x="4993" y="1833"/>
                    <a:ext cx="345" cy="38"/>
                  </a:xfrm>
                  <a:custGeom>
                    <a:avLst/>
                    <a:gdLst>
                      <a:gd name="T0" fmla="*/ 0 w 2070"/>
                      <a:gd name="T1" fmla="*/ 0 h 225"/>
                      <a:gd name="T2" fmla="*/ 0 w 2070"/>
                      <a:gd name="T3" fmla="*/ 0 h 225"/>
                      <a:gd name="T4" fmla="*/ 0 w 2070"/>
                      <a:gd name="T5" fmla="*/ 0 h 225"/>
                      <a:gd name="T6" fmla="*/ 0 w 2070"/>
                      <a:gd name="T7" fmla="*/ 0 h 225"/>
                      <a:gd name="T8" fmla="*/ 0 w 2070"/>
                      <a:gd name="T9" fmla="*/ 0 h 2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70" h="225">
                        <a:moveTo>
                          <a:pt x="0" y="175"/>
                        </a:moveTo>
                        <a:lnTo>
                          <a:pt x="892" y="225"/>
                        </a:lnTo>
                        <a:lnTo>
                          <a:pt x="2070" y="0"/>
                        </a:lnTo>
                        <a:lnTo>
                          <a:pt x="1202" y="0"/>
                        </a:lnTo>
                        <a:lnTo>
                          <a:pt x="0" y="17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484" name="Freeform 202"/>
                <p:cNvSpPr>
                  <a:spLocks/>
                </p:cNvSpPr>
                <p:nvPr/>
              </p:nvSpPr>
              <p:spPr bwMode="auto">
                <a:xfrm>
                  <a:off x="5105" y="1823"/>
                  <a:ext cx="126" cy="35"/>
                </a:xfrm>
                <a:custGeom>
                  <a:avLst/>
                  <a:gdLst>
                    <a:gd name="T0" fmla="*/ 0 w 751"/>
                    <a:gd name="T1" fmla="*/ 0 h 210"/>
                    <a:gd name="T2" fmla="*/ 0 w 751"/>
                    <a:gd name="T3" fmla="*/ 0 h 210"/>
                    <a:gd name="T4" fmla="*/ 0 w 751"/>
                    <a:gd name="T5" fmla="*/ 0 h 210"/>
                    <a:gd name="T6" fmla="*/ 0 w 751"/>
                    <a:gd name="T7" fmla="*/ 0 h 210"/>
                    <a:gd name="T8" fmla="*/ 0 w 751"/>
                    <a:gd name="T9" fmla="*/ 0 h 210"/>
                    <a:gd name="T10" fmla="*/ 0 w 751"/>
                    <a:gd name="T11" fmla="*/ 0 h 2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51" h="210">
                      <a:moveTo>
                        <a:pt x="0" y="120"/>
                      </a:moveTo>
                      <a:lnTo>
                        <a:pt x="0" y="188"/>
                      </a:lnTo>
                      <a:lnTo>
                        <a:pt x="351" y="210"/>
                      </a:lnTo>
                      <a:lnTo>
                        <a:pt x="751" y="135"/>
                      </a:lnTo>
                      <a:lnTo>
                        <a:pt x="751" y="0"/>
                      </a:lnTo>
                      <a:lnTo>
                        <a:pt x="0" y="12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485" name="Group 203"/>
                <p:cNvGrpSpPr>
                  <a:grpSpLocks/>
                </p:cNvGrpSpPr>
                <p:nvPr/>
              </p:nvGrpSpPr>
              <p:grpSpPr bwMode="auto">
                <a:xfrm>
                  <a:off x="5020" y="1674"/>
                  <a:ext cx="279" cy="176"/>
                  <a:chOff x="5020" y="1674"/>
                  <a:chExt cx="279" cy="176"/>
                </a:xfrm>
              </p:grpSpPr>
              <p:sp>
                <p:nvSpPr>
                  <p:cNvPr id="10486" name="Freeform 204"/>
                  <p:cNvSpPr>
                    <a:spLocks/>
                  </p:cNvSpPr>
                  <p:nvPr/>
                </p:nvSpPr>
                <p:spPr bwMode="auto">
                  <a:xfrm>
                    <a:off x="5139" y="1674"/>
                    <a:ext cx="160" cy="172"/>
                  </a:xfrm>
                  <a:custGeom>
                    <a:avLst/>
                    <a:gdLst>
                      <a:gd name="T0" fmla="*/ 0 w 960"/>
                      <a:gd name="T1" fmla="*/ 0 h 1031"/>
                      <a:gd name="T2" fmla="*/ 0 w 960"/>
                      <a:gd name="T3" fmla="*/ 0 h 1031"/>
                      <a:gd name="T4" fmla="*/ 0 w 960"/>
                      <a:gd name="T5" fmla="*/ 0 h 1031"/>
                      <a:gd name="T6" fmla="*/ 0 w 960"/>
                      <a:gd name="T7" fmla="*/ 0 h 1031"/>
                      <a:gd name="T8" fmla="*/ 0 w 960"/>
                      <a:gd name="T9" fmla="*/ 0 h 10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60" h="1031">
                        <a:moveTo>
                          <a:pt x="135" y="1031"/>
                        </a:moveTo>
                        <a:lnTo>
                          <a:pt x="0" y="33"/>
                        </a:lnTo>
                        <a:lnTo>
                          <a:pt x="827" y="0"/>
                        </a:lnTo>
                        <a:lnTo>
                          <a:pt x="960" y="889"/>
                        </a:lnTo>
                        <a:lnTo>
                          <a:pt x="135" y="1031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87" name="Freeform 205"/>
                  <p:cNvSpPr>
                    <a:spLocks/>
                  </p:cNvSpPr>
                  <p:nvPr/>
                </p:nvSpPr>
                <p:spPr bwMode="auto">
                  <a:xfrm>
                    <a:off x="5020" y="1679"/>
                    <a:ext cx="141" cy="171"/>
                  </a:xfrm>
                  <a:custGeom>
                    <a:avLst/>
                    <a:gdLst>
                      <a:gd name="T0" fmla="*/ 0 w 850"/>
                      <a:gd name="T1" fmla="*/ 0 h 1026"/>
                      <a:gd name="T2" fmla="*/ 0 w 850"/>
                      <a:gd name="T3" fmla="*/ 0 h 1026"/>
                      <a:gd name="T4" fmla="*/ 0 w 850"/>
                      <a:gd name="T5" fmla="*/ 0 h 1026"/>
                      <a:gd name="T6" fmla="*/ 0 w 850"/>
                      <a:gd name="T7" fmla="*/ 0 h 1026"/>
                      <a:gd name="T8" fmla="*/ 0 w 850"/>
                      <a:gd name="T9" fmla="*/ 0 h 10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50" h="1026">
                        <a:moveTo>
                          <a:pt x="715" y="0"/>
                        </a:moveTo>
                        <a:lnTo>
                          <a:pt x="0" y="228"/>
                        </a:lnTo>
                        <a:lnTo>
                          <a:pt x="102" y="1026"/>
                        </a:lnTo>
                        <a:lnTo>
                          <a:pt x="850" y="1000"/>
                        </a:lnTo>
                        <a:lnTo>
                          <a:pt x="715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88" name="Freeform 206"/>
                  <p:cNvSpPr>
                    <a:spLocks/>
                  </p:cNvSpPr>
                  <p:nvPr/>
                </p:nvSpPr>
                <p:spPr bwMode="auto">
                  <a:xfrm>
                    <a:off x="5166" y="1691"/>
                    <a:ext cx="115" cy="129"/>
                  </a:xfrm>
                  <a:custGeom>
                    <a:avLst/>
                    <a:gdLst>
                      <a:gd name="T0" fmla="*/ 0 w 689"/>
                      <a:gd name="T1" fmla="*/ 0 h 778"/>
                      <a:gd name="T2" fmla="*/ 0 w 689"/>
                      <a:gd name="T3" fmla="*/ 0 h 778"/>
                      <a:gd name="T4" fmla="*/ 0 w 689"/>
                      <a:gd name="T5" fmla="*/ 0 h 778"/>
                      <a:gd name="T6" fmla="*/ 0 w 689"/>
                      <a:gd name="T7" fmla="*/ 0 h 778"/>
                      <a:gd name="T8" fmla="*/ 0 w 689"/>
                      <a:gd name="T9" fmla="*/ 0 h 7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89" h="778">
                        <a:moveTo>
                          <a:pt x="0" y="36"/>
                        </a:moveTo>
                        <a:lnTo>
                          <a:pt x="98" y="778"/>
                        </a:lnTo>
                        <a:lnTo>
                          <a:pt x="689" y="689"/>
                        </a:lnTo>
                        <a:lnTo>
                          <a:pt x="587" y="0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75" name="Group 207"/>
              <p:cNvGrpSpPr>
                <a:grpSpLocks/>
              </p:cNvGrpSpPr>
              <p:nvPr/>
            </p:nvGrpSpPr>
            <p:grpSpPr bwMode="auto">
              <a:xfrm>
                <a:off x="5212" y="1846"/>
                <a:ext cx="113" cy="80"/>
                <a:chOff x="5212" y="1846"/>
                <a:chExt cx="113" cy="80"/>
              </a:xfrm>
            </p:grpSpPr>
            <p:sp>
              <p:nvSpPr>
                <p:cNvPr id="10476" name="Freeform 208"/>
                <p:cNvSpPr>
                  <a:spLocks/>
                </p:cNvSpPr>
                <p:nvPr/>
              </p:nvSpPr>
              <p:spPr bwMode="auto">
                <a:xfrm>
                  <a:off x="5212" y="1846"/>
                  <a:ext cx="112" cy="80"/>
                </a:xfrm>
                <a:custGeom>
                  <a:avLst/>
                  <a:gdLst>
                    <a:gd name="T0" fmla="*/ 0 w 674"/>
                    <a:gd name="T1" fmla="*/ 0 h 482"/>
                    <a:gd name="T2" fmla="*/ 0 w 674"/>
                    <a:gd name="T3" fmla="*/ 0 h 482"/>
                    <a:gd name="T4" fmla="*/ 0 w 674"/>
                    <a:gd name="T5" fmla="*/ 0 h 482"/>
                    <a:gd name="T6" fmla="*/ 0 w 674"/>
                    <a:gd name="T7" fmla="*/ 0 h 482"/>
                    <a:gd name="T8" fmla="*/ 0 w 674"/>
                    <a:gd name="T9" fmla="*/ 0 h 4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74" h="482">
                      <a:moveTo>
                        <a:pt x="674" y="0"/>
                      </a:moveTo>
                      <a:lnTo>
                        <a:pt x="0" y="143"/>
                      </a:lnTo>
                      <a:lnTo>
                        <a:pt x="0" y="482"/>
                      </a:lnTo>
                      <a:lnTo>
                        <a:pt x="674" y="271"/>
                      </a:lnTo>
                      <a:lnTo>
                        <a:pt x="674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7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86" y="1866"/>
                  <a:ext cx="30" cy="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8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5231" y="1876"/>
                  <a:ext cx="39" cy="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9" name="Line 211"/>
                <p:cNvSpPr>
                  <a:spLocks noChangeShapeType="1"/>
                </p:cNvSpPr>
                <p:nvPr/>
              </p:nvSpPr>
              <p:spPr bwMode="auto">
                <a:xfrm>
                  <a:off x="5277" y="1856"/>
                  <a:ext cx="1" cy="52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0" name="Line 212"/>
                <p:cNvSpPr>
                  <a:spLocks noChangeShapeType="1"/>
                </p:cNvSpPr>
                <p:nvPr/>
              </p:nvSpPr>
              <p:spPr bwMode="auto">
                <a:xfrm>
                  <a:off x="5223" y="1868"/>
                  <a:ext cx="1" cy="57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1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5223" y="1867"/>
                  <a:ext cx="102" cy="26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223" y="1860"/>
                  <a:ext cx="102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2" name="Group 215"/>
            <p:cNvGrpSpPr>
              <a:grpSpLocks/>
            </p:cNvGrpSpPr>
            <p:nvPr/>
          </p:nvGrpSpPr>
          <p:grpSpPr bwMode="auto">
            <a:xfrm>
              <a:off x="5170" y="1848"/>
              <a:ext cx="270" cy="138"/>
              <a:chOff x="5170" y="1848"/>
              <a:chExt cx="270" cy="138"/>
            </a:xfrm>
          </p:grpSpPr>
          <p:grpSp>
            <p:nvGrpSpPr>
              <p:cNvPr id="10443" name="Group 216"/>
              <p:cNvGrpSpPr>
                <a:grpSpLocks/>
              </p:cNvGrpSpPr>
              <p:nvPr/>
            </p:nvGrpSpPr>
            <p:grpSpPr bwMode="auto">
              <a:xfrm>
                <a:off x="5188" y="1923"/>
                <a:ext cx="43" cy="32"/>
                <a:chOff x="5188" y="1923"/>
                <a:chExt cx="43" cy="32"/>
              </a:xfrm>
            </p:grpSpPr>
            <p:sp>
              <p:nvSpPr>
                <p:cNvPr id="10472" name="Freeform 217"/>
                <p:cNvSpPr>
                  <a:spLocks/>
                </p:cNvSpPr>
                <p:nvPr/>
              </p:nvSpPr>
              <p:spPr bwMode="auto">
                <a:xfrm>
                  <a:off x="5188" y="1923"/>
                  <a:ext cx="12" cy="32"/>
                </a:xfrm>
                <a:custGeom>
                  <a:avLst/>
                  <a:gdLst>
                    <a:gd name="T0" fmla="*/ 0 w 75"/>
                    <a:gd name="T1" fmla="*/ 0 h 194"/>
                    <a:gd name="T2" fmla="*/ 0 w 75"/>
                    <a:gd name="T3" fmla="*/ 0 h 194"/>
                    <a:gd name="T4" fmla="*/ 0 w 75"/>
                    <a:gd name="T5" fmla="*/ 0 h 194"/>
                    <a:gd name="T6" fmla="*/ 0 w 75"/>
                    <a:gd name="T7" fmla="*/ 0 h 194"/>
                    <a:gd name="T8" fmla="*/ 0 w 75"/>
                    <a:gd name="T9" fmla="*/ 0 h 1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" h="194">
                      <a:moveTo>
                        <a:pt x="23" y="0"/>
                      </a:moveTo>
                      <a:lnTo>
                        <a:pt x="0" y="183"/>
                      </a:lnTo>
                      <a:lnTo>
                        <a:pt x="55" y="194"/>
                      </a:lnTo>
                      <a:lnTo>
                        <a:pt x="75" y="8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3" name="Freeform 218"/>
                <p:cNvSpPr>
                  <a:spLocks/>
                </p:cNvSpPr>
                <p:nvPr/>
              </p:nvSpPr>
              <p:spPr bwMode="auto">
                <a:xfrm>
                  <a:off x="5197" y="1927"/>
                  <a:ext cx="34" cy="28"/>
                </a:xfrm>
                <a:custGeom>
                  <a:avLst/>
                  <a:gdLst>
                    <a:gd name="T0" fmla="*/ 0 w 206"/>
                    <a:gd name="T1" fmla="*/ 0 h 168"/>
                    <a:gd name="T2" fmla="*/ 0 w 206"/>
                    <a:gd name="T3" fmla="*/ 0 h 168"/>
                    <a:gd name="T4" fmla="*/ 0 w 206"/>
                    <a:gd name="T5" fmla="*/ 0 h 168"/>
                    <a:gd name="T6" fmla="*/ 0 w 206"/>
                    <a:gd name="T7" fmla="*/ 0 h 168"/>
                    <a:gd name="T8" fmla="*/ 0 w 206"/>
                    <a:gd name="T9" fmla="*/ 0 h 168"/>
                    <a:gd name="T10" fmla="*/ 0 w 206"/>
                    <a:gd name="T11" fmla="*/ 0 h 168"/>
                    <a:gd name="T12" fmla="*/ 0 w 206"/>
                    <a:gd name="T13" fmla="*/ 0 h 16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06" h="168">
                      <a:moveTo>
                        <a:pt x="17" y="5"/>
                      </a:moveTo>
                      <a:lnTo>
                        <a:pt x="0" y="168"/>
                      </a:lnTo>
                      <a:lnTo>
                        <a:pt x="206" y="84"/>
                      </a:lnTo>
                      <a:lnTo>
                        <a:pt x="126" y="58"/>
                      </a:lnTo>
                      <a:lnTo>
                        <a:pt x="52" y="97"/>
                      </a:lnTo>
                      <a:lnTo>
                        <a:pt x="75" y="0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4" name="Group 219"/>
              <p:cNvGrpSpPr>
                <a:grpSpLocks/>
              </p:cNvGrpSpPr>
              <p:nvPr/>
            </p:nvGrpSpPr>
            <p:grpSpPr bwMode="auto">
              <a:xfrm>
                <a:off x="5170" y="1848"/>
                <a:ext cx="270" cy="138"/>
                <a:chOff x="5170" y="1848"/>
                <a:chExt cx="270" cy="138"/>
              </a:xfrm>
            </p:grpSpPr>
            <p:sp>
              <p:nvSpPr>
                <p:cNvPr id="10445" name="Freeform 220"/>
                <p:cNvSpPr>
                  <a:spLocks/>
                </p:cNvSpPr>
                <p:nvPr/>
              </p:nvSpPr>
              <p:spPr bwMode="auto">
                <a:xfrm>
                  <a:off x="5175" y="1848"/>
                  <a:ext cx="264" cy="122"/>
                </a:xfrm>
                <a:custGeom>
                  <a:avLst/>
                  <a:gdLst>
                    <a:gd name="T0" fmla="*/ 0 w 1583"/>
                    <a:gd name="T1" fmla="*/ 0 h 729"/>
                    <a:gd name="T2" fmla="*/ 0 w 1583"/>
                    <a:gd name="T3" fmla="*/ 0 h 729"/>
                    <a:gd name="T4" fmla="*/ 0 w 1583"/>
                    <a:gd name="T5" fmla="*/ 0 h 729"/>
                    <a:gd name="T6" fmla="*/ 0 w 1583"/>
                    <a:gd name="T7" fmla="*/ 0 h 729"/>
                    <a:gd name="T8" fmla="*/ 0 w 1583"/>
                    <a:gd name="T9" fmla="*/ 0 h 7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83" h="729">
                      <a:moveTo>
                        <a:pt x="0" y="309"/>
                      </a:moveTo>
                      <a:lnTo>
                        <a:pt x="759" y="729"/>
                      </a:lnTo>
                      <a:lnTo>
                        <a:pt x="1583" y="318"/>
                      </a:lnTo>
                      <a:lnTo>
                        <a:pt x="951" y="0"/>
                      </a:lnTo>
                      <a:lnTo>
                        <a:pt x="0" y="3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6" name="Freeform 221"/>
                <p:cNvSpPr>
                  <a:spLocks/>
                </p:cNvSpPr>
                <p:nvPr/>
              </p:nvSpPr>
              <p:spPr bwMode="auto">
                <a:xfrm>
                  <a:off x="5170" y="1899"/>
                  <a:ext cx="133" cy="86"/>
                </a:xfrm>
                <a:custGeom>
                  <a:avLst/>
                  <a:gdLst>
                    <a:gd name="T0" fmla="*/ 0 w 792"/>
                    <a:gd name="T1" fmla="*/ 0 h 516"/>
                    <a:gd name="T2" fmla="*/ 0 w 792"/>
                    <a:gd name="T3" fmla="*/ 0 h 516"/>
                    <a:gd name="T4" fmla="*/ 0 w 792"/>
                    <a:gd name="T5" fmla="*/ 0 h 516"/>
                    <a:gd name="T6" fmla="*/ 0 w 792"/>
                    <a:gd name="T7" fmla="*/ 0 h 516"/>
                    <a:gd name="T8" fmla="*/ 0 w 792"/>
                    <a:gd name="T9" fmla="*/ 0 h 5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92" h="516">
                      <a:moveTo>
                        <a:pt x="28" y="0"/>
                      </a:moveTo>
                      <a:lnTo>
                        <a:pt x="792" y="426"/>
                      </a:lnTo>
                      <a:lnTo>
                        <a:pt x="770" y="516"/>
                      </a:lnTo>
                      <a:lnTo>
                        <a:pt x="0" y="8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7" name="Freeform 222"/>
                <p:cNvSpPr>
                  <a:spLocks/>
                </p:cNvSpPr>
                <p:nvPr/>
              </p:nvSpPr>
              <p:spPr bwMode="auto">
                <a:xfrm>
                  <a:off x="5299" y="1901"/>
                  <a:ext cx="141" cy="85"/>
                </a:xfrm>
                <a:custGeom>
                  <a:avLst/>
                  <a:gdLst>
                    <a:gd name="T0" fmla="*/ 0 w 846"/>
                    <a:gd name="T1" fmla="*/ 0 h 507"/>
                    <a:gd name="T2" fmla="*/ 0 w 846"/>
                    <a:gd name="T3" fmla="*/ 0 h 507"/>
                    <a:gd name="T4" fmla="*/ 0 w 846"/>
                    <a:gd name="T5" fmla="*/ 0 h 507"/>
                    <a:gd name="T6" fmla="*/ 0 w 846"/>
                    <a:gd name="T7" fmla="*/ 0 h 507"/>
                    <a:gd name="T8" fmla="*/ 0 w 846"/>
                    <a:gd name="T9" fmla="*/ 0 h 5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6" h="507">
                      <a:moveTo>
                        <a:pt x="0" y="507"/>
                      </a:moveTo>
                      <a:lnTo>
                        <a:pt x="25" y="411"/>
                      </a:lnTo>
                      <a:lnTo>
                        <a:pt x="846" y="0"/>
                      </a:lnTo>
                      <a:lnTo>
                        <a:pt x="817" y="76"/>
                      </a:lnTo>
                      <a:lnTo>
                        <a:pt x="0" y="50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8" name="Freeform 223"/>
                <p:cNvSpPr>
                  <a:spLocks/>
                </p:cNvSpPr>
                <p:nvPr/>
              </p:nvSpPr>
              <p:spPr bwMode="auto">
                <a:xfrm>
                  <a:off x="5227" y="1905"/>
                  <a:ext cx="106" cy="54"/>
                </a:xfrm>
                <a:custGeom>
                  <a:avLst/>
                  <a:gdLst>
                    <a:gd name="T0" fmla="*/ 0 w 637"/>
                    <a:gd name="T1" fmla="*/ 0 h 321"/>
                    <a:gd name="T2" fmla="*/ 0 w 637"/>
                    <a:gd name="T3" fmla="*/ 0 h 321"/>
                    <a:gd name="T4" fmla="*/ 0 w 637"/>
                    <a:gd name="T5" fmla="*/ 0 h 321"/>
                    <a:gd name="T6" fmla="*/ 0 w 637"/>
                    <a:gd name="T7" fmla="*/ 0 h 321"/>
                    <a:gd name="T8" fmla="*/ 0 w 637"/>
                    <a:gd name="T9" fmla="*/ 0 h 3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7" h="321">
                      <a:moveTo>
                        <a:pt x="0" y="83"/>
                      </a:moveTo>
                      <a:lnTo>
                        <a:pt x="220" y="0"/>
                      </a:lnTo>
                      <a:lnTo>
                        <a:pt x="637" y="224"/>
                      </a:lnTo>
                      <a:lnTo>
                        <a:pt x="425" y="32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9" name="Freeform 224"/>
                <p:cNvSpPr>
                  <a:spLocks/>
                </p:cNvSpPr>
                <p:nvPr/>
              </p:nvSpPr>
              <p:spPr bwMode="auto">
                <a:xfrm>
                  <a:off x="5270" y="1868"/>
                  <a:ext cx="156" cy="72"/>
                </a:xfrm>
                <a:custGeom>
                  <a:avLst/>
                  <a:gdLst>
                    <a:gd name="T0" fmla="*/ 0 w 938"/>
                    <a:gd name="T1" fmla="*/ 0 h 434"/>
                    <a:gd name="T2" fmla="*/ 0 w 938"/>
                    <a:gd name="T3" fmla="*/ 0 h 434"/>
                    <a:gd name="T4" fmla="*/ 0 w 938"/>
                    <a:gd name="T5" fmla="*/ 0 h 434"/>
                    <a:gd name="T6" fmla="*/ 0 w 938"/>
                    <a:gd name="T7" fmla="*/ 0 h 434"/>
                    <a:gd name="T8" fmla="*/ 0 w 938"/>
                    <a:gd name="T9" fmla="*/ 0 h 4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8" h="434">
                      <a:moveTo>
                        <a:pt x="0" y="210"/>
                      </a:moveTo>
                      <a:lnTo>
                        <a:pt x="410" y="434"/>
                      </a:lnTo>
                      <a:lnTo>
                        <a:pt x="938" y="186"/>
                      </a:lnTo>
                      <a:lnTo>
                        <a:pt x="554" y="0"/>
                      </a:lnTo>
                      <a:lnTo>
                        <a:pt x="0" y="2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0" name="Freeform 225"/>
                <p:cNvSpPr>
                  <a:spLocks/>
                </p:cNvSpPr>
                <p:nvPr/>
              </p:nvSpPr>
              <p:spPr bwMode="auto">
                <a:xfrm>
                  <a:off x="5188" y="1852"/>
                  <a:ext cx="172" cy="66"/>
                </a:xfrm>
                <a:custGeom>
                  <a:avLst/>
                  <a:gdLst>
                    <a:gd name="T0" fmla="*/ 0 w 1034"/>
                    <a:gd name="T1" fmla="*/ 0 h 395"/>
                    <a:gd name="T2" fmla="*/ 0 w 1034"/>
                    <a:gd name="T3" fmla="*/ 0 h 395"/>
                    <a:gd name="T4" fmla="*/ 0 w 1034"/>
                    <a:gd name="T5" fmla="*/ 0 h 395"/>
                    <a:gd name="T6" fmla="*/ 0 w 1034"/>
                    <a:gd name="T7" fmla="*/ 0 h 395"/>
                    <a:gd name="T8" fmla="*/ 0 w 1034"/>
                    <a:gd name="T9" fmla="*/ 0 h 3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34" h="395">
                      <a:moveTo>
                        <a:pt x="216" y="395"/>
                      </a:moveTo>
                      <a:lnTo>
                        <a:pt x="0" y="285"/>
                      </a:lnTo>
                      <a:lnTo>
                        <a:pt x="867" y="0"/>
                      </a:lnTo>
                      <a:lnTo>
                        <a:pt x="1034" y="82"/>
                      </a:lnTo>
                      <a:lnTo>
                        <a:pt x="216" y="39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1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5193" y="1855"/>
                  <a:ext cx="148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2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5205" y="1858"/>
                  <a:ext cx="14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5214" y="1862"/>
                  <a:ext cx="141" cy="5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4" name="Line 229"/>
                <p:cNvSpPr>
                  <a:spLocks noChangeShapeType="1"/>
                </p:cNvSpPr>
                <p:nvPr/>
              </p:nvSpPr>
              <p:spPr bwMode="auto">
                <a:xfrm flipV="1">
                  <a:off x="5235" y="1871"/>
                  <a:ext cx="138" cy="5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5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5246" y="1877"/>
                  <a:ext cx="137" cy="5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6" name="Line 231"/>
                <p:cNvSpPr>
                  <a:spLocks noChangeShapeType="1"/>
                </p:cNvSpPr>
                <p:nvPr/>
              </p:nvSpPr>
              <p:spPr bwMode="auto">
                <a:xfrm flipV="1">
                  <a:off x="5261" y="1885"/>
                  <a:ext cx="124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" name="Line 232"/>
                <p:cNvSpPr>
                  <a:spLocks noChangeShapeType="1"/>
                </p:cNvSpPr>
                <p:nvPr/>
              </p:nvSpPr>
              <p:spPr bwMode="auto">
                <a:xfrm flipV="1">
                  <a:off x="5274" y="1890"/>
                  <a:ext cx="119" cy="5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8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5291" y="1897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9" name="Line 234"/>
                <p:cNvSpPr>
                  <a:spLocks noChangeShapeType="1"/>
                </p:cNvSpPr>
                <p:nvPr/>
              </p:nvSpPr>
              <p:spPr bwMode="auto">
                <a:xfrm>
                  <a:off x="5239" y="1915"/>
                  <a:ext cx="71" cy="40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0" name="Line 235"/>
                <p:cNvSpPr>
                  <a:spLocks noChangeShapeType="1"/>
                </p:cNvSpPr>
                <p:nvPr/>
              </p:nvSpPr>
              <p:spPr bwMode="auto">
                <a:xfrm>
                  <a:off x="5255" y="1910"/>
                  <a:ext cx="69" cy="3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1" name="Line 236"/>
                <p:cNvSpPr>
                  <a:spLocks noChangeShapeType="1"/>
                </p:cNvSpPr>
                <p:nvPr/>
              </p:nvSpPr>
              <p:spPr bwMode="auto">
                <a:xfrm>
                  <a:off x="5285" y="1897"/>
                  <a:ext cx="68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2" name="Line 237"/>
                <p:cNvSpPr>
                  <a:spLocks noChangeShapeType="1"/>
                </p:cNvSpPr>
                <p:nvPr/>
              </p:nvSpPr>
              <p:spPr bwMode="auto">
                <a:xfrm>
                  <a:off x="5301" y="1891"/>
                  <a:ext cx="67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3" name="Line 238"/>
                <p:cNvSpPr>
                  <a:spLocks noChangeShapeType="1"/>
                </p:cNvSpPr>
                <p:nvPr/>
              </p:nvSpPr>
              <p:spPr bwMode="auto">
                <a:xfrm>
                  <a:off x="5318" y="1886"/>
                  <a:ext cx="65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4" name="Line 239"/>
                <p:cNvSpPr>
                  <a:spLocks noChangeShapeType="1"/>
                </p:cNvSpPr>
                <p:nvPr/>
              </p:nvSpPr>
              <p:spPr bwMode="auto">
                <a:xfrm>
                  <a:off x="5332" y="1880"/>
                  <a:ext cx="64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5" name="Line 240"/>
                <p:cNvSpPr>
                  <a:spLocks noChangeShapeType="1"/>
                </p:cNvSpPr>
                <p:nvPr/>
              </p:nvSpPr>
              <p:spPr bwMode="auto">
                <a:xfrm>
                  <a:off x="5346" y="1874"/>
                  <a:ext cx="64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6" name="Line 241"/>
                <p:cNvSpPr>
                  <a:spLocks noChangeShapeType="1"/>
                </p:cNvSpPr>
                <p:nvPr/>
              </p:nvSpPr>
              <p:spPr bwMode="auto">
                <a:xfrm>
                  <a:off x="5209" y="1892"/>
                  <a:ext cx="35" cy="18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7" name="Line 242"/>
                <p:cNvSpPr>
                  <a:spLocks noChangeShapeType="1"/>
                </p:cNvSpPr>
                <p:nvPr/>
              </p:nvSpPr>
              <p:spPr bwMode="auto">
                <a:xfrm>
                  <a:off x="5232" y="1885"/>
                  <a:ext cx="32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8" name="Line 243"/>
                <p:cNvSpPr>
                  <a:spLocks noChangeShapeType="1"/>
                </p:cNvSpPr>
                <p:nvPr/>
              </p:nvSpPr>
              <p:spPr bwMode="auto">
                <a:xfrm>
                  <a:off x="5252" y="1879"/>
                  <a:ext cx="33" cy="1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9" name="Line 244"/>
                <p:cNvSpPr>
                  <a:spLocks noChangeShapeType="1"/>
                </p:cNvSpPr>
                <p:nvPr/>
              </p:nvSpPr>
              <p:spPr bwMode="auto">
                <a:xfrm>
                  <a:off x="5272" y="1872"/>
                  <a:ext cx="32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0" name="Line 245"/>
                <p:cNvSpPr>
                  <a:spLocks noChangeShapeType="1"/>
                </p:cNvSpPr>
                <p:nvPr/>
              </p:nvSpPr>
              <p:spPr bwMode="auto">
                <a:xfrm>
                  <a:off x="5292" y="1865"/>
                  <a:ext cx="31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1" name="Line 246"/>
                <p:cNvSpPr>
                  <a:spLocks noChangeShapeType="1"/>
                </p:cNvSpPr>
                <p:nvPr/>
              </p:nvSpPr>
              <p:spPr bwMode="auto">
                <a:xfrm>
                  <a:off x="5315" y="1858"/>
                  <a:ext cx="29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288" name="Group 247"/>
          <p:cNvGrpSpPr>
            <a:grpSpLocks/>
          </p:cNvGrpSpPr>
          <p:nvPr/>
        </p:nvGrpSpPr>
        <p:grpSpPr bwMode="auto">
          <a:xfrm>
            <a:off x="8391525" y="4983163"/>
            <a:ext cx="552450" cy="246062"/>
            <a:chOff x="5266" y="2029"/>
            <a:chExt cx="348" cy="155"/>
          </a:xfrm>
        </p:grpSpPr>
        <p:sp>
          <p:nvSpPr>
            <p:cNvPr id="10435" name="Freeform 248"/>
            <p:cNvSpPr>
              <a:spLocks/>
            </p:cNvSpPr>
            <p:nvPr/>
          </p:nvSpPr>
          <p:spPr bwMode="auto">
            <a:xfrm>
              <a:off x="5266" y="2029"/>
              <a:ext cx="348" cy="155"/>
            </a:xfrm>
            <a:custGeom>
              <a:avLst/>
              <a:gdLst>
                <a:gd name="T0" fmla="*/ 0 w 2091"/>
                <a:gd name="T1" fmla="*/ 0 h 931"/>
                <a:gd name="T2" fmla="*/ 0 w 2091"/>
                <a:gd name="T3" fmla="*/ 0 h 931"/>
                <a:gd name="T4" fmla="*/ 0 w 2091"/>
                <a:gd name="T5" fmla="*/ 0 h 931"/>
                <a:gd name="T6" fmla="*/ 0 w 2091"/>
                <a:gd name="T7" fmla="*/ 0 h 931"/>
                <a:gd name="T8" fmla="*/ 0 w 2091"/>
                <a:gd name="T9" fmla="*/ 0 h 931"/>
                <a:gd name="T10" fmla="*/ 0 w 2091"/>
                <a:gd name="T11" fmla="*/ 0 h 931"/>
                <a:gd name="T12" fmla="*/ 0 w 2091"/>
                <a:gd name="T13" fmla="*/ 0 h 931"/>
                <a:gd name="T14" fmla="*/ 0 w 2091"/>
                <a:gd name="T15" fmla="*/ 0 h 931"/>
                <a:gd name="T16" fmla="*/ 0 w 2091"/>
                <a:gd name="T17" fmla="*/ 0 h 931"/>
                <a:gd name="T18" fmla="*/ 0 w 2091"/>
                <a:gd name="T19" fmla="*/ 0 h 931"/>
                <a:gd name="T20" fmla="*/ 0 w 2091"/>
                <a:gd name="T21" fmla="*/ 0 h 931"/>
                <a:gd name="T22" fmla="*/ 0 w 2091"/>
                <a:gd name="T23" fmla="*/ 0 h 931"/>
                <a:gd name="T24" fmla="*/ 0 w 2091"/>
                <a:gd name="T25" fmla="*/ 0 h 931"/>
                <a:gd name="T26" fmla="*/ 0 w 2091"/>
                <a:gd name="T27" fmla="*/ 0 h 931"/>
                <a:gd name="T28" fmla="*/ 0 w 2091"/>
                <a:gd name="T29" fmla="*/ 0 h 931"/>
                <a:gd name="T30" fmla="*/ 0 w 2091"/>
                <a:gd name="T31" fmla="*/ 0 h 931"/>
                <a:gd name="T32" fmla="*/ 0 w 2091"/>
                <a:gd name="T33" fmla="*/ 0 h 931"/>
                <a:gd name="T34" fmla="*/ 0 w 2091"/>
                <a:gd name="T35" fmla="*/ 0 h 931"/>
                <a:gd name="T36" fmla="*/ 0 w 2091"/>
                <a:gd name="T37" fmla="*/ 0 h 931"/>
                <a:gd name="T38" fmla="*/ 0 w 2091"/>
                <a:gd name="T39" fmla="*/ 0 h 931"/>
                <a:gd name="T40" fmla="*/ 0 w 2091"/>
                <a:gd name="T41" fmla="*/ 0 h 931"/>
                <a:gd name="T42" fmla="*/ 0 w 2091"/>
                <a:gd name="T43" fmla="*/ 0 h 931"/>
                <a:gd name="T44" fmla="*/ 0 w 2091"/>
                <a:gd name="T45" fmla="*/ 0 h 931"/>
                <a:gd name="T46" fmla="*/ 0 w 2091"/>
                <a:gd name="T47" fmla="*/ 0 h 931"/>
                <a:gd name="T48" fmla="*/ 0 w 2091"/>
                <a:gd name="T49" fmla="*/ 0 h 931"/>
                <a:gd name="T50" fmla="*/ 0 w 2091"/>
                <a:gd name="T51" fmla="*/ 0 h 931"/>
                <a:gd name="T52" fmla="*/ 0 w 2091"/>
                <a:gd name="T53" fmla="*/ 0 h 931"/>
                <a:gd name="T54" fmla="*/ 0 w 2091"/>
                <a:gd name="T55" fmla="*/ 0 h 931"/>
                <a:gd name="T56" fmla="*/ 0 w 2091"/>
                <a:gd name="T57" fmla="*/ 0 h 931"/>
                <a:gd name="T58" fmla="*/ 0 w 2091"/>
                <a:gd name="T59" fmla="*/ 0 h 931"/>
                <a:gd name="T60" fmla="*/ 0 w 2091"/>
                <a:gd name="T61" fmla="*/ 0 h 931"/>
                <a:gd name="T62" fmla="*/ 0 w 2091"/>
                <a:gd name="T63" fmla="*/ 0 h 931"/>
                <a:gd name="T64" fmla="*/ 0 w 2091"/>
                <a:gd name="T65" fmla="*/ 0 h 931"/>
                <a:gd name="T66" fmla="*/ 0 w 2091"/>
                <a:gd name="T67" fmla="*/ 0 h 931"/>
                <a:gd name="T68" fmla="*/ 0 w 2091"/>
                <a:gd name="T69" fmla="*/ 0 h 931"/>
                <a:gd name="T70" fmla="*/ 0 w 2091"/>
                <a:gd name="T71" fmla="*/ 0 h 931"/>
                <a:gd name="T72" fmla="*/ 0 w 2091"/>
                <a:gd name="T73" fmla="*/ 0 h 931"/>
                <a:gd name="T74" fmla="*/ 0 w 2091"/>
                <a:gd name="T75" fmla="*/ 0 h 931"/>
                <a:gd name="T76" fmla="*/ 0 w 2091"/>
                <a:gd name="T77" fmla="*/ 0 h 931"/>
                <a:gd name="T78" fmla="*/ 0 w 2091"/>
                <a:gd name="T79" fmla="*/ 0 h 931"/>
                <a:gd name="T80" fmla="*/ 0 w 2091"/>
                <a:gd name="T81" fmla="*/ 0 h 931"/>
                <a:gd name="T82" fmla="*/ 0 w 2091"/>
                <a:gd name="T83" fmla="*/ 0 h 931"/>
                <a:gd name="T84" fmla="*/ 0 w 2091"/>
                <a:gd name="T85" fmla="*/ 0 h 931"/>
                <a:gd name="T86" fmla="*/ 0 w 2091"/>
                <a:gd name="T87" fmla="*/ 0 h 931"/>
                <a:gd name="T88" fmla="*/ 0 w 2091"/>
                <a:gd name="T89" fmla="*/ 0 h 9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091" h="931">
                  <a:moveTo>
                    <a:pt x="182" y="927"/>
                  </a:moveTo>
                  <a:lnTo>
                    <a:pt x="5" y="905"/>
                  </a:lnTo>
                  <a:lnTo>
                    <a:pt x="0" y="695"/>
                  </a:lnTo>
                  <a:lnTo>
                    <a:pt x="9" y="537"/>
                  </a:lnTo>
                  <a:lnTo>
                    <a:pt x="100" y="442"/>
                  </a:lnTo>
                  <a:lnTo>
                    <a:pt x="210" y="387"/>
                  </a:lnTo>
                  <a:lnTo>
                    <a:pt x="460" y="296"/>
                  </a:lnTo>
                  <a:lnTo>
                    <a:pt x="828" y="207"/>
                  </a:lnTo>
                  <a:lnTo>
                    <a:pt x="900" y="201"/>
                  </a:lnTo>
                  <a:lnTo>
                    <a:pt x="948" y="207"/>
                  </a:lnTo>
                  <a:lnTo>
                    <a:pt x="960" y="188"/>
                  </a:lnTo>
                  <a:lnTo>
                    <a:pt x="980" y="169"/>
                  </a:lnTo>
                  <a:lnTo>
                    <a:pt x="1003" y="173"/>
                  </a:lnTo>
                  <a:lnTo>
                    <a:pt x="1035" y="176"/>
                  </a:lnTo>
                  <a:lnTo>
                    <a:pt x="1049" y="138"/>
                  </a:lnTo>
                  <a:lnTo>
                    <a:pt x="1077" y="118"/>
                  </a:lnTo>
                  <a:lnTo>
                    <a:pt x="1106" y="112"/>
                  </a:lnTo>
                  <a:lnTo>
                    <a:pt x="1144" y="112"/>
                  </a:lnTo>
                  <a:lnTo>
                    <a:pt x="1138" y="82"/>
                  </a:lnTo>
                  <a:lnTo>
                    <a:pt x="1182" y="0"/>
                  </a:lnTo>
                  <a:lnTo>
                    <a:pt x="2040" y="22"/>
                  </a:lnTo>
                  <a:lnTo>
                    <a:pt x="2037" y="110"/>
                  </a:lnTo>
                  <a:lnTo>
                    <a:pt x="2053" y="188"/>
                  </a:lnTo>
                  <a:lnTo>
                    <a:pt x="2065" y="244"/>
                  </a:lnTo>
                  <a:lnTo>
                    <a:pt x="2080" y="314"/>
                  </a:lnTo>
                  <a:lnTo>
                    <a:pt x="2091" y="427"/>
                  </a:lnTo>
                  <a:lnTo>
                    <a:pt x="2077" y="494"/>
                  </a:lnTo>
                  <a:lnTo>
                    <a:pt x="2053" y="557"/>
                  </a:lnTo>
                  <a:lnTo>
                    <a:pt x="2023" y="610"/>
                  </a:lnTo>
                  <a:lnTo>
                    <a:pt x="1983" y="629"/>
                  </a:lnTo>
                  <a:lnTo>
                    <a:pt x="1921" y="648"/>
                  </a:lnTo>
                  <a:lnTo>
                    <a:pt x="1838" y="673"/>
                  </a:lnTo>
                  <a:lnTo>
                    <a:pt x="1801" y="717"/>
                  </a:lnTo>
                  <a:lnTo>
                    <a:pt x="1757" y="754"/>
                  </a:lnTo>
                  <a:lnTo>
                    <a:pt x="1686" y="786"/>
                  </a:lnTo>
                  <a:lnTo>
                    <a:pt x="1605" y="812"/>
                  </a:lnTo>
                  <a:lnTo>
                    <a:pt x="1475" y="827"/>
                  </a:lnTo>
                  <a:lnTo>
                    <a:pt x="1364" y="827"/>
                  </a:lnTo>
                  <a:lnTo>
                    <a:pt x="1279" y="818"/>
                  </a:lnTo>
                  <a:lnTo>
                    <a:pt x="1202" y="812"/>
                  </a:lnTo>
                  <a:lnTo>
                    <a:pt x="1144" y="843"/>
                  </a:lnTo>
                  <a:lnTo>
                    <a:pt x="1031" y="837"/>
                  </a:lnTo>
                  <a:lnTo>
                    <a:pt x="582" y="901"/>
                  </a:lnTo>
                  <a:lnTo>
                    <a:pt x="386" y="931"/>
                  </a:lnTo>
                  <a:lnTo>
                    <a:pt x="182" y="927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6" name="Freeform 249"/>
            <p:cNvSpPr>
              <a:spLocks/>
            </p:cNvSpPr>
            <p:nvPr/>
          </p:nvSpPr>
          <p:spPr bwMode="auto">
            <a:xfrm>
              <a:off x="5268" y="2043"/>
              <a:ext cx="342" cy="138"/>
            </a:xfrm>
            <a:custGeom>
              <a:avLst/>
              <a:gdLst>
                <a:gd name="T0" fmla="*/ 0 w 2049"/>
                <a:gd name="T1" fmla="*/ 0 h 829"/>
                <a:gd name="T2" fmla="*/ 0 w 2049"/>
                <a:gd name="T3" fmla="*/ 0 h 829"/>
                <a:gd name="T4" fmla="*/ 0 w 2049"/>
                <a:gd name="T5" fmla="*/ 0 h 829"/>
                <a:gd name="T6" fmla="*/ 0 w 2049"/>
                <a:gd name="T7" fmla="*/ 0 h 829"/>
                <a:gd name="T8" fmla="*/ 0 w 2049"/>
                <a:gd name="T9" fmla="*/ 0 h 829"/>
                <a:gd name="T10" fmla="*/ 0 w 2049"/>
                <a:gd name="T11" fmla="*/ 0 h 829"/>
                <a:gd name="T12" fmla="*/ 0 w 2049"/>
                <a:gd name="T13" fmla="*/ 0 h 829"/>
                <a:gd name="T14" fmla="*/ 0 w 2049"/>
                <a:gd name="T15" fmla="*/ 0 h 829"/>
                <a:gd name="T16" fmla="*/ 0 w 2049"/>
                <a:gd name="T17" fmla="*/ 0 h 829"/>
                <a:gd name="T18" fmla="*/ 0 w 2049"/>
                <a:gd name="T19" fmla="*/ 0 h 829"/>
                <a:gd name="T20" fmla="*/ 0 w 2049"/>
                <a:gd name="T21" fmla="*/ 0 h 829"/>
                <a:gd name="T22" fmla="*/ 0 w 2049"/>
                <a:gd name="T23" fmla="*/ 0 h 829"/>
                <a:gd name="T24" fmla="*/ 0 w 2049"/>
                <a:gd name="T25" fmla="*/ 0 h 829"/>
                <a:gd name="T26" fmla="*/ 0 w 2049"/>
                <a:gd name="T27" fmla="*/ 0 h 829"/>
                <a:gd name="T28" fmla="*/ 0 w 2049"/>
                <a:gd name="T29" fmla="*/ 0 h 829"/>
                <a:gd name="T30" fmla="*/ 0 w 2049"/>
                <a:gd name="T31" fmla="*/ 0 h 829"/>
                <a:gd name="T32" fmla="*/ 0 w 2049"/>
                <a:gd name="T33" fmla="*/ 0 h 829"/>
                <a:gd name="T34" fmla="*/ 0 w 2049"/>
                <a:gd name="T35" fmla="*/ 0 h 829"/>
                <a:gd name="T36" fmla="*/ 0 w 2049"/>
                <a:gd name="T37" fmla="*/ 0 h 829"/>
                <a:gd name="T38" fmla="*/ 0 w 2049"/>
                <a:gd name="T39" fmla="*/ 0 h 829"/>
                <a:gd name="T40" fmla="*/ 0 w 2049"/>
                <a:gd name="T41" fmla="*/ 0 h 829"/>
                <a:gd name="T42" fmla="*/ 0 w 2049"/>
                <a:gd name="T43" fmla="*/ 0 h 829"/>
                <a:gd name="T44" fmla="*/ 0 w 2049"/>
                <a:gd name="T45" fmla="*/ 0 h 829"/>
                <a:gd name="T46" fmla="*/ 0 w 2049"/>
                <a:gd name="T47" fmla="*/ 0 h 829"/>
                <a:gd name="T48" fmla="*/ 0 w 2049"/>
                <a:gd name="T49" fmla="*/ 0 h 829"/>
                <a:gd name="T50" fmla="*/ 0 w 2049"/>
                <a:gd name="T51" fmla="*/ 0 h 829"/>
                <a:gd name="T52" fmla="*/ 0 w 2049"/>
                <a:gd name="T53" fmla="*/ 0 h 829"/>
                <a:gd name="T54" fmla="*/ 0 w 2049"/>
                <a:gd name="T55" fmla="*/ 0 h 829"/>
                <a:gd name="T56" fmla="*/ 0 w 2049"/>
                <a:gd name="T57" fmla="*/ 0 h 829"/>
                <a:gd name="T58" fmla="*/ 0 w 2049"/>
                <a:gd name="T59" fmla="*/ 0 h 829"/>
                <a:gd name="T60" fmla="*/ 0 w 2049"/>
                <a:gd name="T61" fmla="*/ 0 h 829"/>
                <a:gd name="T62" fmla="*/ 0 w 2049"/>
                <a:gd name="T63" fmla="*/ 0 h 829"/>
                <a:gd name="T64" fmla="*/ 0 w 2049"/>
                <a:gd name="T65" fmla="*/ 0 h 829"/>
                <a:gd name="T66" fmla="*/ 0 w 2049"/>
                <a:gd name="T67" fmla="*/ 0 h 829"/>
                <a:gd name="T68" fmla="*/ 0 w 2049"/>
                <a:gd name="T69" fmla="*/ 0 h 829"/>
                <a:gd name="T70" fmla="*/ 0 w 2049"/>
                <a:gd name="T71" fmla="*/ 0 h 829"/>
                <a:gd name="T72" fmla="*/ 0 w 2049"/>
                <a:gd name="T73" fmla="*/ 0 h 829"/>
                <a:gd name="T74" fmla="*/ 0 w 2049"/>
                <a:gd name="T75" fmla="*/ 0 h 829"/>
                <a:gd name="T76" fmla="*/ 0 w 2049"/>
                <a:gd name="T77" fmla="*/ 0 h 829"/>
                <a:gd name="T78" fmla="*/ 0 w 2049"/>
                <a:gd name="T79" fmla="*/ 0 h 829"/>
                <a:gd name="T80" fmla="*/ 0 w 2049"/>
                <a:gd name="T81" fmla="*/ 0 h 829"/>
                <a:gd name="T82" fmla="*/ 0 w 2049"/>
                <a:gd name="T83" fmla="*/ 0 h 829"/>
                <a:gd name="T84" fmla="*/ 0 w 2049"/>
                <a:gd name="T85" fmla="*/ 0 h 8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49" h="829">
                  <a:moveTo>
                    <a:pt x="1982" y="31"/>
                  </a:moveTo>
                  <a:lnTo>
                    <a:pt x="1986" y="90"/>
                  </a:lnTo>
                  <a:lnTo>
                    <a:pt x="2010" y="67"/>
                  </a:lnTo>
                  <a:lnTo>
                    <a:pt x="2037" y="199"/>
                  </a:lnTo>
                  <a:lnTo>
                    <a:pt x="2049" y="353"/>
                  </a:lnTo>
                  <a:lnTo>
                    <a:pt x="1995" y="512"/>
                  </a:lnTo>
                  <a:lnTo>
                    <a:pt x="1868" y="549"/>
                  </a:lnTo>
                  <a:lnTo>
                    <a:pt x="1882" y="512"/>
                  </a:lnTo>
                  <a:lnTo>
                    <a:pt x="1814" y="567"/>
                  </a:lnTo>
                  <a:lnTo>
                    <a:pt x="1754" y="624"/>
                  </a:lnTo>
                  <a:lnTo>
                    <a:pt x="1622" y="688"/>
                  </a:lnTo>
                  <a:lnTo>
                    <a:pt x="1460" y="701"/>
                  </a:lnTo>
                  <a:lnTo>
                    <a:pt x="1264" y="710"/>
                  </a:lnTo>
                  <a:lnTo>
                    <a:pt x="1181" y="701"/>
                  </a:lnTo>
                  <a:lnTo>
                    <a:pt x="1255" y="669"/>
                  </a:lnTo>
                  <a:lnTo>
                    <a:pt x="1287" y="589"/>
                  </a:lnTo>
                  <a:lnTo>
                    <a:pt x="1228" y="656"/>
                  </a:lnTo>
                  <a:lnTo>
                    <a:pt x="1155" y="697"/>
                  </a:lnTo>
                  <a:lnTo>
                    <a:pt x="1086" y="733"/>
                  </a:lnTo>
                  <a:lnTo>
                    <a:pt x="1017" y="724"/>
                  </a:lnTo>
                  <a:lnTo>
                    <a:pt x="1063" y="692"/>
                  </a:lnTo>
                  <a:lnTo>
                    <a:pt x="1109" y="652"/>
                  </a:lnTo>
                  <a:lnTo>
                    <a:pt x="1036" y="678"/>
                  </a:lnTo>
                  <a:lnTo>
                    <a:pt x="963" y="733"/>
                  </a:lnTo>
                  <a:lnTo>
                    <a:pt x="726" y="761"/>
                  </a:lnTo>
                  <a:lnTo>
                    <a:pt x="491" y="797"/>
                  </a:lnTo>
                  <a:lnTo>
                    <a:pt x="409" y="793"/>
                  </a:lnTo>
                  <a:lnTo>
                    <a:pt x="495" y="742"/>
                  </a:lnTo>
                  <a:lnTo>
                    <a:pt x="581" y="724"/>
                  </a:lnTo>
                  <a:lnTo>
                    <a:pt x="486" y="720"/>
                  </a:lnTo>
                  <a:lnTo>
                    <a:pt x="414" y="752"/>
                  </a:lnTo>
                  <a:lnTo>
                    <a:pt x="319" y="815"/>
                  </a:lnTo>
                  <a:lnTo>
                    <a:pt x="386" y="720"/>
                  </a:lnTo>
                  <a:lnTo>
                    <a:pt x="473" y="669"/>
                  </a:lnTo>
                  <a:lnTo>
                    <a:pt x="359" y="692"/>
                  </a:lnTo>
                  <a:lnTo>
                    <a:pt x="300" y="765"/>
                  </a:lnTo>
                  <a:lnTo>
                    <a:pt x="287" y="829"/>
                  </a:lnTo>
                  <a:lnTo>
                    <a:pt x="214" y="742"/>
                  </a:lnTo>
                  <a:lnTo>
                    <a:pt x="140" y="701"/>
                  </a:lnTo>
                  <a:lnTo>
                    <a:pt x="182" y="746"/>
                  </a:lnTo>
                  <a:lnTo>
                    <a:pt x="241" y="829"/>
                  </a:lnTo>
                  <a:lnTo>
                    <a:pt x="59" y="793"/>
                  </a:lnTo>
                  <a:lnTo>
                    <a:pt x="23" y="778"/>
                  </a:lnTo>
                  <a:lnTo>
                    <a:pt x="0" y="674"/>
                  </a:lnTo>
                  <a:lnTo>
                    <a:pt x="13" y="530"/>
                  </a:lnTo>
                  <a:lnTo>
                    <a:pt x="40" y="435"/>
                  </a:lnTo>
                  <a:lnTo>
                    <a:pt x="155" y="362"/>
                  </a:lnTo>
                  <a:lnTo>
                    <a:pt x="296" y="298"/>
                  </a:lnTo>
                  <a:lnTo>
                    <a:pt x="572" y="207"/>
                  </a:lnTo>
                  <a:lnTo>
                    <a:pt x="795" y="145"/>
                  </a:lnTo>
                  <a:lnTo>
                    <a:pt x="917" y="135"/>
                  </a:lnTo>
                  <a:lnTo>
                    <a:pt x="968" y="207"/>
                  </a:lnTo>
                  <a:lnTo>
                    <a:pt x="1123" y="285"/>
                  </a:lnTo>
                  <a:lnTo>
                    <a:pt x="1040" y="217"/>
                  </a:lnTo>
                  <a:lnTo>
                    <a:pt x="977" y="182"/>
                  </a:lnTo>
                  <a:lnTo>
                    <a:pt x="953" y="131"/>
                  </a:lnTo>
                  <a:lnTo>
                    <a:pt x="963" y="108"/>
                  </a:lnTo>
                  <a:lnTo>
                    <a:pt x="1008" y="108"/>
                  </a:lnTo>
                  <a:lnTo>
                    <a:pt x="1036" y="135"/>
                  </a:lnTo>
                  <a:lnTo>
                    <a:pt x="1063" y="163"/>
                  </a:lnTo>
                  <a:lnTo>
                    <a:pt x="1132" y="190"/>
                  </a:lnTo>
                  <a:lnTo>
                    <a:pt x="1068" y="135"/>
                  </a:lnTo>
                  <a:lnTo>
                    <a:pt x="1040" y="95"/>
                  </a:lnTo>
                  <a:lnTo>
                    <a:pt x="1059" y="67"/>
                  </a:lnTo>
                  <a:lnTo>
                    <a:pt x="1113" y="50"/>
                  </a:lnTo>
                  <a:lnTo>
                    <a:pt x="1186" y="113"/>
                  </a:lnTo>
                  <a:lnTo>
                    <a:pt x="1255" y="154"/>
                  </a:lnTo>
                  <a:lnTo>
                    <a:pt x="1173" y="63"/>
                  </a:lnTo>
                  <a:lnTo>
                    <a:pt x="1145" y="27"/>
                  </a:lnTo>
                  <a:lnTo>
                    <a:pt x="1145" y="0"/>
                  </a:lnTo>
                  <a:lnTo>
                    <a:pt x="1213" y="10"/>
                  </a:lnTo>
                  <a:lnTo>
                    <a:pt x="1277" y="54"/>
                  </a:lnTo>
                  <a:lnTo>
                    <a:pt x="1319" y="86"/>
                  </a:lnTo>
                  <a:lnTo>
                    <a:pt x="1514" y="104"/>
                  </a:lnTo>
                  <a:lnTo>
                    <a:pt x="1508" y="54"/>
                  </a:lnTo>
                  <a:lnTo>
                    <a:pt x="1567" y="35"/>
                  </a:lnTo>
                  <a:lnTo>
                    <a:pt x="1567" y="99"/>
                  </a:lnTo>
                  <a:lnTo>
                    <a:pt x="1626" y="113"/>
                  </a:lnTo>
                  <a:lnTo>
                    <a:pt x="1754" y="131"/>
                  </a:lnTo>
                  <a:lnTo>
                    <a:pt x="1745" y="63"/>
                  </a:lnTo>
                  <a:lnTo>
                    <a:pt x="1790" y="63"/>
                  </a:lnTo>
                  <a:lnTo>
                    <a:pt x="1795" y="131"/>
                  </a:lnTo>
                  <a:lnTo>
                    <a:pt x="1868" y="127"/>
                  </a:lnTo>
                  <a:lnTo>
                    <a:pt x="1946" y="108"/>
                  </a:lnTo>
                  <a:lnTo>
                    <a:pt x="1950" y="54"/>
                  </a:lnTo>
                  <a:lnTo>
                    <a:pt x="1982" y="3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7" name="Freeform 250"/>
            <p:cNvSpPr>
              <a:spLocks/>
            </p:cNvSpPr>
            <p:nvPr/>
          </p:nvSpPr>
          <p:spPr bwMode="auto">
            <a:xfrm>
              <a:off x="5515" y="2093"/>
              <a:ext cx="47" cy="8"/>
            </a:xfrm>
            <a:custGeom>
              <a:avLst/>
              <a:gdLst>
                <a:gd name="T0" fmla="*/ 0 w 280"/>
                <a:gd name="T1" fmla="*/ 0 h 48"/>
                <a:gd name="T2" fmla="*/ 0 w 280"/>
                <a:gd name="T3" fmla="*/ 0 h 48"/>
                <a:gd name="T4" fmla="*/ 0 w 280"/>
                <a:gd name="T5" fmla="*/ 0 h 48"/>
                <a:gd name="T6" fmla="*/ 0 w 28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48">
                  <a:moveTo>
                    <a:pt x="280" y="0"/>
                  </a:moveTo>
                  <a:lnTo>
                    <a:pt x="149" y="48"/>
                  </a:lnTo>
                  <a:lnTo>
                    <a:pt x="0" y="3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8" name="Freeform 251"/>
            <p:cNvSpPr>
              <a:spLocks/>
            </p:cNvSpPr>
            <p:nvPr/>
          </p:nvSpPr>
          <p:spPr bwMode="auto">
            <a:xfrm>
              <a:off x="5580" y="2080"/>
              <a:ext cx="28" cy="10"/>
            </a:xfrm>
            <a:custGeom>
              <a:avLst/>
              <a:gdLst>
                <a:gd name="T0" fmla="*/ 0 w 170"/>
                <a:gd name="T1" fmla="*/ 0 h 57"/>
                <a:gd name="T2" fmla="*/ 0 w 170"/>
                <a:gd name="T3" fmla="*/ 0 h 57"/>
                <a:gd name="T4" fmla="*/ 0 w 170"/>
                <a:gd name="T5" fmla="*/ 0 h 57"/>
                <a:gd name="T6" fmla="*/ 0 w 170"/>
                <a:gd name="T7" fmla="*/ 0 h 57"/>
                <a:gd name="T8" fmla="*/ 0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0" h="57">
                  <a:moveTo>
                    <a:pt x="170" y="0"/>
                  </a:moveTo>
                  <a:lnTo>
                    <a:pt x="125" y="35"/>
                  </a:lnTo>
                  <a:lnTo>
                    <a:pt x="0" y="53"/>
                  </a:lnTo>
                  <a:lnTo>
                    <a:pt x="130" y="57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9" name="Freeform 252"/>
            <p:cNvSpPr>
              <a:spLocks/>
            </p:cNvSpPr>
            <p:nvPr/>
          </p:nvSpPr>
          <p:spPr bwMode="auto">
            <a:xfrm>
              <a:off x="5445" y="2073"/>
              <a:ext cx="44" cy="24"/>
            </a:xfrm>
            <a:custGeom>
              <a:avLst/>
              <a:gdLst>
                <a:gd name="T0" fmla="*/ 0 w 263"/>
                <a:gd name="T1" fmla="*/ 0 h 143"/>
                <a:gd name="T2" fmla="*/ 0 w 263"/>
                <a:gd name="T3" fmla="*/ 0 h 143"/>
                <a:gd name="T4" fmla="*/ 0 w 263"/>
                <a:gd name="T5" fmla="*/ 0 h 143"/>
                <a:gd name="T6" fmla="*/ 0 w 263"/>
                <a:gd name="T7" fmla="*/ 0 h 143"/>
                <a:gd name="T8" fmla="*/ 0 w 263"/>
                <a:gd name="T9" fmla="*/ 0 h 143"/>
                <a:gd name="T10" fmla="*/ 0 w 263"/>
                <a:gd name="T11" fmla="*/ 0 h 143"/>
                <a:gd name="T12" fmla="*/ 0 w 263"/>
                <a:gd name="T13" fmla="*/ 0 h 143"/>
                <a:gd name="T14" fmla="*/ 0 w 263"/>
                <a:gd name="T15" fmla="*/ 0 h 143"/>
                <a:gd name="T16" fmla="*/ 0 w 263"/>
                <a:gd name="T17" fmla="*/ 0 h 1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3" h="143">
                  <a:moveTo>
                    <a:pt x="263" y="0"/>
                  </a:moveTo>
                  <a:lnTo>
                    <a:pt x="145" y="13"/>
                  </a:lnTo>
                  <a:lnTo>
                    <a:pt x="122" y="31"/>
                  </a:lnTo>
                  <a:lnTo>
                    <a:pt x="122" y="76"/>
                  </a:lnTo>
                  <a:lnTo>
                    <a:pt x="113" y="124"/>
                  </a:lnTo>
                  <a:lnTo>
                    <a:pt x="0" y="143"/>
                  </a:lnTo>
                  <a:lnTo>
                    <a:pt x="136" y="138"/>
                  </a:lnTo>
                  <a:lnTo>
                    <a:pt x="159" y="48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0" name="Freeform 253"/>
            <p:cNvSpPr>
              <a:spLocks/>
            </p:cNvSpPr>
            <p:nvPr/>
          </p:nvSpPr>
          <p:spPr bwMode="auto">
            <a:xfrm>
              <a:off x="5303" y="2127"/>
              <a:ext cx="142" cy="35"/>
            </a:xfrm>
            <a:custGeom>
              <a:avLst/>
              <a:gdLst>
                <a:gd name="T0" fmla="*/ 0 w 853"/>
                <a:gd name="T1" fmla="*/ 0 h 212"/>
                <a:gd name="T2" fmla="*/ 0 w 853"/>
                <a:gd name="T3" fmla="*/ 0 h 212"/>
                <a:gd name="T4" fmla="*/ 0 w 853"/>
                <a:gd name="T5" fmla="*/ 0 h 212"/>
                <a:gd name="T6" fmla="*/ 0 w 853"/>
                <a:gd name="T7" fmla="*/ 0 h 212"/>
                <a:gd name="T8" fmla="*/ 0 w 853"/>
                <a:gd name="T9" fmla="*/ 0 h 212"/>
                <a:gd name="T10" fmla="*/ 0 w 853"/>
                <a:gd name="T11" fmla="*/ 0 h 212"/>
                <a:gd name="T12" fmla="*/ 0 w 853"/>
                <a:gd name="T13" fmla="*/ 0 h 212"/>
                <a:gd name="T14" fmla="*/ 0 w 853"/>
                <a:gd name="T15" fmla="*/ 0 h 212"/>
                <a:gd name="T16" fmla="*/ 0 w 853"/>
                <a:gd name="T17" fmla="*/ 0 h 212"/>
                <a:gd name="T18" fmla="*/ 0 w 853"/>
                <a:gd name="T19" fmla="*/ 0 h 212"/>
                <a:gd name="T20" fmla="*/ 0 w 853"/>
                <a:gd name="T21" fmla="*/ 0 h 212"/>
                <a:gd name="T22" fmla="*/ 0 w 853"/>
                <a:gd name="T23" fmla="*/ 0 h 212"/>
                <a:gd name="T24" fmla="*/ 0 w 853"/>
                <a:gd name="T25" fmla="*/ 0 h 212"/>
                <a:gd name="T26" fmla="*/ 0 w 853"/>
                <a:gd name="T27" fmla="*/ 0 h 2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3" h="212">
                  <a:moveTo>
                    <a:pt x="853" y="0"/>
                  </a:moveTo>
                  <a:lnTo>
                    <a:pt x="636" y="10"/>
                  </a:lnTo>
                  <a:lnTo>
                    <a:pt x="413" y="63"/>
                  </a:lnTo>
                  <a:lnTo>
                    <a:pt x="249" y="71"/>
                  </a:lnTo>
                  <a:lnTo>
                    <a:pt x="114" y="99"/>
                  </a:lnTo>
                  <a:lnTo>
                    <a:pt x="64" y="170"/>
                  </a:lnTo>
                  <a:lnTo>
                    <a:pt x="0" y="212"/>
                  </a:lnTo>
                  <a:lnTo>
                    <a:pt x="64" y="198"/>
                  </a:lnTo>
                  <a:lnTo>
                    <a:pt x="123" y="117"/>
                  </a:lnTo>
                  <a:lnTo>
                    <a:pt x="304" y="81"/>
                  </a:lnTo>
                  <a:lnTo>
                    <a:pt x="413" y="81"/>
                  </a:lnTo>
                  <a:lnTo>
                    <a:pt x="500" y="63"/>
                  </a:lnTo>
                  <a:lnTo>
                    <a:pt x="649" y="2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9" name="Group 254"/>
          <p:cNvGrpSpPr>
            <a:grpSpLocks/>
          </p:cNvGrpSpPr>
          <p:nvPr/>
        </p:nvGrpSpPr>
        <p:grpSpPr bwMode="auto">
          <a:xfrm>
            <a:off x="8485188" y="4714875"/>
            <a:ext cx="228600" cy="125413"/>
            <a:chOff x="5325" y="1860"/>
            <a:chExt cx="144" cy="79"/>
          </a:xfrm>
        </p:grpSpPr>
        <p:grpSp>
          <p:nvGrpSpPr>
            <p:cNvPr id="10422" name="Group 255"/>
            <p:cNvGrpSpPr>
              <a:grpSpLocks/>
            </p:cNvGrpSpPr>
            <p:nvPr/>
          </p:nvGrpSpPr>
          <p:grpSpPr bwMode="auto">
            <a:xfrm>
              <a:off x="5325" y="1860"/>
              <a:ext cx="125" cy="63"/>
              <a:chOff x="5325" y="1860"/>
              <a:chExt cx="125" cy="63"/>
            </a:xfrm>
          </p:grpSpPr>
          <p:sp>
            <p:nvSpPr>
              <p:cNvPr id="10426" name="Freeform 256"/>
              <p:cNvSpPr>
                <a:spLocks/>
              </p:cNvSpPr>
              <p:nvPr/>
            </p:nvSpPr>
            <p:spPr bwMode="auto">
              <a:xfrm>
                <a:off x="5325" y="1860"/>
                <a:ext cx="125" cy="63"/>
              </a:xfrm>
              <a:custGeom>
                <a:avLst/>
                <a:gdLst>
                  <a:gd name="T0" fmla="*/ 0 w 751"/>
                  <a:gd name="T1" fmla="*/ 0 h 379"/>
                  <a:gd name="T2" fmla="*/ 0 w 751"/>
                  <a:gd name="T3" fmla="*/ 0 h 379"/>
                  <a:gd name="T4" fmla="*/ 0 w 751"/>
                  <a:gd name="T5" fmla="*/ 0 h 379"/>
                  <a:gd name="T6" fmla="*/ 0 w 751"/>
                  <a:gd name="T7" fmla="*/ 0 h 379"/>
                  <a:gd name="T8" fmla="*/ 0 w 751"/>
                  <a:gd name="T9" fmla="*/ 0 h 379"/>
                  <a:gd name="T10" fmla="*/ 0 w 751"/>
                  <a:gd name="T11" fmla="*/ 0 h 379"/>
                  <a:gd name="T12" fmla="*/ 0 w 751"/>
                  <a:gd name="T13" fmla="*/ 0 h 379"/>
                  <a:gd name="T14" fmla="*/ 0 w 751"/>
                  <a:gd name="T15" fmla="*/ 0 h 379"/>
                  <a:gd name="T16" fmla="*/ 0 w 751"/>
                  <a:gd name="T17" fmla="*/ 0 h 379"/>
                  <a:gd name="T18" fmla="*/ 0 w 751"/>
                  <a:gd name="T19" fmla="*/ 0 h 379"/>
                  <a:gd name="T20" fmla="*/ 0 w 751"/>
                  <a:gd name="T21" fmla="*/ 0 h 379"/>
                  <a:gd name="T22" fmla="*/ 0 w 751"/>
                  <a:gd name="T23" fmla="*/ 0 h 379"/>
                  <a:gd name="T24" fmla="*/ 0 w 751"/>
                  <a:gd name="T25" fmla="*/ 0 h 379"/>
                  <a:gd name="T26" fmla="*/ 0 w 751"/>
                  <a:gd name="T27" fmla="*/ 0 h 379"/>
                  <a:gd name="T28" fmla="*/ 0 w 751"/>
                  <a:gd name="T29" fmla="*/ 0 h 379"/>
                  <a:gd name="T30" fmla="*/ 0 w 751"/>
                  <a:gd name="T31" fmla="*/ 0 h 379"/>
                  <a:gd name="T32" fmla="*/ 0 w 751"/>
                  <a:gd name="T33" fmla="*/ 0 h 379"/>
                  <a:gd name="T34" fmla="*/ 0 w 751"/>
                  <a:gd name="T35" fmla="*/ 0 h 379"/>
                  <a:gd name="T36" fmla="*/ 0 w 751"/>
                  <a:gd name="T37" fmla="*/ 0 h 379"/>
                  <a:gd name="T38" fmla="*/ 0 w 751"/>
                  <a:gd name="T39" fmla="*/ 0 h 379"/>
                  <a:gd name="T40" fmla="*/ 0 w 751"/>
                  <a:gd name="T41" fmla="*/ 0 h 379"/>
                  <a:gd name="T42" fmla="*/ 0 w 751"/>
                  <a:gd name="T43" fmla="*/ 0 h 379"/>
                  <a:gd name="T44" fmla="*/ 0 w 751"/>
                  <a:gd name="T45" fmla="*/ 0 h 379"/>
                  <a:gd name="T46" fmla="*/ 0 w 751"/>
                  <a:gd name="T47" fmla="*/ 0 h 379"/>
                  <a:gd name="T48" fmla="*/ 0 w 751"/>
                  <a:gd name="T49" fmla="*/ 0 h 379"/>
                  <a:gd name="T50" fmla="*/ 0 w 751"/>
                  <a:gd name="T51" fmla="*/ 0 h 379"/>
                  <a:gd name="T52" fmla="*/ 0 w 751"/>
                  <a:gd name="T53" fmla="*/ 0 h 379"/>
                  <a:gd name="T54" fmla="*/ 0 w 751"/>
                  <a:gd name="T55" fmla="*/ 0 h 379"/>
                  <a:gd name="T56" fmla="*/ 0 w 751"/>
                  <a:gd name="T57" fmla="*/ 0 h 379"/>
                  <a:gd name="T58" fmla="*/ 0 w 751"/>
                  <a:gd name="T59" fmla="*/ 0 h 379"/>
                  <a:gd name="T60" fmla="*/ 0 w 751"/>
                  <a:gd name="T61" fmla="*/ 0 h 379"/>
                  <a:gd name="T62" fmla="*/ 0 w 751"/>
                  <a:gd name="T63" fmla="*/ 0 h 379"/>
                  <a:gd name="T64" fmla="*/ 0 w 751"/>
                  <a:gd name="T65" fmla="*/ 0 h 379"/>
                  <a:gd name="T66" fmla="*/ 0 w 751"/>
                  <a:gd name="T67" fmla="*/ 0 h 379"/>
                  <a:gd name="T68" fmla="*/ 0 w 751"/>
                  <a:gd name="T69" fmla="*/ 0 h 379"/>
                  <a:gd name="T70" fmla="*/ 0 w 751"/>
                  <a:gd name="T71" fmla="*/ 0 h 379"/>
                  <a:gd name="T72" fmla="*/ 0 w 751"/>
                  <a:gd name="T73" fmla="*/ 0 h 379"/>
                  <a:gd name="T74" fmla="*/ 0 w 751"/>
                  <a:gd name="T75" fmla="*/ 0 h 379"/>
                  <a:gd name="T76" fmla="*/ 0 w 751"/>
                  <a:gd name="T77" fmla="*/ 0 h 379"/>
                  <a:gd name="T78" fmla="*/ 0 w 751"/>
                  <a:gd name="T79" fmla="*/ 0 h 379"/>
                  <a:gd name="T80" fmla="*/ 0 w 751"/>
                  <a:gd name="T81" fmla="*/ 0 h 379"/>
                  <a:gd name="T82" fmla="*/ 0 w 751"/>
                  <a:gd name="T83" fmla="*/ 0 h 379"/>
                  <a:gd name="T84" fmla="*/ 0 w 751"/>
                  <a:gd name="T85" fmla="*/ 0 h 379"/>
                  <a:gd name="T86" fmla="*/ 0 w 751"/>
                  <a:gd name="T87" fmla="*/ 0 h 379"/>
                  <a:gd name="T88" fmla="*/ 0 w 751"/>
                  <a:gd name="T89" fmla="*/ 0 h 379"/>
                  <a:gd name="T90" fmla="*/ 0 w 751"/>
                  <a:gd name="T91" fmla="*/ 0 h 379"/>
                  <a:gd name="T92" fmla="*/ 0 w 751"/>
                  <a:gd name="T93" fmla="*/ 0 h 379"/>
                  <a:gd name="T94" fmla="*/ 0 w 751"/>
                  <a:gd name="T95" fmla="*/ 0 h 379"/>
                  <a:gd name="T96" fmla="*/ 0 w 751"/>
                  <a:gd name="T97" fmla="*/ 0 h 379"/>
                  <a:gd name="T98" fmla="*/ 0 w 751"/>
                  <a:gd name="T99" fmla="*/ 0 h 379"/>
                  <a:gd name="T100" fmla="*/ 0 w 751"/>
                  <a:gd name="T101" fmla="*/ 0 h 379"/>
                  <a:gd name="T102" fmla="*/ 0 w 751"/>
                  <a:gd name="T103" fmla="*/ 0 h 379"/>
                  <a:gd name="T104" fmla="*/ 0 w 751"/>
                  <a:gd name="T105" fmla="*/ 0 h 379"/>
                  <a:gd name="T106" fmla="*/ 0 w 751"/>
                  <a:gd name="T107" fmla="*/ 0 h 379"/>
                  <a:gd name="T108" fmla="*/ 0 w 751"/>
                  <a:gd name="T109" fmla="*/ 0 h 379"/>
                  <a:gd name="T110" fmla="*/ 0 w 751"/>
                  <a:gd name="T111" fmla="*/ 0 h 37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51" h="379">
                    <a:moveTo>
                      <a:pt x="679" y="379"/>
                    </a:moveTo>
                    <a:lnTo>
                      <a:pt x="639" y="370"/>
                    </a:lnTo>
                    <a:lnTo>
                      <a:pt x="600" y="352"/>
                    </a:lnTo>
                    <a:lnTo>
                      <a:pt x="564" y="344"/>
                    </a:lnTo>
                    <a:lnTo>
                      <a:pt x="502" y="353"/>
                    </a:lnTo>
                    <a:lnTo>
                      <a:pt x="457" y="352"/>
                    </a:lnTo>
                    <a:lnTo>
                      <a:pt x="425" y="341"/>
                    </a:lnTo>
                    <a:lnTo>
                      <a:pt x="399" y="332"/>
                    </a:lnTo>
                    <a:lnTo>
                      <a:pt x="373" y="320"/>
                    </a:lnTo>
                    <a:lnTo>
                      <a:pt x="346" y="295"/>
                    </a:lnTo>
                    <a:lnTo>
                      <a:pt x="324" y="273"/>
                    </a:lnTo>
                    <a:lnTo>
                      <a:pt x="288" y="246"/>
                    </a:lnTo>
                    <a:lnTo>
                      <a:pt x="238" y="254"/>
                    </a:lnTo>
                    <a:lnTo>
                      <a:pt x="208" y="256"/>
                    </a:lnTo>
                    <a:lnTo>
                      <a:pt x="190" y="251"/>
                    </a:lnTo>
                    <a:lnTo>
                      <a:pt x="182" y="243"/>
                    </a:lnTo>
                    <a:lnTo>
                      <a:pt x="176" y="228"/>
                    </a:lnTo>
                    <a:lnTo>
                      <a:pt x="180" y="215"/>
                    </a:lnTo>
                    <a:lnTo>
                      <a:pt x="190" y="200"/>
                    </a:lnTo>
                    <a:lnTo>
                      <a:pt x="208" y="193"/>
                    </a:lnTo>
                    <a:lnTo>
                      <a:pt x="248" y="188"/>
                    </a:lnTo>
                    <a:lnTo>
                      <a:pt x="296" y="171"/>
                    </a:lnTo>
                    <a:lnTo>
                      <a:pt x="256" y="140"/>
                    </a:lnTo>
                    <a:lnTo>
                      <a:pt x="209" y="121"/>
                    </a:lnTo>
                    <a:lnTo>
                      <a:pt x="168" y="124"/>
                    </a:lnTo>
                    <a:lnTo>
                      <a:pt x="121" y="121"/>
                    </a:lnTo>
                    <a:lnTo>
                      <a:pt x="93" y="131"/>
                    </a:lnTo>
                    <a:lnTo>
                      <a:pt x="54" y="132"/>
                    </a:lnTo>
                    <a:lnTo>
                      <a:pt x="42" y="121"/>
                    </a:lnTo>
                    <a:lnTo>
                      <a:pt x="39" y="105"/>
                    </a:lnTo>
                    <a:lnTo>
                      <a:pt x="18" y="106"/>
                    </a:lnTo>
                    <a:lnTo>
                      <a:pt x="6" y="103"/>
                    </a:lnTo>
                    <a:lnTo>
                      <a:pt x="0" y="87"/>
                    </a:lnTo>
                    <a:lnTo>
                      <a:pt x="4" y="74"/>
                    </a:lnTo>
                    <a:lnTo>
                      <a:pt x="15" y="68"/>
                    </a:lnTo>
                    <a:lnTo>
                      <a:pt x="36" y="56"/>
                    </a:lnTo>
                    <a:lnTo>
                      <a:pt x="52" y="44"/>
                    </a:lnTo>
                    <a:lnTo>
                      <a:pt x="71" y="34"/>
                    </a:lnTo>
                    <a:lnTo>
                      <a:pt x="93" y="27"/>
                    </a:lnTo>
                    <a:lnTo>
                      <a:pt x="112" y="27"/>
                    </a:lnTo>
                    <a:lnTo>
                      <a:pt x="203" y="9"/>
                    </a:lnTo>
                    <a:lnTo>
                      <a:pt x="222" y="4"/>
                    </a:lnTo>
                    <a:lnTo>
                      <a:pt x="244" y="0"/>
                    </a:lnTo>
                    <a:lnTo>
                      <a:pt x="267" y="4"/>
                    </a:lnTo>
                    <a:lnTo>
                      <a:pt x="295" y="13"/>
                    </a:lnTo>
                    <a:lnTo>
                      <a:pt x="373" y="56"/>
                    </a:lnTo>
                    <a:lnTo>
                      <a:pt x="410" y="64"/>
                    </a:lnTo>
                    <a:lnTo>
                      <a:pt x="443" y="71"/>
                    </a:lnTo>
                    <a:lnTo>
                      <a:pt x="469" y="87"/>
                    </a:lnTo>
                    <a:lnTo>
                      <a:pt x="484" y="108"/>
                    </a:lnTo>
                    <a:lnTo>
                      <a:pt x="549" y="153"/>
                    </a:lnTo>
                    <a:lnTo>
                      <a:pt x="578" y="174"/>
                    </a:lnTo>
                    <a:lnTo>
                      <a:pt x="617" y="215"/>
                    </a:lnTo>
                    <a:lnTo>
                      <a:pt x="641" y="227"/>
                    </a:lnTo>
                    <a:lnTo>
                      <a:pt x="751" y="232"/>
                    </a:lnTo>
                    <a:lnTo>
                      <a:pt x="679" y="379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7" name="Freeform 257"/>
              <p:cNvSpPr>
                <a:spLocks/>
              </p:cNvSpPr>
              <p:nvPr/>
            </p:nvSpPr>
            <p:spPr bwMode="auto">
              <a:xfrm>
                <a:off x="5374" y="1888"/>
                <a:ext cx="29" cy="7"/>
              </a:xfrm>
              <a:custGeom>
                <a:avLst/>
                <a:gdLst>
                  <a:gd name="T0" fmla="*/ 0 w 179"/>
                  <a:gd name="T1" fmla="*/ 0 h 43"/>
                  <a:gd name="T2" fmla="*/ 0 w 179"/>
                  <a:gd name="T3" fmla="*/ 0 h 43"/>
                  <a:gd name="T4" fmla="*/ 0 w 179"/>
                  <a:gd name="T5" fmla="*/ 0 h 43"/>
                  <a:gd name="T6" fmla="*/ 0 w 179"/>
                  <a:gd name="T7" fmla="*/ 0 h 43"/>
                  <a:gd name="T8" fmla="*/ 0 w 179"/>
                  <a:gd name="T9" fmla="*/ 0 h 43"/>
                  <a:gd name="T10" fmla="*/ 0 w 179"/>
                  <a:gd name="T11" fmla="*/ 0 h 43"/>
                  <a:gd name="T12" fmla="*/ 0 w 179"/>
                  <a:gd name="T13" fmla="*/ 0 h 43"/>
                  <a:gd name="T14" fmla="*/ 0 w 179"/>
                  <a:gd name="T15" fmla="*/ 0 h 43"/>
                  <a:gd name="T16" fmla="*/ 0 w 179"/>
                  <a:gd name="T17" fmla="*/ 0 h 43"/>
                  <a:gd name="T18" fmla="*/ 0 w 179"/>
                  <a:gd name="T19" fmla="*/ 0 h 43"/>
                  <a:gd name="T20" fmla="*/ 0 w 179"/>
                  <a:gd name="T21" fmla="*/ 0 h 43"/>
                  <a:gd name="T22" fmla="*/ 0 w 179"/>
                  <a:gd name="T23" fmla="*/ 0 h 43"/>
                  <a:gd name="T24" fmla="*/ 0 w 179"/>
                  <a:gd name="T25" fmla="*/ 0 h 43"/>
                  <a:gd name="T26" fmla="*/ 0 w 179"/>
                  <a:gd name="T27" fmla="*/ 0 h 43"/>
                  <a:gd name="T28" fmla="*/ 0 w 179"/>
                  <a:gd name="T29" fmla="*/ 0 h 4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9" h="43">
                    <a:moveTo>
                      <a:pt x="0" y="0"/>
                    </a:moveTo>
                    <a:lnTo>
                      <a:pt x="6" y="11"/>
                    </a:lnTo>
                    <a:lnTo>
                      <a:pt x="38" y="10"/>
                    </a:lnTo>
                    <a:lnTo>
                      <a:pt x="50" y="16"/>
                    </a:lnTo>
                    <a:lnTo>
                      <a:pt x="76" y="29"/>
                    </a:lnTo>
                    <a:lnTo>
                      <a:pt x="112" y="37"/>
                    </a:lnTo>
                    <a:lnTo>
                      <a:pt x="150" y="38"/>
                    </a:lnTo>
                    <a:lnTo>
                      <a:pt x="179" y="43"/>
                    </a:lnTo>
                    <a:lnTo>
                      <a:pt x="155" y="34"/>
                    </a:lnTo>
                    <a:lnTo>
                      <a:pt x="125" y="29"/>
                    </a:lnTo>
                    <a:lnTo>
                      <a:pt x="105" y="29"/>
                    </a:lnTo>
                    <a:lnTo>
                      <a:pt x="76" y="21"/>
                    </a:lnTo>
                    <a:lnTo>
                      <a:pt x="53" y="8"/>
                    </a:lnTo>
                    <a:lnTo>
                      <a:pt x="4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8" name="Freeform 258"/>
              <p:cNvSpPr>
                <a:spLocks/>
              </p:cNvSpPr>
              <p:nvPr/>
            </p:nvSpPr>
            <p:spPr bwMode="auto">
              <a:xfrm>
                <a:off x="5362" y="1894"/>
                <a:ext cx="4" cy="4"/>
              </a:xfrm>
              <a:custGeom>
                <a:avLst/>
                <a:gdLst>
                  <a:gd name="T0" fmla="*/ 0 w 20"/>
                  <a:gd name="T1" fmla="*/ 0 h 24"/>
                  <a:gd name="T2" fmla="*/ 0 w 20"/>
                  <a:gd name="T3" fmla="*/ 0 h 24"/>
                  <a:gd name="T4" fmla="*/ 0 w 20"/>
                  <a:gd name="T5" fmla="*/ 0 h 24"/>
                  <a:gd name="T6" fmla="*/ 0 w 20"/>
                  <a:gd name="T7" fmla="*/ 0 h 24"/>
                  <a:gd name="T8" fmla="*/ 0 w 20"/>
                  <a:gd name="T9" fmla="*/ 0 h 24"/>
                  <a:gd name="T10" fmla="*/ 0 w 20"/>
                  <a:gd name="T11" fmla="*/ 0 h 24"/>
                  <a:gd name="T12" fmla="*/ 0 w 20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0" h="24">
                    <a:moveTo>
                      <a:pt x="4" y="0"/>
                    </a:moveTo>
                    <a:lnTo>
                      <a:pt x="12" y="6"/>
                    </a:lnTo>
                    <a:lnTo>
                      <a:pt x="9" y="15"/>
                    </a:lnTo>
                    <a:lnTo>
                      <a:pt x="0" y="24"/>
                    </a:lnTo>
                    <a:lnTo>
                      <a:pt x="17" y="18"/>
                    </a:lnTo>
                    <a:lnTo>
                      <a:pt x="2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9" name="Freeform 259"/>
              <p:cNvSpPr>
                <a:spLocks/>
              </p:cNvSpPr>
              <p:nvPr/>
            </p:nvSpPr>
            <p:spPr bwMode="auto">
              <a:xfrm>
                <a:off x="5331" y="1869"/>
                <a:ext cx="17" cy="8"/>
              </a:xfrm>
              <a:custGeom>
                <a:avLst/>
                <a:gdLst>
                  <a:gd name="T0" fmla="*/ 0 w 104"/>
                  <a:gd name="T1" fmla="*/ 0 h 48"/>
                  <a:gd name="T2" fmla="*/ 0 w 104"/>
                  <a:gd name="T3" fmla="*/ 0 h 48"/>
                  <a:gd name="T4" fmla="*/ 0 w 104"/>
                  <a:gd name="T5" fmla="*/ 0 h 48"/>
                  <a:gd name="T6" fmla="*/ 0 w 104"/>
                  <a:gd name="T7" fmla="*/ 0 h 48"/>
                  <a:gd name="T8" fmla="*/ 0 w 104"/>
                  <a:gd name="T9" fmla="*/ 0 h 48"/>
                  <a:gd name="T10" fmla="*/ 0 w 104"/>
                  <a:gd name="T11" fmla="*/ 0 h 48"/>
                  <a:gd name="T12" fmla="*/ 0 w 104"/>
                  <a:gd name="T13" fmla="*/ 0 h 48"/>
                  <a:gd name="T14" fmla="*/ 0 w 104"/>
                  <a:gd name="T15" fmla="*/ 0 h 48"/>
                  <a:gd name="T16" fmla="*/ 0 w 104"/>
                  <a:gd name="T17" fmla="*/ 0 h 48"/>
                  <a:gd name="T18" fmla="*/ 0 w 104"/>
                  <a:gd name="T19" fmla="*/ 0 h 48"/>
                  <a:gd name="T20" fmla="*/ 0 w 104"/>
                  <a:gd name="T21" fmla="*/ 0 h 48"/>
                  <a:gd name="T22" fmla="*/ 0 w 104"/>
                  <a:gd name="T23" fmla="*/ 0 h 48"/>
                  <a:gd name="T24" fmla="*/ 0 w 104"/>
                  <a:gd name="T25" fmla="*/ 0 h 4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04" h="48">
                    <a:moveTo>
                      <a:pt x="0" y="45"/>
                    </a:moveTo>
                    <a:lnTo>
                      <a:pt x="11" y="48"/>
                    </a:lnTo>
                    <a:lnTo>
                      <a:pt x="25" y="33"/>
                    </a:lnTo>
                    <a:lnTo>
                      <a:pt x="46" y="25"/>
                    </a:lnTo>
                    <a:lnTo>
                      <a:pt x="56" y="14"/>
                    </a:lnTo>
                    <a:lnTo>
                      <a:pt x="66" y="9"/>
                    </a:lnTo>
                    <a:lnTo>
                      <a:pt x="89" y="4"/>
                    </a:lnTo>
                    <a:lnTo>
                      <a:pt x="104" y="1"/>
                    </a:lnTo>
                    <a:lnTo>
                      <a:pt x="84" y="0"/>
                    </a:lnTo>
                    <a:lnTo>
                      <a:pt x="58" y="4"/>
                    </a:lnTo>
                    <a:lnTo>
                      <a:pt x="49" y="12"/>
                    </a:lnTo>
                    <a:lnTo>
                      <a:pt x="37" y="20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0" name="Freeform 260"/>
              <p:cNvSpPr>
                <a:spLocks/>
              </p:cNvSpPr>
              <p:nvPr/>
            </p:nvSpPr>
            <p:spPr bwMode="auto">
              <a:xfrm>
                <a:off x="5357" y="1866"/>
                <a:ext cx="27" cy="7"/>
              </a:xfrm>
              <a:custGeom>
                <a:avLst/>
                <a:gdLst>
                  <a:gd name="T0" fmla="*/ 0 w 166"/>
                  <a:gd name="T1" fmla="*/ 0 h 42"/>
                  <a:gd name="T2" fmla="*/ 0 w 166"/>
                  <a:gd name="T3" fmla="*/ 0 h 42"/>
                  <a:gd name="T4" fmla="*/ 0 w 166"/>
                  <a:gd name="T5" fmla="*/ 0 h 42"/>
                  <a:gd name="T6" fmla="*/ 0 w 166"/>
                  <a:gd name="T7" fmla="*/ 0 h 42"/>
                  <a:gd name="T8" fmla="*/ 0 w 166"/>
                  <a:gd name="T9" fmla="*/ 0 h 42"/>
                  <a:gd name="T10" fmla="*/ 0 w 166"/>
                  <a:gd name="T11" fmla="*/ 0 h 42"/>
                  <a:gd name="T12" fmla="*/ 0 w 166"/>
                  <a:gd name="T13" fmla="*/ 0 h 42"/>
                  <a:gd name="T14" fmla="*/ 0 w 166"/>
                  <a:gd name="T15" fmla="*/ 0 h 42"/>
                  <a:gd name="T16" fmla="*/ 0 w 166"/>
                  <a:gd name="T17" fmla="*/ 0 h 42"/>
                  <a:gd name="T18" fmla="*/ 0 w 166"/>
                  <a:gd name="T19" fmla="*/ 0 h 42"/>
                  <a:gd name="T20" fmla="*/ 0 w 166"/>
                  <a:gd name="T21" fmla="*/ 0 h 42"/>
                  <a:gd name="T22" fmla="*/ 0 w 166"/>
                  <a:gd name="T23" fmla="*/ 0 h 42"/>
                  <a:gd name="T24" fmla="*/ 0 w 166"/>
                  <a:gd name="T25" fmla="*/ 0 h 42"/>
                  <a:gd name="T26" fmla="*/ 0 w 166"/>
                  <a:gd name="T27" fmla="*/ 0 h 42"/>
                  <a:gd name="T28" fmla="*/ 0 w 166"/>
                  <a:gd name="T29" fmla="*/ 0 h 42"/>
                  <a:gd name="T30" fmla="*/ 0 w 166"/>
                  <a:gd name="T31" fmla="*/ 0 h 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6" h="42">
                    <a:moveTo>
                      <a:pt x="0" y="10"/>
                    </a:moveTo>
                    <a:lnTo>
                      <a:pt x="35" y="6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85" y="5"/>
                    </a:lnTo>
                    <a:lnTo>
                      <a:pt x="94" y="14"/>
                    </a:lnTo>
                    <a:lnTo>
                      <a:pt x="111" y="23"/>
                    </a:lnTo>
                    <a:lnTo>
                      <a:pt x="143" y="36"/>
                    </a:lnTo>
                    <a:lnTo>
                      <a:pt x="166" y="36"/>
                    </a:lnTo>
                    <a:lnTo>
                      <a:pt x="142" y="42"/>
                    </a:lnTo>
                    <a:lnTo>
                      <a:pt x="126" y="39"/>
                    </a:lnTo>
                    <a:lnTo>
                      <a:pt x="91" y="22"/>
                    </a:lnTo>
                    <a:lnTo>
                      <a:pt x="79" y="10"/>
                    </a:lnTo>
                    <a:lnTo>
                      <a:pt x="55" y="8"/>
                    </a:lnTo>
                    <a:lnTo>
                      <a:pt x="35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1" name="Freeform 261"/>
              <p:cNvSpPr>
                <a:spLocks/>
              </p:cNvSpPr>
              <p:nvPr/>
            </p:nvSpPr>
            <p:spPr bwMode="auto">
              <a:xfrm>
                <a:off x="5335" y="1874"/>
                <a:ext cx="6" cy="5"/>
              </a:xfrm>
              <a:custGeom>
                <a:avLst/>
                <a:gdLst>
                  <a:gd name="T0" fmla="*/ 0 w 33"/>
                  <a:gd name="T1" fmla="*/ 0 h 30"/>
                  <a:gd name="T2" fmla="*/ 0 w 33"/>
                  <a:gd name="T3" fmla="*/ 0 h 30"/>
                  <a:gd name="T4" fmla="*/ 0 w 33"/>
                  <a:gd name="T5" fmla="*/ 0 h 30"/>
                  <a:gd name="T6" fmla="*/ 0 w 33"/>
                  <a:gd name="T7" fmla="*/ 0 h 30"/>
                  <a:gd name="T8" fmla="*/ 0 w 33"/>
                  <a:gd name="T9" fmla="*/ 0 h 30"/>
                  <a:gd name="T10" fmla="*/ 0 w 33"/>
                  <a:gd name="T11" fmla="*/ 0 h 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30">
                    <a:moveTo>
                      <a:pt x="25" y="0"/>
                    </a:moveTo>
                    <a:lnTo>
                      <a:pt x="33" y="11"/>
                    </a:lnTo>
                    <a:lnTo>
                      <a:pt x="23" y="24"/>
                    </a:lnTo>
                    <a:lnTo>
                      <a:pt x="0" y="30"/>
                    </a:lnTo>
                    <a:lnTo>
                      <a:pt x="25" y="1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2" name="Freeform 262"/>
              <p:cNvSpPr>
                <a:spLocks/>
              </p:cNvSpPr>
              <p:nvPr/>
            </p:nvSpPr>
            <p:spPr bwMode="auto">
              <a:xfrm>
                <a:off x="5329" y="1870"/>
                <a:ext cx="6" cy="4"/>
              </a:xfrm>
              <a:custGeom>
                <a:avLst/>
                <a:gdLst>
                  <a:gd name="T0" fmla="*/ 0 w 33"/>
                  <a:gd name="T1" fmla="*/ 0 h 28"/>
                  <a:gd name="T2" fmla="*/ 0 w 33"/>
                  <a:gd name="T3" fmla="*/ 0 h 28"/>
                  <a:gd name="T4" fmla="*/ 0 w 33"/>
                  <a:gd name="T5" fmla="*/ 0 h 28"/>
                  <a:gd name="T6" fmla="*/ 0 w 33"/>
                  <a:gd name="T7" fmla="*/ 0 h 28"/>
                  <a:gd name="T8" fmla="*/ 0 w 33"/>
                  <a:gd name="T9" fmla="*/ 0 h 28"/>
                  <a:gd name="T10" fmla="*/ 0 w 33"/>
                  <a:gd name="T11" fmla="*/ 0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28">
                    <a:moveTo>
                      <a:pt x="33" y="16"/>
                    </a:moveTo>
                    <a:lnTo>
                      <a:pt x="25" y="0"/>
                    </a:lnTo>
                    <a:lnTo>
                      <a:pt x="24" y="13"/>
                    </a:lnTo>
                    <a:lnTo>
                      <a:pt x="0" y="26"/>
                    </a:lnTo>
                    <a:lnTo>
                      <a:pt x="3" y="28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3" name="Freeform 263"/>
              <p:cNvSpPr>
                <a:spLocks/>
              </p:cNvSpPr>
              <p:nvPr/>
            </p:nvSpPr>
            <p:spPr bwMode="auto">
              <a:xfrm>
                <a:off x="5399" y="1876"/>
                <a:ext cx="6" cy="7"/>
              </a:xfrm>
              <a:custGeom>
                <a:avLst/>
                <a:gdLst>
                  <a:gd name="T0" fmla="*/ 0 w 37"/>
                  <a:gd name="T1" fmla="*/ 0 h 42"/>
                  <a:gd name="T2" fmla="*/ 0 w 37"/>
                  <a:gd name="T3" fmla="*/ 0 h 42"/>
                  <a:gd name="T4" fmla="*/ 0 w 37"/>
                  <a:gd name="T5" fmla="*/ 0 h 42"/>
                  <a:gd name="T6" fmla="*/ 0 w 37"/>
                  <a:gd name="T7" fmla="*/ 0 h 42"/>
                  <a:gd name="T8" fmla="*/ 0 w 37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42">
                    <a:moveTo>
                      <a:pt x="0" y="0"/>
                    </a:moveTo>
                    <a:lnTo>
                      <a:pt x="8" y="21"/>
                    </a:lnTo>
                    <a:lnTo>
                      <a:pt x="23" y="39"/>
                    </a:lnTo>
                    <a:lnTo>
                      <a:pt x="37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4" name="Freeform 264"/>
              <p:cNvSpPr>
                <a:spLocks/>
              </p:cNvSpPr>
              <p:nvPr/>
            </p:nvSpPr>
            <p:spPr bwMode="auto">
              <a:xfrm>
                <a:off x="5420" y="1907"/>
                <a:ext cx="9" cy="6"/>
              </a:xfrm>
              <a:custGeom>
                <a:avLst/>
                <a:gdLst>
                  <a:gd name="T0" fmla="*/ 0 w 50"/>
                  <a:gd name="T1" fmla="*/ 0 h 39"/>
                  <a:gd name="T2" fmla="*/ 0 w 50"/>
                  <a:gd name="T3" fmla="*/ 0 h 39"/>
                  <a:gd name="T4" fmla="*/ 0 w 50"/>
                  <a:gd name="T5" fmla="*/ 0 h 39"/>
                  <a:gd name="T6" fmla="*/ 0 w 50"/>
                  <a:gd name="T7" fmla="*/ 0 h 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0" h="39">
                    <a:moveTo>
                      <a:pt x="50" y="0"/>
                    </a:moveTo>
                    <a:lnTo>
                      <a:pt x="17" y="14"/>
                    </a:lnTo>
                    <a:lnTo>
                      <a:pt x="0" y="39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402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23" name="Group 265"/>
            <p:cNvGrpSpPr>
              <a:grpSpLocks/>
            </p:cNvGrpSpPr>
            <p:nvPr/>
          </p:nvGrpSpPr>
          <p:grpSpPr bwMode="auto">
            <a:xfrm>
              <a:off x="5432" y="1894"/>
              <a:ext cx="37" cy="45"/>
              <a:chOff x="5432" y="1894"/>
              <a:chExt cx="37" cy="45"/>
            </a:xfrm>
          </p:grpSpPr>
          <p:sp>
            <p:nvSpPr>
              <p:cNvPr id="10424" name="Freeform 266"/>
              <p:cNvSpPr>
                <a:spLocks/>
              </p:cNvSpPr>
              <p:nvPr/>
            </p:nvSpPr>
            <p:spPr bwMode="auto">
              <a:xfrm>
                <a:off x="5432" y="1894"/>
                <a:ext cx="37" cy="45"/>
              </a:xfrm>
              <a:custGeom>
                <a:avLst/>
                <a:gdLst>
                  <a:gd name="T0" fmla="*/ 0 w 219"/>
                  <a:gd name="T1" fmla="*/ 0 h 267"/>
                  <a:gd name="T2" fmla="*/ 0 w 219"/>
                  <a:gd name="T3" fmla="*/ 0 h 267"/>
                  <a:gd name="T4" fmla="*/ 0 w 219"/>
                  <a:gd name="T5" fmla="*/ 0 h 267"/>
                  <a:gd name="T6" fmla="*/ 0 w 219"/>
                  <a:gd name="T7" fmla="*/ 0 h 267"/>
                  <a:gd name="T8" fmla="*/ 0 w 219"/>
                  <a:gd name="T9" fmla="*/ 0 h 267"/>
                  <a:gd name="T10" fmla="*/ 0 w 219"/>
                  <a:gd name="T11" fmla="*/ 0 h 267"/>
                  <a:gd name="T12" fmla="*/ 0 w 219"/>
                  <a:gd name="T13" fmla="*/ 0 h 267"/>
                  <a:gd name="T14" fmla="*/ 0 w 219"/>
                  <a:gd name="T15" fmla="*/ 0 h 267"/>
                  <a:gd name="T16" fmla="*/ 0 w 219"/>
                  <a:gd name="T17" fmla="*/ 0 h 267"/>
                  <a:gd name="T18" fmla="*/ 0 w 219"/>
                  <a:gd name="T19" fmla="*/ 0 h 2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9" h="267">
                    <a:moveTo>
                      <a:pt x="77" y="17"/>
                    </a:moveTo>
                    <a:lnTo>
                      <a:pt x="42" y="55"/>
                    </a:lnTo>
                    <a:lnTo>
                      <a:pt x="26" y="87"/>
                    </a:lnTo>
                    <a:lnTo>
                      <a:pt x="11" y="138"/>
                    </a:lnTo>
                    <a:lnTo>
                      <a:pt x="11" y="167"/>
                    </a:lnTo>
                    <a:lnTo>
                      <a:pt x="0" y="210"/>
                    </a:lnTo>
                    <a:lnTo>
                      <a:pt x="178" y="267"/>
                    </a:lnTo>
                    <a:lnTo>
                      <a:pt x="219" y="0"/>
                    </a:lnTo>
                    <a:lnTo>
                      <a:pt x="146" y="17"/>
                    </a:lnTo>
                    <a:lnTo>
                      <a:pt x="77" y="17"/>
                    </a:lnTo>
                    <a:close/>
                  </a:path>
                </a:pathLst>
              </a:custGeom>
              <a:solidFill>
                <a:srgbClr val="C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5" name="Freeform 267"/>
              <p:cNvSpPr>
                <a:spLocks/>
              </p:cNvSpPr>
              <p:nvPr/>
            </p:nvSpPr>
            <p:spPr bwMode="auto">
              <a:xfrm>
                <a:off x="5436" y="1898"/>
                <a:ext cx="29" cy="37"/>
              </a:xfrm>
              <a:custGeom>
                <a:avLst/>
                <a:gdLst>
                  <a:gd name="T0" fmla="*/ 0 w 175"/>
                  <a:gd name="T1" fmla="*/ 0 h 220"/>
                  <a:gd name="T2" fmla="*/ 0 w 175"/>
                  <a:gd name="T3" fmla="*/ 0 h 220"/>
                  <a:gd name="T4" fmla="*/ 0 w 175"/>
                  <a:gd name="T5" fmla="*/ 0 h 220"/>
                  <a:gd name="T6" fmla="*/ 0 w 175"/>
                  <a:gd name="T7" fmla="*/ 0 h 220"/>
                  <a:gd name="T8" fmla="*/ 0 w 175"/>
                  <a:gd name="T9" fmla="*/ 0 h 220"/>
                  <a:gd name="T10" fmla="*/ 0 w 175"/>
                  <a:gd name="T11" fmla="*/ 0 h 220"/>
                  <a:gd name="T12" fmla="*/ 0 w 175"/>
                  <a:gd name="T13" fmla="*/ 0 h 220"/>
                  <a:gd name="T14" fmla="*/ 0 w 175"/>
                  <a:gd name="T15" fmla="*/ 0 h 220"/>
                  <a:gd name="T16" fmla="*/ 0 w 175"/>
                  <a:gd name="T17" fmla="*/ 0 h 22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75" h="220">
                    <a:moveTo>
                      <a:pt x="69" y="7"/>
                    </a:moveTo>
                    <a:lnTo>
                      <a:pt x="38" y="42"/>
                    </a:lnTo>
                    <a:lnTo>
                      <a:pt x="12" y="92"/>
                    </a:lnTo>
                    <a:lnTo>
                      <a:pt x="6" y="128"/>
                    </a:lnTo>
                    <a:lnTo>
                      <a:pt x="0" y="171"/>
                    </a:lnTo>
                    <a:lnTo>
                      <a:pt x="140" y="220"/>
                    </a:lnTo>
                    <a:lnTo>
                      <a:pt x="175" y="0"/>
                    </a:lnTo>
                    <a:lnTo>
                      <a:pt x="122" y="10"/>
                    </a:lnTo>
                    <a:lnTo>
                      <a:pt x="69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90" name="Freeform 268"/>
          <p:cNvSpPr>
            <a:spLocks/>
          </p:cNvSpPr>
          <p:nvPr/>
        </p:nvSpPr>
        <p:spPr bwMode="auto">
          <a:xfrm>
            <a:off x="8707438" y="4383088"/>
            <a:ext cx="195262" cy="212725"/>
          </a:xfrm>
          <a:custGeom>
            <a:avLst/>
            <a:gdLst>
              <a:gd name="T0" fmla="*/ 2147483646 w 741"/>
              <a:gd name="T1" fmla="*/ 2147483646 h 807"/>
              <a:gd name="T2" fmla="*/ 2147483646 w 741"/>
              <a:gd name="T3" fmla="*/ 2147483646 h 807"/>
              <a:gd name="T4" fmla="*/ 2147483646 w 741"/>
              <a:gd name="T5" fmla="*/ 2147483646 h 807"/>
              <a:gd name="T6" fmla="*/ 2147483646 w 741"/>
              <a:gd name="T7" fmla="*/ 2147483646 h 807"/>
              <a:gd name="T8" fmla="*/ 2147483646 w 741"/>
              <a:gd name="T9" fmla="*/ 2147483646 h 807"/>
              <a:gd name="T10" fmla="*/ 2147483646 w 741"/>
              <a:gd name="T11" fmla="*/ 2147483646 h 807"/>
              <a:gd name="T12" fmla="*/ 2147483646 w 741"/>
              <a:gd name="T13" fmla="*/ 2147483646 h 807"/>
              <a:gd name="T14" fmla="*/ 2147483646 w 741"/>
              <a:gd name="T15" fmla="*/ 2147483646 h 807"/>
              <a:gd name="T16" fmla="*/ 2147483646 w 741"/>
              <a:gd name="T17" fmla="*/ 2147483646 h 807"/>
              <a:gd name="T18" fmla="*/ 0 w 741"/>
              <a:gd name="T19" fmla="*/ 2147483646 h 807"/>
              <a:gd name="T20" fmla="*/ 0 w 741"/>
              <a:gd name="T21" fmla="*/ 2147483646 h 807"/>
              <a:gd name="T22" fmla="*/ 2147483646 w 741"/>
              <a:gd name="T23" fmla="*/ 2147483646 h 807"/>
              <a:gd name="T24" fmla="*/ 2147483646 w 741"/>
              <a:gd name="T25" fmla="*/ 2147483646 h 807"/>
              <a:gd name="T26" fmla="*/ 2147483646 w 741"/>
              <a:gd name="T27" fmla="*/ 2147483646 h 807"/>
              <a:gd name="T28" fmla="*/ 2147483646 w 741"/>
              <a:gd name="T29" fmla="*/ 2147483646 h 807"/>
              <a:gd name="T30" fmla="*/ 2147483646 w 741"/>
              <a:gd name="T31" fmla="*/ 2147483646 h 807"/>
              <a:gd name="T32" fmla="*/ 2147483646 w 741"/>
              <a:gd name="T33" fmla="*/ 2147483646 h 807"/>
              <a:gd name="T34" fmla="*/ 2147483646 w 741"/>
              <a:gd name="T35" fmla="*/ 2147483646 h 807"/>
              <a:gd name="T36" fmla="*/ 2147483646 w 741"/>
              <a:gd name="T37" fmla="*/ 2147483646 h 807"/>
              <a:gd name="T38" fmla="*/ 2147483646 w 741"/>
              <a:gd name="T39" fmla="*/ 2147483646 h 807"/>
              <a:gd name="T40" fmla="*/ 2147483646 w 741"/>
              <a:gd name="T41" fmla="*/ 2147483646 h 807"/>
              <a:gd name="T42" fmla="*/ 2147483646 w 741"/>
              <a:gd name="T43" fmla="*/ 2147483646 h 807"/>
              <a:gd name="T44" fmla="*/ 2147483646 w 741"/>
              <a:gd name="T45" fmla="*/ 2147483646 h 807"/>
              <a:gd name="T46" fmla="*/ 2147483646 w 741"/>
              <a:gd name="T47" fmla="*/ 2147483646 h 807"/>
              <a:gd name="T48" fmla="*/ 2147483646 w 741"/>
              <a:gd name="T49" fmla="*/ 2147483646 h 807"/>
              <a:gd name="T50" fmla="*/ 2147483646 w 741"/>
              <a:gd name="T51" fmla="*/ 2147483646 h 807"/>
              <a:gd name="T52" fmla="*/ 2147483646 w 741"/>
              <a:gd name="T53" fmla="*/ 2147483646 h 807"/>
              <a:gd name="T54" fmla="*/ 2147483646 w 741"/>
              <a:gd name="T55" fmla="*/ 2147483646 h 807"/>
              <a:gd name="T56" fmla="*/ 2147483646 w 741"/>
              <a:gd name="T57" fmla="*/ 2147483646 h 807"/>
              <a:gd name="T58" fmla="*/ 2147483646 w 741"/>
              <a:gd name="T59" fmla="*/ 2147483646 h 807"/>
              <a:gd name="T60" fmla="*/ 2147483646 w 741"/>
              <a:gd name="T61" fmla="*/ 2147483646 h 807"/>
              <a:gd name="T62" fmla="*/ 2147483646 w 741"/>
              <a:gd name="T63" fmla="*/ 2147483646 h 807"/>
              <a:gd name="T64" fmla="*/ 2147483646 w 741"/>
              <a:gd name="T65" fmla="*/ 2147483646 h 807"/>
              <a:gd name="T66" fmla="*/ 2147483646 w 741"/>
              <a:gd name="T67" fmla="*/ 0 h 807"/>
              <a:gd name="T68" fmla="*/ 2147483646 w 741"/>
              <a:gd name="T69" fmla="*/ 2147483646 h 807"/>
              <a:gd name="T70" fmla="*/ 2147483646 w 741"/>
              <a:gd name="T71" fmla="*/ 2147483646 h 80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41" h="807">
                <a:moveTo>
                  <a:pt x="243" y="26"/>
                </a:moveTo>
                <a:lnTo>
                  <a:pt x="179" y="74"/>
                </a:lnTo>
                <a:lnTo>
                  <a:pt x="144" y="131"/>
                </a:lnTo>
                <a:lnTo>
                  <a:pt x="112" y="192"/>
                </a:lnTo>
                <a:lnTo>
                  <a:pt x="92" y="224"/>
                </a:lnTo>
                <a:lnTo>
                  <a:pt x="92" y="259"/>
                </a:lnTo>
                <a:lnTo>
                  <a:pt x="109" y="300"/>
                </a:lnTo>
                <a:lnTo>
                  <a:pt x="77" y="332"/>
                </a:lnTo>
                <a:lnTo>
                  <a:pt x="26" y="420"/>
                </a:lnTo>
                <a:lnTo>
                  <a:pt x="0" y="467"/>
                </a:lnTo>
                <a:lnTo>
                  <a:pt x="0" y="482"/>
                </a:lnTo>
                <a:lnTo>
                  <a:pt x="6" y="498"/>
                </a:lnTo>
                <a:lnTo>
                  <a:pt x="28" y="503"/>
                </a:lnTo>
                <a:lnTo>
                  <a:pt x="60" y="504"/>
                </a:lnTo>
                <a:lnTo>
                  <a:pt x="79" y="511"/>
                </a:lnTo>
                <a:lnTo>
                  <a:pt x="77" y="546"/>
                </a:lnTo>
                <a:lnTo>
                  <a:pt x="67" y="587"/>
                </a:lnTo>
                <a:lnTo>
                  <a:pt x="86" y="609"/>
                </a:lnTo>
                <a:lnTo>
                  <a:pt x="80" y="639"/>
                </a:lnTo>
                <a:lnTo>
                  <a:pt x="95" y="659"/>
                </a:lnTo>
                <a:lnTo>
                  <a:pt x="110" y="713"/>
                </a:lnTo>
                <a:lnTo>
                  <a:pt x="133" y="728"/>
                </a:lnTo>
                <a:lnTo>
                  <a:pt x="167" y="728"/>
                </a:lnTo>
                <a:lnTo>
                  <a:pt x="217" y="721"/>
                </a:lnTo>
                <a:lnTo>
                  <a:pt x="269" y="713"/>
                </a:lnTo>
                <a:lnTo>
                  <a:pt x="263" y="807"/>
                </a:lnTo>
                <a:lnTo>
                  <a:pt x="658" y="681"/>
                </a:lnTo>
                <a:lnTo>
                  <a:pt x="626" y="606"/>
                </a:lnTo>
                <a:lnTo>
                  <a:pt x="634" y="549"/>
                </a:lnTo>
                <a:lnTo>
                  <a:pt x="741" y="441"/>
                </a:lnTo>
                <a:lnTo>
                  <a:pt x="741" y="155"/>
                </a:lnTo>
                <a:lnTo>
                  <a:pt x="668" y="77"/>
                </a:lnTo>
                <a:lnTo>
                  <a:pt x="577" y="35"/>
                </a:lnTo>
                <a:lnTo>
                  <a:pt x="481" y="0"/>
                </a:lnTo>
                <a:lnTo>
                  <a:pt x="355" y="18"/>
                </a:lnTo>
                <a:lnTo>
                  <a:pt x="243" y="26"/>
                </a:lnTo>
                <a:close/>
              </a:path>
            </a:pathLst>
          </a:custGeom>
          <a:solidFill>
            <a:srgbClr val="FFC080"/>
          </a:solidFill>
          <a:ln w="1588">
            <a:solidFill>
              <a:srgbClr val="402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1" name="Freeform 269"/>
          <p:cNvSpPr>
            <a:spLocks/>
          </p:cNvSpPr>
          <p:nvPr/>
        </p:nvSpPr>
        <p:spPr bwMode="auto">
          <a:xfrm>
            <a:off x="8716963" y="4511675"/>
            <a:ext cx="11112" cy="3175"/>
          </a:xfrm>
          <a:custGeom>
            <a:avLst/>
            <a:gdLst>
              <a:gd name="T0" fmla="*/ 0 w 42"/>
              <a:gd name="T1" fmla="*/ 2147483646 h 9"/>
              <a:gd name="T2" fmla="*/ 2147483646 w 42"/>
              <a:gd name="T3" fmla="*/ 2147483646 h 9"/>
              <a:gd name="T4" fmla="*/ 2147483646 w 42"/>
              <a:gd name="T5" fmla="*/ 2147483646 h 9"/>
              <a:gd name="T6" fmla="*/ 2147483646 w 42"/>
              <a:gd name="T7" fmla="*/ 2147483646 h 9"/>
              <a:gd name="T8" fmla="*/ 2147483646 w 42"/>
              <a:gd name="T9" fmla="*/ 2147483646 h 9"/>
              <a:gd name="T10" fmla="*/ 2147483646 w 42"/>
              <a:gd name="T11" fmla="*/ 0 h 9"/>
              <a:gd name="T12" fmla="*/ 0 w 42"/>
              <a:gd name="T13" fmla="*/ 214748364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" h="9">
                <a:moveTo>
                  <a:pt x="0" y="3"/>
                </a:moveTo>
                <a:lnTo>
                  <a:pt x="9" y="8"/>
                </a:lnTo>
                <a:lnTo>
                  <a:pt x="30" y="6"/>
                </a:lnTo>
                <a:lnTo>
                  <a:pt x="39" y="9"/>
                </a:lnTo>
                <a:lnTo>
                  <a:pt x="42" y="2"/>
                </a:lnTo>
                <a:lnTo>
                  <a:pt x="29" y="0"/>
                </a:lnTo>
                <a:lnTo>
                  <a:pt x="0" y="3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2" name="Freeform 270"/>
          <p:cNvSpPr>
            <a:spLocks/>
          </p:cNvSpPr>
          <p:nvPr/>
        </p:nvSpPr>
        <p:spPr bwMode="auto">
          <a:xfrm>
            <a:off x="8728075" y="4503738"/>
            <a:ext cx="4763" cy="7937"/>
          </a:xfrm>
          <a:custGeom>
            <a:avLst/>
            <a:gdLst>
              <a:gd name="T0" fmla="*/ 0 w 17"/>
              <a:gd name="T1" fmla="*/ 0 h 31"/>
              <a:gd name="T2" fmla="*/ 2147483646 w 17"/>
              <a:gd name="T3" fmla="*/ 2147483646 h 31"/>
              <a:gd name="T4" fmla="*/ 2147483646 w 17"/>
              <a:gd name="T5" fmla="*/ 2147483646 h 31"/>
              <a:gd name="T6" fmla="*/ 2147483646 w 17"/>
              <a:gd name="T7" fmla="*/ 2147483646 h 31"/>
              <a:gd name="T8" fmla="*/ 2147483646 w 17"/>
              <a:gd name="T9" fmla="*/ 2147483646 h 31"/>
              <a:gd name="T10" fmla="*/ 2147483646 w 17"/>
              <a:gd name="T11" fmla="*/ 2147483646 h 31"/>
              <a:gd name="T12" fmla="*/ 0 w 17"/>
              <a:gd name="T13" fmla="*/ 0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" h="31">
                <a:moveTo>
                  <a:pt x="0" y="0"/>
                </a:moveTo>
                <a:lnTo>
                  <a:pt x="11" y="7"/>
                </a:lnTo>
                <a:lnTo>
                  <a:pt x="11" y="16"/>
                </a:lnTo>
                <a:lnTo>
                  <a:pt x="13" y="31"/>
                </a:lnTo>
                <a:lnTo>
                  <a:pt x="17" y="12"/>
                </a:lnTo>
                <a:lnTo>
                  <a:pt x="17" y="1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3" name="Freeform 271"/>
          <p:cNvSpPr>
            <a:spLocks/>
          </p:cNvSpPr>
          <p:nvPr/>
        </p:nvSpPr>
        <p:spPr bwMode="auto">
          <a:xfrm>
            <a:off x="8736013" y="4476750"/>
            <a:ext cx="4762" cy="15875"/>
          </a:xfrm>
          <a:custGeom>
            <a:avLst/>
            <a:gdLst>
              <a:gd name="T0" fmla="*/ 2147483646 w 19"/>
              <a:gd name="T1" fmla="*/ 0 h 60"/>
              <a:gd name="T2" fmla="*/ 2147483646 w 19"/>
              <a:gd name="T3" fmla="*/ 2147483646 h 60"/>
              <a:gd name="T4" fmla="*/ 0 w 19"/>
              <a:gd name="T5" fmla="*/ 2147483646 h 60"/>
              <a:gd name="T6" fmla="*/ 2147483646 w 19"/>
              <a:gd name="T7" fmla="*/ 2147483646 h 60"/>
              <a:gd name="T8" fmla="*/ 2147483646 w 19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" h="60">
                <a:moveTo>
                  <a:pt x="19" y="0"/>
                </a:moveTo>
                <a:lnTo>
                  <a:pt x="5" y="34"/>
                </a:lnTo>
                <a:lnTo>
                  <a:pt x="0" y="60"/>
                </a:lnTo>
                <a:lnTo>
                  <a:pt x="9" y="43"/>
                </a:lnTo>
                <a:lnTo>
                  <a:pt x="19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4" name="Freeform 272"/>
          <p:cNvSpPr>
            <a:spLocks/>
          </p:cNvSpPr>
          <p:nvPr/>
        </p:nvSpPr>
        <p:spPr bwMode="auto">
          <a:xfrm>
            <a:off x="8739188" y="4460875"/>
            <a:ext cx="20637" cy="14288"/>
          </a:xfrm>
          <a:custGeom>
            <a:avLst/>
            <a:gdLst>
              <a:gd name="T0" fmla="*/ 0 w 80"/>
              <a:gd name="T1" fmla="*/ 0 h 51"/>
              <a:gd name="T2" fmla="*/ 2147483646 w 80"/>
              <a:gd name="T3" fmla="*/ 2147483646 h 51"/>
              <a:gd name="T4" fmla="*/ 2147483646 w 80"/>
              <a:gd name="T5" fmla="*/ 2147483646 h 51"/>
              <a:gd name="T6" fmla="*/ 2147483646 w 80"/>
              <a:gd name="T7" fmla="*/ 2147483646 h 51"/>
              <a:gd name="T8" fmla="*/ 2147483646 w 80"/>
              <a:gd name="T9" fmla="*/ 2147483646 h 51"/>
              <a:gd name="T10" fmla="*/ 2147483646 w 80"/>
              <a:gd name="T11" fmla="*/ 2147483646 h 51"/>
              <a:gd name="T12" fmla="*/ 2147483646 w 80"/>
              <a:gd name="T13" fmla="*/ 2147483646 h 51"/>
              <a:gd name="T14" fmla="*/ 2147483646 w 80"/>
              <a:gd name="T15" fmla="*/ 2147483646 h 51"/>
              <a:gd name="T16" fmla="*/ 2147483646 w 80"/>
              <a:gd name="T17" fmla="*/ 2147483646 h 51"/>
              <a:gd name="T18" fmla="*/ 2147483646 w 80"/>
              <a:gd name="T19" fmla="*/ 2147483646 h 51"/>
              <a:gd name="T20" fmla="*/ 0 w 80"/>
              <a:gd name="T21" fmla="*/ 0 h 5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" h="51">
                <a:moveTo>
                  <a:pt x="0" y="0"/>
                </a:moveTo>
                <a:lnTo>
                  <a:pt x="17" y="28"/>
                </a:lnTo>
                <a:lnTo>
                  <a:pt x="13" y="35"/>
                </a:lnTo>
                <a:lnTo>
                  <a:pt x="13" y="40"/>
                </a:lnTo>
                <a:lnTo>
                  <a:pt x="9" y="51"/>
                </a:lnTo>
                <a:lnTo>
                  <a:pt x="20" y="34"/>
                </a:lnTo>
                <a:lnTo>
                  <a:pt x="35" y="34"/>
                </a:lnTo>
                <a:lnTo>
                  <a:pt x="52" y="28"/>
                </a:lnTo>
                <a:lnTo>
                  <a:pt x="80" y="26"/>
                </a:lnTo>
                <a:lnTo>
                  <a:pt x="52" y="9"/>
                </a:lnTo>
                <a:lnTo>
                  <a:pt x="0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5" name="Freeform 273"/>
          <p:cNvSpPr>
            <a:spLocks/>
          </p:cNvSpPr>
          <p:nvPr/>
        </p:nvSpPr>
        <p:spPr bwMode="auto">
          <a:xfrm>
            <a:off x="8734425" y="4441825"/>
            <a:ext cx="34925" cy="12700"/>
          </a:xfrm>
          <a:custGeom>
            <a:avLst/>
            <a:gdLst>
              <a:gd name="T0" fmla="*/ 0 w 135"/>
              <a:gd name="T1" fmla="*/ 2147483646 h 48"/>
              <a:gd name="T2" fmla="*/ 2147483646 w 135"/>
              <a:gd name="T3" fmla="*/ 2147483646 h 48"/>
              <a:gd name="T4" fmla="*/ 2147483646 w 135"/>
              <a:gd name="T5" fmla="*/ 2147483646 h 48"/>
              <a:gd name="T6" fmla="*/ 2147483646 w 135"/>
              <a:gd name="T7" fmla="*/ 2147483646 h 48"/>
              <a:gd name="T8" fmla="*/ 2147483646 w 135"/>
              <a:gd name="T9" fmla="*/ 2147483646 h 48"/>
              <a:gd name="T10" fmla="*/ 2147483646 w 135"/>
              <a:gd name="T11" fmla="*/ 2147483646 h 48"/>
              <a:gd name="T12" fmla="*/ 2147483646 w 135"/>
              <a:gd name="T13" fmla="*/ 2147483646 h 48"/>
              <a:gd name="T14" fmla="*/ 2147483646 w 135"/>
              <a:gd name="T15" fmla="*/ 2147483646 h 48"/>
              <a:gd name="T16" fmla="*/ 2147483646 w 135"/>
              <a:gd name="T17" fmla="*/ 2147483646 h 48"/>
              <a:gd name="T18" fmla="*/ 2147483646 w 135"/>
              <a:gd name="T19" fmla="*/ 0 h 48"/>
              <a:gd name="T20" fmla="*/ 2147483646 w 135"/>
              <a:gd name="T21" fmla="*/ 2147483646 h 48"/>
              <a:gd name="T22" fmla="*/ 2147483646 w 135"/>
              <a:gd name="T23" fmla="*/ 2147483646 h 48"/>
              <a:gd name="T24" fmla="*/ 2147483646 w 135"/>
              <a:gd name="T25" fmla="*/ 2147483646 h 48"/>
              <a:gd name="T26" fmla="*/ 2147483646 w 135"/>
              <a:gd name="T27" fmla="*/ 2147483646 h 48"/>
              <a:gd name="T28" fmla="*/ 0 w 135"/>
              <a:gd name="T29" fmla="*/ 2147483646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5" h="48">
                <a:moveTo>
                  <a:pt x="0" y="25"/>
                </a:moveTo>
                <a:lnTo>
                  <a:pt x="6" y="42"/>
                </a:lnTo>
                <a:lnTo>
                  <a:pt x="20" y="48"/>
                </a:lnTo>
                <a:lnTo>
                  <a:pt x="42" y="34"/>
                </a:lnTo>
                <a:lnTo>
                  <a:pt x="69" y="25"/>
                </a:lnTo>
                <a:lnTo>
                  <a:pt x="113" y="24"/>
                </a:lnTo>
                <a:lnTo>
                  <a:pt x="135" y="27"/>
                </a:lnTo>
                <a:lnTo>
                  <a:pt x="101" y="12"/>
                </a:lnTo>
                <a:lnTo>
                  <a:pt x="77" y="6"/>
                </a:lnTo>
                <a:lnTo>
                  <a:pt x="80" y="0"/>
                </a:lnTo>
                <a:lnTo>
                  <a:pt x="57" y="9"/>
                </a:lnTo>
                <a:lnTo>
                  <a:pt x="59" y="3"/>
                </a:lnTo>
                <a:lnTo>
                  <a:pt x="40" y="12"/>
                </a:lnTo>
                <a:lnTo>
                  <a:pt x="23" y="12"/>
                </a:lnTo>
                <a:lnTo>
                  <a:pt x="0" y="25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6" name="Freeform 274"/>
          <p:cNvSpPr>
            <a:spLocks/>
          </p:cNvSpPr>
          <p:nvPr/>
        </p:nvSpPr>
        <p:spPr bwMode="auto">
          <a:xfrm>
            <a:off x="8813800" y="4459288"/>
            <a:ext cx="20638" cy="41275"/>
          </a:xfrm>
          <a:custGeom>
            <a:avLst/>
            <a:gdLst>
              <a:gd name="T0" fmla="*/ 0 w 78"/>
              <a:gd name="T1" fmla="*/ 2147483646 h 159"/>
              <a:gd name="T2" fmla="*/ 2147483646 w 78"/>
              <a:gd name="T3" fmla="*/ 2147483646 h 159"/>
              <a:gd name="T4" fmla="*/ 2147483646 w 78"/>
              <a:gd name="T5" fmla="*/ 2147483646 h 159"/>
              <a:gd name="T6" fmla="*/ 2147483646 w 78"/>
              <a:gd name="T7" fmla="*/ 2147483646 h 159"/>
              <a:gd name="T8" fmla="*/ 2147483646 w 78"/>
              <a:gd name="T9" fmla="*/ 2147483646 h 159"/>
              <a:gd name="T10" fmla="*/ 2147483646 w 78"/>
              <a:gd name="T11" fmla="*/ 2147483646 h 159"/>
              <a:gd name="T12" fmla="*/ 2147483646 w 78"/>
              <a:gd name="T13" fmla="*/ 2147483646 h 159"/>
              <a:gd name="T14" fmla="*/ 2147483646 w 78"/>
              <a:gd name="T15" fmla="*/ 2147483646 h 159"/>
              <a:gd name="T16" fmla="*/ 2147483646 w 78"/>
              <a:gd name="T17" fmla="*/ 2147483646 h 159"/>
              <a:gd name="T18" fmla="*/ 2147483646 w 78"/>
              <a:gd name="T19" fmla="*/ 2147483646 h 159"/>
              <a:gd name="T20" fmla="*/ 2147483646 w 78"/>
              <a:gd name="T21" fmla="*/ 2147483646 h 159"/>
              <a:gd name="T22" fmla="*/ 2147483646 w 78"/>
              <a:gd name="T23" fmla="*/ 2147483646 h 159"/>
              <a:gd name="T24" fmla="*/ 2147483646 w 78"/>
              <a:gd name="T25" fmla="*/ 2147483646 h 159"/>
              <a:gd name="T26" fmla="*/ 2147483646 w 78"/>
              <a:gd name="T27" fmla="*/ 2147483646 h 159"/>
              <a:gd name="T28" fmla="*/ 2147483646 w 78"/>
              <a:gd name="T29" fmla="*/ 2147483646 h 159"/>
              <a:gd name="T30" fmla="*/ 2147483646 w 78"/>
              <a:gd name="T31" fmla="*/ 2147483646 h 159"/>
              <a:gd name="T32" fmla="*/ 2147483646 w 78"/>
              <a:gd name="T33" fmla="*/ 2147483646 h 159"/>
              <a:gd name="T34" fmla="*/ 2147483646 w 78"/>
              <a:gd name="T35" fmla="*/ 2147483646 h 159"/>
              <a:gd name="T36" fmla="*/ 2147483646 w 78"/>
              <a:gd name="T37" fmla="*/ 2147483646 h 159"/>
              <a:gd name="T38" fmla="*/ 2147483646 w 78"/>
              <a:gd name="T39" fmla="*/ 2147483646 h 159"/>
              <a:gd name="T40" fmla="*/ 2147483646 w 78"/>
              <a:gd name="T41" fmla="*/ 0 h 159"/>
              <a:gd name="T42" fmla="*/ 2147483646 w 78"/>
              <a:gd name="T43" fmla="*/ 2147483646 h 159"/>
              <a:gd name="T44" fmla="*/ 0 w 78"/>
              <a:gd name="T45" fmla="*/ 2147483646 h 15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8" h="159">
                <a:moveTo>
                  <a:pt x="0" y="30"/>
                </a:moveTo>
                <a:lnTo>
                  <a:pt x="24" y="10"/>
                </a:lnTo>
                <a:lnTo>
                  <a:pt x="52" y="15"/>
                </a:lnTo>
                <a:lnTo>
                  <a:pt x="68" y="41"/>
                </a:lnTo>
                <a:lnTo>
                  <a:pt x="71" y="77"/>
                </a:lnTo>
                <a:lnTo>
                  <a:pt x="68" y="105"/>
                </a:lnTo>
                <a:lnTo>
                  <a:pt x="59" y="128"/>
                </a:lnTo>
                <a:lnTo>
                  <a:pt x="44" y="93"/>
                </a:lnTo>
                <a:lnTo>
                  <a:pt x="31" y="73"/>
                </a:lnTo>
                <a:lnTo>
                  <a:pt x="5" y="60"/>
                </a:lnTo>
                <a:lnTo>
                  <a:pt x="25" y="89"/>
                </a:lnTo>
                <a:lnTo>
                  <a:pt x="47" y="111"/>
                </a:lnTo>
                <a:lnTo>
                  <a:pt x="49" y="134"/>
                </a:lnTo>
                <a:lnTo>
                  <a:pt x="40" y="156"/>
                </a:lnTo>
                <a:lnTo>
                  <a:pt x="28" y="159"/>
                </a:lnTo>
                <a:lnTo>
                  <a:pt x="61" y="151"/>
                </a:lnTo>
                <a:lnTo>
                  <a:pt x="77" y="117"/>
                </a:lnTo>
                <a:lnTo>
                  <a:pt x="78" y="73"/>
                </a:lnTo>
                <a:lnTo>
                  <a:pt x="77" y="33"/>
                </a:lnTo>
                <a:lnTo>
                  <a:pt x="59" y="7"/>
                </a:lnTo>
                <a:lnTo>
                  <a:pt x="34" y="0"/>
                </a:lnTo>
                <a:lnTo>
                  <a:pt x="10" y="4"/>
                </a:lnTo>
                <a:lnTo>
                  <a:pt x="0" y="3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7" name="Freeform 275"/>
          <p:cNvSpPr>
            <a:spLocks/>
          </p:cNvSpPr>
          <p:nvPr/>
        </p:nvSpPr>
        <p:spPr bwMode="auto">
          <a:xfrm>
            <a:off x="8809038" y="4452938"/>
            <a:ext cx="33337" cy="55562"/>
          </a:xfrm>
          <a:custGeom>
            <a:avLst/>
            <a:gdLst>
              <a:gd name="T0" fmla="*/ 0 w 129"/>
              <a:gd name="T1" fmla="*/ 2147483646 h 215"/>
              <a:gd name="T2" fmla="*/ 2147483646 w 129"/>
              <a:gd name="T3" fmla="*/ 2147483646 h 215"/>
              <a:gd name="T4" fmla="*/ 2147483646 w 129"/>
              <a:gd name="T5" fmla="*/ 2147483646 h 215"/>
              <a:gd name="T6" fmla="*/ 2147483646 w 129"/>
              <a:gd name="T7" fmla="*/ 2147483646 h 215"/>
              <a:gd name="T8" fmla="*/ 2147483646 w 129"/>
              <a:gd name="T9" fmla="*/ 2147483646 h 215"/>
              <a:gd name="T10" fmla="*/ 2147483646 w 129"/>
              <a:gd name="T11" fmla="*/ 2147483646 h 215"/>
              <a:gd name="T12" fmla="*/ 2147483646 w 129"/>
              <a:gd name="T13" fmla="*/ 2147483646 h 215"/>
              <a:gd name="T14" fmla="*/ 2147483646 w 129"/>
              <a:gd name="T15" fmla="*/ 2147483646 h 215"/>
              <a:gd name="T16" fmla="*/ 2147483646 w 129"/>
              <a:gd name="T17" fmla="*/ 2147483646 h 215"/>
              <a:gd name="T18" fmla="*/ 2147483646 w 129"/>
              <a:gd name="T19" fmla="*/ 2147483646 h 215"/>
              <a:gd name="T20" fmla="*/ 2147483646 w 129"/>
              <a:gd name="T21" fmla="*/ 2147483646 h 215"/>
              <a:gd name="T22" fmla="*/ 2147483646 w 129"/>
              <a:gd name="T23" fmla="*/ 2147483646 h 215"/>
              <a:gd name="T24" fmla="*/ 2147483646 w 129"/>
              <a:gd name="T25" fmla="*/ 2147483646 h 215"/>
              <a:gd name="T26" fmla="*/ 2147483646 w 129"/>
              <a:gd name="T27" fmla="*/ 2147483646 h 215"/>
              <a:gd name="T28" fmla="*/ 2147483646 w 129"/>
              <a:gd name="T29" fmla="*/ 2147483646 h 215"/>
              <a:gd name="T30" fmla="*/ 2147483646 w 129"/>
              <a:gd name="T31" fmla="*/ 2147483646 h 215"/>
              <a:gd name="T32" fmla="*/ 2147483646 w 129"/>
              <a:gd name="T33" fmla="*/ 2147483646 h 215"/>
              <a:gd name="T34" fmla="*/ 2147483646 w 129"/>
              <a:gd name="T35" fmla="*/ 2147483646 h 215"/>
              <a:gd name="T36" fmla="*/ 2147483646 w 129"/>
              <a:gd name="T37" fmla="*/ 2147483646 h 215"/>
              <a:gd name="T38" fmla="*/ 2147483646 w 129"/>
              <a:gd name="T39" fmla="*/ 2147483646 h 215"/>
              <a:gd name="T40" fmla="*/ 2147483646 w 129"/>
              <a:gd name="T41" fmla="*/ 2147483646 h 215"/>
              <a:gd name="T42" fmla="*/ 2147483646 w 129"/>
              <a:gd name="T43" fmla="*/ 2147483646 h 215"/>
              <a:gd name="T44" fmla="*/ 2147483646 w 129"/>
              <a:gd name="T45" fmla="*/ 2147483646 h 215"/>
              <a:gd name="T46" fmla="*/ 2147483646 w 129"/>
              <a:gd name="T47" fmla="*/ 0 h 215"/>
              <a:gd name="T48" fmla="*/ 2147483646 w 129"/>
              <a:gd name="T49" fmla="*/ 2147483646 h 215"/>
              <a:gd name="T50" fmla="*/ 2147483646 w 129"/>
              <a:gd name="T51" fmla="*/ 2147483646 h 215"/>
              <a:gd name="T52" fmla="*/ 0 w 129"/>
              <a:gd name="T53" fmla="*/ 2147483646 h 21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9" h="215">
                <a:moveTo>
                  <a:pt x="0" y="53"/>
                </a:moveTo>
                <a:lnTo>
                  <a:pt x="20" y="19"/>
                </a:lnTo>
                <a:lnTo>
                  <a:pt x="54" y="9"/>
                </a:lnTo>
                <a:lnTo>
                  <a:pt x="95" y="16"/>
                </a:lnTo>
                <a:lnTo>
                  <a:pt x="109" y="35"/>
                </a:lnTo>
                <a:lnTo>
                  <a:pt x="120" y="67"/>
                </a:lnTo>
                <a:lnTo>
                  <a:pt x="120" y="93"/>
                </a:lnTo>
                <a:lnTo>
                  <a:pt x="114" y="111"/>
                </a:lnTo>
                <a:lnTo>
                  <a:pt x="114" y="137"/>
                </a:lnTo>
                <a:lnTo>
                  <a:pt x="107" y="168"/>
                </a:lnTo>
                <a:lnTo>
                  <a:pt x="80" y="198"/>
                </a:lnTo>
                <a:lnTo>
                  <a:pt x="63" y="198"/>
                </a:lnTo>
                <a:lnTo>
                  <a:pt x="40" y="198"/>
                </a:lnTo>
                <a:lnTo>
                  <a:pt x="40" y="203"/>
                </a:lnTo>
                <a:lnTo>
                  <a:pt x="57" y="215"/>
                </a:lnTo>
                <a:lnTo>
                  <a:pt x="76" y="211"/>
                </a:lnTo>
                <a:lnTo>
                  <a:pt x="101" y="201"/>
                </a:lnTo>
                <a:lnTo>
                  <a:pt x="121" y="171"/>
                </a:lnTo>
                <a:lnTo>
                  <a:pt x="123" y="121"/>
                </a:lnTo>
                <a:lnTo>
                  <a:pt x="129" y="87"/>
                </a:lnTo>
                <a:lnTo>
                  <a:pt x="129" y="58"/>
                </a:lnTo>
                <a:lnTo>
                  <a:pt x="117" y="32"/>
                </a:lnTo>
                <a:lnTo>
                  <a:pt x="103" y="9"/>
                </a:lnTo>
                <a:lnTo>
                  <a:pt x="69" y="0"/>
                </a:lnTo>
                <a:lnTo>
                  <a:pt x="20" y="6"/>
                </a:lnTo>
                <a:lnTo>
                  <a:pt x="3" y="19"/>
                </a:lnTo>
                <a:lnTo>
                  <a:pt x="0" y="53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8" name="Freeform 276"/>
          <p:cNvSpPr>
            <a:spLocks/>
          </p:cNvSpPr>
          <p:nvPr/>
        </p:nvSpPr>
        <p:spPr bwMode="auto">
          <a:xfrm>
            <a:off x="8791575" y="4513263"/>
            <a:ext cx="30163" cy="47625"/>
          </a:xfrm>
          <a:custGeom>
            <a:avLst/>
            <a:gdLst>
              <a:gd name="T0" fmla="*/ 2147483646 w 118"/>
              <a:gd name="T1" fmla="*/ 0 h 179"/>
              <a:gd name="T2" fmla="*/ 2147483646 w 118"/>
              <a:gd name="T3" fmla="*/ 2147483646 h 179"/>
              <a:gd name="T4" fmla="*/ 2147483646 w 118"/>
              <a:gd name="T5" fmla="*/ 2147483646 h 179"/>
              <a:gd name="T6" fmla="*/ 2147483646 w 118"/>
              <a:gd name="T7" fmla="*/ 2147483646 h 179"/>
              <a:gd name="T8" fmla="*/ 2147483646 w 118"/>
              <a:gd name="T9" fmla="*/ 2147483646 h 179"/>
              <a:gd name="T10" fmla="*/ 0 w 118"/>
              <a:gd name="T11" fmla="*/ 2147483646 h 179"/>
              <a:gd name="T12" fmla="*/ 2147483646 w 118"/>
              <a:gd name="T13" fmla="*/ 2147483646 h 179"/>
              <a:gd name="T14" fmla="*/ 2147483646 w 118"/>
              <a:gd name="T15" fmla="*/ 2147483646 h 179"/>
              <a:gd name="T16" fmla="*/ 2147483646 w 118"/>
              <a:gd name="T17" fmla="*/ 2147483646 h 179"/>
              <a:gd name="T18" fmla="*/ 2147483646 w 118"/>
              <a:gd name="T19" fmla="*/ 0 h 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8" h="179">
                <a:moveTo>
                  <a:pt x="118" y="0"/>
                </a:moveTo>
                <a:lnTo>
                  <a:pt x="102" y="39"/>
                </a:lnTo>
                <a:lnTo>
                  <a:pt x="77" y="80"/>
                </a:lnTo>
                <a:lnTo>
                  <a:pt x="52" y="116"/>
                </a:lnTo>
                <a:lnTo>
                  <a:pt x="17" y="164"/>
                </a:lnTo>
                <a:lnTo>
                  <a:pt x="0" y="179"/>
                </a:lnTo>
                <a:lnTo>
                  <a:pt x="39" y="159"/>
                </a:lnTo>
                <a:lnTo>
                  <a:pt x="70" y="115"/>
                </a:lnTo>
                <a:lnTo>
                  <a:pt x="99" y="67"/>
                </a:lnTo>
                <a:lnTo>
                  <a:pt x="118" y="0"/>
                </a:lnTo>
                <a:close/>
              </a:path>
            </a:pathLst>
          </a:custGeom>
          <a:solidFill>
            <a:srgbClr val="402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9" name="Freeform 277"/>
          <p:cNvSpPr>
            <a:spLocks/>
          </p:cNvSpPr>
          <p:nvPr/>
        </p:nvSpPr>
        <p:spPr bwMode="auto">
          <a:xfrm>
            <a:off x="8739188" y="4352925"/>
            <a:ext cx="177800" cy="176213"/>
          </a:xfrm>
          <a:custGeom>
            <a:avLst/>
            <a:gdLst>
              <a:gd name="T0" fmla="*/ 2147483646 w 671"/>
              <a:gd name="T1" fmla="*/ 2147483646 h 670"/>
              <a:gd name="T2" fmla="*/ 2147483646 w 671"/>
              <a:gd name="T3" fmla="*/ 2147483646 h 670"/>
              <a:gd name="T4" fmla="*/ 2147483646 w 671"/>
              <a:gd name="T5" fmla="*/ 2147483646 h 670"/>
              <a:gd name="T6" fmla="*/ 2147483646 w 671"/>
              <a:gd name="T7" fmla="*/ 2147483646 h 670"/>
              <a:gd name="T8" fmla="*/ 2147483646 w 671"/>
              <a:gd name="T9" fmla="*/ 2147483646 h 670"/>
              <a:gd name="T10" fmla="*/ 2147483646 w 671"/>
              <a:gd name="T11" fmla="*/ 2147483646 h 670"/>
              <a:gd name="T12" fmla="*/ 2147483646 w 671"/>
              <a:gd name="T13" fmla="*/ 2147483646 h 670"/>
              <a:gd name="T14" fmla="*/ 2147483646 w 671"/>
              <a:gd name="T15" fmla="*/ 2147483646 h 670"/>
              <a:gd name="T16" fmla="*/ 2147483646 w 671"/>
              <a:gd name="T17" fmla="*/ 2147483646 h 670"/>
              <a:gd name="T18" fmla="*/ 2147483646 w 671"/>
              <a:gd name="T19" fmla="*/ 2147483646 h 670"/>
              <a:gd name="T20" fmla="*/ 2147483646 w 671"/>
              <a:gd name="T21" fmla="*/ 2147483646 h 670"/>
              <a:gd name="T22" fmla="*/ 2147483646 w 671"/>
              <a:gd name="T23" fmla="*/ 2147483646 h 670"/>
              <a:gd name="T24" fmla="*/ 2147483646 w 671"/>
              <a:gd name="T25" fmla="*/ 2147483646 h 670"/>
              <a:gd name="T26" fmla="*/ 2147483646 w 671"/>
              <a:gd name="T27" fmla="*/ 2147483646 h 670"/>
              <a:gd name="T28" fmla="*/ 2147483646 w 671"/>
              <a:gd name="T29" fmla="*/ 2147483646 h 670"/>
              <a:gd name="T30" fmla="*/ 2147483646 w 671"/>
              <a:gd name="T31" fmla="*/ 2147483646 h 670"/>
              <a:gd name="T32" fmla="*/ 2147483646 w 671"/>
              <a:gd name="T33" fmla="*/ 2147483646 h 670"/>
              <a:gd name="T34" fmla="*/ 2147483646 w 671"/>
              <a:gd name="T35" fmla="*/ 2147483646 h 670"/>
              <a:gd name="T36" fmla="*/ 2147483646 w 671"/>
              <a:gd name="T37" fmla="*/ 2147483646 h 670"/>
              <a:gd name="T38" fmla="*/ 2147483646 w 671"/>
              <a:gd name="T39" fmla="*/ 2147483646 h 670"/>
              <a:gd name="T40" fmla="*/ 2147483646 w 671"/>
              <a:gd name="T41" fmla="*/ 2147483646 h 670"/>
              <a:gd name="T42" fmla="*/ 2147483646 w 671"/>
              <a:gd name="T43" fmla="*/ 2147483646 h 670"/>
              <a:gd name="T44" fmla="*/ 2147483646 w 671"/>
              <a:gd name="T45" fmla="*/ 2147483646 h 670"/>
              <a:gd name="T46" fmla="*/ 2147483646 w 671"/>
              <a:gd name="T47" fmla="*/ 2147483646 h 670"/>
              <a:gd name="T48" fmla="*/ 2147483646 w 671"/>
              <a:gd name="T49" fmla="*/ 2147483646 h 670"/>
              <a:gd name="T50" fmla="*/ 2147483646 w 671"/>
              <a:gd name="T51" fmla="*/ 2147483646 h 670"/>
              <a:gd name="T52" fmla="*/ 2147483646 w 671"/>
              <a:gd name="T53" fmla="*/ 2147483646 h 670"/>
              <a:gd name="T54" fmla="*/ 2147483646 w 671"/>
              <a:gd name="T55" fmla="*/ 2147483646 h 670"/>
              <a:gd name="T56" fmla="*/ 2147483646 w 671"/>
              <a:gd name="T57" fmla="*/ 2147483646 h 670"/>
              <a:gd name="T58" fmla="*/ 2147483646 w 671"/>
              <a:gd name="T59" fmla="*/ 2147483646 h 670"/>
              <a:gd name="T60" fmla="*/ 2147483646 w 671"/>
              <a:gd name="T61" fmla="*/ 0 h 670"/>
              <a:gd name="T62" fmla="*/ 2147483646 w 671"/>
              <a:gd name="T63" fmla="*/ 2147483646 h 670"/>
              <a:gd name="T64" fmla="*/ 2147483646 w 671"/>
              <a:gd name="T65" fmla="*/ 2147483646 h 670"/>
              <a:gd name="T66" fmla="*/ 2147483646 w 671"/>
              <a:gd name="T67" fmla="*/ 2147483646 h 670"/>
              <a:gd name="T68" fmla="*/ 2147483646 w 671"/>
              <a:gd name="T69" fmla="*/ 2147483646 h 670"/>
              <a:gd name="T70" fmla="*/ 0 w 671"/>
              <a:gd name="T71" fmla="*/ 2147483646 h 670"/>
              <a:gd name="T72" fmla="*/ 2147483646 w 671"/>
              <a:gd name="T73" fmla="*/ 2147483646 h 670"/>
              <a:gd name="T74" fmla="*/ 2147483646 w 671"/>
              <a:gd name="T75" fmla="*/ 2147483646 h 67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71" h="670">
                <a:moveTo>
                  <a:pt x="54" y="193"/>
                </a:moveTo>
                <a:lnTo>
                  <a:pt x="155" y="177"/>
                </a:lnTo>
                <a:lnTo>
                  <a:pt x="223" y="187"/>
                </a:lnTo>
                <a:lnTo>
                  <a:pt x="264" y="234"/>
                </a:lnTo>
                <a:lnTo>
                  <a:pt x="238" y="290"/>
                </a:lnTo>
                <a:lnTo>
                  <a:pt x="206" y="311"/>
                </a:lnTo>
                <a:lnTo>
                  <a:pt x="197" y="366"/>
                </a:lnTo>
                <a:lnTo>
                  <a:pt x="217" y="401"/>
                </a:lnTo>
                <a:lnTo>
                  <a:pt x="200" y="453"/>
                </a:lnTo>
                <a:lnTo>
                  <a:pt x="242" y="453"/>
                </a:lnTo>
                <a:lnTo>
                  <a:pt x="254" y="394"/>
                </a:lnTo>
                <a:lnTo>
                  <a:pt x="280" y="366"/>
                </a:lnTo>
                <a:lnTo>
                  <a:pt x="329" y="366"/>
                </a:lnTo>
                <a:lnTo>
                  <a:pt x="378" y="378"/>
                </a:lnTo>
                <a:lnTo>
                  <a:pt x="393" y="419"/>
                </a:lnTo>
                <a:lnTo>
                  <a:pt x="399" y="475"/>
                </a:lnTo>
                <a:lnTo>
                  <a:pt x="393" y="516"/>
                </a:lnTo>
                <a:lnTo>
                  <a:pt x="393" y="547"/>
                </a:lnTo>
                <a:lnTo>
                  <a:pt x="396" y="581"/>
                </a:lnTo>
                <a:lnTo>
                  <a:pt x="428" y="613"/>
                </a:lnTo>
                <a:lnTo>
                  <a:pt x="451" y="632"/>
                </a:lnTo>
                <a:lnTo>
                  <a:pt x="510" y="670"/>
                </a:lnTo>
                <a:lnTo>
                  <a:pt x="620" y="558"/>
                </a:lnTo>
                <a:lnTo>
                  <a:pt x="652" y="466"/>
                </a:lnTo>
                <a:lnTo>
                  <a:pt x="665" y="318"/>
                </a:lnTo>
                <a:lnTo>
                  <a:pt x="671" y="215"/>
                </a:lnTo>
                <a:lnTo>
                  <a:pt x="658" y="114"/>
                </a:lnTo>
                <a:lnTo>
                  <a:pt x="629" y="59"/>
                </a:lnTo>
                <a:lnTo>
                  <a:pt x="562" y="21"/>
                </a:lnTo>
                <a:lnTo>
                  <a:pt x="502" y="8"/>
                </a:lnTo>
                <a:lnTo>
                  <a:pt x="384" y="0"/>
                </a:lnTo>
                <a:lnTo>
                  <a:pt x="270" y="5"/>
                </a:lnTo>
                <a:lnTo>
                  <a:pt x="129" y="30"/>
                </a:lnTo>
                <a:lnTo>
                  <a:pt x="64" y="62"/>
                </a:lnTo>
                <a:lnTo>
                  <a:pt x="32" y="94"/>
                </a:lnTo>
                <a:lnTo>
                  <a:pt x="0" y="140"/>
                </a:lnTo>
                <a:lnTo>
                  <a:pt x="6" y="166"/>
                </a:lnTo>
                <a:lnTo>
                  <a:pt x="54" y="193"/>
                </a:lnTo>
                <a:close/>
              </a:path>
            </a:pathLst>
          </a:custGeom>
          <a:solidFill>
            <a:srgbClr val="603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0" name="Freeform 278"/>
          <p:cNvSpPr>
            <a:spLocks/>
          </p:cNvSpPr>
          <p:nvPr/>
        </p:nvSpPr>
        <p:spPr bwMode="auto">
          <a:xfrm>
            <a:off x="8743950" y="4354513"/>
            <a:ext cx="169863" cy="169862"/>
          </a:xfrm>
          <a:custGeom>
            <a:avLst/>
            <a:gdLst>
              <a:gd name="T0" fmla="*/ 2147483646 w 636"/>
              <a:gd name="T1" fmla="*/ 2147483646 h 643"/>
              <a:gd name="T2" fmla="*/ 2147483646 w 636"/>
              <a:gd name="T3" fmla="*/ 2147483646 h 643"/>
              <a:gd name="T4" fmla="*/ 2147483646 w 636"/>
              <a:gd name="T5" fmla="*/ 2147483646 h 643"/>
              <a:gd name="T6" fmla="*/ 2147483646 w 636"/>
              <a:gd name="T7" fmla="*/ 2147483646 h 643"/>
              <a:gd name="T8" fmla="*/ 2147483646 w 636"/>
              <a:gd name="T9" fmla="*/ 2147483646 h 643"/>
              <a:gd name="T10" fmla="*/ 2147483646 w 636"/>
              <a:gd name="T11" fmla="*/ 2147483646 h 643"/>
              <a:gd name="T12" fmla="*/ 2147483646 w 636"/>
              <a:gd name="T13" fmla="*/ 2147483646 h 643"/>
              <a:gd name="T14" fmla="*/ 2147483646 w 636"/>
              <a:gd name="T15" fmla="*/ 2147483646 h 643"/>
              <a:gd name="T16" fmla="*/ 2147483646 w 636"/>
              <a:gd name="T17" fmla="*/ 2147483646 h 643"/>
              <a:gd name="T18" fmla="*/ 2147483646 w 636"/>
              <a:gd name="T19" fmla="*/ 2147483646 h 643"/>
              <a:gd name="T20" fmla="*/ 2147483646 w 636"/>
              <a:gd name="T21" fmla="*/ 2147483646 h 643"/>
              <a:gd name="T22" fmla="*/ 2147483646 w 636"/>
              <a:gd name="T23" fmla="*/ 2147483646 h 643"/>
              <a:gd name="T24" fmla="*/ 2147483646 w 636"/>
              <a:gd name="T25" fmla="*/ 2147483646 h 643"/>
              <a:gd name="T26" fmla="*/ 2147483646 w 636"/>
              <a:gd name="T27" fmla="*/ 2147483646 h 643"/>
              <a:gd name="T28" fmla="*/ 2147483646 w 636"/>
              <a:gd name="T29" fmla="*/ 2147483646 h 643"/>
              <a:gd name="T30" fmla="*/ 2147483646 w 636"/>
              <a:gd name="T31" fmla="*/ 2147483646 h 643"/>
              <a:gd name="T32" fmla="*/ 2147483646 w 636"/>
              <a:gd name="T33" fmla="*/ 2147483646 h 643"/>
              <a:gd name="T34" fmla="*/ 2147483646 w 636"/>
              <a:gd name="T35" fmla="*/ 2147483646 h 643"/>
              <a:gd name="T36" fmla="*/ 2147483646 w 636"/>
              <a:gd name="T37" fmla="*/ 2147483646 h 643"/>
              <a:gd name="T38" fmla="*/ 2147483646 w 636"/>
              <a:gd name="T39" fmla="*/ 2147483646 h 643"/>
              <a:gd name="T40" fmla="*/ 2147483646 w 636"/>
              <a:gd name="T41" fmla="*/ 2147483646 h 643"/>
              <a:gd name="T42" fmla="*/ 2147483646 w 636"/>
              <a:gd name="T43" fmla="*/ 2147483646 h 643"/>
              <a:gd name="T44" fmla="*/ 2147483646 w 636"/>
              <a:gd name="T45" fmla="*/ 2147483646 h 643"/>
              <a:gd name="T46" fmla="*/ 2147483646 w 636"/>
              <a:gd name="T47" fmla="*/ 2147483646 h 643"/>
              <a:gd name="T48" fmla="*/ 2147483646 w 636"/>
              <a:gd name="T49" fmla="*/ 2147483646 h 643"/>
              <a:gd name="T50" fmla="*/ 2147483646 w 636"/>
              <a:gd name="T51" fmla="*/ 2147483646 h 643"/>
              <a:gd name="T52" fmla="*/ 2147483646 w 636"/>
              <a:gd name="T53" fmla="*/ 2147483646 h 643"/>
              <a:gd name="T54" fmla="*/ 2147483646 w 636"/>
              <a:gd name="T55" fmla="*/ 2147483646 h 643"/>
              <a:gd name="T56" fmla="*/ 2147483646 w 636"/>
              <a:gd name="T57" fmla="*/ 2147483646 h 643"/>
              <a:gd name="T58" fmla="*/ 2147483646 w 636"/>
              <a:gd name="T59" fmla="*/ 2147483646 h 643"/>
              <a:gd name="T60" fmla="*/ 2147483646 w 636"/>
              <a:gd name="T61" fmla="*/ 2147483646 h 643"/>
              <a:gd name="T62" fmla="*/ 2147483646 w 636"/>
              <a:gd name="T63" fmla="*/ 2147483646 h 643"/>
              <a:gd name="T64" fmla="*/ 2147483646 w 636"/>
              <a:gd name="T65" fmla="*/ 2147483646 h 643"/>
              <a:gd name="T66" fmla="*/ 2147483646 w 636"/>
              <a:gd name="T67" fmla="*/ 2147483646 h 643"/>
              <a:gd name="T68" fmla="*/ 2147483646 w 636"/>
              <a:gd name="T69" fmla="*/ 2147483646 h 643"/>
              <a:gd name="T70" fmla="*/ 2147483646 w 636"/>
              <a:gd name="T71" fmla="*/ 2147483646 h 643"/>
              <a:gd name="T72" fmla="*/ 2147483646 w 636"/>
              <a:gd name="T73" fmla="*/ 2147483646 h 643"/>
              <a:gd name="T74" fmla="*/ 2147483646 w 636"/>
              <a:gd name="T75" fmla="*/ 2147483646 h 643"/>
              <a:gd name="T76" fmla="*/ 2147483646 w 636"/>
              <a:gd name="T77" fmla="*/ 2147483646 h 643"/>
              <a:gd name="T78" fmla="*/ 2147483646 w 636"/>
              <a:gd name="T79" fmla="*/ 2147483646 h 643"/>
              <a:gd name="T80" fmla="*/ 2147483646 w 636"/>
              <a:gd name="T81" fmla="*/ 2147483646 h 643"/>
              <a:gd name="T82" fmla="*/ 2147483646 w 636"/>
              <a:gd name="T83" fmla="*/ 2147483646 h 643"/>
              <a:gd name="T84" fmla="*/ 2147483646 w 636"/>
              <a:gd name="T85" fmla="*/ 2147483646 h 643"/>
              <a:gd name="T86" fmla="*/ 2147483646 w 636"/>
              <a:gd name="T87" fmla="*/ 2147483646 h 64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36" h="643">
                <a:moveTo>
                  <a:pt x="104" y="41"/>
                </a:moveTo>
                <a:lnTo>
                  <a:pt x="51" y="63"/>
                </a:lnTo>
                <a:lnTo>
                  <a:pt x="25" y="98"/>
                </a:lnTo>
                <a:lnTo>
                  <a:pt x="10" y="121"/>
                </a:lnTo>
                <a:lnTo>
                  <a:pt x="0" y="138"/>
                </a:lnTo>
                <a:lnTo>
                  <a:pt x="13" y="152"/>
                </a:lnTo>
                <a:lnTo>
                  <a:pt x="41" y="169"/>
                </a:lnTo>
                <a:lnTo>
                  <a:pt x="110" y="158"/>
                </a:lnTo>
                <a:lnTo>
                  <a:pt x="160" y="158"/>
                </a:lnTo>
                <a:lnTo>
                  <a:pt x="194" y="141"/>
                </a:lnTo>
                <a:lnTo>
                  <a:pt x="245" y="129"/>
                </a:lnTo>
                <a:lnTo>
                  <a:pt x="290" y="126"/>
                </a:lnTo>
                <a:lnTo>
                  <a:pt x="342" y="129"/>
                </a:lnTo>
                <a:lnTo>
                  <a:pt x="267" y="138"/>
                </a:lnTo>
                <a:lnTo>
                  <a:pt x="229" y="148"/>
                </a:lnTo>
                <a:lnTo>
                  <a:pt x="201" y="158"/>
                </a:lnTo>
                <a:lnTo>
                  <a:pt x="194" y="161"/>
                </a:lnTo>
                <a:lnTo>
                  <a:pt x="213" y="169"/>
                </a:lnTo>
                <a:lnTo>
                  <a:pt x="229" y="185"/>
                </a:lnTo>
                <a:lnTo>
                  <a:pt x="255" y="169"/>
                </a:lnTo>
                <a:lnTo>
                  <a:pt x="277" y="163"/>
                </a:lnTo>
                <a:lnTo>
                  <a:pt x="325" y="155"/>
                </a:lnTo>
                <a:lnTo>
                  <a:pt x="339" y="155"/>
                </a:lnTo>
                <a:lnTo>
                  <a:pt x="293" y="172"/>
                </a:lnTo>
                <a:lnTo>
                  <a:pt x="258" y="188"/>
                </a:lnTo>
                <a:lnTo>
                  <a:pt x="239" y="201"/>
                </a:lnTo>
                <a:lnTo>
                  <a:pt x="255" y="217"/>
                </a:lnTo>
                <a:lnTo>
                  <a:pt x="293" y="204"/>
                </a:lnTo>
                <a:lnTo>
                  <a:pt x="325" y="198"/>
                </a:lnTo>
                <a:lnTo>
                  <a:pt x="267" y="226"/>
                </a:lnTo>
                <a:lnTo>
                  <a:pt x="248" y="239"/>
                </a:lnTo>
                <a:lnTo>
                  <a:pt x="242" y="266"/>
                </a:lnTo>
                <a:lnTo>
                  <a:pt x="232" y="280"/>
                </a:lnTo>
                <a:lnTo>
                  <a:pt x="267" y="263"/>
                </a:lnTo>
                <a:lnTo>
                  <a:pt x="298" y="257"/>
                </a:lnTo>
                <a:lnTo>
                  <a:pt x="348" y="255"/>
                </a:lnTo>
                <a:lnTo>
                  <a:pt x="272" y="276"/>
                </a:lnTo>
                <a:lnTo>
                  <a:pt x="226" y="294"/>
                </a:lnTo>
                <a:lnTo>
                  <a:pt x="194" y="310"/>
                </a:lnTo>
                <a:lnTo>
                  <a:pt x="191" y="335"/>
                </a:lnTo>
                <a:lnTo>
                  <a:pt x="229" y="317"/>
                </a:lnTo>
                <a:lnTo>
                  <a:pt x="280" y="300"/>
                </a:lnTo>
                <a:lnTo>
                  <a:pt x="304" y="300"/>
                </a:lnTo>
                <a:lnTo>
                  <a:pt x="248" y="320"/>
                </a:lnTo>
                <a:lnTo>
                  <a:pt x="204" y="338"/>
                </a:lnTo>
                <a:lnTo>
                  <a:pt x="187" y="355"/>
                </a:lnTo>
                <a:lnTo>
                  <a:pt x="194" y="370"/>
                </a:lnTo>
                <a:lnTo>
                  <a:pt x="229" y="358"/>
                </a:lnTo>
                <a:lnTo>
                  <a:pt x="261" y="344"/>
                </a:lnTo>
                <a:lnTo>
                  <a:pt x="327" y="341"/>
                </a:lnTo>
                <a:lnTo>
                  <a:pt x="354" y="344"/>
                </a:lnTo>
                <a:lnTo>
                  <a:pt x="415" y="348"/>
                </a:lnTo>
                <a:lnTo>
                  <a:pt x="488" y="338"/>
                </a:lnTo>
                <a:lnTo>
                  <a:pt x="444" y="355"/>
                </a:lnTo>
                <a:lnTo>
                  <a:pt x="368" y="367"/>
                </a:lnTo>
                <a:lnTo>
                  <a:pt x="384" y="393"/>
                </a:lnTo>
                <a:lnTo>
                  <a:pt x="438" y="379"/>
                </a:lnTo>
                <a:lnTo>
                  <a:pt x="491" y="361"/>
                </a:lnTo>
                <a:lnTo>
                  <a:pt x="525" y="344"/>
                </a:lnTo>
                <a:lnTo>
                  <a:pt x="460" y="393"/>
                </a:lnTo>
                <a:lnTo>
                  <a:pt x="419" y="405"/>
                </a:lnTo>
                <a:lnTo>
                  <a:pt x="384" y="417"/>
                </a:lnTo>
                <a:lnTo>
                  <a:pt x="387" y="442"/>
                </a:lnTo>
                <a:lnTo>
                  <a:pt x="438" y="434"/>
                </a:lnTo>
                <a:lnTo>
                  <a:pt x="478" y="423"/>
                </a:lnTo>
                <a:lnTo>
                  <a:pt x="454" y="440"/>
                </a:lnTo>
                <a:lnTo>
                  <a:pt x="409" y="452"/>
                </a:lnTo>
                <a:lnTo>
                  <a:pt x="387" y="455"/>
                </a:lnTo>
                <a:lnTo>
                  <a:pt x="387" y="511"/>
                </a:lnTo>
                <a:lnTo>
                  <a:pt x="435" y="492"/>
                </a:lnTo>
                <a:lnTo>
                  <a:pt x="473" y="477"/>
                </a:lnTo>
                <a:lnTo>
                  <a:pt x="432" y="508"/>
                </a:lnTo>
                <a:lnTo>
                  <a:pt x="380" y="530"/>
                </a:lnTo>
                <a:lnTo>
                  <a:pt x="384" y="556"/>
                </a:lnTo>
                <a:lnTo>
                  <a:pt x="412" y="586"/>
                </a:lnTo>
                <a:lnTo>
                  <a:pt x="438" y="553"/>
                </a:lnTo>
                <a:lnTo>
                  <a:pt x="473" y="511"/>
                </a:lnTo>
                <a:lnTo>
                  <a:pt x="496" y="471"/>
                </a:lnTo>
                <a:lnTo>
                  <a:pt x="473" y="533"/>
                </a:lnTo>
                <a:lnTo>
                  <a:pt x="454" y="556"/>
                </a:lnTo>
                <a:lnTo>
                  <a:pt x="419" y="599"/>
                </a:lnTo>
                <a:lnTo>
                  <a:pt x="444" y="628"/>
                </a:lnTo>
                <a:lnTo>
                  <a:pt x="485" y="594"/>
                </a:lnTo>
                <a:lnTo>
                  <a:pt x="514" y="553"/>
                </a:lnTo>
                <a:lnTo>
                  <a:pt x="540" y="508"/>
                </a:lnTo>
                <a:lnTo>
                  <a:pt x="517" y="573"/>
                </a:lnTo>
                <a:lnTo>
                  <a:pt x="491" y="602"/>
                </a:lnTo>
                <a:lnTo>
                  <a:pt x="465" y="631"/>
                </a:lnTo>
                <a:lnTo>
                  <a:pt x="488" y="643"/>
                </a:lnTo>
                <a:lnTo>
                  <a:pt x="540" y="599"/>
                </a:lnTo>
                <a:lnTo>
                  <a:pt x="589" y="530"/>
                </a:lnTo>
                <a:lnTo>
                  <a:pt x="607" y="477"/>
                </a:lnTo>
                <a:lnTo>
                  <a:pt x="620" y="386"/>
                </a:lnTo>
                <a:lnTo>
                  <a:pt x="627" y="317"/>
                </a:lnTo>
                <a:lnTo>
                  <a:pt x="636" y="239"/>
                </a:lnTo>
                <a:lnTo>
                  <a:pt x="582" y="255"/>
                </a:lnTo>
                <a:lnTo>
                  <a:pt x="522" y="276"/>
                </a:lnTo>
                <a:lnTo>
                  <a:pt x="432" y="297"/>
                </a:lnTo>
                <a:lnTo>
                  <a:pt x="514" y="266"/>
                </a:lnTo>
                <a:lnTo>
                  <a:pt x="543" y="249"/>
                </a:lnTo>
                <a:lnTo>
                  <a:pt x="601" y="229"/>
                </a:lnTo>
                <a:lnTo>
                  <a:pt x="630" y="223"/>
                </a:lnTo>
                <a:lnTo>
                  <a:pt x="630" y="182"/>
                </a:lnTo>
                <a:lnTo>
                  <a:pt x="623" y="129"/>
                </a:lnTo>
                <a:lnTo>
                  <a:pt x="551" y="141"/>
                </a:lnTo>
                <a:lnTo>
                  <a:pt x="505" y="155"/>
                </a:lnTo>
                <a:lnTo>
                  <a:pt x="447" y="182"/>
                </a:lnTo>
                <a:lnTo>
                  <a:pt x="499" y="141"/>
                </a:lnTo>
                <a:lnTo>
                  <a:pt x="560" y="124"/>
                </a:lnTo>
                <a:lnTo>
                  <a:pt x="620" y="109"/>
                </a:lnTo>
                <a:lnTo>
                  <a:pt x="607" y="69"/>
                </a:lnTo>
                <a:lnTo>
                  <a:pt x="589" y="45"/>
                </a:lnTo>
                <a:lnTo>
                  <a:pt x="534" y="28"/>
                </a:lnTo>
                <a:lnTo>
                  <a:pt x="482" y="41"/>
                </a:lnTo>
                <a:lnTo>
                  <a:pt x="432" y="76"/>
                </a:lnTo>
                <a:lnTo>
                  <a:pt x="465" y="35"/>
                </a:lnTo>
                <a:lnTo>
                  <a:pt x="517" y="16"/>
                </a:lnTo>
                <a:lnTo>
                  <a:pt x="460" y="6"/>
                </a:lnTo>
                <a:lnTo>
                  <a:pt x="419" y="3"/>
                </a:lnTo>
                <a:lnTo>
                  <a:pt x="359" y="13"/>
                </a:lnTo>
                <a:lnTo>
                  <a:pt x="318" y="38"/>
                </a:lnTo>
                <a:lnTo>
                  <a:pt x="255" y="51"/>
                </a:lnTo>
                <a:lnTo>
                  <a:pt x="298" y="32"/>
                </a:lnTo>
                <a:lnTo>
                  <a:pt x="330" y="13"/>
                </a:lnTo>
                <a:lnTo>
                  <a:pt x="348" y="0"/>
                </a:lnTo>
                <a:lnTo>
                  <a:pt x="287" y="3"/>
                </a:lnTo>
                <a:lnTo>
                  <a:pt x="232" y="6"/>
                </a:lnTo>
                <a:lnTo>
                  <a:pt x="198" y="22"/>
                </a:lnTo>
                <a:lnTo>
                  <a:pt x="163" y="54"/>
                </a:lnTo>
                <a:lnTo>
                  <a:pt x="136" y="95"/>
                </a:lnTo>
                <a:lnTo>
                  <a:pt x="151" y="48"/>
                </a:lnTo>
                <a:lnTo>
                  <a:pt x="184" y="16"/>
                </a:lnTo>
                <a:lnTo>
                  <a:pt x="104" y="4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01" name="Group 279"/>
          <p:cNvGrpSpPr>
            <a:grpSpLocks/>
          </p:cNvGrpSpPr>
          <p:nvPr/>
        </p:nvGrpSpPr>
        <p:grpSpPr bwMode="auto">
          <a:xfrm>
            <a:off x="8388350" y="4784725"/>
            <a:ext cx="184150" cy="112713"/>
            <a:chOff x="5264" y="1904"/>
            <a:chExt cx="116" cy="71"/>
          </a:xfrm>
        </p:grpSpPr>
        <p:sp>
          <p:nvSpPr>
            <p:cNvPr id="10412" name="Freeform 280"/>
            <p:cNvSpPr>
              <a:spLocks/>
            </p:cNvSpPr>
            <p:nvPr/>
          </p:nvSpPr>
          <p:spPr bwMode="auto">
            <a:xfrm>
              <a:off x="5264" y="1904"/>
              <a:ext cx="116" cy="71"/>
            </a:xfrm>
            <a:custGeom>
              <a:avLst/>
              <a:gdLst>
                <a:gd name="T0" fmla="*/ 0 w 698"/>
                <a:gd name="T1" fmla="*/ 0 h 425"/>
                <a:gd name="T2" fmla="*/ 0 w 698"/>
                <a:gd name="T3" fmla="*/ 0 h 425"/>
                <a:gd name="T4" fmla="*/ 0 w 698"/>
                <a:gd name="T5" fmla="*/ 0 h 425"/>
                <a:gd name="T6" fmla="*/ 0 w 698"/>
                <a:gd name="T7" fmla="*/ 0 h 425"/>
                <a:gd name="T8" fmla="*/ 0 w 698"/>
                <a:gd name="T9" fmla="*/ 0 h 425"/>
                <a:gd name="T10" fmla="*/ 0 w 698"/>
                <a:gd name="T11" fmla="*/ 0 h 425"/>
                <a:gd name="T12" fmla="*/ 0 w 698"/>
                <a:gd name="T13" fmla="*/ 0 h 425"/>
                <a:gd name="T14" fmla="*/ 0 w 698"/>
                <a:gd name="T15" fmla="*/ 0 h 425"/>
                <a:gd name="T16" fmla="*/ 0 w 698"/>
                <a:gd name="T17" fmla="*/ 0 h 425"/>
                <a:gd name="T18" fmla="*/ 0 w 698"/>
                <a:gd name="T19" fmla="*/ 0 h 425"/>
                <a:gd name="T20" fmla="*/ 0 w 698"/>
                <a:gd name="T21" fmla="*/ 0 h 425"/>
                <a:gd name="T22" fmla="*/ 0 w 698"/>
                <a:gd name="T23" fmla="*/ 0 h 425"/>
                <a:gd name="T24" fmla="*/ 0 w 698"/>
                <a:gd name="T25" fmla="*/ 0 h 425"/>
                <a:gd name="T26" fmla="*/ 0 w 698"/>
                <a:gd name="T27" fmla="*/ 0 h 425"/>
                <a:gd name="T28" fmla="*/ 0 w 698"/>
                <a:gd name="T29" fmla="*/ 0 h 425"/>
                <a:gd name="T30" fmla="*/ 0 w 698"/>
                <a:gd name="T31" fmla="*/ 0 h 425"/>
                <a:gd name="T32" fmla="*/ 0 w 698"/>
                <a:gd name="T33" fmla="*/ 0 h 425"/>
                <a:gd name="T34" fmla="*/ 0 w 698"/>
                <a:gd name="T35" fmla="*/ 0 h 425"/>
                <a:gd name="T36" fmla="*/ 0 w 698"/>
                <a:gd name="T37" fmla="*/ 0 h 425"/>
                <a:gd name="T38" fmla="*/ 0 w 698"/>
                <a:gd name="T39" fmla="*/ 0 h 425"/>
                <a:gd name="T40" fmla="*/ 0 w 698"/>
                <a:gd name="T41" fmla="*/ 0 h 425"/>
                <a:gd name="T42" fmla="*/ 0 w 698"/>
                <a:gd name="T43" fmla="*/ 0 h 425"/>
                <a:gd name="T44" fmla="*/ 0 w 698"/>
                <a:gd name="T45" fmla="*/ 0 h 425"/>
                <a:gd name="T46" fmla="*/ 0 w 698"/>
                <a:gd name="T47" fmla="*/ 0 h 425"/>
                <a:gd name="T48" fmla="*/ 0 w 698"/>
                <a:gd name="T49" fmla="*/ 0 h 425"/>
                <a:gd name="T50" fmla="*/ 0 w 698"/>
                <a:gd name="T51" fmla="*/ 0 h 425"/>
                <a:gd name="T52" fmla="*/ 0 w 698"/>
                <a:gd name="T53" fmla="*/ 0 h 425"/>
                <a:gd name="T54" fmla="*/ 0 w 698"/>
                <a:gd name="T55" fmla="*/ 0 h 425"/>
                <a:gd name="T56" fmla="*/ 0 w 698"/>
                <a:gd name="T57" fmla="*/ 0 h 425"/>
                <a:gd name="T58" fmla="*/ 0 w 698"/>
                <a:gd name="T59" fmla="*/ 0 h 425"/>
                <a:gd name="T60" fmla="*/ 0 w 698"/>
                <a:gd name="T61" fmla="*/ 0 h 425"/>
                <a:gd name="T62" fmla="*/ 0 w 698"/>
                <a:gd name="T63" fmla="*/ 0 h 425"/>
                <a:gd name="T64" fmla="*/ 0 w 698"/>
                <a:gd name="T65" fmla="*/ 0 h 425"/>
                <a:gd name="T66" fmla="*/ 0 w 698"/>
                <a:gd name="T67" fmla="*/ 0 h 425"/>
                <a:gd name="T68" fmla="*/ 0 w 698"/>
                <a:gd name="T69" fmla="*/ 0 h 425"/>
                <a:gd name="T70" fmla="*/ 0 w 698"/>
                <a:gd name="T71" fmla="*/ 0 h 425"/>
                <a:gd name="T72" fmla="*/ 0 w 698"/>
                <a:gd name="T73" fmla="*/ 0 h 425"/>
                <a:gd name="T74" fmla="*/ 0 w 698"/>
                <a:gd name="T75" fmla="*/ 0 h 425"/>
                <a:gd name="T76" fmla="*/ 0 w 698"/>
                <a:gd name="T77" fmla="*/ 0 h 425"/>
                <a:gd name="T78" fmla="*/ 0 w 698"/>
                <a:gd name="T79" fmla="*/ 0 h 425"/>
                <a:gd name="T80" fmla="*/ 0 w 698"/>
                <a:gd name="T81" fmla="*/ 0 h 425"/>
                <a:gd name="T82" fmla="*/ 0 w 698"/>
                <a:gd name="T83" fmla="*/ 0 h 425"/>
                <a:gd name="T84" fmla="*/ 0 w 698"/>
                <a:gd name="T85" fmla="*/ 0 h 425"/>
                <a:gd name="T86" fmla="*/ 0 w 698"/>
                <a:gd name="T87" fmla="*/ 0 h 425"/>
                <a:gd name="T88" fmla="*/ 0 w 698"/>
                <a:gd name="T89" fmla="*/ 0 h 425"/>
                <a:gd name="T90" fmla="*/ 0 w 698"/>
                <a:gd name="T91" fmla="*/ 0 h 425"/>
                <a:gd name="T92" fmla="*/ 0 w 698"/>
                <a:gd name="T93" fmla="*/ 0 h 425"/>
                <a:gd name="T94" fmla="*/ 0 w 698"/>
                <a:gd name="T95" fmla="*/ 0 h 425"/>
                <a:gd name="T96" fmla="*/ 0 w 698"/>
                <a:gd name="T97" fmla="*/ 0 h 425"/>
                <a:gd name="T98" fmla="*/ 0 w 698"/>
                <a:gd name="T99" fmla="*/ 0 h 4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98" h="425">
                  <a:moveTo>
                    <a:pt x="698" y="253"/>
                  </a:moveTo>
                  <a:lnTo>
                    <a:pt x="611" y="233"/>
                  </a:lnTo>
                  <a:lnTo>
                    <a:pt x="579" y="227"/>
                  </a:lnTo>
                  <a:lnTo>
                    <a:pt x="558" y="210"/>
                  </a:lnTo>
                  <a:lnTo>
                    <a:pt x="538" y="182"/>
                  </a:lnTo>
                  <a:lnTo>
                    <a:pt x="496" y="143"/>
                  </a:lnTo>
                  <a:lnTo>
                    <a:pt x="420" y="79"/>
                  </a:lnTo>
                  <a:lnTo>
                    <a:pt x="407" y="58"/>
                  </a:lnTo>
                  <a:lnTo>
                    <a:pt x="387" y="38"/>
                  </a:lnTo>
                  <a:lnTo>
                    <a:pt x="347" y="32"/>
                  </a:lnTo>
                  <a:lnTo>
                    <a:pt x="225" y="11"/>
                  </a:lnTo>
                  <a:lnTo>
                    <a:pt x="192" y="0"/>
                  </a:lnTo>
                  <a:lnTo>
                    <a:pt x="162" y="14"/>
                  </a:lnTo>
                  <a:lnTo>
                    <a:pt x="147" y="27"/>
                  </a:lnTo>
                  <a:lnTo>
                    <a:pt x="75" y="52"/>
                  </a:lnTo>
                  <a:lnTo>
                    <a:pt x="48" y="62"/>
                  </a:lnTo>
                  <a:lnTo>
                    <a:pt x="37" y="73"/>
                  </a:lnTo>
                  <a:lnTo>
                    <a:pt x="24" y="114"/>
                  </a:lnTo>
                  <a:lnTo>
                    <a:pt x="16" y="133"/>
                  </a:lnTo>
                  <a:lnTo>
                    <a:pt x="9" y="146"/>
                  </a:lnTo>
                  <a:lnTo>
                    <a:pt x="0" y="165"/>
                  </a:lnTo>
                  <a:lnTo>
                    <a:pt x="0" y="181"/>
                  </a:lnTo>
                  <a:lnTo>
                    <a:pt x="15" y="191"/>
                  </a:lnTo>
                  <a:lnTo>
                    <a:pt x="43" y="190"/>
                  </a:lnTo>
                  <a:lnTo>
                    <a:pt x="89" y="168"/>
                  </a:lnTo>
                  <a:lnTo>
                    <a:pt x="147" y="158"/>
                  </a:lnTo>
                  <a:lnTo>
                    <a:pt x="198" y="165"/>
                  </a:lnTo>
                  <a:lnTo>
                    <a:pt x="144" y="179"/>
                  </a:lnTo>
                  <a:lnTo>
                    <a:pt x="105" y="191"/>
                  </a:lnTo>
                  <a:lnTo>
                    <a:pt x="61" y="210"/>
                  </a:lnTo>
                  <a:lnTo>
                    <a:pt x="51" y="224"/>
                  </a:lnTo>
                  <a:lnTo>
                    <a:pt x="51" y="242"/>
                  </a:lnTo>
                  <a:lnTo>
                    <a:pt x="67" y="253"/>
                  </a:lnTo>
                  <a:lnTo>
                    <a:pt x="87" y="250"/>
                  </a:lnTo>
                  <a:lnTo>
                    <a:pt x="150" y="233"/>
                  </a:lnTo>
                  <a:lnTo>
                    <a:pt x="205" y="230"/>
                  </a:lnTo>
                  <a:lnTo>
                    <a:pt x="249" y="233"/>
                  </a:lnTo>
                  <a:lnTo>
                    <a:pt x="273" y="250"/>
                  </a:lnTo>
                  <a:lnTo>
                    <a:pt x="301" y="279"/>
                  </a:lnTo>
                  <a:lnTo>
                    <a:pt x="323" y="310"/>
                  </a:lnTo>
                  <a:lnTo>
                    <a:pt x="346" y="342"/>
                  </a:lnTo>
                  <a:lnTo>
                    <a:pt x="364" y="366"/>
                  </a:lnTo>
                  <a:lnTo>
                    <a:pt x="397" y="389"/>
                  </a:lnTo>
                  <a:lnTo>
                    <a:pt x="429" y="396"/>
                  </a:lnTo>
                  <a:lnTo>
                    <a:pt x="464" y="399"/>
                  </a:lnTo>
                  <a:lnTo>
                    <a:pt x="507" y="396"/>
                  </a:lnTo>
                  <a:lnTo>
                    <a:pt x="539" y="393"/>
                  </a:lnTo>
                  <a:lnTo>
                    <a:pt x="582" y="404"/>
                  </a:lnTo>
                  <a:lnTo>
                    <a:pt x="698" y="425"/>
                  </a:lnTo>
                  <a:lnTo>
                    <a:pt x="698" y="253"/>
                  </a:lnTo>
                  <a:close/>
                </a:path>
              </a:pathLst>
            </a:custGeom>
            <a:solidFill>
              <a:srgbClr val="FFC080"/>
            </a:solidFill>
            <a:ln w="1588">
              <a:solidFill>
                <a:srgbClr val="402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3" name="Freeform 281"/>
            <p:cNvSpPr>
              <a:spLocks/>
            </p:cNvSpPr>
            <p:nvPr/>
          </p:nvSpPr>
          <p:spPr bwMode="auto">
            <a:xfrm>
              <a:off x="5269" y="1916"/>
              <a:ext cx="37" cy="9"/>
            </a:xfrm>
            <a:custGeom>
              <a:avLst/>
              <a:gdLst>
                <a:gd name="T0" fmla="*/ 0 w 223"/>
                <a:gd name="T1" fmla="*/ 0 h 52"/>
                <a:gd name="T2" fmla="*/ 0 w 223"/>
                <a:gd name="T3" fmla="*/ 0 h 52"/>
                <a:gd name="T4" fmla="*/ 0 w 223"/>
                <a:gd name="T5" fmla="*/ 0 h 52"/>
                <a:gd name="T6" fmla="*/ 0 w 223"/>
                <a:gd name="T7" fmla="*/ 0 h 52"/>
                <a:gd name="T8" fmla="*/ 0 w 223"/>
                <a:gd name="T9" fmla="*/ 0 h 52"/>
                <a:gd name="T10" fmla="*/ 0 w 223"/>
                <a:gd name="T11" fmla="*/ 0 h 52"/>
                <a:gd name="T12" fmla="*/ 0 w 223"/>
                <a:gd name="T13" fmla="*/ 0 h 52"/>
                <a:gd name="T14" fmla="*/ 0 w 223"/>
                <a:gd name="T15" fmla="*/ 0 h 52"/>
                <a:gd name="T16" fmla="*/ 0 w 223"/>
                <a:gd name="T17" fmla="*/ 0 h 52"/>
                <a:gd name="T18" fmla="*/ 0 w 223"/>
                <a:gd name="T19" fmla="*/ 0 h 52"/>
                <a:gd name="T20" fmla="*/ 0 w 223"/>
                <a:gd name="T21" fmla="*/ 0 h 52"/>
                <a:gd name="T22" fmla="*/ 0 w 223"/>
                <a:gd name="T23" fmla="*/ 0 h 52"/>
                <a:gd name="T24" fmla="*/ 0 w 223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23" h="52">
                  <a:moveTo>
                    <a:pt x="0" y="52"/>
                  </a:moveTo>
                  <a:lnTo>
                    <a:pt x="38" y="36"/>
                  </a:lnTo>
                  <a:lnTo>
                    <a:pt x="69" y="30"/>
                  </a:lnTo>
                  <a:lnTo>
                    <a:pt x="107" y="18"/>
                  </a:lnTo>
                  <a:lnTo>
                    <a:pt x="139" y="11"/>
                  </a:lnTo>
                  <a:lnTo>
                    <a:pt x="189" y="15"/>
                  </a:lnTo>
                  <a:lnTo>
                    <a:pt x="223" y="18"/>
                  </a:lnTo>
                  <a:lnTo>
                    <a:pt x="171" y="8"/>
                  </a:lnTo>
                  <a:lnTo>
                    <a:pt x="127" y="0"/>
                  </a:lnTo>
                  <a:lnTo>
                    <a:pt x="69" y="24"/>
                  </a:lnTo>
                  <a:lnTo>
                    <a:pt x="38" y="28"/>
                  </a:lnTo>
                  <a:lnTo>
                    <a:pt x="3" y="45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4" name="Freeform 282"/>
            <p:cNvSpPr>
              <a:spLocks/>
            </p:cNvSpPr>
            <p:nvPr/>
          </p:nvSpPr>
          <p:spPr bwMode="auto">
            <a:xfrm>
              <a:off x="5289" y="1907"/>
              <a:ext cx="31" cy="6"/>
            </a:xfrm>
            <a:custGeom>
              <a:avLst/>
              <a:gdLst>
                <a:gd name="T0" fmla="*/ 0 w 188"/>
                <a:gd name="T1" fmla="*/ 0 h 36"/>
                <a:gd name="T2" fmla="*/ 0 w 188"/>
                <a:gd name="T3" fmla="*/ 0 h 36"/>
                <a:gd name="T4" fmla="*/ 0 w 188"/>
                <a:gd name="T5" fmla="*/ 0 h 36"/>
                <a:gd name="T6" fmla="*/ 0 w 188"/>
                <a:gd name="T7" fmla="*/ 0 h 36"/>
                <a:gd name="T8" fmla="*/ 0 w 188"/>
                <a:gd name="T9" fmla="*/ 0 h 36"/>
                <a:gd name="T10" fmla="*/ 0 w 188"/>
                <a:gd name="T11" fmla="*/ 0 h 36"/>
                <a:gd name="T12" fmla="*/ 0 w 188"/>
                <a:gd name="T13" fmla="*/ 0 h 36"/>
                <a:gd name="T14" fmla="*/ 0 w 188"/>
                <a:gd name="T15" fmla="*/ 0 h 36"/>
                <a:gd name="T16" fmla="*/ 0 w 188"/>
                <a:gd name="T17" fmla="*/ 0 h 36"/>
                <a:gd name="T18" fmla="*/ 0 w 188"/>
                <a:gd name="T19" fmla="*/ 0 h 36"/>
                <a:gd name="T20" fmla="*/ 0 w 188"/>
                <a:gd name="T21" fmla="*/ 0 h 36"/>
                <a:gd name="T22" fmla="*/ 0 w 188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8" h="36">
                  <a:moveTo>
                    <a:pt x="51" y="0"/>
                  </a:moveTo>
                  <a:lnTo>
                    <a:pt x="29" y="1"/>
                  </a:lnTo>
                  <a:lnTo>
                    <a:pt x="0" y="11"/>
                  </a:lnTo>
                  <a:lnTo>
                    <a:pt x="19" y="9"/>
                  </a:lnTo>
                  <a:lnTo>
                    <a:pt x="48" y="4"/>
                  </a:lnTo>
                  <a:lnTo>
                    <a:pt x="109" y="20"/>
                  </a:lnTo>
                  <a:lnTo>
                    <a:pt x="143" y="30"/>
                  </a:lnTo>
                  <a:lnTo>
                    <a:pt x="181" y="36"/>
                  </a:lnTo>
                  <a:lnTo>
                    <a:pt x="188" y="30"/>
                  </a:lnTo>
                  <a:lnTo>
                    <a:pt x="146" y="22"/>
                  </a:lnTo>
                  <a:lnTo>
                    <a:pt x="97" y="1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5" name="Freeform 283"/>
            <p:cNvSpPr>
              <a:spLocks/>
            </p:cNvSpPr>
            <p:nvPr/>
          </p:nvSpPr>
          <p:spPr bwMode="auto">
            <a:xfrm>
              <a:off x="5295" y="1929"/>
              <a:ext cx="13" cy="3"/>
            </a:xfrm>
            <a:custGeom>
              <a:avLst/>
              <a:gdLst>
                <a:gd name="T0" fmla="*/ 0 w 76"/>
                <a:gd name="T1" fmla="*/ 0 h 17"/>
                <a:gd name="T2" fmla="*/ 0 w 76"/>
                <a:gd name="T3" fmla="*/ 0 h 17"/>
                <a:gd name="T4" fmla="*/ 0 w 76"/>
                <a:gd name="T5" fmla="*/ 0 h 17"/>
                <a:gd name="T6" fmla="*/ 0 w 76"/>
                <a:gd name="T7" fmla="*/ 0 h 17"/>
                <a:gd name="T8" fmla="*/ 0 w 76"/>
                <a:gd name="T9" fmla="*/ 0 h 17"/>
                <a:gd name="T10" fmla="*/ 0 w 76"/>
                <a:gd name="T11" fmla="*/ 0 h 17"/>
                <a:gd name="T12" fmla="*/ 0 w 76"/>
                <a:gd name="T13" fmla="*/ 0 h 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" h="17">
                  <a:moveTo>
                    <a:pt x="0" y="8"/>
                  </a:moveTo>
                  <a:lnTo>
                    <a:pt x="8" y="17"/>
                  </a:lnTo>
                  <a:lnTo>
                    <a:pt x="36" y="12"/>
                  </a:lnTo>
                  <a:lnTo>
                    <a:pt x="67" y="12"/>
                  </a:lnTo>
                  <a:lnTo>
                    <a:pt x="76" y="0"/>
                  </a:lnTo>
                  <a:lnTo>
                    <a:pt x="55" y="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6" name="Freeform 284"/>
            <p:cNvSpPr>
              <a:spLocks/>
            </p:cNvSpPr>
            <p:nvPr/>
          </p:nvSpPr>
          <p:spPr bwMode="auto">
            <a:xfrm>
              <a:off x="5268" y="1926"/>
              <a:ext cx="3" cy="6"/>
            </a:xfrm>
            <a:custGeom>
              <a:avLst/>
              <a:gdLst>
                <a:gd name="T0" fmla="*/ 0 w 19"/>
                <a:gd name="T1" fmla="*/ 0 h 32"/>
                <a:gd name="T2" fmla="*/ 0 w 19"/>
                <a:gd name="T3" fmla="*/ 0 h 32"/>
                <a:gd name="T4" fmla="*/ 0 w 19"/>
                <a:gd name="T5" fmla="*/ 0 h 32"/>
                <a:gd name="T6" fmla="*/ 0 w 19"/>
                <a:gd name="T7" fmla="*/ 0 h 32"/>
                <a:gd name="T8" fmla="*/ 0 w 19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2">
                  <a:moveTo>
                    <a:pt x="19" y="0"/>
                  </a:moveTo>
                  <a:lnTo>
                    <a:pt x="19" y="9"/>
                  </a:lnTo>
                  <a:lnTo>
                    <a:pt x="14" y="24"/>
                  </a:lnTo>
                  <a:lnTo>
                    <a:pt x="0" y="3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7" name="Freeform 285"/>
            <p:cNvSpPr>
              <a:spLocks/>
            </p:cNvSpPr>
            <p:nvPr/>
          </p:nvSpPr>
          <p:spPr bwMode="auto">
            <a:xfrm>
              <a:off x="5277" y="1940"/>
              <a:ext cx="3" cy="3"/>
            </a:xfrm>
            <a:custGeom>
              <a:avLst/>
              <a:gdLst>
                <a:gd name="T0" fmla="*/ 0 w 14"/>
                <a:gd name="T1" fmla="*/ 0 h 18"/>
                <a:gd name="T2" fmla="*/ 0 w 14"/>
                <a:gd name="T3" fmla="*/ 0 h 18"/>
                <a:gd name="T4" fmla="*/ 0 w 14"/>
                <a:gd name="T5" fmla="*/ 0 h 18"/>
                <a:gd name="T6" fmla="*/ 0 w 14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18">
                  <a:moveTo>
                    <a:pt x="14" y="0"/>
                  </a:moveTo>
                  <a:lnTo>
                    <a:pt x="11" y="9"/>
                  </a:lnTo>
                  <a:lnTo>
                    <a:pt x="0" y="1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8" name="Freeform 286"/>
            <p:cNvSpPr>
              <a:spLocks/>
            </p:cNvSpPr>
            <p:nvPr/>
          </p:nvSpPr>
          <p:spPr bwMode="auto">
            <a:xfrm>
              <a:off x="5319" y="1921"/>
              <a:ext cx="6" cy="7"/>
            </a:xfrm>
            <a:custGeom>
              <a:avLst/>
              <a:gdLst>
                <a:gd name="T0" fmla="*/ 0 w 35"/>
                <a:gd name="T1" fmla="*/ 0 h 43"/>
                <a:gd name="T2" fmla="*/ 0 w 35"/>
                <a:gd name="T3" fmla="*/ 0 h 43"/>
                <a:gd name="T4" fmla="*/ 0 w 35"/>
                <a:gd name="T5" fmla="*/ 0 h 43"/>
                <a:gd name="T6" fmla="*/ 0 w 35"/>
                <a:gd name="T7" fmla="*/ 0 h 43"/>
                <a:gd name="T8" fmla="*/ 0 w 35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43">
                  <a:moveTo>
                    <a:pt x="0" y="0"/>
                  </a:moveTo>
                  <a:lnTo>
                    <a:pt x="7" y="14"/>
                  </a:lnTo>
                  <a:lnTo>
                    <a:pt x="7" y="24"/>
                  </a:lnTo>
                  <a:lnTo>
                    <a:pt x="35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9" name="Freeform 287"/>
            <p:cNvSpPr>
              <a:spLocks/>
            </p:cNvSpPr>
            <p:nvPr/>
          </p:nvSpPr>
          <p:spPr bwMode="auto">
            <a:xfrm>
              <a:off x="5330" y="1921"/>
              <a:ext cx="19" cy="19"/>
            </a:xfrm>
            <a:custGeom>
              <a:avLst/>
              <a:gdLst>
                <a:gd name="T0" fmla="*/ 0 w 114"/>
                <a:gd name="T1" fmla="*/ 0 h 114"/>
                <a:gd name="T2" fmla="*/ 0 w 114"/>
                <a:gd name="T3" fmla="*/ 0 h 114"/>
                <a:gd name="T4" fmla="*/ 0 w 114"/>
                <a:gd name="T5" fmla="*/ 0 h 114"/>
                <a:gd name="T6" fmla="*/ 0 w 114"/>
                <a:gd name="T7" fmla="*/ 0 h 114"/>
                <a:gd name="T8" fmla="*/ 0 w 114"/>
                <a:gd name="T9" fmla="*/ 0 h 114"/>
                <a:gd name="T10" fmla="*/ 0 w 114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4" h="114">
                  <a:moveTo>
                    <a:pt x="0" y="0"/>
                  </a:moveTo>
                  <a:lnTo>
                    <a:pt x="21" y="35"/>
                  </a:lnTo>
                  <a:lnTo>
                    <a:pt x="43" y="63"/>
                  </a:lnTo>
                  <a:lnTo>
                    <a:pt x="114" y="114"/>
                  </a:lnTo>
                  <a:lnTo>
                    <a:pt x="4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0" name="Freeform 288"/>
            <p:cNvSpPr>
              <a:spLocks/>
            </p:cNvSpPr>
            <p:nvPr/>
          </p:nvSpPr>
          <p:spPr bwMode="auto">
            <a:xfrm>
              <a:off x="5354" y="1948"/>
              <a:ext cx="4" cy="13"/>
            </a:xfrm>
            <a:custGeom>
              <a:avLst/>
              <a:gdLst>
                <a:gd name="T0" fmla="*/ 0 w 27"/>
                <a:gd name="T1" fmla="*/ 0 h 82"/>
                <a:gd name="T2" fmla="*/ 0 w 27"/>
                <a:gd name="T3" fmla="*/ 0 h 82"/>
                <a:gd name="T4" fmla="*/ 0 w 27"/>
                <a:gd name="T5" fmla="*/ 0 h 82"/>
                <a:gd name="T6" fmla="*/ 0 w 27"/>
                <a:gd name="T7" fmla="*/ 0 h 82"/>
                <a:gd name="T8" fmla="*/ 0 w 27"/>
                <a:gd name="T9" fmla="*/ 0 h 82"/>
                <a:gd name="T10" fmla="*/ 0 w 27"/>
                <a:gd name="T11" fmla="*/ 0 h 82"/>
                <a:gd name="T12" fmla="*/ 0 w 27"/>
                <a:gd name="T13" fmla="*/ 0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82">
                  <a:moveTo>
                    <a:pt x="27" y="0"/>
                  </a:moveTo>
                  <a:lnTo>
                    <a:pt x="9" y="29"/>
                  </a:lnTo>
                  <a:lnTo>
                    <a:pt x="4" y="57"/>
                  </a:lnTo>
                  <a:lnTo>
                    <a:pt x="3" y="82"/>
                  </a:lnTo>
                  <a:lnTo>
                    <a:pt x="0" y="47"/>
                  </a:lnTo>
                  <a:lnTo>
                    <a:pt x="3" y="21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1" name="Freeform 289"/>
            <p:cNvSpPr>
              <a:spLocks/>
            </p:cNvSpPr>
            <p:nvPr/>
          </p:nvSpPr>
          <p:spPr bwMode="auto">
            <a:xfrm>
              <a:off x="5312" y="1934"/>
              <a:ext cx="2" cy="5"/>
            </a:xfrm>
            <a:custGeom>
              <a:avLst/>
              <a:gdLst>
                <a:gd name="T0" fmla="*/ 0 w 15"/>
                <a:gd name="T1" fmla="*/ 0 h 30"/>
                <a:gd name="T2" fmla="*/ 0 w 15"/>
                <a:gd name="T3" fmla="*/ 0 h 30"/>
                <a:gd name="T4" fmla="*/ 0 w 15"/>
                <a:gd name="T5" fmla="*/ 0 h 30"/>
                <a:gd name="T6" fmla="*/ 0 w 15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30">
                  <a:moveTo>
                    <a:pt x="11" y="0"/>
                  </a:moveTo>
                  <a:lnTo>
                    <a:pt x="15" y="12"/>
                  </a:lnTo>
                  <a:lnTo>
                    <a:pt x="0" y="3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2" name="Group 290"/>
          <p:cNvGrpSpPr>
            <a:grpSpLocks/>
          </p:cNvGrpSpPr>
          <p:nvPr/>
        </p:nvGrpSpPr>
        <p:grpSpPr bwMode="auto">
          <a:xfrm>
            <a:off x="8543925" y="4537075"/>
            <a:ext cx="425450" cy="484188"/>
            <a:chOff x="5362" y="1748"/>
            <a:chExt cx="268" cy="305"/>
          </a:xfrm>
        </p:grpSpPr>
        <p:sp>
          <p:nvSpPr>
            <p:cNvPr id="10398" name="Freeform 291"/>
            <p:cNvSpPr>
              <a:spLocks/>
            </p:cNvSpPr>
            <p:nvPr/>
          </p:nvSpPr>
          <p:spPr bwMode="auto">
            <a:xfrm>
              <a:off x="5477" y="1748"/>
              <a:ext cx="8" cy="6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0 w 51"/>
                <a:gd name="T5" fmla="*/ 0 h 36"/>
                <a:gd name="T6" fmla="*/ 0 w 51"/>
                <a:gd name="T7" fmla="*/ 0 h 36"/>
                <a:gd name="T8" fmla="*/ 0 w 51"/>
                <a:gd name="T9" fmla="*/ 0 h 36"/>
                <a:gd name="T10" fmla="*/ 0 w 51"/>
                <a:gd name="T11" fmla="*/ 0 h 36"/>
                <a:gd name="T12" fmla="*/ 0 w 51"/>
                <a:gd name="T13" fmla="*/ 0 h 36"/>
                <a:gd name="T14" fmla="*/ 0 w 51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1" h="36">
                  <a:moveTo>
                    <a:pt x="0" y="0"/>
                  </a:moveTo>
                  <a:lnTo>
                    <a:pt x="14" y="10"/>
                  </a:lnTo>
                  <a:lnTo>
                    <a:pt x="29" y="15"/>
                  </a:lnTo>
                  <a:lnTo>
                    <a:pt x="43" y="23"/>
                  </a:lnTo>
                  <a:lnTo>
                    <a:pt x="51" y="36"/>
                  </a:lnTo>
                  <a:lnTo>
                    <a:pt x="39" y="32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9" name="Freeform 292"/>
            <p:cNvSpPr>
              <a:spLocks/>
            </p:cNvSpPr>
            <p:nvPr/>
          </p:nvSpPr>
          <p:spPr bwMode="auto">
            <a:xfrm>
              <a:off x="5479" y="1758"/>
              <a:ext cx="2" cy="4"/>
            </a:xfrm>
            <a:custGeom>
              <a:avLst/>
              <a:gdLst>
                <a:gd name="T0" fmla="*/ 0 w 14"/>
                <a:gd name="T1" fmla="*/ 0 h 24"/>
                <a:gd name="T2" fmla="*/ 0 w 14"/>
                <a:gd name="T3" fmla="*/ 0 h 24"/>
                <a:gd name="T4" fmla="*/ 0 w 14"/>
                <a:gd name="T5" fmla="*/ 0 h 24"/>
                <a:gd name="T6" fmla="*/ 0 w 1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4">
                  <a:moveTo>
                    <a:pt x="0" y="0"/>
                  </a:moveTo>
                  <a:lnTo>
                    <a:pt x="14" y="0"/>
                  </a:lnTo>
                  <a:lnTo>
                    <a:pt x="1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2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0" name="Freeform 293"/>
            <p:cNvSpPr>
              <a:spLocks/>
            </p:cNvSpPr>
            <p:nvPr/>
          </p:nvSpPr>
          <p:spPr bwMode="auto">
            <a:xfrm>
              <a:off x="5444" y="1788"/>
              <a:ext cx="71" cy="180"/>
            </a:xfrm>
            <a:custGeom>
              <a:avLst/>
              <a:gdLst>
                <a:gd name="T0" fmla="*/ 0 w 431"/>
                <a:gd name="T1" fmla="*/ 0 h 1076"/>
                <a:gd name="T2" fmla="*/ 0 w 431"/>
                <a:gd name="T3" fmla="*/ 0 h 1076"/>
                <a:gd name="T4" fmla="*/ 0 w 431"/>
                <a:gd name="T5" fmla="*/ 0 h 1076"/>
                <a:gd name="T6" fmla="*/ 0 w 431"/>
                <a:gd name="T7" fmla="*/ 0 h 1076"/>
                <a:gd name="T8" fmla="*/ 0 w 431"/>
                <a:gd name="T9" fmla="*/ 0 h 1076"/>
                <a:gd name="T10" fmla="*/ 0 w 431"/>
                <a:gd name="T11" fmla="*/ 0 h 1076"/>
                <a:gd name="T12" fmla="*/ 0 w 431"/>
                <a:gd name="T13" fmla="*/ 0 h 1076"/>
                <a:gd name="T14" fmla="*/ 0 w 431"/>
                <a:gd name="T15" fmla="*/ 0 h 1076"/>
                <a:gd name="T16" fmla="*/ 0 w 431"/>
                <a:gd name="T17" fmla="*/ 0 h 1076"/>
                <a:gd name="T18" fmla="*/ 0 w 431"/>
                <a:gd name="T19" fmla="*/ 0 h 10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1" h="1076">
                  <a:moveTo>
                    <a:pt x="369" y="0"/>
                  </a:moveTo>
                  <a:lnTo>
                    <a:pt x="328" y="44"/>
                  </a:lnTo>
                  <a:lnTo>
                    <a:pt x="317" y="108"/>
                  </a:lnTo>
                  <a:lnTo>
                    <a:pt x="254" y="170"/>
                  </a:lnTo>
                  <a:lnTo>
                    <a:pt x="126" y="461"/>
                  </a:lnTo>
                  <a:lnTo>
                    <a:pt x="57" y="724"/>
                  </a:lnTo>
                  <a:lnTo>
                    <a:pt x="0" y="1076"/>
                  </a:lnTo>
                  <a:lnTo>
                    <a:pt x="178" y="919"/>
                  </a:lnTo>
                  <a:lnTo>
                    <a:pt x="431" y="14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4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1" name="Freeform 294"/>
            <p:cNvSpPr>
              <a:spLocks/>
            </p:cNvSpPr>
            <p:nvPr/>
          </p:nvSpPr>
          <p:spPr bwMode="auto">
            <a:xfrm>
              <a:off x="5362" y="1754"/>
              <a:ext cx="268" cy="299"/>
            </a:xfrm>
            <a:custGeom>
              <a:avLst/>
              <a:gdLst>
                <a:gd name="T0" fmla="*/ 0 w 1606"/>
                <a:gd name="T1" fmla="*/ 0 h 1792"/>
                <a:gd name="T2" fmla="*/ 0 w 1606"/>
                <a:gd name="T3" fmla="*/ 0 h 1792"/>
                <a:gd name="T4" fmla="*/ 0 w 1606"/>
                <a:gd name="T5" fmla="*/ 0 h 1792"/>
                <a:gd name="T6" fmla="*/ 0 w 1606"/>
                <a:gd name="T7" fmla="*/ 0 h 1792"/>
                <a:gd name="T8" fmla="*/ 0 w 1606"/>
                <a:gd name="T9" fmla="*/ 0 h 1792"/>
                <a:gd name="T10" fmla="*/ 0 w 1606"/>
                <a:gd name="T11" fmla="*/ 0 h 1792"/>
                <a:gd name="T12" fmla="*/ 0 w 1606"/>
                <a:gd name="T13" fmla="*/ 0 h 1792"/>
                <a:gd name="T14" fmla="*/ 0 w 1606"/>
                <a:gd name="T15" fmla="*/ 0 h 1792"/>
                <a:gd name="T16" fmla="*/ 0 w 1606"/>
                <a:gd name="T17" fmla="*/ 0 h 1792"/>
                <a:gd name="T18" fmla="*/ 0 w 1606"/>
                <a:gd name="T19" fmla="*/ 0 h 1792"/>
                <a:gd name="T20" fmla="*/ 0 w 1606"/>
                <a:gd name="T21" fmla="*/ 0 h 1792"/>
                <a:gd name="T22" fmla="*/ 0 w 1606"/>
                <a:gd name="T23" fmla="*/ 0 h 1792"/>
                <a:gd name="T24" fmla="*/ 0 w 1606"/>
                <a:gd name="T25" fmla="*/ 0 h 1792"/>
                <a:gd name="T26" fmla="*/ 0 w 1606"/>
                <a:gd name="T27" fmla="*/ 0 h 1792"/>
                <a:gd name="T28" fmla="*/ 0 w 1606"/>
                <a:gd name="T29" fmla="*/ 0 h 1792"/>
                <a:gd name="T30" fmla="*/ 0 w 1606"/>
                <a:gd name="T31" fmla="*/ 0 h 1792"/>
                <a:gd name="T32" fmla="*/ 0 w 1606"/>
                <a:gd name="T33" fmla="*/ 0 h 1792"/>
                <a:gd name="T34" fmla="*/ 0 w 1606"/>
                <a:gd name="T35" fmla="*/ 0 h 1792"/>
                <a:gd name="T36" fmla="*/ 0 w 1606"/>
                <a:gd name="T37" fmla="*/ 0 h 1792"/>
                <a:gd name="T38" fmla="*/ 0 w 1606"/>
                <a:gd name="T39" fmla="*/ 0 h 1792"/>
                <a:gd name="T40" fmla="*/ 0 w 1606"/>
                <a:gd name="T41" fmla="*/ 0 h 1792"/>
                <a:gd name="T42" fmla="*/ 0 w 1606"/>
                <a:gd name="T43" fmla="*/ 0 h 1792"/>
                <a:gd name="T44" fmla="*/ 0 w 1606"/>
                <a:gd name="T45" fmla="*/ 0 h 1792"/>
                <a:gd name="T46" fmla="*/ 0 w 1606"/>
                <a:gd name="T47" fmla="*/ 0 h 1792"/>
                <a:gd name="T48" fmla="*/ 0 w 1606"/>
                <a:gd name="T49" fmla="*/ 0 h 1792"/>
                <a:gd name="T50" fmla="*/ 0 w 1606"/>
                <a:gd name="T51" fmla="*/ 0 h 1792"/>
                <a:gd name="T52" fmla="*/ 0 w 1606"/>
                <a:gd name="T53" fmla="*/ 0 h 1792"/>
                <a:gd name="T54" fmla="*/ 0 w 1606"/>
                <a:gd name="T55" fmla="*/ 0 h 1792"/>
                <a:gd name="T56" fmla="*/ 0 w 1606"/>
                <a:gd name="T57" fmla="*/ 0 h 1792"/>
                <a:gd name="T58" fmla="*/ 0 w 1606"/>
                <a:gd name="T59" fmla="*/ 0 h 1792"/>
                <a:gd name="T60" fmla="*/ 0 w 1606"/>
                <a:gd name="T61" fmla="*/ 0 h 1792"/>
                <a:gd name="T62" fmla="*/ 0 w 1606"/>
                <a:gd name="T63" fmla="*/ 0 h 1792"/>
                <a:gd name="T64" fmla="*/ 0 w 1606"/>
                <a:gd name="T65" fmla="*/ 0 h 1792"/>
                <a:gd name="T66" fmla="*/ 0 w 1606"/>
                <a:gd name="T67" fmla="*/ 0 h 1792"/>
                <a:gd name="T68" fmla="*/ 0 w 1606"/>
                <a:gd name="T69" fmla="*/ 0 h 1792"/>
                <a:gd name="T70" fmla="*/ 0 w 1606"/>
                <a:gd name="T71" fmla="*/ 0 h 1792"/>
                <a:gd name="T72" fmla="*/ 0 w 1606"/>
                <a:gd name="T73" fmla="*/ 0 h 1792"/>
                <a:gd name="T74" fmla="*/ 0 w 1606"/>
                <a:gd name="T75" fmla="*/ 0 h 1792"/>
                <a:gd name="T76" fmla="*/ 0 w 1606"/>
                <a:gd name="T77" fmla="*/ 0 h 1792"/>
                <a:gd name="T78" fmla="*/ 0 w 1606"/>
                <a:gd name="T79" fmla="*/ 0 h 1792"/>
                <a:gd name="T80" fmla="*/ 0 w 1606"/>
                <a:gd name="T81" fmla="*/ 0 h 1792"/>
                <a:gd name="T82" fmla="*/ 0 w 1606"/>
                <a:gd name="T83" fmla="*/ 0 h 1792"/>
                <a:gd name="T84" fmla="*/ 0 w 1606"/>
                <a:gd name="T85" fmla="*/ 0 h 1792"/>
                <a:gd name="T86" fmla="*/ 0 w 1606"/>
                <a:gd name="T87" fmla="*/ 0 h 1792"/>
                <a:gd name="T88" fmla="*/ 0 w 1606"/>
                <a:gd name="T89" fmla="*/ 0 h 1792"/>
                <a:gd name="T90" fmla="*/ 0 w 1606"/>
                <a:gd name="T91" fmla="*/ 0 h 179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06" h="1792">
                  <a:moveTo>
                    <a:pt x="1309" y="94"/>
                  </a:moveTo>
                  <a:lnTo>
                    <a:pt x="1258" y="0"/>
                  </a:lnTo>
                  <a:lnTo>
                    <a:pt x="867" y="163"/>
                  </a:lnTo>
                  <a:lnTo>
                    <a:pt x="850" y="288"/>
                  </a:lnTo>
                  <a:lnTo>
                    <a:pt x="818" y="332"/>
                  </a:lnTo>
                  <a:lnTo>
                    <a:pt x="773" y="382"/>
                  </a:lnTo>
                  <a:lnTo>
                    <a:pt x="747" y="472"/>
                  </a:lnTo>
                  <a:lnTo>
                    <a:pt x="660" y="678"/>
                  </a:lnTo>
                  <a:lnTo>
                    <a:pt x="590" y="924"/>
                  </a:lnTo>
                  <a:lnTo>
                    <a:pt x="558" y="1088"/>
                  </a:lnTo>
                  <a:lnTo>
                    <a:pt x="243" y="1094"/>
                  </a:lnTo>
                  <a:lnTo>
                    <a:pt x="192" y="1125"/>
                  </a:lnTo>
                  <a:lnTo>
                    <a:pt x="47" y="1125"/>
                  </a:lnTo>
                  <a:lnTo>
                    <a:pt x="7" y="1189"/>
                  </a:lnTo>
                  <a:lnTo>
                    <a:pt x="0" y="1264"/>
                  </a:lnTo>
                  <a:lnTo>
                    <a:pt x="15" y="1332"/>
                  </a:lnTo>
                  <a:lnTo>
                    <a:pt x="148" y="1358"/>
                  </a:lnTo>
                  <a:lnTo>
                    <a:pt x="211" y="1452"/>
                  </a:lnTo>
                  <a:lnTo>
                    <a:pt x="337" y="1484"/>
                  </a:lnTo>
                  <a:lnTo>
                    <a:pt x="430" y="1484"/>
                  </a:lnTo>
                  <a:lnTo>
                    <a:pt x="538" y="1503"/>
                  </a:lnTo>
                  <a:lnTo>
                    <a:pt x="544" y="1548"/>
                  </a:lnTo>
                  <a:lnTo>
                    <a:pt x="538" y="1642"/>
                  </a:lnTo>
                  <a:lnTo>
                    <a:pt x="550" y="1705"/>
                  </a:lnTo>
                  <a:lnTo>
                    <a:pt x="608" y="1712"/>
                  </a:lnTo>
                  <a:lnTo>
                    <a:pt x="677" y="1724"/>
                  </a:lnTo>
                  <a:lnTo>
                    <a:pt x="747" y="1786"/>
                  </a:lnTo>
                  <a:lnTo>
                    <a:pt x="830" y="1786"/>
                  </a:lnTo>
                  <a:lnTo>
                    <a:pt x="905" y="1779"/>
                  </a:lnTo>
                  <a:lnTo>
                    <a:pt x="1019" y="1744"/>
                  </a:lnTo>
                  <a:lnTo>
                    <a:pt x="1145" y="1756"/>
                  </a:lnTo>
                  <a:lnTo>
                    <a:pt x="1273" y="1792"/>
                  </a:lnTo>
                  <a:lnTo>
                    <a:pt x="1392" y="1766"/>
                  </a:lnTo>
                  <a:lnTo>
                    <a:pt x="1473" y="1674"/>
                  </a:lnTo>
                  <a:lnTo>
                    <a:pt x="1467" y="1571"/>
                  </a:lnTo>
                  <a:lnTo>
                    <a:pt x="1497" y="1446"/>
                  </a:lnTo>
                  <a:lnTo>
                    <a:pt x="1516" y="1282"/>
                  </a:lnTo>
                  <a:lnTo>
                    <a:pt x="1554" y="1131"/>
                  </a:lnTo>
                  <a:lnTo>
                    <a:pt x="1606" y="906"/>
                  </a:lnTo>
                  <a:lnTo>
                    <a:pt x="1598" y="678"/>
                  </a:lnTo>
                  <a:lnTo>
                    <a:pt x="1598" y="478"/>
                  </a:lnTo>
                  <a:lnTo>
                    <a:pt x="1586" y="338"/>
                  </a:lnTo>
                  <a:lnTo>
                    <a:pt x="1554" y="276"/>
                  </a:lnTo>
                  <a:lnTo>
                    <a:pt x="1484" y="225"/>
                  </a:lnTo>
                  <a:lnTo>
                    <a:pt x="1403" y="142"/>
                  </a:lnTo>
                  <a:lnTo>
                    <a:pt x="1309" y="9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2" name="Freeform 295"/>
            <p:cNvSpPr>
              <a:spLocks/>
            </p:cNvSpPr>
            <p:nvPr/>
          </p:nvSpPr>
          <p:spPr bwMode="auto">
            <a:xfrm>
              <a:off x="5456" y="1772"/>
              <a:ext cx="169" cy="278"/>
            </a:xfrm>
            <a:custGeom>
              <a:avLst/>
              <a:gdLst>
                <a:gd name="T0" fmla="*/ 0 w 1014"/>
                <a:gd name="T1" fmla="*/ 0 h 1671"/>
                <a:gd name="T2" fmla="*/ 0 w 1014"/>
                <a:gd name="T3" fmla="*/ 0 h 1671"/>
                <a:gd name="T4" fmla="*/ 0 w 1014"/>
                <a:gd name="T5" fmla="*/ 0 h 1671"/>
                <a:gd name="T6" fmla="*/ 0 w 1014"/>
                <a:gd name="T7" fmla="*/ 0 h 1671"/>
                <a:gd name="T8" fmla="*/ 0 w 1014"/>
                <a:gd name="T9" fmla="*/ 0 h 1671"/>
                <a:gd name="T10" fmla="*/ 0 w 1014"/>
                <a:gd name="T11" fmla="*/ 0 h 1671"/>
                <a:gd name="T12" fmla="*/ 0 w 1014"/>
                <a:gd name="T13" fmla="*/ 0 h 1671"/>
                <a:gd name="T14" fmla="*/ 0 w 1014"/>
                <a:gd name="T15" fmla="*/ 0 h 1671"/>
                <a:gd name="T16" fmla="*/ 0 w 1014"/>
                <a:gd name="T17" fmla="*/ 0 h 1671"/>
                <a:gd name="T18" fmla="*/ 0 w 1014"/>
                <a:gd name="T19" fmla="*/ 0 h 1671"/>
                <a:gd name="T20" fmla="*/ 0 w 1014"/>
                <a:gd name="T21" fmla="*/ 0 h 1671"/>
                <a:gd name="T22" fmla="*/ 0 w 1014"/>
                <a:gd name="T23" fmla="*/ 0 h 1671"/>
                <a:gd name="T24" fmla="*/ 0 w 1014"/>
                <a:gd name="T25" fmla="*/ 0 h 1671"/>
                <a:gd name="T26" fmla="*/ 0 w 1014"/>
                <a:gd name="T27" fmla="*/ 0 h 1671"/>
                <a:gd name="T28" fmla="*/ 0 w 1014"/>
                <a:gd name="T29" fmla="*/ 0 h 1671"/>
                <a:gd name="T30" fmla="*/ 0 w 1014"/>
                <a:gd name="T31" fmla="*/ 0 h 1671"/>
                <a:gd name="T32" fmla="*/ 0 w 1014"/>
                <a:gd name="T33" fmla="*/ 0 h 1671"/>
                <a:gd name="T34" fmla="*/ 0 w 1014"/>
                <a:gd name="T35" fmla="*/ 0 h 1671"/>
                <a:gd name="T36" fmla="*/ 0 w 1014"/>
                <a:gd name="T37" fmla="*/ 0 h 1671"/>
                <a:gd name="T38" fmla="*/ 0 w 1014"/>
                <a:gd name="T39" fmla="*/ 0 h 1671"/>
                <a:gd name="T40" fmla="*/ 0 w 1014"/>
                <a:gd name="T41" fmla="*/ 0 h 1671"/>
                <a:gd name="T42" fmla="*/ 0 w 1014"/>
                <a:gd name="T43" fmla="*/ 0 h 1671"/>
                <a:gd name="T44" fmla="*/ 0 w 1014"/>
                <a:gd name="T45" fmla="*/ 0 h 1671"/>
                <a:gd name="T46" fmla="*/ 0 w 1014"/>
                <a:gd name="T47" fmla="*/ 0 h 1671"/>
                <a:gd name="T48" fmla="*/ 0 w 1014"/>
                <a:gd name="T49" fmla="*/ 0 h 1671"/>
                <a:gd name="T50" fmla="*/ 0 w 1014"/>
                <a:gd name="T51" fmla="*/ 0 h 1671"/>
                <a:gd name="T52" fmla="*/ 0 w 1014"/>
                <a:gd name="T53" fmla="*/ 0 h 1671"/>
                <a:gd name="T54" fmla="*/ 0 w 1014"/>
                <a:gd name="T55" fmla="*/ 0 h 1671"/>
                <a:gd name="T56" fmla="*/ 0 w 1014"/>
                <a:gd name="T57" fmla="*/ 0 h 1671"/>
                <a:gd name="T58" fmla="*/ 0 w 1014"/>
                <a:gd name="T59" fmla="*/ 0 h 1671"/>
                <a:gd name="T60" fmla="*/ 0 w 1014"/>
                <a:gd name="T61" fmla="*/ 0 h 1671"/>
                <a:gd name="T62" fmla="*/ 0 w 1014"/>
                <a:gd name="T63" fmla="*/ 0 h 1671"/>
                <a:gd name="T64" fmla="*/ 0 w 1014"/>
                <a:gd name="T65" fmla="*/ 0 h 1671"/>
                <a:gd name="T66" fmla="*/ 0 w 1014"/>
                <a:gd name="T67" fmla="*/ 0 h 1671"/>
                <a:gd name="T68" fmla="*/ 0 w 1014"/>
                <a:gd name="T69" fmla="*/ 0 h 1671"/>
                <a:gd name="T70" fmla="*/ 0 w 1014"/>
                <a:gd name="T71" fmla="*/ 0 h 1671"/>
                <a:gd name="T72" fmla="*/ 0 w 1014"/>
                <a:gd name="T73" fmla="*/ 0 h 1671"/>
                <a:gd name="T74" fmla="*/ 0 w 1014"/>
                <a:gd name="T75" fmla="*/ 0 h 1671"/>
                <a:gd name="T76" fmla="*/ 0 w 1014"/>
                <a:gd name="T77" fmla="*/ 0 h 167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14" h="1671">
                  <a:moveTo>
                    <a:pt x="0" y="1402"/>
                  </a:moveTo>
                  <a:lnTo>
                    <a:pt x="132" y="1382"/>
                  </a:lnTo>
                  <a:lnTo>
                    <a:pt x="245" y="1376"/>
                  </a:lnTo>
                  <a:lnTo>
                    <a:pt x="370" y="1363"/>
                  </a:lnTo>
                  <a:lnTo>
                    <a:pt x="509" y="1344"/>
                  </a:lnTo>
                  <a:lnTo>
                    <a:pt x="573" y="1301"/>
                  </a:lnTo>
                  <a:lnTo>
                    <a:pt x="744" y="1088"/>
                  </a:lnTo>
                  <a:lnTo>
                    <a:pt x="656" y="1149"/>
                  </a:lnTo>
                  <a:lnTo>
                    <a:pt x="598" y="1201"/>
                  </a:lnTo>
                  <a:lnTo>
                    <a:pt x="630" y="1050"/>
                  </a:lnTo>
                  <a:lnTo>
                    <a:pt x="693" y="992"/>
                  </a:lnTo>
                  <a:lnTo>
                    <a:pt x="787" y="837"/>
                  </a:lnTo>
                  <a:lnTo>
                    <a:pt x="699" y="911"/>
                  </a:lnTo>
                  <a:lnTo>
                    <a:pt x="642" y="931"/>
                  </a:lnTo>
                  <a:lnTo>
                    <a:pt x="656" y="823"/>
                  </a:lnTo>
                  <a:lnTo>
                    <a:pt x="718" y="741"/>
                  </a:lnTo>
                  <a:lnTo>
                    <a:pt x="781" y="679"/>
                  </a:lnTo>
                  <a:lnTo>
                    <a:pt x="845" y="497"/>
                  </a:lnTo>
                  <a:lnTo>
                    <a:pt x="724" y="647"/>
                  </a:lnTo>
                  <a:lnTo>
                    <a:pt x="656" y="703"/>
                  </a:lnTo>
                  <a:lnTo>
                    <a:pt x="648" y="471"/>
                  </a:lnTo>
                  <a:lnTo>
                    <a:pt x="630" y="378"/>
                  </a:lnTo>
                  <a:lnTo>
                    <a:pt x="592" y="334"/>
                  </a:lnTo>
                  <a:lnTo>
                    <a:pt x="535" y="264"/>
                  </a:lnTo>
                  <a:lnTo>
                    <a:pt x="445" y="232"/>
                  </a:lnTo>
                  <a:lnTo>
                    <a:pt x="402" y="214"/>
                  </a:lnTo>
                  <a:lnTo>
                    <a:pt x="528" y="94"/>
                  </a:lnTo>
                  <a:lnTo>
                    <a:pt x="661" y="126"/>
                  </a:lnTo>
                  <a:lnTo>
                    <a:pt x="750" y="176"/>
                  </a:lnTo>
                  <a:lnTo>
                    <a:pt x="781" y="226"/>
                  </a:lnTo>
                  <a:lnTo>
                    <a:pt x="756" y="150"/>
                  </a:lnTo>
                  <a:lnTo>
                    <a:pt x="705" y="126"/>
                  </a:lnTo>
                  <a:lnTo>
                    <a:pt x="624" y="94"/>
                  </a:lnTo>
                  <a:lnTo>
                    <a:pt x="560" y="82"/>
                  </a:lnTo>
                  <a:lnTo>
                    <a:pt x="598" y="62"/>
                  </a:lnTo>
                  <a:lnTo>
                    <a:pt x="661" y="44"/>
                  </a:lnTo>
                  <a:lnTo>
                    <a:pt x="718" y="25"/>
                  </a:lnTo>
                  <a:lnTo>
                    <a:pt x="750" y="0"/>
                  </a:lnTo>
                  <a:lnTo>
                    <a:pt x="825" y="50"/>
                  </a:lnTo>
                  <a:lnTo>
                    <a:pt x="868" y="94"/>
                  </a:lnTo>
                  <a:lnTo>
                    <a:pt x="913" y="150"/>
                  </a:lnTo>
                  <a:lnTo>
                    <a:pt x="976" y="182"/>
                  </a:lnTo>
                  <a:lnTo>
                    <a:pt x="988" y="240"/>
                  </a:lnTo>
                  <a:lnTo>
                    <a:pt x="1014" y="334"/>
                  </a:lnTo>
                  <a:lnTo>
                    <a:pt x="1014" y="478"/>
                  </a:lnTo>
                  <a:lnTo>
                    <a:pt x="1008" y="628"/>
                  </a:lnTo>
                  <a:lnTo>
                    <a:pt x="1002" y="799"/>
                  </a:lnTo>
                  <a:lnTo>
                    <a:pt x="970" y="975"/>
                  </a:lnTo>
                  <a:lnTo>
                    <a:pt x="931" y="1157"/>
                  </a:lnTo>
                  <a:lnTo>
                    <a:pt x="913" y="1314"/>
                  </a:lnTo>
                  <a:lnTo>
                    <a:pt x="882" y="1426"/>
                  </a:lnTo>
                  <a:lnTo>
                    <a:pt x="888" y="1527"/>
                  </a:lnTo>
                  <a:lnTo>
                    <a:pt x="875" y="1584"/>
                  </a:lnTo>
                  <a:lnTo>
                    <a:pt x="830" y="1627"/>
                  </a:lnTo>
                  <a:lnTo>
                    <a:pt x="775" y="1664"/>
                  </a:lnTo>
                  <a:lnTo>
                    <a:pt x="699" y="1671"/>
                  </a:lnTo>
                  <a:lnTo>
                    <a:pt x="661" y="1652"/>
                  </a:lnTo>
                  <a:lnTo>
                    <a:pt x="612" y="1648"/>
                  </a:lnTo>
                  <a:lnTo>
                    <a:pt x="490" y="1622"/>
                  </a:lnTo>
                  <a:lnTo>
                    <a:pt x="541" y="1559"/>
                  </a:lnTo>
                  <a:lnTo>
                    <a:pt x="598" y="1470"/>
                  </a:lnTo>
                  <a:lnTo>
                    <a:pt x="516" y="1534"/>
                  </a:lnTo>
                  <a:lnTo>
                    <a:pt x="452" y="1590"/>
                  </a:lnTo>
                  <a:lnTo>
                    <a:pt x="407" y="1622"/>
                  </a:lnTo>
                  <a:lnTo>
                    <a:pt x="345" y="1652"/>
                  </a:lnTo>
                  <a:lnTo>
                    <a:pt x="276" y="1652"/>
                  </a:lnTo>
                  <a:lnTo>
                    <a:pt x="208" y="1652"/>
                  </a:lnTo>
                  <a:lnTo>
                    <a:pt x="170" y="1636"/>
                  </a:lnTo>
                  <a:lnTo>
                    <a:pt x="151" y="1616"/>
                  </a:lnTo>
                  <a:lnTo>
                    <a:pt x="240" y="1565"/>
                  </a:lnTo>
                  <a:lnTo>
                    <a:pt x="327" y="1484"/>
                  </a:lnTo>
                  <a:lnTo>
                    <a:pt x="352" y="1446"/>
                  </a:lnTo>
                  <a:lnTo>
                    <a:pt x="282" y="1463"/>
                  </a:lnTo>
                  <a:lnTo>
                    <a:pt x="176" y="1546"/>
                  </a:lnTo>
                  <a:lnTo>
                    <a:pt x="132" y="1584"/>
                  </a:lnTo>
                  <a:lnTo>
                    <a:pt x="32" y="1590"/>
                  </a:lnTo>
                  <a:lnTo>
                    <a:pt x="0" y="1572"/>
                  </a:lnTo>
                  <a:lnTo>
                    <a:pt x="0" y="1527"/>
                  </a:lnTo>
                  <a:lnTo>
                    <a:pt x="0" y="140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3" name="Freeform 296"/>
            <p:cNvSpPr>
              <a:spLocks/>
            </p:cNvSpPr>
            <p:nvPr/>
          </p:nvSpPr>
          <p:spPr bwMode="auto">
            <a:xfrm>
              <a:off x="5563" y="1910"/>
              <a:ext cx="50" cy="129"/>
            </a:xfrm>
            <a:custGeom>
              <a:avLst/>
              <a:gdLst>
                <a:gd name="T0" fmla="*/ 0 w 295"/>
                <a:gd name="T1" fmla="*/ 0 h 774"/>
                <a:gd name="T2" fmla="*/ 0 w 295"/>
                <a:gd name="T3" fmla="*/ 0 h 774"/>
                <a:gd name="T4" fmla="*/ 0 w 295"/>
                <a:gd name="T5" fmla="*/ 0 h 774"/>
                <a:gd name="T6" fmla="*/ 0 w 295"/>
                <a:gd name="T7" fmla="*/ 0 h 774"/>
                <a:gd name="T8" fmla="*/ 0 w 295"/>
                <a:gd name="T9" fmla="*/ 0 h 774"/>
                <a:gd name="T10" fmla="*/ 0 w 295"/>
                <a:gd name="T11" fmla="*/ 0 h 774"/>
                <a:gd name="T12" fmla="*/ 0 w 295"/>
                <a:gd name="T13" fmla="*/ 0 h 774"/>
                <a:gd name="T14" fmla="*/ 0 w 295"/>
                <a:gd name="T15" fmla="*/ 0 h 774"/>
                <a:gd name="T16" fmla="*/ 0 w 295"/>
                <a:gd name="T17" fmla="*/ 0 h 774"/>
                <a:gd name="T18" fmla="*/ 0 w 295"/>
                <a:gd name="T19" fmla="*/ 0 h 774"/>
                <a:gd name="T20" fmla="*/ 0 w 295"/>
                <a:gd name="T21" fmla="*/ 0 h 774"/>
                <a:gd name="T22" fmla="*/ 0 w 295"/>
                <a:gd name="T23" fmla="*/ 0 h 774"/>
                <a:gd name="T24" fmla="*/ 0 w 295"/>
                <a:gd name="T25" fmla="*/ 0 h 774"/>
                <a:gd name="T26" fmla="*/ 0 w 295"/>
                <a:gd name="T27" fmla="*/ 0 h 7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5" h="774">
                  <a:moveTo>
                    <a:pt x="0" y="774"/>
                  </a:moveTo>
                  <a:lnTo>
                    <a:pt x="51" y="748"/>
                  </a:lnTo>
                  <a:lnTo>
                    <a:pt x="107" y="686"/>
                  </a:lnTo>
                  <a:lnTo>
                    <a:pt x="156" y="573"/>
                  </a:lnTo>
                  <a:lnTo>
                    <a:pt x="183" y="477"/>
                  </a:lnTo>
                  <a:lnTo>
                    <a:pt x="220" y="371"/>
                  </a:lnTo>
                  <a:lnTo>
                    <a:pt x="239" y="270"/>
                  </a:lnTo>
                  <a:lnTo>
                    <a:pt x="270" y="114"/>
                  </a:lnTo>
                  <a:lnTo>
                    <a:pt x="295" y="0"/>
                  </a:lnTo>
                  <a:lnTo>
                    <a:pt x="232" y="226"/>
                  </a:lnTo>
                  <a:lnTo>
                    <a:pt x="183" y="402"/>
                  </a:lnTo>
                  <a:lnTo>
                    <a:pt x="126" y="521"/>
                  </a:lnTo>
                  <a:lnTo>
                    <a:pt x="38" y="648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4" name="Freeform 297"/>
            <p:cNvSpPr>
              <a:spLocks/>
            </p:cNvSpPr>
            <p:nvPr/>
          </p:nvSpPr>
          <p:spPr bwMode="auto">
            <a:xfrm>
              <a:off x="5367" y="1806"/>
              <a:ext cx="195" cy="194"/>
            </a:xfrm>
            <a:custGeom>
              <a:avLst/>
              <a:gdLst>
                <a:gd name="T0" fmla="*/ 0 w 1172"/>
                <a:gd name="T1" fmla="*/ 0 h 1162"/>
                <a:gd name="T2" fmla="*/ 0 w 1172"/>
                <a:gd name="T3" fmla="*/ 0 h 1162"/>
                <a:gd name="T4" fmla="*/ 0 w 1172"/>
                <a:gd name="T5" fmla="*/ 0 h 1162"/>
                <a:gd name="T6" fmla="*/ 0 w 1172"/>
                <a:gd name="T7" fmla="*/ 0 h 1162"/>
                <a:gd name="T8" fmla="*/ 0 w 1172"/>
                <a:gd name="T9" fmla="*/ 0 h 1162"/>
                <a:gd name="T10" fmla="*/ 0 w 1172"/>
                <a:gd name="T11" fmla="*/ 0 h 1162"/>
                <a:gd name="T12" fmla="*/ 0 w 1172"/>
                <a:gd name="T13" fmla="*/ 0 h 1162"/>
                <a:gd name="T14" fmla="*/ 0 w 1172"/>
                <a:gd name="T15" fmla="*/ 0 h 1162"/>
                <a:gd name="T16" fmla="*/ 0 w 1172"/>
                <a:gd name="T17" fmla="*/ 0 h 1162"/>
                <a:gd name="T18" fmla="*/ 0 w 1172"/>
                <a:gd name="T19" fmla="*/ 0 h 1162"/>
                <a:gd name="T20" fmla="*/ 0 w 1172"/>
                <a:gd name="T21" fmla="*/ 0 h 1162"/>
                <a:gd name="T22" fmla="*/ 0 w 1172"/>
                <a:gd name="T23" fmla="*/ 0 h 1162"/>
                <a:gd name="T24" fmla="*/ 0 w 1172"/>
                <a:gd name="T25" fmla="*/ 0 h 1162"/>
                <a:gd name="T26" fmla="*/ 0 w 1172"/>
                <a:gd name="T27" fmla="*/ 0 h 1162"/>
                <a:gd name="T28" fmla="*/ 0 w 1172"/>
                <a:gd name="T29" fmla="*/ 0 h 1162"/>
                <a:gd name="T30" fmla="*/ 0 w 1172"/>
                <a:gd name="T31" fmla="*/ 0 h 1162"/>
                <a:gd name="T32" fmla="*/ 0 w 1172"/>
                <a:gd name="T33" fmla="*/ 0 h 1162"/>
                <a:gd name="T34" fmla="*/ 0 w 1172"/>
                <a:gd name="T35" fmla="*/ 0 h 1162"/>
                <a:gd name="T36" fmla="*/ 0 w 1172"/>
                <a:gd name="T37" fmla="*/ 0 h 1162"/>
                <a:gd name="T38" fmla="*/ 0 w 1172"/>
                <a:gd name="T39" fmla="*/ 0 h 1162"/>
                <a:gd name="T40" fmla="*/ 0 w 1172"/>
                <a:gd name="T41" fmla="*/ 0 h 1162"/>
                <a:gd name="T42" fmla="*/ 0 w 1172"/>
                <a:gd name="T43" fmla="*/ 0 h 1162"/>
                <a:gd name="T44" fmla="*/ 0 w 1172"/>
                <a:gd name="T45" fmla="*/ 0 h 1162"/>
                <a:gd name="T46" fmla="*/ 0 w 1172"/>
                <a:gd name="T47" fmla="*/ 0 h 1162"/>
                <a:gd name="T48" fmla="*/ 0 w 1172"/>
                <a:gd name="T49" fmla="*/ 0 h 1162"/>
                <a:gd name="T50" fmla="*/ 0 w 1172"/>
                <a:gd name="T51" fmla="*/ 0 h 1162"/>
                <a:gd name="T52" fmla="*/ 0 w 1172"/>
                <a:gd name="T53" fmla="*/ 0 h 1162"/>
                <a:gd name="T54" fmla="*/ 0 w 1172"/>
                <a:gd name="T55" fmla="*/ 0 h 1162"/>
                <a:gd name="T56" fmla="*/ 0 w 1172"/>
                <a:gd name="T57" fmla="*/ 0 h 1162"/>
                <a:gd name="T58" fmla="*/ 0 w 1172"/>
                <a:gd name="T59" fmla="*/ 0 h 1162"/>
                <a:gd name="T60" fmla="*/ 0 w 1172"/>
                <a:gd name="T61" fmla="*/ 0 h 1162"/>
                <a:gd name="T62" fmla="*/ 0 w 1172"/>
                <a:gd name="T63" fmla="*/ 0 h 1162"/>
                <a:gd name="T64" fmla="*/ 0 w 1172"/>
                <a:gd name="T65" fmla="*/ 0 h 1162"/>
                <a:gd name="T66" fmla="*/ 0 w 1172"/>
                <a:gd name="T67" fmla="*/ 0 h 1162"/>
                <a:gd name="T68" fmla="*/ 0 w 1172"/>
                <a:gd name="T69" fmla="*/ 0 h 1162"/>
                <a:gd name="T70" fmla="*/ 0 w 1172"/>
                <a:gd name="T71" fmla="*/ 0 h 1162"/>
                <a:gd name="T72" fmla="*/ 0 w 1172"/>
                <a:gd name="T73" fmla="*/ 0 h 1162"/>
                <a:gd name="T74" fmla="*/ 0 w 1172"/>
                <a:gd name="T75" fmla="*/ 0 h 1162"/>
                <a:gd name="T76" fmla="*/ 0 w 1172"/>
                <a:gd name="T77" fmla="*/ 0 h 1162"/>
                <a:gd name="T78" fmla="*/ 0 w 1172"/>
                <a:gd name="T79" fmla="*/ 0 h 1162"/>
                <a:gd name="T80" fmla="*/ 0 w 1172"/>
                <a:gd name="T81" fmla="*/ 0 h 1162"/>
                <a:gd name="T82" fmla="*/ 0 w 1172"/>
                <a:gd name="T83" fmla="*/ 0 h 1162"/>
                <a:gd name="T84" fmla="*/ 0 w 1172"/>
                <a:gd name="T85" fmla="*/ 0 h 1162"/>
                <a:gd name="T86" fmla="*/ 0 w 1172"/>
                <a:gd name="T87" fmla="*/ 0 h 1162"/>
                <a:gd name="T88" fmla="*/ 0 w 1172"/>
                <a:gd name="T89" fmla="*/ 0 h 1162"/>
                <a:gd name="T90" fmla="*/ 0 w 1172"/>
                <a:gd name="T91" fmla="*/ 0 h 1162"/>
                <a:gd name="T92" fmla="*/ 0 w 1172"/>
                <a:gd name="T93" fmla="*/ 0 h 1162"/>
                <a:gd name="T94" fmla="*/ 0 w 1172"/>
                <a:gd name="T95" fmla="*/ 0 h 1162"/>
                <a:gd name="T96" fmla="*/ 0 w 1172"/>
                <a:gd name="T97" fmla="*/ 0 h 1162"/>
                <a:gd name="T98" fmla="*/ 0 w 1172"/>
                <a:gd name="T99" fmla="*/ 0 h 1162"/>
                <a:gd name="T100" fmla="*/ 0 w 1172"/>
                <a:gd name="T101" fmla="*/ 0 h 1162"/>
                <a:gd name="T102" fmla="*/ 0 w 1172"/>
                <a:gd name="T103" fmla="*/ 0 h 1162"/>
                <a:gd name="T104" fmla="*/ 0 w 1172"/>
                <a:gd name="T105" fmla="*/ 0 h 1162"/>
                <a:gd name="T106" fmla="*/ 0 w 1172"/>
                <a:gd name="T107" fmla="*/ 0 h 1162"/>
                <a:gd name="T108" fmla="*/ 0 w 1172"/>
                <a:gd name="T109" fmla="*/ 0 h 1162"/>
                <a:gd name="T110" fmla="*/ 0 w 1172"/>
                <a:gd name="T111" fmla="*/ 0 h 11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72" h="1162">
                  <a:moveTo>
                    <a:pt x="959" y="0"/>
                  </a:moveTo>
                  <a:lnTo>
                    <a:pt x="820" y="43"/>
                  </a:lnTo>
                  <a:lnTo>
                    <a:pt x="756" y="100"/>
                  </a:lnTo>
                  <a:lnTo>
                    <a:pt x="719" y="213"/>
                  </a:lnTo>
                  <a:lnTo>
                    <a:pt x="719" y="321"/>
                  </a:lnTo>
                  <a:lnTo>
                    <a:pt x="739" y="381"/>
                  </a:lnTo>
                  <a:lnTo>
                    <a:pt x="727" y="489"/>
                  </a:lnTo>
                  <a:lnTo>
                    <a:pt x="727" y="571"/>
                  </a:lnTo>
                  <a:lnTo>
                    <a:pt x="745" y="591"/>
                  </a:lnTo>
                  <a:lnTo>
                    <a:pt x="727" y="621"/>
                  </a:lnTo>
                  <a:lnTo>
                    <a:pt x="713" y="652"/>
                  </a:lnTo>
                  <a:lnTo>
                    <a:pt x="739" y="684"/>
                  </a:lnTo>
                  <a:lnTo>
                    <a:pt x="739" y="716"/>
                  </a:lnTo>
                  <a:lnTo>
                    <a:pt x="688" y="729"/>
                  </a:lnTo>
                  <a:lnTo>
                    <a:pt x="695" y="761"/>
                  </a:lnTo>
                  <a:lnTo>
                    <a:pt x="644" y="779"/>
                  </a:lnTo>
                  <a:lnTo>
                    <a:pt x="599" y="767"/>
                  </a:lnTo>
                  <a:lnTo>
                    <a:pt x="569" y="779"/>
                  </a:lnTo>
                  <a:lnTo>
                    <a:pt x="428" y="799"/>
                  </a:lnTo>
                  <a:lnTo>
                    <a:pt x="304" y="793"/>
                  </a:lnTo>
                  <a:lnTo>
                    <a:pt x="222" y="799"/>
                  </a:lnTo>
                  <a:lnTo>
                    <a:pt x="170" y="831"/>
                  </a:lnTo>
                  <a:lnTo>
                    <a:pt x="45" y="831"/>
                  </a:lnTo>
                  <a:lnTo>
                    <a:pt x="0" y="873"/>
                  </a:lnTo>
                  <a:lnTo>
                    <a:pt x="0" y="923"/>
                  </a:lnTo>
                  <a:lnTo>
                    <a:pt x="6" y="1004"/>
                  </a:lnTo>
                  <a:lnTo>
                    <a:pt x="109" y="1030"/>
                  </a:lnTo>
                  <a:lnTo>
                    <a:pt x="109" y="978"/>
                  </a:lnTo>
                  <a:lnTo>
                    <a:pt x="115" y="935"/>
                  </a:lnTo>
                  <a:lnTo>
                    <a:pt x="133" y="916"/>
                  </a:lnTo>
                  <a:lnTo>
                    <a:pt x="141" y="966"/>
                  </a:lnTo>
                  <a:lnTo>
                    <a:pt x="147" y="1030"/>
                  </a:lnTo>
                  <a:lnTo>
                    <a:pt x="170" y="1068"/>
                  </a:lnTo>
                  <a:lnTo>
                    <a:pt x="215" y="1118"/>
                  </a:lnTo>
                  <a:lnTo>
                    <a:pt x="321" y="1142"/>
                  </a:lnTo>
                  <a:lnTo>
                    <a:pt x="403" y="1155"/>
                  </a:lnTo>
                  <a:lnTo>
                    <a:pt x="499" y="1162"/>
                  </a:lnTo>
                  <a:lnTo>
                    <a:pt x="379" y="1093"/>
                  </a:lnTo>
                  <a:lnTo>
                    <a:pt x="297" y="1030"/>
                  </a:lnTo>
                  <a:lnTo>
                    <a:pt x="279" y="978"/>
                  </a:lnTo>
                  <a:lnTo>
                    <a:pt x="291" y="935"/>
                  </a:lnTo>
                  <a:lnTo>
                    <a:pt x="358" y="929"/>
                  </a:lnTo>
                  <a:lnTo>
                    <a:pt x="385" y="978"/>
                  </a:lnTo>
                  <a:lnTo>
                    <a:pt x="403" y="1036"/>
                  </a:lnTo>
                  <a:lnTo>
                    <a:pt x="467" y="1098"/>
                  </a:lnTo>
                  <a:lnTo>
                    <a:pt x="537" y="1149"/>
                  </a:lnTo>
                  <a:lnTo>
                    <a:pt x="607" y="1155"/>
                  </a:lnTo>
                  <a:lnTo>
                    <a:pt x="713" y="1149"/>
                  </a:lnTo>
                  <a:lnTo>
                    <a:pt x="599" y="1061"/>
                  </a:lnTo>
                  <a:lnTo>
                    <a:pt x="517" y="1016"/>
                  </a:lnTo>
                  <a:lnTo>
                    <a:pt x="454" y="966"/>
                  </a:lnTo>
                  <a:lnTo>
                    <a:pt x="435" y="929"/>
                  </a:lnTo>
                  <a:lnTo>
                    <a:pt x="441" y="891"/>
                  </a:lnTo>
                  <a:lnTo>
                    <a:pt x="479" y="885"/>
                  </a:lnTo>
                  <a:lnTo>
                    <a:pt x="523" y="923"/>
                  </a:lnTo>
                  <a:lnTo>
                    <a:pt x="549" y="972"/>
                  </a:lnTo>
                  <a:lnTo>
                    <a:pt x="607" y="1036"/>
                  </a:lnTo>
                  <a:lnTo>
                    <a:pt x="675" y="1068"/>
                  </a:lnTo>
                  <a:lnTo>
                    <a:pt x="727" y="1098"/>
                  </a:lnTo>
                  <a:lnTo>
                    <a:pt x="782" y="1123"/>
                  </a:lnTo>
                  <a:lnTo>
                    <a:pt x="846" y="1136"/>
                  </a:lnTo>
                  <a:lnTo>
                    <a:pt x="921" y="1136"/>
                  </a:lnTo>
                  <a:lnTo>
                    <a:pt x="994" y="1122"/>
                  </a:lnTo>
                  <a:lnTo>
                    <a:pt x="833" y="1068"/>
                  </a:lnTo>
                  <a:lnTo>
                    <a:pt x="771" y="1036"/>
                  </a:lnTo>
                  <a:lnTo>
                    <a:pt x="727" y="978"/>
                  </a:lnTo>
                  <a:lnTo>
                    <a:pt x="719" y="929"/>
                  </a:lnTo>
                  <a:lnTo>
                    <a:pt x="756" y="929"/>
                  </a:lnTo>
                  <a:lnTo>
                    <a:pt x="777" y="972"/>
                  </a:lnTo>
                  <a:lnTo>
                    <a:pt x="808" y="1010"/>
                  </a:lnTo>
                  <a:lnTo>
                    <a:pt x="859" y="1049"/>
                  </a:lnTo>
                  <a:lnTo>
                    <a:pt x="914" y="1087"/>
                  </a:lnTo>
                  <a:lnTo>
                    <a:pt x="989" y="1119"/>
                  </a:lnTo>
                  <a:lnTo>
                    <a:pt x="1046" y="1098"/>
                  </a:lnTo>
                  <a:lnTo>
                    <a:pt x="1072" y="1068"/>
                  </a:lnTo>
                  <a:lnTo>
                    <a:pt x="1117" y="991"/>
                  </a:lnTo>
                  <a:lnTo>
                    <a:pt x="1034" y="972"/>
                  </a:lnTo>
                  <a:lnTo>
                    <a:pt x="878" y="954"/>
                  </a:lnTo>
                  <a:lnTo>
                    <a:pt x="782" y="910"/>
                  </a:lnTo>
                  <a:lnTo>
                    <a:pt x="733" y="868"/>
                  </a:lnTo>
                  <a:lnTo>
                    <a:pt x="713" y="816"/>
                  </a:lnTo>
                  <a:lnTo>
                    <a:pt x="707" y="793"/>
                  </a:lnTo>
                  <a:lnTo>
                    <a:pt x="733" y="793"/>
                  </a:lnTo>
                  <a:lnTo>
                    <a:pt x="765" y="831"/>
                  </a:lnTo>
                  <a:lnTo>
                    <a:pt x="814" y="897"/>
                  </a:lnTo>
                  <a:lnTo>
                    <a:pt x="927" y="935"/>
                  </a:lnTo>
                  <a:lnTo>
                    <a:pt x="1034" y="968"/>
                  </a:lnTo>
                  <a:lnTo>
                    <a:pt x="1117" y="991"/>
                  </a:lnTo>
                  <a:lnTo>
                    <a:pt x="1149" y="861"/>
                  </a:lnTo>
                  <a:lnTo>
                    <a:pt x="1155" y="767"/>
                  </a:lnTo>
                  <a:lnTo>
                    <a:pt x="1155" y="683"/>
                  </a:lnTo>
                  <a:lnTo>
                    <a:pt x="1046" y="741"/>
                  </a:lnTo>
                  <a:lnTo>
                    <a:pt x="921" y="767"/>
                  </a:lnTo>
                  <a:lnTo>
                    <a:pt x="820" y="761"/>
                  </a:lnTo>
                  <a:lnTo>
                    <a:pt x="795" y="748"/>
                  </a:lnTo>
                  <a:lnTo>
                    <a:pt x="782" y="716"/>
                  </a:lnTo>
                  <a:lnTo>
                    <a:pt x="840" y="716"/>
                  </a:lnTo>
                  <a:lnTo>
                    <a:pt x="901" y="735"/>
                  </a:lnTo>
                  <a:lnTo>
                    <a:pt x="1049" y="741"/>
                  </a:lnTo>
                  <a:lnTo>
                    <a:pt x="1155" y="684"/>
                  </a:lnTo>
                  <a:lnTo>
                    <a:pt x="1161" y="565"/>
                  </a:lnTo>
                  <a:lnTo>
                    <a:pt x="1167" y="483"/>
                  </a:lnTo>
                  <a:lnTo>
                    <a:pt x="1172" y="401"/>
                  </a:lnTo>
                  <a:lnTo>
                    <a:pt x="1161" y="264"/>
                  </a:lnTo>
                  <a:lnTo>
                    <a:pt x="1129" y="213"/>
                  </a:lnTo>
                  <a:lnTo>
                    <a:pt x="1034" y="152"/>
                  </a:lnTo>
                  <a:lnTo>
                    <a:pt x="1065" y="158"/>
                  </a:lnTo>
                  <a:lnTo>
                    <a:pt x="1161" y="201"/>
                  </a:lnTo>
                  <a:lnTo>
                    <a:pt x="1123" y="113"/>
                  </a:lnTo>
                  <a:lnTo>
                    <a:pt x="1091" y="68"/>
                  </a:lnTo>
                  <a:lnTo>
                    <a:pt x="1065" y="38"/>
                  </a:lnTo>
                  <a:lnTo>
                    <a:pt x="9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5" name="Freeform 298"/>
            <p:cNvSpPr>
              <a:spLocks/>
            </p:cNvSpPr>
            <p:nvPr/>
          </p:nvSpPr>
          <p:spPr bwMode="auto">
            <a:xfrm>
              <a:off x="5500" y="1878"/>
              <a:ext cx="49" cy="44"/>
            </a:xfrm>
            <a:custGeom>
              <a:avLst/>
              <a:gdLst>
                <a:gd name="T0" fmla="*/ 0 w 295"/>
                <a:gd name="T1" fmla="*/ 0 h 263"/>
                <a:gd name="T2" fmla="*/ 0 w 295"/>
                <a:gd name="T3" fmla="*/ 0 h 263"/>
                <a:gd name="T4" fmla="*/ 0 w 295"/>
                <a:gd name="T5" fmla="*/ 0 h 263"/>
                <a:gd name="T6" fmla="*/ 0 w 295"/>
                <a:gd name="T7" fmla="*/ 0 h 263"/>
                <a:gd name="T8" fmla="*/ 0 w 295"/>
                <a:gd name="T9" fmla="*/ 0 h 263"/>
                <a:gd name="T10" fmla="*/ 0 w 295"/>
                <a:gd name="T11" fmla="*/ 0 h 263"/>
                <a:gd name="T12" fmla="*/ 0 w 295"/>
                <a:gd name="T13" fmla="*/ 0 h 263"/>
                <a:gd name="T14" fmla="*/ 0 w 295"/>
                <a:gd name="T15" fmla="*/ 0 h 263"/>
                <a:gd name="T16" fmla="*/ 0 w 295"/>
                <a:gd name="T17" fmla="*/ 0 h 263"/>
                <a:gd name="T18" fmla="*/ 0 w 295"/>
                <a:gd name="T19" fmla="*/ 0 h 263"/>
                <a:gd name="T20" fmla="*/ 0 w 295"/>
                <a:gd name="T21" fmla="*/ 0 h 263"/>
                <a:gd name="T22" fmla="*/ 0 w 295"/>
                <a:gd name="T23" fmla="*/ 0 h 263"/>
                <a:gd name="T24" fmla="*/ 0 w 295"/>
                <a:gd name="T25" fmla="*/ 0 h 263"/>
                <a:gd name="T26" fmla="*/ 0 w 295"/>
                <a:gd name="T27" fmla="*/ 0 h 263"/>
                <a:gd name="T28" fmla="*/ 0 w 295"/>
                <a:gd name="T29" fmla="*/ 0 h 263"/>
                <a:gd name="T30" fmla="*/ 0 w 295"/>
                <a:gd name="T31" fmla="*/ 0 h 263"/>
                <a:gd name="T32" fmla="*/ 0 w 295"/>
                <a:gd name="T33" fmla="*/ 0 h 263"/>
                <a:gd name="T34" fmla="*/ 0 w 295"/>
                <a:gd name="T35" fmla="*/ 0 h 263"/>
                <a:gd name="T36" fmla="*/ 0 w 295"/>
                <a:gd name="T37" fmla="*/ 0 h 263"/>
                <a:gd name="T38" fmla="*/ 0 w 295"/>
                <a:gd name="T39" fmla="*/ 0 h 263"/>
                <a:gd name="T40" fmla="*/ 0 w 295"/>
                <a:gd name="T41" fmla="*/ 0 h 263"/>
                <a:gd name="T42" fmla="*/ 0 w 295"/>
                <a:gd name="T43" fmla="*/ 0 h 263"/>
                <a:gd name="T44" fmla="*/ 0 w 295"/>
                <a:gd name="T45" fmla="*/ 0 h 2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95" h="263">
                  <a:moveTo>
                    <a:pt x="0" y="0"/>
                  </a:moveTo>
                  <a:lnTo>
                    <a:pt x="0" y="21"/>
                  </a:lnTo>
                  <a:lnTo>
                    <a:pt x="38" y="71"/>
                  </a:lnTo>
                  <a:lnTo>
                    <a:pt x="75" y="99"/>
                  </a:lnTo>
                  <a:lnTo>
                    <a:pt x="152" y="158"/>
                  </a:lnTo>
                  <a:lnTo>
                    <a:pt x="184" y="182"/>
                  </a:lnTo>
                  <a:lnTo>
                    <a:pt x="260" y="239"/>
                  </a:lnTo>
                  <a:lnTo>
                    <a:pt x="178" y="213"/>
                  </a:lnTo>
                  <a:lnTo>
                    <a:pt x="97" y="188"/>
                  </a:lnTo>
                  <a:lnTo>
                    <a:pt x="16" y="182"/>
                  </a:lnTo>
                  <a:lnTo>
                    <a:pt x="22" y="207"/>
                  </a:lnTo>
                  <a:lnTo>
                    <a:pt x="152" y="231"/>
                  </a:lnTo>
                  <a:lnTo>
                    <a:pt x="222" y="257"/>
                  </a:lnTo>
                  <a:lnTo>
                    <a:pt x="260" y="263"/>
                  </a:lnTo>
                  <a:lnTo>
                    <a:pt x="292" y="252"/>
                  </a:lnTo>
                  <a:lnTo>
                    <a:pt x="295" y="222"/>
                  </a:lnTo>
                  <a:lnTo>
                    <a:pt x="269" y="199"/>
                  </a:lnTo>
                  <a:lnTo>
                    <a:pt x="232" y="162"/>
                  </a:lnTo>
                  <a:lnTo>
                    <a:pt x="188" y="112"/>
                  </a:lnTo>
                  <a:lnTo>
                    <a:pt x="144" y="56"/>
                  </a:lnTo>
                  <a:lnTo>
                    <a:pt x="91" y="17"/>
                  </a:lnTo>
                  <a:lnTo>
                    <a:pt x="3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6" name="Freeform 299"/>
            <p:cNvSpPr>
              <a:spLocks/>
            </p:cNvSpPr>
            <p:nvPr/>
          </p:nvSpPr>
          <p:spPr bwMode="auto">
            <a:xfrm>
              <a:off x="5503" y="1842"/>
              <a:ext cx="44" cy="57"/>
            </a:xfrm>
            <a:custGeom>
              <a:avLst/>
              <a:gdLst>
                <a:gd name="T0" fmla="*/ 0 w 270"/>
                <a:gd name="T1" fmla="*/ 0 h 345"/>
                <a:gd name="T2" fmla="*/ 0 w 270"/>
                <a:gd name="T3" fmla="*/ 0 h 345"/>
                <a:gd name="T4" fmla="*/ 0 w 270"/>
                <a:gd name="T5" fmla="*/ 0 h 345"/>
                <a:gd name="T6" fmla="*/ 0 w 270"/>
                <a:gd name="T7" fmla="*/ 0 h 345"/>
                <a:gd name="T8" fmla="*/ 0 w 270"/>
                <a:gd name="T9" fmla="*/ 0 h 345"/>
                <a:gd name="T10" fmla="*/ 0 w 270"/>
                <a:gd name="T11" fmla="*/ 0 h 345"/>
                <a:gd name="T12" fmla="*/ 0 w 270"/>
                <a:gd name="T13" fmla="*/ 0 h 345"/>
                <a:gd name="T14" fmla="*/ 0 w 270"/>
                <a:gd name="T15" fmla="*/ 0 h 345"/>
                <a:gd name="T16" fmla="*/ 0 w 270"/>
                <a:gd name="T17" fmla="*/ 0 h 345"/>
                <a:gd name="T18" fmla="*/ 0 w 270"/>
                <a:gd name="T19" fmla="*/ 0 h 345"/>
                <a:gd name="T20" fmla="*/ 0 w 270"/>
                <a:gd name="T21" fmla="*/ 0 h 345"/>
                <a:gd name="T22" fmla="*/ 0 w 270"/>
                <a:gd name="T23" fmla="*/ 0 h 345"/>
                <a:gd name="T24" fmla="*/ 0 w 270"/>
                <a:gd name="T25" fmla="*/ 0 h 345"/>
                <a:gd name="T26" fmla="*/ 0 w 270"/>
                <a:gd name="T27" fmla="*/ 0 h 345"/>
                <a:gd name="T28" fmla="*/ 0 w 270"/>
                <a:gd name="T29" fmla="*/ 0 h 345"/>
                <a:gd name="T30" fmla="*/ 0 w 270"/>
                <a:gd name="T31" fmla="*/ 0 h 345"/>
                <a:gd name="T32" fmla="*/ 0 w 270"/>
                <a:gd name="T33" fmla="*/ 0 h 3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70" h="345">
                  <a:moveTo>
                    <a:pt x="51" y="0"/>
                  </a:moveTo>
                  <a:lnTo>
                    <a:pt x="13" y="7"/>
                  </a:lnTo>
                  <a:lnTo>
                    <a:pt x="0" y="39"/>
                  </a:lnTo>
                  <a:lnTo>
                    <a:pt x="3" y="65"/>
                  </a:lnTo>
                  <a:lnTo>
                    <a:pt x="26" y="101"/>
                  </a:lnTo>
                  <a:lnTo>
                    <a:pt x="57" y="112"/>
                  </a:lnTo>
                  <a:lnTo>
                    <a:pt x="116" y="149"/>
                  </a:lnTo>
                  <a:lnTo>
                    <a:pt x="172" y="195"/>
                  </a:lnTo>
                  <a:lnTo>
                    <a:pt x="212" y="259"/>
                  </a:lnTo>
                  <a:lnTo>
                    <a:pt x="257" y="325"/>
                  </a:lnTo>
                  <a:lnTo>
                    <a:pt x="270" y="345"/>
                  </a:lnTo>
                  <a:lnTo>
                    <a:pt x="257" y="267"/>
                  </a:lnTo>
                  <a:lnTo>
                    <a:pt x="247" y="198"/>
                  </a:lnTo>
                  <a:lnTo>
                    <a:pt x="225" y="140"/>
                  </a:lnTo>
                  <a:lnTo>
                    <a:pt x="188" y="86"/>
                  </a:lnTo>
                  <a:lnTo>
                    <a:pt x="90" y="1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7" name="Freeform 300"/>
            <p:cNvSpPr>
              <a:spLocks/>
            </p:cNvSpPr>
            <p:nvPr/>
          </p:nvSpPr>
          <p:spPr bwMode="auto">
            <a:xfrm>
              <a:off x="5494" y="1785"/>
              <a:ext cx="48" cy="34"/>
            </a:xfrm>
            <a:custGeom>
              <a:avLst/>
              <a:gdLst>
                <a:gd name="T0" fmla="*/ 0 w 287"/>
                <a:gd name="T1" fmla="*/ 0 h 199"/>
                <a:gd name="T2" fmla="*/ 0 w 287"/>
                <a:gd name="T3" fmla="*/ 0 h 199"/>
                <a:gd name="T4" fmla="*/ 0 w 287"/>
                <a:gd name="T5" fmla="*/ 0 h 199"/>
                <a:gd name="T6" fmla="*/ 0 w 287"/>
                <a:gd name="T7" fmla="*/ 0 h 199"/>
                <a:gd name="T8" fmla="*/ 0 w 287"/>
                <a:gd name="T9" fmla="*/ 0 h 199"/>
                <a:gd name="T10" fmla="*/ 0 w 287"/>
                <a:gd name="T11" fmla="*/ 0 h 199"/>
                <a:gd name="T12" fmla="*/ 0 w 287"/>
                <a:gd name="T13" fmla="*/ 0 h 199"/>
                <a:gd name="T14" fmla="*/ 0 w 287"/>
                <a:gd name="T15" fmla="*/ 0 h 199"/>
                <a:gd name="T16" fmla="*/ 0 w 287"/>
                <a:gd name="T17" fmla="*/ 0 h 199"/>
                <a:gd name="T18" fmla="*/ 0 w 287"/>
                <a:gd name="T19" fmla="*/ 0 h 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7" h="199">
                  <a:moveTo>
                    <a:pt x="0" y="199"/>
                  </a:moveTo>
                  <a:lnTo>
                    <a:pt x="49" y="156"/>
                  </a:lnTo>
                  <a:lnTo>
                    <a:pt x="130" y="125"/>
                  </a:lnTo>
                  <a:lnTo>
                    <a:pt x="185" y="111"/>
                  </a:lnTo>
                  <a:lnTo>
                    <a:pt x="287" y="0"/>
                  </a:lnTo>
                  <a:lnTo>
                    <a:pt x="211" y="44"/>
                  </a:lnTo>
                  <a:lnTo>
                    <a:pt x="142" y="74"/>
                  </a:lnTo>
                  <a:lnTo>
                    <a:pt x="93" y="99"/>
                  </a:lnTo>
                  <a:lnTo>
                    <a:pt x="68" y="12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8" name="Freeform 301"/>
            <p:cNvSpPr>
              <a:spLocks/>
            </p:cNvSpPr>
            <p:nvPr/>
          </p:nvSpPr>
          <p:spPr bwMode="auto">
            <a:xfrm>
              <a:off x="5458" y="1846"/>
              <a:ext cx="27" cy="86"/>
            </a:xfrm>
            <a:custGeom>
              <a:avLst/>
              <a:gdLst>
                <a:gd name="T0" fmla="*/ 0 w 162"/>
                <a:gd name="T1" fmla="*/ 0 h 514"/>
                <a:gd name="T2" fmla="*/ 0 w 162"/>
                <a:gd name="T3" fmla="*/ 0 h 514"/>
                <a:gd name="T4" fmla="*/ 0 w 162"/>
                <a:gd name="T5" fmla="*/ 0 h 514"/>
                <a:gd name="T6" fmla="*/ 0 w 162"/>
                <a:gd name="T7" fmla="*/ 0 h 514"/>
                <a:gd name="T8" fmla="*/ 0 w 162"/>
                <a:gd name="T9" fmla="*/ 0 h 514"/>
                <a:gd name="T10" fmla="*/ 0 w 162"/>
                <a:gd name="T11" fmla="*/ 0 h 514"/>
                <a:gd name="T12" fmla="*/ 0 w 162"/>
                <a:gd name="T13" fmla="*/ 0 h 514"/>
                <a:gd name="T14" fmla="*/ 0 w 162"/>
                <a:gd name="T15" fmla="*/ 0 h 514"/>
                <a:gd name="T16" fmla="*/ 0 w 162"/>
                <a:gd name="T17" fmla="*/ 0 h 514"/>
                <a:gd name="T18" fmla="*/ 0 w 162"/>
                <a:gd name="T19" fmla="*/ 0 h 514"/>
                <a:gd name="T20" fmla="*/ 0 w 162"/>
                <a:gd name="T21" fmla="*/ 0 h 514"/>
                <a:gd name="T22" fmla="*/ 0 w 162"/>
                <a:gd name="T23" fmla="*/ 0 h 514"/>
                <a:gd name="T24" fmla="*/ 0 w 162"/>
                <a:gd name="T25" fmla="*/ 0 h 514"/>
                <a:gd name="T26" fmla="*/ 0 w 162"/>
                <a:gd name="T27" fmla="*/ 0 h 514"/>
                <a:gd name="T28" fmla="*/ 0 w 162"/>
                <a:gd name="T29" fmla="*/ 0 h 514"/>
                <a:gd name="T30" fmla="*/ 0 w 162"/>
                <a:gd name="T31" fmla="*/ 0 h 514"/>
                <a:gd name="T32" fmla="*/ 0 w 162"/>
                <a:gd name="T33" fmla="*/ 0 h 514"/>
                <a:gd name="T34" fmla="*/ 0 w 162"/>
                <a:gd name="T35" fmla="*/ 0 h 514"/>
                <a:gd name="T36" fmla="*/ 0 w 162"/>
                <a:gd name="T37" fmla="*/ 0 h 5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514">
                  <a:moveTo>
                    <a:pt x="0" y="514"/>
                  </a:moveTo>
                  <a:lnTo>
                    <a:pt x="81" y="514"/>
                  </a:lnTo>
                  <a:lnTo>
                    <a:pt x="106" y="508"/>
                  </a:lnTo>
                  <a:lnTo>
                    <a:pt x="106" y="489"/>
                  </a:lnTo>
                  <a:lnTo>
                    <a:pt x="124" y="470"/>
                  </a:lnTo>
                  <a:lnTo>
                    <a:pt x="150" y="451"/>
                  </a:lnTo>
                  <a:lnTo>
                    <a:pt x="137" y="433"/>
                  </a:lnTo>
                  <a:lnTo>
                    <a:pt x="137" y="407"/>
                  </a:lnTo>
                  <a:lnTo>
                    <a:pt x="156" y="376"/>
                  </a:lnTo>
                  <a:lnTo>
                    <a:pt x="156" y="344"/>
                  </a:lnTo>
                  <a:lnTo>
                    <a:pt x="144" y="306"/>
                  </a:lnTo>
                  <a:lnTo>
                    <a:pt x="144" y="224"/>
                  </a:lnTo>
                  <a:lnTo>
                    <a:pt x="162" y="150"/>
                  </a:lnTo>
                  <a:lnTo>
                    <a:pt x="156" y="94"/>
                  </a:lnTo>
                  <a:lnTo>
                    <a:pt x="156" y="0"/>
                  </a:lnTo>
                  <a:lnTo>
                    <a:pt x="106" y="142"/>
                  </a:lnTo>
                  <a:lnTo>
                    <a:pt x="62" y="275"/>
                  </a:lnTo>
                  <a:lnTo>
                    <a:pt x="32" y="419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9" name="Freeform 302"/>
            <p:cNvSpPr>
              <a:spLocks/>
            </p:cNvSpPr>
            <p:nvPr/>
          </p:nvSpPr>
          <p:spPr bwMode="auto">
            <a:xfrm>
              <a:off x="5498" y="1939"/>
              <a:ext cx="48" cy="16"/>
            </a:xfrm>
            <a:custGeom>
              <a:avLst/>
              <a:gdLst>
                <a:gd name="T0" fmla="*/ 0 w 289"/>
                <a:gd name="T1" fmla="*/ 0 h 97"/>
                <a:gd name="T2" fmla="*/ 0 w 289"/>
                <a:gd name="T3" fmla="*/ 0 h 97"/>
                <a:gd name="T4" fmla="*/ 0 w 289"/>
                <a:gd name="T5" fmla="*/ 0 h 97"/>
                <a:gd name="T6" fmla="*/ 0 w 289"/>
                <a:gd name="T7" fmla="*/ 0 h 97"/>
                <a:gd name="T8" fmla="*/ 0 w 289"/>
                <a:gd name="T9" fmla="*/ 0 h 97"/>
                <a:gd name="T10" fmla="*/ 0 w 289"/>
                <a:gd name="T11" fmla="*/ 0 h 97"/>
                <a:gd name="T12" fmla="*/ 0 w 289"/>
                <a:gd name="T13" fmla="*/ 0 h 97"/>
                <a:gd name="T14" fmla="*/ 0 w 289"/>
                <a:gd name="T15" fmla="*/ 0 h 97"/>
                <a:gd name="T16" fmla="*/ 0 w 289"/>
                <a:gd name="T17" fmla="*/ 0 h 97"/>
                <a:gd name="T18" fmla="*/ 0 w 289"/>
                <a:gd name="T19" fmla="*/ 0 h 97"/>
                <a:gd name="T20" fmla="*/ 0 w 289"/>
                <a:gd name="T21" fmla="*/ 0 h 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" h="97">
                  <a:moveTo>
                    <a:pt x="232" y="47"/>
                  </a:moveTo>
                  <a:lnTo>
                    <a:pt x="168" y="19"/>
                  </a:lnTo>
                  <a:lnTo>
                    <a:pt x="110" y="4"/>
                  </a:lnTo>
                  <a:lnTo>
                    <a:pt x="32" y="0"/>
                  </a:lnTo>
                  <a:lnTo>
                    <a:pt x="0" y="6"/>
                  </a:lnTo>
                  <a:lnTo>
                    <a:pt x="15" y="37"/>
                  </a:lnTo>
                  <a:lnTo>
                    <a:pt x="45" y="61"/>
                  </a:lnTo>
                  <a:lnTo>
                    <a:pt x="113" y="79"/>
                  </a:lnTo>
                  <a:lnTo>
                    <a:pt x="219" y="97"/>
                  </a:lnTo>
                  <a:lnTo>
                    <a:pt x="289" y="91"/>
                  </a:lnTo>
                  <a:lnTo>
                    <a:pt x="232" y="4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0" name="Freeform 303"/>
            <p:cNvSpPr>
              <a:spLocks/>
            </p:cNvSpPr>
            <p:nvPr/>
          </p:nvSpPr>
          <p:spPr bwMode="auto">
            <a:xfrm>
              <a:off x="5458" y="1947"/>
              <a:ext cx="30" cy="36"/>
            </a:xfrm>
            <a:custGeom>
              <a:avLst/>
              <a:gdLst>
                <a:gd name="T0" fmla="*/ 0 w 176"/>
                <a:gd name="T1" fmla="*/ 0 h 216"/>
                <a:gd name="T2" fmla="*/ 0 w 176"/>
                <a:gd name="T3" fmla="*/ 0 h 216"/>
                <a:gd name="T4" fmla="*/ 0 w 176"/>
                <a:gd name="T5" fmla="*/ 0 h 216"/>
                <a:gd name="T6" fmla="*/ 0 w 176"/>
                <a:gd name="T7" fmla="*/ 0 h 216"/>
                <a:gd name="T8" fmla="*/ 0 w 176"/>
                <a:gd name="T9" fmla="*/ 0 h 216"/>
                <a:gd name="T10" fmla="*/ 0 w 176"/>
                <a:gd name="T11" fmla="*/ 0 h 216"/>
                <a:gd name="T12" fmla="*/ 0 w 176"/>
                <a:gd name="T13" fmla="*/ 0 h 216"/>
                <a:gd name="T14" fmla="*/ 0 w 176"/>
                <a:gd name="T15" fmla="*/ 0 h 216"/>
                <a:gd name="T16" fmla="*/ 0 w 176"/>
                <a:gd name="T17" fmla="*/ 0 h 216"/>
                <a:gd name="T18" fmla="*/ 0 w 176"/>
                <a:gd name="T19" fmla="*/ 0 h 216"/>
                <a:gd name="T20" fmla="*/ 0 w 176"/>
                <a:gd name="T21" fmla="*/ 0 h 216"/>
                <a:gd name="T22" fmla="*/ 0 w 176"/>
                <a:gd name="T23" fmla="*/ 0 h 216"/>
                <a:gd name="T24" fmla="*/ 0 w 176"/>
                <a:gd name="T25" fmla="*/ 0 h 2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6" h="216">
                  <a:moveTo>
                    <a:pt x="81" y="59"/>
                  </a:moveTo>
                  <a:lnTo>
                    <a:pt x="59" y="14"/>
                  </a:lnTo>
                  <a:lnTo>
                    <a:pt x="26" y="0"/>
                  </a:lnTo>
                  <a:lnTo>
                    <a:pt x="3" y="11"/>
                  </a:lnTo>
                  <a:lnTo>
                    <a:pt x="0" y="35"/>
                  </a:lnTo>
                  <a:lnTo>
                    <a:pt x="15" y="76"/>
                  </a:lnTo>
                  <a:lnTo>
                    <a:pt x="40" y="115"/>
                  </a:lnTo>
                  <a:lnTo>
                    <a:pt x="71" y="150"/>
                  </a:lnTo>
                  <a:lnTo>
                    <a:pt x="113" y="185"/>
                  </a:lnTo>
                  <a:lnTo>
                    <a:pt x="176" y="216"/>
                  </a:lnTo>
                  <a:lnTo>
                    <a:pt x="119" y="153"/>
                  </a:lnTo>
                  <a:lnTo>
                    <a:pt x="100" y="108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1" name="Freeform 304"/>
            <p:cNvSpPr>
              <a:spLocks/>
            </p:cNvSpPr>
            <p:nvPr/>
          </p:nvSpPr>
          <p:spPr bwMode="auto">
            <a:xfrm>
              <a:off x="5506" y="1757"/>
              <a:ext cx="70" cy="44"/>
            </a:xfrm>
            <a:custGeom>
              <a:avLst/>
              <a:gdLst>
                <a:gd name="T0" fmla="*/ 0 w 418"/>
                <a:gd name="T1" fmla="*/ 0 h 260"/>
                <a:gd name="T2" fmla="*/ 0 w 418"/>
                <a:gd name="T3" fmla="*/ 0 h 260"/>
                <a:gd name="T4" fmla="*/ 0 w 418"/>
                <a:gd name="T5" fmla="*/ 0 h 260"/>
                <a:gd name="T6" fmla="*/ 0 w 418"/>
                <a:gd name="T7" fmla="*/ 0 h 260"/>
                <a:gd name="T8" fmla="*/ 0 w 418"/>
                <a:gd name="T9" fmla="*/ 0 h 260"/>
                <a:gd name="T10" fmla="*/ 0 w 418"/>
                <a:gd name="T11" fmla="*/ 0 h 260"/>
                <a:gd name="T12" fmla="*/ 0 w 418"/>
                <a:gd name="T13" fmla="*/ 0 h 260"/>
                <a:gd name="T14" fmla="*/ 0 w 418"/>
                <a:gd name="T15" fmla="*/ 0 h 260"/>
                <a:gd name="T16" fmla="*/ 0 w 418"/>
                <a:gd name="T17" fmla="*/ 0 h 260"/>
                <a:gd name="T18" fmla="*/ 0 w 418"/>
                <a:gd name="T19" fmla="*/ 0 h 260"/>
                <a:gd name="T20" fmla="*/ 0 w 418"/>
                <a:gd name="T21" fmla="*/ 0 h 260"/>
                <a:gd name="T22" fmla="*/ 0 w 418"/>
                <a:gd name="T23" fmla="*/ 0 h 2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8" h="260">
                  <a:moveTo>
                    <a:pt x="0" y="260"/>
                  </a:moveTo>
                  <a:lnTo>
                    <a:pt x="13" y="153"/>
                  </a:lnTo>
                  <a:lnTo>
                    <a:pt x="101" y="116"/>
                  </a:lnTo>
                  <a:lnTo>
                    <a:pt x="220" y="69"/>
                  </a:lnTo>
                  <a:lnTo>
                    <a:pt x="304" y="35"/>
                  </a:lnTo>
                  <a:lnTo>
                    <a:pt x="386" y="0"/>
                  </a:lnTo>
                  <a:lnTo>
                    <a:pt x="418" y="76"/>
                  </a:lnTo>
                  <a:lnTo>
                    <a:pt x="341" y="119"/>
                  </a:lnTo>
                  <a:lnTo>
                    <a:pt x="252" y="150"/>
                  </a:lnTo>
                  <a:lnTo>
                    <a:pt x="182" y="170"/>
                  </a:lnTo>
                  <a:lnTo>
                    <a:pt x="98" y="216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3" name="Group 305"/>
          <p:cNvGrpSpPr>
            <a:grpSpLocks/>
          </p:cNvGrpSpPr>
          <p:nvPr/>
        </p:nvGrpSpPr>
        <p:grpSpPr bwMode="auto">
          <a:xfrm>
            <a:off x="8780463" y="4873625"/>
            <a:ext cx="228600" cy="307975"/>
            <a:chOff x="5511" y="1960"/>
            <a:chExt cx="144" cy="194"/>
          </a:xfrm>
        </p:grpSpPr>
        <p:sp>
          <p:nvSpPr>
            <p:cNvPr id="10396" name="Freeform 306"/>
            <p:cNvSpPr>
              <a:spLocks/>
            </p:cNvSpPr>
            <p:nvPr/>
          </p:nvSpPr>
          <p:spPr bwMode="auto">
            <a:xfrm>
              <a:off x="5511" y="1960"/>
              <a:ext cx="144" cy="194"/>
            </a:xfrm>
            <a:custGeom>
              <a:avLst/>
              <a:gdLst>
                <a:gd name="T0" fmla="*/ 0 w 863"/>
                <a:gd name="T1" fmla="*/ 0 h 1164"/>
                <a:gd name="T2" fmla="*/ 0 w 863"/>
                <a:gd name="T3" fmla="*/ 0 h 1164"/>
                <a:gd name="T4" fmla="*/ 0 w 863"/>
                <a:gd name="T5" fmla="*/ 0 h 1164"/>
                <a:gd name="T6" fmla="*/ 0 w 863"/>
                <a:gd name="T7" fmla="*/ 0 h 1164"/>
                <a:gd name="T8" fmla="*/ 0 w 863"/>
                <a:gd name="T9" fmla="*/ 0 h 1164"/>
                <a:gd name="T10" fmla="*/ 0 w 863"/>
                <a:gd name="T11" fmla="*/ 0 h 1164"/>
                <a:gd name="T12" fmla="*/ 0 w 863"/>
                <a:gd name="T13" fmla="*/ 0 h 1164"/>
                <a:gd name="T14" fmla="*/ 0 w 863"/>
                <a:gd name="T15" fmla="*/ 0 h 1164"/>
                <a:gd name="T16" fmla="*/ 0 w 863"/>
                <a:gd name="T17" fmla="*/ 0 h 1164"/>
                <a:gd name="T18" fmla="*/ 0 w 863"/>
                <a:gd name="T19" fmla="*/ 0 h 1164"/>
                <a:gd name="T20" fmla="*/ 0 w 863"/>
                <a:gd name="T21" fmla="*/ 0 h 1164"/>
                <a:gd name="T22" fmla="*/ 0 w 863"/>
                <a:gd name="T23" fmla="*/ 0 h 1164"/>
                <a:gd name="T24" fmla="*/ 0 w 863"/>
                <a:gd name="T25" fmla="*/ 0 h 1164"/>
                <a:gd name="T26" fmla="*/ 0 w 863"/>
                <a:gd name="T27" fmla="*/ 0 h 1164"/>
                <a:gd name="T28" fmla="*/ 0 w 863"/>
                <a:gd name="T29" fmla="*/ 0 h 1164"/>
                <a:gd name="T30" fmla="*/ 0 w 863"/>
                <a:gd name="T31" fmla="*/ 0 h 1164"/>
                <a:gd name="T32" fmla="*/ 0 w 863"/>
                <a:gd name="T33" fmla="*/ 0 h 1164"/>
                <a:gd name="T34" fmla="*/ 0 w 863"/>
                <a:gd name="T35" fmla="*/ 0 h 1164"/>
                <a:gd name="T36" fmla="*/ 0 w 863"/>
                <a:gd name="T37" fmla="*/ 0 h 1164"/>
                <a:gd name="T38" fmla="*/ 0 w 863"/>
                <a:gd name="T39" fmla="*/ 0 h 1164"/>
                <a:gd name="T40" fmla="*/ 0 w 863"/>
                <a:gd name="T41" fmla="*/ 0 h 1164"/>
                <a:gd name="T42" fmla="*/ 0 w 863"/>
                <a:gd name="T43" fmla="*/ 0 h 1164"/>
                <a:gd name="T44" fmla="*/ 0 w 863"/>
                <a:gd name="T45" fmla="*/ 0 h 1164"/>
                <a:gd name="T46" fmla="*/ 0 w 863"/>
                <a:gd name="T47" fmla="*/ 0 h 116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863" h="1164">
                  <a:moveTo>
                    <a:pt x="385" y="172"/>
                  </a:moveTo>
                  <a:lnTo>
                    <a:pt x="543" y="158"/>
                  </a:lnTo>
                  <a:lnTo>
                    <a:pt x="637" y="133"/>
                  </a:lnTo>
                  <a:lnTo>
                    <a:pt x="667" y="90"/>
                  </a:lnTo>
                  <a:lnTo>
                    <a:pt x="667" y="52"/>
                  </a:lnTo>
                  <a:lnTo>
                    <a:pt x="694" y="20"/>
                  </a:lnTo>
                  <a:lnTo>
                    <a:pt x="782" y="0"/>
                  </a:lnTo>
                  <a:lnTo>
                    <a:pt x="863" y="7"/>
                  </a:lnTo>
                  <a:lnTo>
                    <a:pt x="763" y="907"/>
                  </a:lnTo>
                  <a:lnTo>
                    <a:pt x="694" y="990"/>
                  </a:lnTo>
                  <a:lnTo>
                    <a:pt x="605" y="1071"/>
                  </a:lnTo>
                  <a:lnTo>
                    <a:pt x="481" y="1134"/>
                  </a:lnTo>
                  <a:lnTo>
                    <a:pt x="334" y="1153"/>
                  </a:lnTo>
                  <a:lnTo>
                    <a:pt x="138" y="1164"/>
                  </a:lnTo>
                  <a:lnTo>
                    <a:pt x="25" y="1147"/>
                  </a:lnTo>
                  <a:lnTo>
                    <a:pt x="0" y="1083"/>
                  </a:lnTo>
                  <a:lnTo>
                    <a:pt x="13" y="1001"/>
                  </a:lnTo>
                  <a:lnTo>
                    <a:pt x="95" y="750"/>
                  </a:lnTo>
                  <a:lnTo>
                    <a:pt x="163" y="499"/>
                  </a:lnTo>
                  <a:lnTo>
                    <a:pt x="195" y="310"/>
                  </a:lnTo>
                  <a:lnTo>
                    <a:pt x="195" y="259"/>
                  </a:lnTo>
                  <a:lnTo>
                    <a:pt x="239" y="190"/>
                  </a:lnTo>
                  <a:lnTo>
                    <a:pt x="291" y="172"/>
                  </a:lnTo>
                  <a:lnTo>
                    <a:pt x="385" y="172"/>
                  </a:lnTo>
                  <a:close/>
                </a:path>
              </a:pathLst>
            </a:custGeom>
            <a:solidFill>
              <a:srgbClr val="40404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7" name="Freeform 307"/>
            <p:cNvSpPr>
              <a:spLocks/>
            </p:cNvSpPr>
            <p:nvPr/>
          </p:nvSpPr>
          <p:spPr bwMode="auto">
            <a:xfrm>
              <a:off x="5528" y="1970"/>
              <a:ext cx="124" cy="177"/>
            </a:xfrm>
            <a:custGeom>
              <a:avLst/>
              <a:gdLst>
                <a:gd name="T0" fmla="*/ 0 w 743"/>
                <a:gd name="T1" fmla="*/ 0 h 1068"/>
                <a:gd name="T2" fmla="*/ 0 w 743"/>
                <a:gd name="T3" fmla="*/ 0 h 1068"/>
                <a:gd name="T4" fmla="*/ 0 w 743"/>
                <a:gd name="T5" fmla="*/ 0 h 1068"/>
                <a:gd name="T6" fmla="*/ 0 w 743"/>
                <a:gd name="T7" fmla="*/ 0 h 1068"/>
                <a:gd name="T8" fmla="*/ 0 w 743"/>
                <a:gd name="T9" fmla="*/ 0 h 1068"/>
                <a:gd name="T10" fmla="*/ 0 w 743"/>
                <a:gd name="T11" fmla="*/ 0 h 1068"/>
                <a:gd name="T12" fmla="*/ 0 w 743"/>
                <a:gd name="T13" fmla="*/ 0 h 1068"/>
                <a:gd name="T14" fmla="*/ 0 w 743"/>
                <a:gd name="T15" fmla="*/ 0 h 1068"/>
                <a:gd name="T16" fmla="*/ 0 w 743"/>
                <a:gd name="T17" fmla="*/ 0 h 1068"/>
                <a:gd name="T18" fmla="*/ 0 w 743"/>
                <a:gd name="T19" fmla="*/ 0 h 1068"/>
                <a:gd name="T20" fmla="*/ 0 w 743"/>
                <a:gd name="T21" fmla="*/ 0 h 1068"/>
                <a:gd name="T22" fmla="*/ 0 w 743"/>
                <a:gd name="T23" fmla="*/ 0 h 1068"/>
                <a:gd name="T24" fmla="*/ 0 w 743"/>
                <a:gd name="T25" fmla="*/ 0 h 1068"/>
                <a:gd name="T26" fmla="*/ 0 w 743"/>
                <a:gd name="T27" fmla="*/ 0 h 1068"/>
                <a:gd name="T28" fmla="*/ 0 w 743"/>
                <a:gd name="T29" fmla="*/ 0 h 1068"/>
                <a:gd name="T30" fmla="*/ 0 w 743"/>
                <a:gd name="T31" fmla="*/ 0 h 1068"/>
                <a:gd name="T32" fmla="*/ 0 w 743"/>
                <a:gd name="T33" fmla="*/ 0 h 1068"/>
                <a:gd name="T34" fmla="*/ 0 w 743"/>
                <a:gd name="T35" fmla="*/ 0 h 1068"/>
                <a:gd name="T36" fmla="*/ 0 w 743"/>
                <a:gd name="T37" fmla="*/ 0 h 1068"/>
                <a:gd name="T38" fmla="*/ 0 w 743"/>
                <a:gd name="T39" fmla="*/ 0 h 1068"/>
                <a:gd name="T40" fmla="*/ 0 w 743"/>
                <a:gd name="T41" fmla="*/ 0 h 10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43" h="1068">
                  <a:moveTo>
                    <a:pt x="257" y="214"/>
                  </a:moveTo>
                  <a:lnTo>
                    <a:pt x="397" y="207"/>
                  </a:lnTo>
                  <a:lnTo>
                    <a:pt x="542" y="182"/>
                  </a:lnTo>
                  <a:lnTo>
                    <a:pt x="628" y="138"/>
                  </a:lnTo>
                  <a:lnTo>
                    <a:pt x="679" y="100"/>
                  </a:lnTo>
                  <a:lnTo>
                    <a:pt x="743" y="0"/>
                  </a:lnTo>
                  <a:lnTo>
                    <a:pt x="648" y="822"/>
                  </a:lnTo>
                  <a:lnTo>
                    <a:pt x="585" y="898"/>
                  </a:lnTo>
                  <a:lnTo>
                    <a:pt x="516" y="967"/>
                  </a:lnTo>
                  <a:lnTo>
                    <a:pt x="428" y="1016"/>
                  </a:lnTo>
                  <a:lnTo>
                    <a:pt x="353" y="1042"/>
                  </a:lnTo>
                  <a:lnTo>
                    <a:pt x="257" y="1055"/>
                  </a:lnTo>
                  <a:lnTo>
                    <a:pt x="170" y="1068"/>
                  </a:lnTo>
                  <a:lnTo>
                    <a:pt x="69" y="1068"/>
                  </a:lnTo>
                  <a:lnTo>
                    <a:pt x="24" y="1055"/>
                  </a:lnTo>
                  <a:lnTo>
                    <a:pt x="0" y="1016"/>
                  </a:lnTo>
                  <a:lnTo>
                    <a:pt x="11" y="956"/>
                  </a:lnTo>
                  <a:lnTo>
                    <a:pt x="75" y="809"/>
                  </a:lnTo>
                  <a:lnTo>
                    <a:pt x="184" y="321"/>
                  </a:lnTo>
                  <a:lnTo>
                    <a:pt x="201" y="252"/>
                  </a:lnTo>
                  <a:lnTo>
                    <a:pt x="257" y="214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4" name="Oval 308"/>
          <p:cNvSpPr>
            <a:spLocks noChangeArrowheads="1"/>
          </p:cNvSpPr>
          <p:nvPr/>
        </p:nvSpPr>
        <p:spPr bwMode="auto">
          <a:xfrm>
            <a:off x="8039100" y="4624388"/>
            <a:ext cx="298450" cy="161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305" name="Oval 309"/>
          <p:cNvSpPr>
            <a:spLocks noChangeArrowheads="1"/>
          </p:cNvSpPr>
          <p:nvPr/>
        </p:nvSpPr>
        <p:spPr bwMode="auto">
          <a:xfrm>
            <a:off x="1784350" y="4352925"/>
            <a:ext cx="1296988" cy="1296988"/>
          </a:xfrm>
          <a:prstGeom prst="ellipse">
            <a:avLst/>
          </a:prstGeom>
          <a:solidFill>
            <a:srgbClr val="66FF66"/>
          </a:solidFill>
          <a:ln w="1905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grpSp>
        <p:nvGrpSpPr>
          <p:cNvPr id="10306" name="Group 310"/>
          <p:cNvGrpSpPr>
            <a:grpSpLocks/>
          </p:cNvGrpSpPr>
          <p:nvPr/>
        </p:nvGrpSpPr>
        <p:grpSpPr bwMode="auto">
          <a:xfrm>
            <a:off x="2166938" y="4462463"/>
            <a:ext cx="457200" cy="457200"/>
            <a:chOff x="2351" y="2975"/>
            <a:chExt cx="481" cy="433"/>
          </a:xfrm>
        </p:grpSpPr>
        <p:sp>
          <p:nvSpPr>
            <p:cNvPr id="10387" name="Rectangle 311"/>
            <p:cNvSpPr>
              <a:spLocks noChangeArrowheads="1"/>
            </p:cNvSpPr>
            <p:nvPr/>
          </p:nvSpPr>
          <p:spPr bwMode="auto">
            <a:xfrm rot="-5400000">
              <a:off x="2376" y="2952"/>
              <a:ext cx="432" cy="48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3600">
                <a:latin typeface="Tahoma" panose="020B0604030504040204" pitchFamily="34" charset="0"/>
              </a:endParaRPr>
            </a:p>
          </p:txBody>
        </p:sp>
        <p:sp>
          <p:nvSpPr>
            <p:cNvPr id="10388" name="Line 312"/>
            <p:cNvSpPr>
              <a:spLocks noChangeShapeType="1"/>
            </p:cNvSpPr>
            <p:nvPr/>
          </p:nvSpPr>
          <p:spPr bwMode="auto">
            <a:xfrm rot="10800000">
              <a:off x="2351" y="332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9" name="Line 313"/>
            <p:cNvSpPr>
              <a:spLocks noChangeShapeType="1"/>
            </p:cNvSpPr>
            <p:nvPr/>
          </p:nvSpPr>
          <p:spPr bwMode="auto">
            <a:xfrm rot="10800000">
              <a:off x="2351" y="32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0" name="Line 314"/>
            <p:cNvSpPr>
              <a:spLocks noChangeShapeType="1"/>
            </p:cNvSpPr>
            <p:nvPr/>
          </p:nvSpPr>
          <p:spPr bwMode="auto">
            <a:xfrm rot="10800000">
              <a:off x="2351" y="31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1" name="Line 315"/>
            <p:cNvSpPr>
              <a:spLocks noChangeShapeType="1"/>
            </p:cNvSpPr>
            <p:nvPr/>
          </p:nvSpPr>
          <p:spPr bwMode="auto">
            <a:xfrm rot="10800000">
              <a:off x="2351" y="3061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2" name="Line 316"/>
            <p:cNvSpPr>
              <a:spLocks noChangeShapeType="1"/>
            </p:cNvSpPr>
            <p:nvPr/>
          </p:nvSpPr>
          <p:spPr bwMode="auto">
            <a:xfrm rot="5400000">
              <a:off x="2519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3" name="Line 317"/>
            <p:cNvSpPr>
              <a:spLocks noChangeShapeType="1"/>
            </p:cNvSpPr>
            <p:nvPr/>
          </p:nvSpPr>
          <p:spPr bwMode="auto">
            <a:xfrm rot="5400000">
              <a:off x="2423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4" name="Line 318"/>
            <p:cNvSpPr>
              <a:spLocks noChangeShapeType="1"/>
            </p:cNvSpPr>
            <p:nvPr/>
          </p:nvSpPr>
          <p:spPr bwMode="auto">
            <a:xfrm rot="5400000">
              <a:off x="2327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5" name="Line 319"/>
            <p:cNvSpPr>
              <a:spLocks noChangeShapeType="1"/>
            </p:cNvSpPr>
            <p:nvPr/>
          </p:nvSpPr>
          <p:spPr bwMode="auto">
            <a:xfrm rot="5400000">
              <a:off x="2231" y="319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07" name="Group 320"/>
          <p:cNvGrpSpPr>
            <a:grpSpLocks/>
          </p:cNvGrpSpPr>
          <p:nvPr/>
        </p:nvGrpSpPr>
        <p:grpSpPr bwMode="auto">
          <a:xfrm>
            <a:off x="2062163" y="5014913"/>
            <a:ext cx="730250" cy="457200"/>
            <a:chOff x="1296" y="768"/>
            <a:chExt cx="556" cy="336"/>
          </a:xfrm>
        </p:grpSpPr>
        <p:sp>
          <p:nvSpPr>
            <p:cNvPr id="10364" name="Rectangle 321"/>
            <p:cNvSpPr>
              <a:spLocks noChangeArrowheads="1"/>
            </p:cNvSpPr>
            <p:nvPr/>
          </p:nvSpPr>
          <p:spPr bwMode="auto">
            <a:xfrm>
              <a:off x="1296" y="768"/>
              <a:ext cx="556" cy="33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0365" name="Group 322"/>
            <p:cNvGrpSpPr>
              <a:grpSpLocks/>
            </p:cNvGrpSpPr>
            <p:nvPr/>
          </p:nvGrpSpPr>
          <p:grpSpPr bwMode="auto">
            <a:xfrm>
              <a:off x="1367" y="829"/>
              <a:ext cx="393" cy="214"/>
              <a:chOff x="2928" y="3744"/>
              <a:chExt cx="528" cy="336"/>
            </a:xfrm>
          </p:grpSpPr>
          <p:grpSp>
            <p:nvGrpSpPr>
              <p:cNvPr id="10366" name="Group 323"/>
              <p:cNvGrpSpPr>
                <a:grpSpLocks/>
              </p:cNvGrpSpPr>
              <p:nvPr/>
            </p:nvGrpSpPr>
            <p:grpSpPr bwMode="auto">
              <a:xfrm>
                <a:off x="3024" y="3744"/>
                <a:ext cx="432" cy="240"/>
                <a:chOff x="2736" y="3648"/>
                <a:chExt cx="432" cy="240"/>
              </a:xfrm>
            </p:grpSpPr>
            <p:grpSp>
              <p:nvGrpSpPr>
                <p:cNvPr id="10381" name="Group 324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383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384" name="Freeform 326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5" name="Line 3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6" name="Line 3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82" name="Line 329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67" name="Group 330"/>
              <p:cNvGrpSpPr>
                <a:grpSpLocks/>
              </p:cNvGrpSpPr>
              <p:nvPr/>
            </p:nvGrpSpPr>
            <p:grpSpPr bwMode="auto">
              <a:xfrm>
                <a:off x="2976" y="3792"/>
                <a:ext cx="432" cy="240"/>
                <a:chOff x="2736" y="3648"/>
                <a:chExt cx="432" cy="240"/>
              </a:xfrm>
            </p:grpSpPr>
            <p:grpSp>
              <p:nvGrpSpPr>
                <p:cNvPr id="10375" name="Group 331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377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378" name="Freeform 333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9" name="Line 3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80" name="Line 3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76" name="Line 336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68" name="Group 337"/>
              <p:cNvGrpSpPr>
                <a:grpSpLocks/>
              </p:cNvGrpSpPr>
              <p:nvPr/>
            </p:nvGrpSpPr>
            <p:grpSpPr bwMode="auto">
              <a:xfrm>
                <a:off x="2928" y="3840"/>
                <a:ext cx="432" cy="240"/>
                <a:chOff x="2736" y="3648"/>
                <a:chExt cx="432" cy="240"/>
              </a:xfrm>
            </p:grpSpPr>
            <p:grpSp>
              <p:nvGrpSpPr>
                <p:cNvPr id="10369" name="Group 338"/>
                <p:cNvGrpSpPr>
                  <a:grpSpLocks/>
                </p:cNvGrpSpPr>
                <p:nvPr/>
              </p:nvGrpSpPr>
              <p:grpSpPr bwMode="auto">
                <a:xfrm>
                  <a:off x="2736" y="3648"/>
                  <a:ext cx="432" cy="240"/>
                  <a:chOff x="2592" y="3504"/>
                  <a:chExt cx="576" cy="384"/>
                </a:xfrm>
              </p:grpSpPr>
              <p:sp>
                <p:nvSpPr>
                  <p:cNvPr id="10371" name="Rectangle 339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04"/>
                    <a:ext cx="576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360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10372" name="Freeform 340"/>
                  <p:cNvSpPr>
                    <a:spLocks/>
                  </p:cNvSpPr>
                  <p:nvPr/>
                </p:nvSpPr>
                <p:spPr bwMode="auto">
                  <a:xfrm>
                    <a:off x="2592" y="3504"/>
                    <a:ext cx="576" cy="240"/>
                  </a:xfrm>
                  <a:custGeom>
                    <a:avLst/>
                    <a:gdLst>
                      <a:gd name="T0" fmla="*/ 0 w 576"/>
                      <a:gd name="T1" fmla="*/ 0 h 240"/>
                      <a:gd name="T2" fmla="*/ 288 w 576"/>
                      <a:gd name="T3" fmla="*/ 240 h 240"/>
                      <a:gd name="T4" fmla="*/ 576 w 576"/>
                      <a:gd name="T5" fmla="*/ 0 h 24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6" h="240">
                        <a:moveTo>
                          <a:pt x="0" y="0"/>
                        </a:moveTo>
                        <a:lnTo>
                          <a:pt x="288" y="240"/>
                        </a:lnTo>
                        <a:lnTo>
                          <a:pt x="576" y="0"/>
                        </a:lnTo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3" name="Line 3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92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74" name="Line 3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936" y="3704"/>
                    <a:ext cx="232" cy="1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70" name="Line 343"/>
                <p:cNvSpPr>
                  <a:spLocks noChangeShapeType="1"/>
                </p:cNvSpPr>
                <p:nvPr/>
              </p:nvSpPr>
              <p:spPr bwMode="auto">
                <a:xfrm>
                  <a:off x="2736" y="3648"/>
                  <a:ext cx="4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308" name="Freeform 344"/>
          <p:cNvSpPr>
            <a:spLocks/>
          </p:cNvSpPr>
          <p:nvPr/>
        </p:nvSpPr>
        <p:spPr bwMode="auto">
          <a:xfrm>
            <a:off x="927100" y="4694238"/>
            <a:ext cx="1238250" cy="496887"/>
          </a:xfrm>
          <a:custGeom>
            <a:avLst/>
            <a:gdLst>
              <a:gd name="T0" fmla="*/ 0 w 780"/>
              <a:gd name="T1" fmla="*/ 2147483646 h 313"/>
              <a:gd name="T2" fmla="*/ 2147483646 w 780"/>
              <a:gd name="T3" fmla="*/ 2147483646 h 313"/>
              <a:gd name="T4" fmla="*/ 2147483646 w 780"/>
              <a:gd name="T5" fmla="*/ 2147483646 h 313"/>
              <a:gd name="T6" fmla="*/ 2147483646 w 780"/>
              <a:gd name="T7" fmla="*/ 2147483646 h 313"/>
              <a:gd name="T8" fmla="*/ 2147483646 w 780"/>
              <a:gd name="T9" fmla="*/ 2147483646 h 313"/>
              <a:gd name="T10" fmla="*/ 2147483646 w 780"/>
              <a:gd name="T11" fmla="*/ 2147483646 h 3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0" h="313">
                <a:moveTo>
                  <a:pt x="0" y="99"/>
                </a:moveTo>
                <a:cubicBezTo>
                  <a:pt x="38" y="85"/>
                  <a:pt x="154" y="26"/>
                  <a:pt x="228" y="13"/>
                </a:cubicBezTo>
                <a:cubicBezTo>
                  <a:pt x="302" y="0"/>
                  <a:pt x="385" y="10"/>
                  <a:pt x="444" y="19"/>
                </a:cubicBezTo>
                <a:cubicBezTo>
                  <a:pt x="503" y="28"/>
                  <a:pt x="534" y="34"/>
                  <a:pt x="582" y="67"/>
                </a:cubicBezTo>
                <a:cubicBezTo>
                  <a:pt x="630" y="100"/>
                  <a:pt x="699" y="176"/>
                  <a:pt x="732" y="217"/>
                </a:cubicBezTo>
                <a:cubicBezTo>
                  <a:pt x="765" y="258"/>
                  <a:pt x="768" y="289"/>
                  <a:pt x="780" y="313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9" name="Freeform 345"/>
          <p:cNvSpPr>
            <a:spLocks/>
          </p:cNvSpPr>
          <p:nvPr/>
        </p:nvSpPr>
        <p:spPr bwMode="auto">
          <a:xfrm>
            <a:off x="2470150" y="4092575"/>
            <a:ext cx="4462463" cy="1022350"/>
          </a:xfrm>
          <a:custGeom>
            <a:avLst/>
            <a:gdLst>
              <a:gd name="T0" fmla="*/ 0 w 2811"/>
              <a:gd name="T1" fmla="*/ 2147483646 h 644"/>
              <a:gd name="T2" fmla="*/ 2147483646 w 2811"/>
              <a:gd name="T3" fmla="*/ 2147483646 h 644"/>
              <a:gd name="T4" fmla="*/ 2147483646 w 2811"/>
              <a:gd name="T5" fmla="*/ 2147483646 h 644"/>
              <a:gd name="T6" fmla="*/ 2147483646 w 2811"/>
              <a:gd name="T7" fmla="*/ 2147483646 h 644"/>
              <a:gd name="T8" fmla="*/ 2147483646 w 2811"/>
              <a:gd name="T9" fmla="*/ 2147483646 h 644"/>
              <a:gd name="T10" fmla="*/ 2147483646 w 2811"/>
              <a:gd name="T11" fmla="*/ 2147483646 h 644"/>
              <a:gd name="T12" fmla="*/ 2147483646 w 2811"/>
              <a:gd name="T13" fmla="*/ 2147483646 h 6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11" h="644">
                <a:moveTo>
                  <a:pt x="0" y="644"/>
                </a:moveTo>
                <a:cubicBezTo>
                  <a:pt x="81" y="585"/>
                  <a:pt x="354" y="376"/>
                  <a:pt x="488" y="292"/>
                </a:cubicBezTo>
                <a:cubicBezTo>
                  <a:pt x="622" y="208"/>
                  <a:pt x="688" y="181"/>
                  <a:pt x="807" y="137"/>
                </a:cubicBezTo>
                <a:cubicBezTo>
                  <a:pt x="926" y="93"/>
                  <a:pt x="1051" y="49"/>
                  <a:pt x="1200" y="28"/>
                </a:cubicBezTo>
                <a:cubicBezTo>
                  <a:pt x="1349" y="7"/>
                  <a:pt x="1533" y="0"/>
                  <a:pt x="1704" y="12"/>
                </a:cubicBezTo>
                <a:cubicBezTo>
                  <a:pt x="1875" y="24"/>
                  <a:pt x="2042" y="45"/>
                  <a:pt x="2226" y="98"/>
                </a:cubicBezTo>
                <a:cubicBezTo>
                  <a:pt x="2410" y="151"/>
                  <a:pt x="2689" y="281"/>
                  <a:pt x="2811" y="32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0" name="Freeform 346"/>
          <p:cNvSpPr>
            <a:spLocks/>
          </p:cNvSpPr>
          <p:nvPr/>
        </p:nvSpPr>
        <p:spPr bwMode="auto">
          <a:xfrm>
            <a:off x="7031038" y="4386263"/>
            <a:ext cx="1154112" cy="347662"/>
          </a:xfrm>
          <a:custGeom>
            <a:avLst/>
            <a:gdLst>
              <a:gd name="T0" fmla="*/ 0 w 727"/>
              <a:gd name="T1" fmla="*/ 2147483646 h 219"/>
              <a:gd name="T2" fmla="*/ 2147483646 w 727"/>
              <a:gd name="T3" fmla="*/ 2147483646 h 219"/>
              <a:gd name="T4" fmla="*/ 2147483646 w 727"/>
              <a:gd name="T5" fmla="*/ 2147483646 h 219"/>
              <a:gd name="T6" fmla="*/ 2147483646 w 727"/>
              <a:gd name="T7" fmla="*/ 2147483646 h 219"/>
              <a:gd name="T8" fmla="*/ 2147483646 w 727"/>
              <a:gd name="T9" fmla="*/ 2147483646 h 219"/>
              <a:gd name="T10" fmla="*/ 2147483646 w 727"/>
              <a:gd name="T11" fmla="*/ 2147483646 h 219"/>
              <a:gd name="T12" fmla="*/ 2147483646 w 727"/>
              <a:gd name="T13" fmla="*/ 2147483646 h 2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219">
                <a:moveTo>
                  <a:pt x="0" y="129"/>
                </a:moveTo>
                <a:cubicBezTo>
                  <a:pt x="24" y="114"/>
                  <a:pt x="107" y="58"/>
                  <a:pt x="145" y="38"/>
                </a:cubicBezTo>
                <a:cubicBezTo>
                  <a:pt x="183" y="18"/>
                  <a:pt x="202" y="15"/>
                  <a:pt x="229" y="9"/>
                </a:cubicBezTo>
                <a:cubicBezTo>
                  <a:pt x="256" y="3"/>
                  <a:pt x="282" y="3"/>
                  <a:pt x="307" y="3"/>
                </a:cubicBezTo>
                <a:cubicBezTo>
                  <a:pt x="332" y="3"/>
                  <a:pt x="353" y="0"/>
                  <a:pt x="382" y="6"/>
                </a:cubicBezTo>
                <a:cubicBezTo>
                  <a:pt x="411" y="12"/>
                  <a:pt x="423" y="3"/>
                  <a:pt x="481" y="39"/>
                </a:cubicBezTo>
                <a:cubicBezTo>
                  <a:pt x="539" y="75"/>
                  <a:pt x="676" y="182"/>
                  <a:pt x="727" y="219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1" name="Text Box 347"/>
          <p:cNvSpPr txBox="1">
            <a:spLocks noChangeArrowheads="1"/>
          </p:cNvSpPr>
          <p:nvPr/>
        </p:nvSpPr>
        <p:spPr bwMode="auto">
          <a:xfrm>
            <a:off x="4464050" y="37719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</p:txBody>
      </p:sp>
      <p:sp>
        <p:nvSpPr>
          <p:cNvPr id="10312" name="Text Box 348"/>
          <p:cNvSpPr txBox="1">
            <a:spLocks noChangeArrowheads="1"/>
          </p:cNvSpPr>
          <p:nvPr/>
        </p:nvSpPr>
        <p:spPr bwMode="auto">
          <a:xfrm>
            <a:off x="1123950" y="43402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SMTP</a:t>
            </a:r>
          </a:p>
        </p:txBody>
      </p:sp>
      <p:sp>
        <p:nvSpPr>
          <p:cNvPr id="10313" name="Text Box 349"/>
          <p:cNvSpPr txBox="1">
            <a:spLocks noChangeArrowheads="1"/>
          </p:cNvSpPr>
          <p:nvPr/>
        </p:nvSpPr>
        <p:spPr bwMode="auto">
          <a:xfrm>
            <a:off x="7199313" y="4057650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POP3</a:t>
            </a:r>
          </a:p>
        </p:txBody>
      </p:sp>
      <p:sp>
        <p:nvSpPr>
          <p:cNvPr id="10314" name="Text Box 350"/>
          <p:cNvSpPr txBox="1">
            <a:spLocks noChangeArrowheads="1"/>
          </p:cNvSpPr>
          <p:nvPr/>
        </p:nvSpPr>
        <p:spPr bwMode="auto">
          <a:xfrm>
            <a:off x="2546350" y="59563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发送端</a:t>
            </a:r>
          </a:p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邮件服务器</a:t>
            </a:r>
          </a:p>
        </p:txBody>
      </p:sp>
      <p:sp>
        <p:nvSpPr>
          <p:cNvPr id="10315" name="Line 351"/>
          <p:cNvSpPr>
            <a:spLocks noChangeShapeType="1"/>
          </p:cNvSpPr>
          <p:nvPr/>
        </p:nvSpPr>
        <p:spPr bwMode="auto">
          <a:xfrm flipV="1">
            <a:off x="8108950" y="4678363"/>
            <a:ext cx="119063" cy="741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6" name="Line 352"/>
          <p:cNvSpPr>
            <a:spLocks noChangeShapeType="1"/>
          </p:cNvSpPr>
          <p:nvPr/>
        </p:nvSpPr>
        <p:spPr bwMode="auto">
          <a:xfrm flipV="1">
            <a:off x="1708150" y="5343525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7" name="Line 353"/>
          <p:cNvSpPr>
            <a:spLocks noChangeShapeType="1"/>
          </p:cNvSpPr>
          <p:nvPr/>
        </p:nvSpPr>
        <p:spPr bwMode="auto">
          <a:xfrm flipV="1">
            <a:off x="768350" y="4868863"/>
            <a:ext cx="173038" cy="8763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8" name="Text Box 354"/>
          <p:cNvSpPr txBox="1">
            <a:spLocks noChangeArrowheads="1"/>
          </p:cNvSpPr>
          <p:nvPr/>
        </p:nvSpPr>
        <p:spPr bwMode="auto">
          <a:xfrm>
            <a:off x="260350" y="56880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用户代理</a:t>
            </a:r>
          </a:p>
        </p:txBody>
      </p:sp>
      <p:sp>
        <p:nvSpPr>
          <p:cNvPr id="10319" name="Text Box 355"/>
          <p:cNvSpPr txBox="1">
            <a:spLocks noChangeArrowheads="1"/>
          </p:cNvSpPr>
          <p:nvPr/>
        </p:nvSpPr>
        <p:spPr bwMode="auto">
          <a:xfrm>
            <a:off x="5975350" y="36401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用户邮箱</a:t>
            </a:r>
          </a:p>
        </p:txBody>
      </p:sp>
      <p:sp>
        <p:nvSpPr>
          <p:cNvPr id="10320" name="Line 356"/>
          <p:cNvSpPr>
            <a:spLocks noChangeShapeType="1"/>
          </p:cNvSpPr>
          <p:nvPr/>
        </p:nvSpPr>
        <p:spPr bwMode="auto">
          <a:xfrm rot="10800000" flipH="1" flipV="1">
            <a:off x="6508750" y="3971925"/>
            <a:ext cx="439738" cy="444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1" name="Text Box 357"/>
          <p:cNvSpPr txBox="1">
            <a:spLocks noChangeArrowheads="1"/>
          </p:cNvSpPr>
          <p:nvPr/>
        </p:nvSpPr>
        <p:spPr bwMode="auto">
          <a:xfrm>
            <a:off x="8305800" y="39449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接收方</a:t>
            </a:r>
          </a:p>
        </p:txBody>
      </p:sp>
      <p:sp>
        <p:nvSpPr>
          <p:cNvPr id="10322" name="Line 358"/>
          <p:cNvSpPr>
            <a:spLocks noChangeShapeType="1"/>
          </p:cNvSpPr>
          <p:nvPr/>
        </p:nvSpPr>
        <p:spPr bwMode="auto">
          <a:xfrm flipV="1">
            <a:off x="6127750" y="5605463"/>
            <a:ext cx="595313" cy="4032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3" name="Line 359"/>
          <p:cNvSpPr>
            <a:spLocks noChangeShapeType="1"/>
          </p:cNvSpPr>
          <p:nvPr/>
        </p:nvSpPr>
        <p:spPr bwMode="auto">
          <a:xfrm flipH="1" flipV="1">
            <a:off x="2622550" y="5648325"/>
            <a:ext cx="438150" cy="371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4" name="Text Box 375"/>
          <p:cNvSpPr txBox="1">
            <a:spLocks noChangeArrowheads="1"/>
          </p:cNvSpPr>
          <p:nvPr/>
        </p:nvSpPr>
        <p:spPr bwMode="auto">
          <a:xfrm>
            <a:off x="955675" y="407193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发送邮件</a:t>
            </a:r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325" name="Text Box 376"/>
          <p:cNvSpPr txBox="1">
            <a:spLocks noChangeArrowheads="1"/>
          </p:cNvSpPr>
          <p:nvPr/>
        </p:nvSpPr>
        <p:spPr bwMode="auto">
          <a:xfrm>
            <a:off x="4114800" y="3455988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（发送邮件）</a:t>
            </a:r>
          </a:p>
        </p:txBody>
      </p:sp>
      <p:sp>
        <p:nvSpPr>
          <p:cNvPr id="10326" name="Text Box 379"/>
          <p:cNvSpPr txBox="1">
            <a:spLocks noChangeArrowheads="1"/>
          </p:cNvSpPr>
          <p:nvPr/>
        </p:nvSpPr>
        <p:spPr bwMode="auto">
          <a:xfrm>
            <a:off x="7019925" y="37480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读取邮件</a:t>
            </a:r>
            <a:r>
              <a:rPr kumimoji="1" lang="en-US" altLang="zh-CN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0327" name="Object 383"/>
          <p:cNvGraphicFramePr>
            <a:graphicFrameLocks noChangeAspect="1"/>
          </p:cNvGraphicFramePr>
          <p:nvPr>
            <p:ph idx="1"/>
          </p:nvPr>
        </p:nvGraphicFramePr>
        <p:xfrm>
          <a:off x="3492500" y="4378325"/>
          <a:ext cx="2519363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0" name="VISIO" r:id="rId4" imgW="1687068" imgH="964692" progId="Visio.Drawing.6">
                  <p:embed/>
                </p:oleObj>
              </mc:Choice>
              <mc:Fallback>
                <p:oleObj name="VISIO" r:id="rId4" imgW="1687068" imgH="964692" progId="Visio.Drawing.6">
                  <p:embed/>
                  <p:pic>
                    <p:nvPicPr>
                      <p:cNvPr id="0" name="Object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378325"/>
                        <a:ext cx="2519363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8" name="Text Box 384"/>
          <p:cNvSpPr txBox="1">
            <a:spLocks noChangeArrowheads="1"/>
          </p:cNvSpPr>
          <p:nvPr/>
        </p:nvSpPr>
        <p:spPr bwMode="auto">
          <a:xfrm>
            <a:off x="4354513" y="4806950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因特网</a:t>
            </a:r>
          </a:p>
        </p:txBody>
      </p:sp>
      <p:sp>
        <p:nvSpPr>
          <p:cNvPr id="10329" name="矩形 2"/>
          <p:cNvSpPr>
            <a:spLocks noChangeArrowheads="1"/>
          </p:cNvSpPr>
          <p:nvPr/>
        </p:nvSpPr>
        <p:spPr bwMode="auto">
          <a:xfrm>
            <a:off x="473075" y="3714750"/>
            <a:ext cx="63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ahoma" panose="020B0604030504040204" pitchFamily="34" charset="0"/>
                <a:sym typeface="Wingdings" panose="05000000000000000000" pitchFamily="2" charset="2"/>
              </a:rPr>
              <a:t></a:t>
            </a:r>
            <a:endParaRPr lang="zh-CN" altLang="en-US" sz="3200">
              <a:latin typeface="Tahoma" panose="020B0604030504040204" pitchFamily="34" charset="0"/>
            </a:endParaRPr>
          </a:p>
        </p:txBody>
      </p:sp>
      <p:sp>
        <p:nvSpPr>
          <p:cNvPr id="10330" name="矩形 3"/>
          <p:cNvSpPr>
            <a:spLocks noChangeArrowheads="1"/>
          </p:cNvSpPr>
          <p:nvPr/>
        </p:nvSpPr>
        <p:spPr bwMode="auto">
          <a:xfrm>
            <a:off x="1187450" y="4581525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ahoma" panose="020B0604030504040204" pitchFamily="34" charset="0"/>
                <a:sym typeface="Wingdings" panose="05000000000000000000" pitchFamily="2" charset="2"/>
              </a:rPr>
              <a:t></a:t>
            </a:r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331" name="矩形 4"/>
          <p:cNvSpPr>
            <a:spLocks noChangeArrowheads="1"/>
          </p:cNvSpPr>
          <p:nvPr/>
        </p:nvSpPr>
        <p:spPr bwMode="auto">
          <a:xfrm>
            <a:off x="2135188" y="5494338"/>
            <a:ext cx="5953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ahoma" panose="020B0604030504040204" pitchFamily="34" charset="0"/>
                <a:sym typeface="Wingdings" panose="05000000000000000000" pitchFamily="2" charset="2"/>
              </a:rPr>
              <a:t></a:t>
            </a:r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332" name="矩形 5"/>
          <p:cNvSpPr>
            <a:spLocks noChangeArrowheads="1"/>
          </p:cNvSpPr>
          <p:nvPr/>
        </p:nvSpPr>
        <p:spPr bwMode="auto">
          <a:xfrm>
            <a:off x="3768725" y="3497263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ahoma" panose="020B0604030504040204" pitchFamily="34" charset="0"/>
                <a:sym typeface="Wingdings" panose="05000000000000000000" pitchFamily="2" charset="2"/>
              </a:rPr>
              <a:t></a:t>
            </a:r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333" name="矩形 6"/>
          <p:cNvSpPr>
            <a:spLocks noChangeArrowheads="1"/>
          </p:cNvSpPr>
          <p:nvPr/>
        </p:nvSpPr>
        <p:spPr bwMode="auto">
          <a:xfrm>
            <a:off x="6327775" y="4486275"/>
            <a:ext cx="596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latin typeface="Tahoma" panose="020B0604030504040204" pitchFamily="34" charset="0"/>
                <a:sym typeface="Wingdings" panose="05000000000000000000" pitchFamily="2" charset="2"/>
              </a:rPr>
              <a:t></a:t>
            </a:r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0334" name="TextBox 397"/>
          <p:cNvSpPr txBox="1">
            <a:spLocks noChangeArrowheads="1"/>
          </p:cNvSpPr>
          <p:nvPr/>
        </p:nvSpPr>
        <p:spPr bwMode="auto">
          <a:xfrm>
            <a:off x="7264400" y="4291013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ahoma" panose="020B0604030504040204" pitchFamily="34" charset="0"/>
                <a:sym typeface="Wingdings" panose="05000000000000000000" pitchFamily="2" charset="2"/>
              </a:rPr>
              <a:t></a:t>
            </a:r>
            <a:endParaRPr lang="zh-CN" altLang="en-US" sz="3600">
              <a:latin typeface="Tahoma" panose="020B0604030504040204" pitchFamily="34" charset="0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7788" y="863600"/>
            <a:ext cx="9066212" cy="2349500"/>
            <a:chOff x="77788" y="863600"/>
            <a:chExt cx="9066212" cy="2349500"/>
          </a:xfrm>
        </p:grpSpPr>
        <p:grpSp>
          <p:nvGrpSpPr>
            <p:cNvPr id="10336" name="组合 1"/>
            <p:cNvGrpSpPr>
              <a:grpSpLocks/>
            </p:cNvGrpSpPr>
            <p:nvPr/>
          </p:nvGrpSpPr>
          <p:grpSpPr bwMode="auto">
            <a:xfrm>
              <a:off x="77788" y="863600"/>
              <a:ext cx="9066212" cy="2349500"/>
              <a:chOff x="77788" y="863600"/>
              <a:chExt cx="9066212" cy="2349500"/>
            </a:xfrm>
          </p:grpSpPr>
          <p:sp>
            <p:nvSpPr>
              <p:cNvPr id="10339" name="Rectangle 385"/>
              <p:cNvSpPr>
                <a:spLocks noChangeArrowheads="1"/>
              </p:cNvSpPr>
              <p:nvPr/>
            </p:nvSpPr>
            <p:spPr bwMode="auto">
              <a:xfrm>
                <a:off x="8172450" y="1484313"/>
                <a:ext cx="863600" cy="1728787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600">
                  <a:latin typeface="Tahoma" panose="020B0604030504040204" pitchFamily="34" charset="0"/>
                </a:endParaRPr>
              </a:p>
            </p:txBody>
          </p:sp>
          <p:sp>
            <p:nvSpPr>
              <p:cNvPr id="10340" name="Rectangle 386"/>
              <p:cNvSpPr>
                <a:spLocks noChangeArrowheads="1"/>
              </p:cNvSpPr>
              <p:nvPr/>
            </p:nvSpPr>
            <p:spPr bwMode="auto">
              <a:xfrm>
                <a:off x="1908175" y="1473200"/>
                <a:ext cx="863600" cy="1739900"/>
              </a:xfrm>
              <a:prstGeom prst="rect">
                <a:avLst/>
              </a:prstGeom>
              <a:solidFill>
                <a:srgbClr val="66FF66"/>
              </a:solidFill>
              <a:ln w="19050" algn="ctr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600">
                  <a:latin typeface="Tahoma" panose="020B0604030504040204" pitchFamily="34" charset="0"/>
                </a:endParaRPr>
              </a:p>
            </p:txBody>
          </p:sp>
          <p:sp>
            <p:nvSpPr>
              <p:cNvPr id="10341" name="Rectangle 387"/>
              <p:cNvSpPr>
                <a:spLocks noChangeArrowheads="1"/>
              </p:cNvSpPr>
              <p:nvPr/>
            </p:nvSpPr>
            <p:spPr bwMode="auto">
              <a:xfrm>
                <a:off x="179388" y="1473200"/>
                <a:ext cx="863600" cy="173990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600">
                  <a:latin typeface="Tahoma" panose="020B0604030504040204" pitchFamily="34" charset="0"/>
                </a:endParaRPr>
              </a:p>
            </p:txBody>
          </p:sp>
          <p:sp>
            <p:nvSpPr>
              <p:cNvPr id="10342" name="Line 388"/>
              <p:cNvSpPr>
                <a:spLocks noChangeShapeType="1"/>
              </p:cNvSpPr>
              <p:nvPr/>
            </p:nvSpPr>
            <p:spPr bwMode="auto">
              <a:xfrm>
                <a:off x="784225" y="1916113"/>
                <a:ext cx="1195388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3" name="Text Box 389"/>
              <p:cNvSpPr txBox="1">
                <a:spLocks noChangeArrowheads="1"/>
              </p:cNvSpPr>
              <p:nvPr/>
            </p:nvSpPr>
            <p:spPr bwMode="auto">
              <a:xfrm>
                <a:off x="1028700" y="1592263"/>
                <a:ext cx="7477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</p:txBody>
          </p:sp>
          <p:sp>
            <p:nvSpPr>
              <p:cNvPr id="10344" name="Text Box 390"/>
              <p:cNvSpPr txBox="1">
                <a:spLocks noChangeArrowheads="1"/>
              </p:cNvSpPr>
              <p:nvPr/>
            </p:nvSpPr>
            <p:spPr bwMode="auto">
              <a:xfrm>
                <a:off x="7443788" y="1577975"/>
                <a:ext cx="725487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POP3</a:t>
                </a:r>
              </a:p>
            </p:txBody>
          </p:sp>
          <p:sp>
            <p:nvSpPr>
              <p:cNvPr id="10345" name="Text Box 391"/>
              <p:cNvSpPr txBox="1">
                <a:spLocks noChangeArrowheads="1"/>
              </p:cNvSpPr>
              <p:nvPr/>
            </p:nvSpPr>
            <p:spPr bwMode="auto">
              <a:xfrm>
                <a:off x="1116013" y="1123950"/>
                <a:ext cx="5905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发送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邮件</a:t>
                </a:r>
              </a:p>
            </p:txBody>
          </p:sp>
          <p:sp>
            <p:nvSpPr>
              <p:cNvPr id="10346" name="Text Box 392"/>
              <p:cNvSpPr txBox="1">
                <a:spLocks noChangeArrowheads="1"/>
              </p:cNvSpPr>
              <p:nvPr/>
            </p:nvSpPr>
            <p:spPr bwMode="auto">
              <a:xfrm>
                <a:off x="3779838" y="2346325"/>
                <a:ext cx="1617662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发送邮件 </a:t>
                </a:r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</p:txBody>
          </p:sp>
          <p:sp>
            <p:nvSpPr>
              <p:cNvPr id="10347" name="Text Box 393"/>
              <p:cNvSpPr txBox="1">
                <a:spLocks noChangeArrowheads="1"/>
              </p:cNvSpPr>
              <p:nvPr/>
            </p:nvSpPr>
            <p:spPr bwMode="auto">
              <a:xfrm>
                <a:off x="7451725" y="1052513"/>
                <a:ext cx="5905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读取</a:t>
                </a:r>
              </a:p>
              <a:p>
                <a:pPr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邮件</a:t>
                </a:r>
              </a:p>
            </p:txBody>
          </p:sp>
          <p:sp>
            <p:nvSpPr>
              <p:cNvPr id="10348" name="Text Box 394"/>
              <p:cNvSpPr txBox="1">
                <a:spLocks noChangeArrowheads="1"/>
              </p:cNvSpPr>
              <p:nvPr/>
            </p:nvSpPr>
            <p:spPr bwMode="auto">
              <a:xfrm>
                <a:off x="1116013" y="1914525"/>
                <a:ext cx="5905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TCP</a:t>
                </a:r>
              </a:p>
              <a:p>
                <a:pPr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连接</a:t>
                </a:r>
              </a:p>
            </p:txBody>
          </p:sp>
          <p:sp>
            <p:nvSpPr>
              <p:cNvPr id="10349" name="Text Box 395"/>
              <p:cNvSpPr txBox="1">
                <a:spLocks noChangeArrowheads="1"/>
              </p:cNvSpPr>
              <p:nvPr/>
            </p:nvSpPr>
            <p:spPr bwMode="auto">
              <a:xfrm>
                <a:off x="7437438" y="1984375"/>
                <a:ext cx="5905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TCP</a:t>
                </a:r>
              </a:p>
              <a:p>
                <a:pPr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连接</a:t>
                </a:r>
              </a:p>
            </p:txBody>
          </p:sp>
          <p:sp>
            <p:nvSpPr>
              <p:cNvPr id="10350" name="Text Box 396"/>
              <p:cNvSpPr txBox="1">
                <a:spLocks noChangeArrowheads="1"/>
              </p:cNvSpPr>
              <p:nvPr/>
            </p:nvSpPr>
            <p:spPr bwMode="auto">
              <a:xfrm>
                <a:off x="1701800" y="863600"/>
                <a:ext cx="12001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发送方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邮件服务器</a:t>
                </a:r>
              </a:p>
            </p:txBody>
          </p:sp>
          <p:sp>
            <p:nvSpPr>
              <p:cNvPr id="10351" name="Oval 397"/>
              <p:cNvSpPr>
                <a:spLocks noChangeArrowheads="1"/>
              </p:cNvSpPr>
              <p:nvPr/>
            </p:nvSpPr>
            <p:spPr bwMode="auto">
              <a:xfrm>
                <a:off x="250825" y="1555750"/>
                <a:ext cx="719138" cy="71913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客户</a:t>
                </a:r>
              </a:p>
            </p:txBody>
          </p:sp>
          <p:sp>
            <p:nvSpPr>
              <p:cNvPr id="10352" name="Oval 398"/>
              <p:cNvSpPr>
                <a:spLocks noChangeArrowheads="1"/>
              </p:cNvSpPr>
              <p:nvPr/>
            </p:nvSpPr>
            <p:spPr bwMode="auto">
              <a:xfrm>
                <a:off x="8243888" y="1555750"/>
                <a:ext cx="719137" cy="719138"/>
              </a:xfrm>
              <a:prstGeom prst="ellipse">
                <a:avLst/>
              </a:prstGeom>
              <a:solidFill>
                <a:srgbClr val="CC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POP3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客户</a:t>
                </a:r>
              </a:p>
            </p:txBody>
          </p:sp>
          <p:sp>
            <p:nvSpPr>
              <p:cNvPr id="10353" name="Text Box 399"/>
              <p:cNvSpPr txBox="1">
                <a:spLocks noChangeArrowheads="1"/>
              </p:cNvSpPr>
              <p:nvPr/>
            </p:nvSpPr>
            <p:spPr bwMode="auto">
              <a:xfrm>
                <a:off x="77788" y="863600"/>
                <a:ext cx="9969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发件人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用户代理</a:t>
                </a:r>
              </a:p>
            </p:txBody>
          </p:sp>
          <p:sp>
            <p:nvSpPr>
              <p:cNvPr id="10354" name="Text Box 400"/>
              <p:cNvSpPr txBox="1">
                <a:spLocks noChangeArrowheads="1"/>
              </p:cNvSpPr>
              <p:nvPr/>
            </p:nvSpPr>
            <p:spPr bwMode="auto">
              <a:xfrm>
                <a:off x="6251575" y="863600"/>
                <a:ext cx="12001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接收方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邮件服务器</a:t>
                </a:r>
              </a:p>
            </p:txBody>
          </p:sp>
          <p:sp>
            <p:nvSpPr>
              <p:cNvPr id="10355" name="Rectangle 401"/>
              <p:cNvSpPr>
                <a:spLocks noChangeArrowheads="1"/>
              </p:cNvSpPr>
              <p:nvPr/>
            </p:nvSpPr>
            <p:spPr bwMode="auto">
              <a:xfrm>
                <a:off x="6445250" y="1484313"/>
                <a:ext cx="863600" cy="1728787"/>
              </a:xfrm>
              <a:prstGeom prst="rect">
                <a:avLst/>
              </a:prstGeom>
              <a:solidFill>
                <a:srgbClr val="66FF66"/>
              </a:solidFill>
              <a:ln w="19050" algn="ctr">
                <a:solidFill>
                  <a:schemeClr val="folHlink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3600">
                  <a:latin typeface="Tahoma" panose="020B0604030504040204" pitchFamily="34" charset="0"/>
                </a:endParaRPr>
              </a:p>
            </p:txBody>
          </p:sp>
          <p:sp>
            <p:nvSpPr>
              <p:cNvPr id="10356" name="Oval 402"/>
              <p:cNvSpPr>
                <a:spLocks noChangeArrowheads="1"/>
              </p:cNvSpPr>
              <p:nvPr/>
            </p:nvSpPr>
            <p:spPr bwMode="auto">
              <a:xfrm>
                <a:off x="6516688" y="2347913"/>
                <a:ext cx="719137" cy="719137"/>
              </a:xfrm>
              <a:prstGeom prst="ellipse">
                <a:avLst/>
              </a:prstGeom>
              <a:solidFill>
                <a:srgbClr val="FFCCFF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服务器</a:t>
                </a:r>
              </a:p>
            </p:txBody>
          </p:sp>
          <p:sp>
            <p:nvSpPr>
              <p:cNvPr id="10357" name="Oval 403"/>
              <p:cNvSpPr>
                <a:spLocks noChangeArrowheads="1"/>
              </p:cNvSpPr>
              <p:nvPr/>
            </p:nvSpPr>
            <p:spPr bwMode="auto">
              <a:xfrm>
                <a:off x="6516688" y="1555750"/>
                <a:ext cx="719137" cy="719138"/>
              </a:xfrm>
              <a:prstGeom prst="ellipse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POP3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服务器</a:t>
                </a:r>
              </a:p>
            </p:txBody>
          </p:sp>
          <p:sp>
            <p:nvSpPr>
              <p:cNvPr id="10358" name="Line 404"/>
              <p:cNvSpPr>
                <a:spLocks noChangeShapeType="1"/>
              </p:cNvSpPr>
              <p:nvPr/>
            </p:nvSpPr>
            <p:spPr bwMode="auto">
              <a:xfrm flipV="1">
                <a:off x="2627313" y="2708275"/>
                <a:ext cx="3887787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9" name="Oval 405"/>
              <p:cNvSpPr>
                <a:spLocks noChangeArrowheads="1"/>
              </p:cNvSpPr>
              <p:nvPr/>
            </p:nvSpPr>
            <p:spPr bwMode="auto">
              <a:xfrm>
                <a:off x="1981200" y="1555750"/>
                <a:ext cx="719138" cy="71913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服务器</a:t>
                </a:r>
              </a:p>
            </p:txBody>
          </p:sp>
          <p:sp>
            <p:nvSpPr>
              <p:cNvPr id="10360" name="Oval 406"/>
              <p:cNvSpPr>
                <a:spLocks noChangeArrowheads="1"/>
              </p:cNvSpPr>
              <p:nvPr/>
            </p:nvSpPr>
            <p:spPr bwMode="auto">
              <a:xfrm>
                <a:off x="1981200" y="2347913"/>
                <a:ext cx="719138" cy="719137"/>
              </a:xfrm>
              <a:prstGeom prst="ellipse">
                <a:avLst/>
              </a:prstGeom>
              <a:solidFill>
                <a:srgbClr val="FFFF99"/>
              </a:solidFill>
              <a:ln w="9525" algn="ctr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SMTP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客户</a:t>
                </a:r>
              </a:p>
            </p:txBody>
          </p:sp>
          <p:sp>
            <p:nvSpPr>
              <p:cNvPr id="10361" name="Text Box 407"/>
              <p:cNvSpPr txBox="1">
                <a:spLocks noChangeArrowheads="1"/>
              </p:cNvSpPr>
              <p:nvPr/>
            </p:nvSpPr>
            <p:spPr bwMode="auto">
              <a:xfrm>
                <a:off x="8147050" y="863600"/>
                <a:ext cx="996950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收件人</a:t>
                </a:r>
              </a:p>
              <a:p>
                <a:pPr algn="ctr" eaLnBrk="1" hangingPunct="1"/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用户代理</a:t>
                </a:r>
              </a:p>
            </p:txBody>
          </p:sp>
          <p:sp>
            <p:nvSpPr>
              <p:cNvPr id="10362" name="Line 408"/>
              <p:cNvSpPr>
                <a:spLocks noChangeShapeType="1"/>
              </p:cNvSpPr>
              <p:nvPr/>
            </p:nvSpPr>
            <p:spPr bwMode="auto">
              <a:xfrm flipV="1">
                <a:off x="7235825" y="1916113"/>
                <a:ext cx="1008063" cy="0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3" name="Text Box 409"/>
              <p:cNvSpPr txBox="1">
                <a:spLocks noChangeArrowheads="1"/>
              </p:cNvSpPr>
              <p:nvPr/>
            </p:nvSpPr>
            <p:spPr bwMode="auto">
              <a:xfrm>
                <a:off x="4067175" y="2730500"/>
                <a:ext cx="105251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TCP </a:t>
                </a:r>
                <a:r>
                  <a:rPr kumimoji="1" lang="zh-CN" altLang="en-US" sz="1600">
                    <a:solidFill>
                      <a:schemeClr val="folHlink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连接</a:t>
                </a:r>
              </a:p>
            </p:txBody>
          </p:sp>
        </p:grpSp>
        <p:pic>
          <p:nvPicPr>
            <p:cNvPr id="10337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63" y="2431676"/>
              <a:ext cx="693737" cy="34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8" name="图片 39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690" y="2414588"/>
              <a:ext cx="693737" cy="34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1052513"/>
            <a:ext cx="5546725" cy="623887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用户代理 </a:t>
            </a:r>
            <a:r>
              <a:rPr lang="en-US" altLang="zh-CN" sz="3200" smtClean="0"/>
              <a:t>UA (User Agent)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51837" cy="2881312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用户代理 </a:t>
            </a:r>
            <a:r>
              <a:rPr lang="en-US" altLang="zh-CN" sz="2400" smtClean="0"/>
              <a:t>UA </a:t>
            </a:r>
            <a:r>
              <a:rPr lang="zh-CN" altLang="en-US" sz="2400" smtClean="0"/>
              <a:t>就是用户与电子邮件系统的接口，是电子邮件客户端软件。</a:t>
            </a:r>
          </a:p>
          <a:p>
            <a:pPr eaLnBrk="1" hangingPunct="1"/>
            <a:r>
              <a:rPr lang="zh-CN" altLang="en-US" sz="2400" smtClean="0"/>
              <a:t>用户代理的功能：撰写、显示、处理和通信。</a:t>
            </a:r>
          </a:p>
          <a:p>
            <a:pPr eaLnBrk="1" hangingPunct="1"/>
            <a:r>
              <a:rPr lang="zh-CN" altLang="en-US" sz="2400" smtClean="0"/>
              <a:t>邮件服务器的功能：发送和接收邮件，同时还要向发信人报告邮件传送的情况（已交付、被拒绝、丢失等）。</a:t>
            </a:r>
          </a:p>
          <a:p>
            <a:pPr eaLnBrk="1" hangingPunct="1"/>
            <a:r>
              <a:rPr lang="zh-CN" altLang="en-US" sz="2400" smtClean="0"/>
              <a:t>邮件服务器按照</a:t>
            </a:r>
            <a:r>
              <a:rPr lang="zh-CN" altLang="en-US" sz="2400" smtClean="0">
                <a:solidFill>
                  <a:srgbClr val="FF0000"/>
                </a:solidFill>
              </a:rPr>
              <a:t>客户服务器</a:t>
            </a:r>
            <a:r>
              <a:rPr lang="zh-CN" altLang="en-US" sz="2400" smtClean="0"/>
              <a:t>方式工作。邮件服务器需要使用发送和读取两个不同的协议。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69787D-BB45-4592-A737-0CD158CF78C1}" type="slidenum">
              <a:rPr lang="en-US" altLang="zh-CN" sz="14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pic>
        <p:nvPicPr>
          <p:cNvPr id="12293" name="Picture 6" descr="https://gimg2.baidu.com/image_search/src=http%3A%2F%2Fask.dobunkan.com%2Fruanjian-img%2F1504%2Frlo3kf4smy4.jpg&amp;refer=http%3A%2F%2Fask.dobunkan.com&amp;app=2002&amp;size=f9999,10000&amp;q=a80&amp;n=0&amp;g=0n&amp;fmt=auto?sec=1650549950&amp;t=659cedcd1087b7281f773c47dcaadb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4514850"/>
            <a:ext cx="3122612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36613"/>
            <a:ext cx="6880225" cy="712787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发送和接收电子邮件的几个重要步骤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17700"/>
            <a:ext cx="8636000" cy="2806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ym typeface="Wingdings" panose="05000000000000000000" pitchFamily="2" charset="2"/>
              </a:rPr>
              <a:t></a:t>
            </a:r>
            <a:r>
              <a:rPr lang="en-US" altLang="zh-CN" sz="2400" smtClean="0"/>
              <a:t> </a:t>
            </a:r>
            <a:r>
              <a:rPr lang="zh-CN" altLang="en-US" sz="2400" smtClean="0"/>
              <a:t>发件人调用 </a:t>
            </a:r>
            <a:r>
              <a:rPr lang="en-US" altLang="zh-CN" sz="2400" smtClean="0"/>
              <a:t>PC </a:t>
            </a:r>
            <a:r>
              <a:rPr lang="zh-CN" altLang="en-US" sz="2400" smtClean="0"/>
              <a:t>机中的用户代理撰写和编辑要发送的邮件。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</a:t>
            </a:r>
            <a:r>
              <a:rPr lang="zh-CN" altLang="en-US" sz="2400" smtClean="0"/>
              <a:t> 发件人的用户代理把邮件用 </a:t>
            </a:r>
            <a:r>
              <a:rPr lang="en-US" altLang="zh-CN" sz="2400" smtClean="0"/>
              <a:t>SMTP </a:t>
            </a:r>
            <a:r>
              <a:rPr lang="zh-CN" altLang="en-US" sz="2400" smtClean="0"/>
              <a:t>协议发给发送方邮件服务器，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</a:t>
            </a:r>
            <a:r>
              <a:rPr lang="zh-CN" altLang="en-US" sz="2400" smtClean="0"/>
              <a:t> </a:t>
            </a:r>
            <a:r>
              <a:rPr lang="en-US" altLang="zh-CN" sz="2400" smtClean="0"/>
              <a:t>SMTP </a:t>
            </a:r>
            <a:r>
              <a:rPr lang="zh-CN" altLang="en-US" sz="2400" smtClean="0"/>
              <a:t>服务器把邮件临时存放在邮件缓存队列中，等待发送。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</a:t>
            </a:r>
            <a:r>
              <a:rPr lang="zh-CN" altLang="en-US" sz="2400" smtClean="0"/>
              <a:t> 发送方邮件服务器的 </a:t>
            </a:r>
            <a:r>
              <a:rPr lang="en-US" altLang="zh-CN" sz="2400" smtClean="0"/>
              <a:t>SMTP </a:t>
            </a:r>
            <a:r>
              <a:rPr lang="zh-CN" altLang="en-US" sz="2400" smtClean="0"/>
              <a:t>客户与接收方邮件服务器的 </a:t>
            </a:r>
            <a:r>
              <a:rPr lang="en-US" altLang="zh-CN" sz="2400" smtClean="0"/>
              <a:t>SMTP </a:t>
            </a:r>
            <a:r>
              <a:rPr lang="zh-CN" altLang="en-US" sz="2400" smtClean="0"/>
              <a:t>服务器建立 </a:t>
            </a:r>
            <a:r>
              <a:rPr lang="en-US" altLang="zh-CN" sz="2400" smtClean="0"/>
              <a:t>TCP </a:t>
            </a:r>
            <a:r>
              <a:rPr lang="zh-CN" altLang="en-US" sz="2400" smtClean="0"/>
              <a:t>连接，然后就把邮件缓存队列中的邮件依次发送出去。   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E510E0-57B2-48C6-BA8B-747B5A492C52}" type="slidenum">
              <a:rPr lang="en-US" altLang="zh-CN" sz="14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pic>
        <p:nvPicPr>
          <p:cNvPr id="143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581525"/>
            <a:ext cx="5654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001000" cy="641350"/>
          </a:xfrm>
        </p:spPr>
        <p:txBody>
          <a:bodyPr/>
          <a:lstStyle/>
          <a:p>
            <a:pPr algn="ctr" eaLnBrk="1" hangingPunct="1"/>
            <a:r>
              <a:rPr lang="zh-CN" altLang="en-US" sz="3200" smtClean="0"/>
              <a:t>发送和接收电子邮件的几个重要步骤（续）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720850"/>
            <a:ext cx="8636000" cy="264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ym typeface="Wingdings" panose="05000000000000000000" pitchFamily="2" charset="2"/>
              </a:rPr>
              <a:t> </a:t>
            </a:r>
            <a:r>
              <a:rPr lang="zh-CN" altLang="en-US" sz="2400" smtClean="0"/>
              <a:t>运行在接收方邮件服务器中的</a:t>
            </a:r>
            <a:r>
              <a:rPr lang="en-US" altLang="zh-CN" sz="2400" smtClean="0"/>
              <a:t>SMTP</a:t>
            </a:r>
            <a:r>
              <a:rPr lang="zh-CN" altLang="en-US" sz="2400" smtClean="0"/>
              <a:t>服务器进 程收到邮件后，把邮件放入收件人的用户邮箱中，等待收件人进行读取。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 </a:t>
            </a:r>
            <a:r>
              <a:rPr lang="zh-CN" altLang="en-US" sz="2400" smtClean="0"/>
              <a:t>收件人在打算收信时，就运行 </a:t>
            </a:r>
            <a:r>
              <a:rPr lang="en-US" altLang="zh-CN" sz="2400" smtClean="0"/>
              <a:t>PC </a:t>
            </a:r>
            <a:r>
              <a:rPr lang="zh-CN" altLang="en-US" sz="2400" smtClean="0"/>
              <a:t>机中的用户代理，使用 </a:t>
            </a:r>
            <a:r>
              <a:rPr lang="en-US" altLang="zh-CN" sz="2400" smtClean="0"/>
              <a:t>POP3</a:t>
            </a:r>
            <a:r>
              <a:rPr lang="zh-CN" altLang="en-US" sz="2400" smtClean="0"/>
              <a:t>（或 </a:t>
            </a:r>
            <a:r>
              <a:rPr lang="en-US" altLang="zh-CN" sz="2400" smtClean="0"/>
              <a:t>IMAP</a:t>
            </a:r>
            <a:r>
              <a:rPr lang="zh-CN" altLang="en-US" sz="2400" smtClean="0"/>
              <a:t>）协议读取发送给自己的邮件。</a:t>
            </a:r>
          </a:p>
          <a:p>
            <a:pPr eaLnBrk="1" hangingPunct="1"/>
            <a:r>
              <a:rPr lang="zh-CN" altLang="en-US" sz="2400" smtClean="0"/>
              <a:t>请注意，</a:t>
            </a:r>
            <a:r>
              <a:rPr lang="en-US" altLang="zh-CN" sz="2400" smtClean="0"/>
              <a:t>POP3 </a:t>
            </a:r>
            <a:r>
              <a:rPr lang="zh-CN" altLang="en-US" sz="2400" smtClean="0"/>
              <a:t>服务器和 </a:t>
            </a:r>
            <a:r>
              <a:rPr lang="en-US" altLang="zh-CN" sz="2400" smtClean="0"/>
              <a:t>POP3 </a:t>
            </a:r>
            <a:r>
              <a:rPr lang="zh-CN" altLang="en-US" sz="2400" smtClean="0"/>
              <a:t>客户之间的通信是由 </a:t>
            </a:r>
            <a:r>
              <a:rPr lang="en-US" altLang="zh-CN" sz="2400" smtClean="0"/>
              <a:t>POP3 </a:t>
            </a:r>
            <a:r>
              <a:rPr lang="zh-CN" altLang="en-US" sz="2400" smtClean="0"/>
              <a:t>客户发起的。 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E74C3E-86B4-4D2D-89E4-32B69856A271}" type="slidenum">
              <a:rPr lang="en-US" altLang="zh-CN" sz="14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4267200"/>
            <a:ext cx="550703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7325"/>
            <a:ext cx="8642350" cy="1462088"/>
          </a:xfrm>
        </p:spPr>
        <p:txBody>
          <a:bodyPr/>
          <a:lstStyle/>
          <a:p>
            <a:pPr eaLnBrk="1" hangingPunct="1"/>
            <a:r>
              <a:rPr lang="zh-CN" altLang="en-US" smtClean="0"/>
              <a:t>电子邮件的组成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51837" cy="45370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电子邮件由</a:t>
            </a:r>
            <a:r>
              <a:rPr lang="zh-CN" altLang="en-US" sz="2800" smtClean="0">
                <a:solidFill>
                  <a:schemeClr val="hlink"/>
                </a:solidFill>
              </a:rPr>
              <a:t>信封</a:t>
            </a:r>
            <a:r>
              <a:rPr lang="en-US" altLang="zh-CN" sz="2800" smtClean="0"/>
              <a:t>(envelope)</a:t>
            </a:r>
            <a:r>
              <a:rPr lang="zh-CN" altLang="en-US" sz="2800" smtClean="0"/>
              <a:t>和</a:t>
            </a:r>
            <a:r>
              <a:rPr lang="zh-CN" altLang="en-US" sz="2800" smtClean="0">
                <a:solidFill>
                  <a:schemeClr val="hlink"/>
                </a:solidFill>
              </a:rPr>
              <a:t>内容</a:t>
            </a:r>
            <a:r>
              <a:rPr lang="en-US" altLang="zh-CN" sz="2800" smtClean="0"/>
              <a:t>(content)</a:t>
            </a:r>
            <a:r>
              <a:rPr lang="zh-CN" altLang="en-US" sz="2800" smtClean="0"/>
              <a:t>两部分组成。</a:t>
            </a:r>
          </a:p>
          <a:p>
            <a:pPr eaLnBrk="1" hangingPunct="1"/>
            <a:r>
              <a:rPr lang="zh-CN" altLang="en-US" sz="2800" smtClean="0"/>
              <a:t>电子邮件的传输程序根据邮件信封上的信息来传送邮件。用户在从自己的邮箱中读取邮件时才能见到邮件的内容。</a:t>
            </a:r>
          </a:p>
          <a:p>
            <a:pPr eaLnBrk="1" hangingPunct="1"/>
            <a:r>
              <a:rPr lang="zh-CN" altLang="en-US" sz="2800" smtClean="0"/>
              <a:t>在邮件的信封上，最重要的就是收件人的地址。</a:t>
            </a:r>
            <a:r>
              <a:rPr lang="zh-CN" altLang="en-US" smtClean="0"/>
              <a:t> </a:t>
            </a:r>
            <a:r>
              <a:rPr lang="zh-CN" altLang="en-US" sz="2800" smtClean="0"/>
              <a:t> 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737FCF-B7F4-42C3-82DD-410E8B2E0AD4}" type="slidenum">
              <a:rPr lang="en-US" altLang="zh-CN" sz="1400">
                <a:latin typeface="Tahoma" panose="020B0604030504040204" pitchFamily="34" charset="0"/>
              </a:rPr>
              <a:pPr eaLnBrk="1" hangingPunct="1"/>
              <a:t>8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187450" y="2924175"/>
            <a:ext cx="7651750" cy="6254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600">
              <a:latin typeface="Tahoma" panose="020B060403050404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076325"/>
            <a:ext cx="4176713" cy="57785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电子邮件地址的格式</a:t>
            </a:r>
          </a:p>
        </p:txBody>
      </p:sp>
      <p:sp>
        <p:nvSpPr>
          <p:cNvPr id="1157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351837" cy="453707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TCP/IP </a:t>
            </a:r>
            <a:r>
              <a:rPr lang="zh-CN" altLang="en-US" sz="2800" smtClean="0"/>
              <a:t>体系的电子邮件系统规定电子邮件地址的格式如下：</a:t>
            </a:r>
          </a:p>
          <a:p>
            <a:pPr algn="ctr" eaLnBrk="1" hangingPunct="1">
              <a:spcBef>
                <a:spcPct val="45000"/>
              </a:spcBef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z="2800" smtClean="0"/>
              <a:t>  收件人邮箱名</a:t>
            </a:r>
            <a:r>
              <a:rPr lang="en-US" altLang="zh-CN" sz="2800" smtClean="0"/>
              <a:t>@</a:t>
            </a:r>
            <a:r>
              <a:rPr lang="zh-CN" altLang="en-US" sz="2800" smtClean="0"/>
              <a:t>邮箱所在主机的域名       </a:t>
            </a:r>
            <a:endParaRPr lang="en-US" altLang="zh-CN" sz="2800" smtClean="0"/>
          </a:p>
          <a:p>
            <a:pPr algn="just" eaLnBrk="1" hangingPunct="1">
              <a:spcBef>
                <a:spcPct val="0"/>
              </a:spcBef>
              <a:spcAft>
                <a:spcPct val="25000"/>
              </a:spcAft>
            </a:pPr>
            <a:r>
              <a:rPr lang="zh-CN" altLang="en-US" sz="2800" smtClean="0"/>
              <a:t>符号“</a:t>
            </a:r>
            <a:r>
              <a:rPr lang="en-US" altLang="zh-CN" sz="2800" smtClean="0"/>
              <a:t>@”</a:t>
            </a:r>
            <a:r>
              <a:rPr lang="zh-CN" altLang="en-US" sz="2800" smtClean="0"/>
              <a:t>读作“</a:t>
            </a:r>
            <a:r>
              <a:rPr lang="en-US" altLang="zh-CN" sz="2800" smtClean="0"/>
              <a:t>at”</a:t>
            </a:r>
            <a:r>
              <a:rPr lang="zh-CN" altLang="en-US" sz="2800" smtClean="0"/>
              <a:t>，表示“在”的意思。</a:t>
            </a:r>
            <a:r>
              <a:rPr lang="zh-CN" altLang="en-US" smtClean="0"/>
              <a:t> </a:t>
            </a:r>
            <a:endParaRPr lang="zh-CN" altLang="en-US" sz="2800" smtClean="0"/>
          </a:p>
          <a:p>
            <a:pPr algn="just" eaLnBrk="1" hangingPunct="1">
              <a:spcBef>
                <a:spcPct val="0"/>
              </a:spcBef>
              <a:spcAft>
                <a:spcPct val="45000"/>
              </a:spcAft>
            </a:pPr>
            <a:r>
              <a:rPr lang="zh-CN" altLang="en-US" sz="2800" smtClean="0"/>
              <a:t> 例如，电子邮件地址 </a:t>
            </a:r>
            <a:r>
              <a:rPr lang="en-US" altLang="zh-CN" sz="2800" smtClean="0"/>
              <a:t>wangjm@hhu.edu.cn</a:t>
            </a:r>
          </a:p>
        </p:txBody>
      </p:sp>
      <p:grpSp>
        <p:nvGrpSpPr>
          <p:cNvPr id="1157125" name="Group 5"/>
          <p:cNvGrpSpPr>
            <a:grpSpLocks/>
          </p:cNvGrpSpPr>
          <p:nvPr/>
        </p:nvGrpSpPr>
        <p:grpSpPr bwMode="auto">
          <a:xfrm>
            <a:off x="5003800" y="4630738"/>
            <a:ext cx="3960813" cy="1751012"/>
            <a:chOff x="3152" y="2917"/>
            <a:chExt cx="2495" cy="1103"/>
          </a:xfrm>
        </p:grpSpPr>
        <p:sp>
          <p:nvSpPr>
            <p:cNvPr id="18444" name="Line 6"/>
            <p:cNvSpPr>
              <a:spLocks noChangeShapeType="1"/>
            </p:cNvSpPr>
            <p:nvPr/>
          </p:nvSpPr>
          <p:spPr bwMode="auto">
            <a:xfrm>
              <a:off x="3923" y="2917"/>
              <a:ext cx="154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5" name="Group 7"/>
            <p:cNvGrpSpPr>
              <a:grpSpLocks/>
            </p:cNvGrpSpPr>
            <p:nvPr/>
          </p:nvGrpSpPr>
          <p:grpSpPr bwMode="auto">
            <a:xfrm>
              <a:off x="3152" y="3339"/>
              <a:ext cx="2495" cy="681"/>
              <a:chOff x="3152" y="3339"/>
              <a:chExt cx="2495" cy="681"/>
            </a:xfrm>
          </p:grpSpPr>
          <p:sp>
            <p:nvSpPr>
              <p:cNvPr id="18446" name="AutoShape 8"/>
              <p:cNvSpPr>
                <a:spLocks noChangeArrowheads="1"/>
              </p:cNvSpPr>
              <p:nvPr/>
            </p:nvSpPr>
            <p:spPr bwMode="auto">
              <a:xfrm>
                <a:off x="3152" y="3339"/>
                <a:ext cx="2404" cy="681"/>
              </a:xfrm>
              <a:prstGeom prst="wedgeRoundRectCallout">
                <a:avLst>
                  <a:gd name="adj1" fmla="val 167"/>
                  <a:gd name="adj2" fmla="val -108148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>
                  <a:latin typeface="Tahoma" panose="020B0604030504040204" pitchFamily="34" charset="0"/>
                </a:endParaRPr>
              </a:p>
            </p:txBody>
          </p:sp>
          <p:sp>
            <p:nvSpPr>
              <p:cNvPr id="18447" name="Text Box 9"/>
              <p:cNvSpPr txBox="1">
                <a:spLocks noChangeArrowheads="1"/>
              </p:cNvSpPr>
              <p:nvPr/>
            </p:nvSpPr>
            <p:spPr bwMode="auto">
              <a:xfrm>
                <a:off x="3179" y="3386"/>
                <a:ext cx="246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邮箱所在的主机的域名</a:t>
                </a:r>
              </a:p>
              <a:p>
                <a:pPr eaLnBrk="1" hangingPunct="1"/>
                <a:r>
                  <a:rPr lang="zh-CN" altLang="en-US" sz="28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在全世界必须是唯一的 </a:t>
                </a:r>
              </a:p>
            </p:txBody>
          </p:sp>
        </p:grpSp>
      </p:grpSp>
      <p:grpSp>
        <p:nvGrpSpPr>
          <p:cNvPr id="1157130" name="Group 10"/>
          <p:cNvGrpSpPr>
            <a:grpSpLocks/>
          </p:cNvGrpSpPr>
          <p:nvPr/>
        </p:nvGrpSpPr>
        <p:grpSpPr bwMode="auto">
          <a:xfrm>
            <a:off x="865188" y="4630738"/>
            <a:ext cx="4859337" cy="1751012"/>
            <a:chOff x="545" y="2917"/>
            <a:chExt cx="3061" cy="1103"/>
          </a:xfrm>
        </p:grpSpPr>
        <p:sp>
          <p:nvSpPr>
            <p:cNvPr id="18440" name="Line 11"/>
            <p:cNvSpPr>
              <a:spLocks noChangeShapeType="1"/>
            </p:cNvSpPr>
            <p:nvPr/>
          </p:nvSpPr>
          <p:spPr bwMode="auto">
            <a:xfrm>
              <a:off x="2835" y="2917"/>
              <a:ext cx="771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1" name="Group 12"/>
            <p:cNvGrpSpPr>
              <a:grpSpLocks/>
            </p:cNvGrpSpPr>
            <p:nvPr/>
          </p:nvGrpSpPr>
          <p:grpSpPr bwMode="auto">
            <a:xfrm>
              <a:off x="545" y="3339"/>
              <a:ext cx="2290" cy="681"/>
              <a:chOff x="545" y="3339"/>
              <a:chExt cx="2290" cy="681"/>
            </a:xfrm>
          </p:grpSpPr>
          <p:sp>
            <p:nvSpPr>
              <p:cNvPr id="18442" name="AutoShape 13"/>
              <p:cNvSpPr>
                <a:spLocks noChangeArrowheads="1"/>
              </p:cNvSpPr>
              <p:nvPr/>
            </p:nvSpPr>
            <p:spPr bwMode="auto">
              <a:xfrm>
                <a:off x="545" y="3339"/>
                <a:ext cx="2223" cy="681"/>
              </a:xfrm>
              <a:prstGeom prst="wedgeRoundRectCallout">
                <a:avLst>
                  <a:gd name="adj1" fmla="val 63764"/>
                  <a:gd name="adj2" fmla="val -108148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2800">
                  <a:latin typeface="Tahoma" panose="020B0604030504040204" pitchFamily="34" charset="0"/>
                </a:endParaRPr>
              </a:p>
            </p:txBody>
          </p:sp>
          <p:sp>
            <p:nvSpPr>
              <p:cNvPr id="18443" name="Text Box 14"/>
              <p:cNvSpPr txBox="1">
                <a:spLocks noChangeArrowheads="1"/>
              </p:cNvSpPr>
              <p:nvPr/>
            </p:nvSpPr>
            <p:spPr bwMode="auto">
              <a:xfrm>
                <a:off x="591" y="3385"/>
                <a:ext cx="224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这个用户名在该域名</a:t>
                </a:r>
              </a:p>
              <a:p>
                <a:pPr eaLnBrk="1" hangingPunct="1"/>
                <a:r>
                  <a:rPr lang="zh-CN" altLang="en-US" sz="2800">
                    <a:solidFill>
                      <a:srgbClr val="333399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的范围内是唯一的。 </a:t>
                </a:r>
              </a:p>
            </p:txBody>
          </p:sp>
        </p:grpSp>
      </p:grpSp>
      <p:sp>
        <p:nvSpPr>
          <p:cNvPr id="18439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5771FB-171D-4D4F-BEC6-726F2B7E3D17}" type="slidenum">
              <a:rPr lang="en-US" altLang="zh-CN" sz="1400">
                <a:latin typeface="Tahoma" panose="020B0604030504040204" pitchFamily="34" charset="0"/>
              </a:rPr>
              <a:pPr eaLnBrk="1" hangingPunct="1"/>
              <a:t>9</a:t>
            </a:fld>
            <a:endParaRPr lang="en-US" altLang="zh-CN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++ 初步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++ 初步" id="{6DFD752B-3019-43AF-9E16-2C17FB180799}" vid="{28EDF487-3E81-4BC9-9874-6D6B42F827F9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 初步</Template>
  <TotalTime>414</TotalTime>
  <Words>927</Words>
  <Application>Microsoft Office PowerPoint</Application>
  <PresentationFormat>全屏显示(4:3)</PresentationFormat>
  <Paragraphs>205</Paragraphs>
  <Slides>16</Slides>
  <Notes>6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Verdana</vt:lpstr>
      <vt:lpstr>宋体</vt:lpstr>
      <vt:lpstr>Arial</vt:lpstr>
      <vt:lpstr>Wingdings</vt:lpstr>
      <vt:lpstr>Times New Roman</vt:lpstr>
      <vt:lpstr>楷体_GB2312</vt:lpstr>
      <vt:lpstr>华文新魏</vt:lpstr>
      <vt:lpstr>黑体</vt:lpstr>
      <vt:lpstr>Tahoma</vt:lpstr>
      <vt:lpstr>C++ 初步</vt:lpstr>
      <vt:lpstr>自定义设计方案</vt:lpstr>
      <vt:lpstr>Visio 2000 Drawing</vt:lpstr>
      <vt:lpstr>PowerPoint 演示文稿</vt:lpstr>
      <vt:lpstr> 电子邮件的概念  </vt:lpstr>
      <vt:lpstr>电子邮件的一些标准</vt:lpstr>
      <vt:lpstr>电子邮件的最主要的组成构件 </vt:lpstr>
      <vt:lpstr>用户代理 UA (User Agent)</vt:lpstr>
      <vt:lpstr>发送和接收电子邮件的几个重要步骤</vt:lpstr>
      <vt:lpstr>发送和接收电子邮件的几个重要步骤（续）</vt:lpstr>
      <vt:lpstr>电子邮件的组成</vt:lpstr>
      <vt:lpstr>电子邮件地址的格式</vt:lpstr>
      <vt:lpstr>简单邮件传送协议 SMTP </vt:lpstr>
      <vt:lpstr>邮件读取协议POP3 和 IMAP</vt:lpstr>
      <vt:lpstr>POP3协议</vt:lpstr>
      <vt:lpstr>邮件读取协议POP3</vt:lpstr>
      <vt:lpstr>基于万维网的电子邮件</vt:lpstr>
      <vt:lpstr>PowerPoint 演示文稿</vt:lpstr>
      <vt:lpstr>PowerPoint 演示文稿</vt:lpstr>
    </vt:vector>
  </TitlesOfParts>
  <Company>tup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NTKO</cp:lastModifiedBy>
  <cp:revision>147</cp:revision>
  <cp:lastPrinted>1601-01-01T00:00:00Z</cp:lastPrinted>
  <dcterms:created xsi:type="dcterms:W3CDTF">2003-05-27T06:14:28Z</dcterms:created>
  <dcterms:modified xsi:type="dcterms:W3CDTF">2022-08-21T05:53:13Z</dcterms:modified>
</cp:coreProperties>
</file>