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2" r:id="rId1"/>
    <p:sldMasterId id="2147483827" r:id="rId2"/>
  </p:sldMasterIdLst>
  <p:notesMasterIdLst>
    <p:notesMasterId r:id="rId37"/>
  </p:notesMasterIdLst>
  <p:handoutMasterIdLst>
    <p:handoutMasterId r:id="rId38"/>
  </p:handoutMasterIdLst>
  <p:sldIdLst>
    <p:sldId id="329" r:id="rId3"/>
    <p:sldId id="286" r:id="rId4"/>
    <p:sldId id="366" r:id="rId5"/>
    <p:sldId id="367" r:id="rId6"/>
    <p:sldId id="422" r:id="rId7"/>
    <p:sldId id="369" r:id="rId8"/>
    <p:sldId id="371" r:id="rId9"/>
    <p:sldId id="423" r:id="rId10"/>
    <p:sldId id="399" r:id="rId11"/>
    <p:sldId id="400" r:id="rId12"/>
    <p:sldId id="401" r:id="rId13"/>
    <p:sldId id="373" r:id="rId14"/>
    <p:sldId id="398" r:id="rId15"/>
    <p:sldId id="375" r:id="rId16"/>
    <p:sldId id="376" r:id="rId17"/>
    <p:sldId id="396" r:id="rId18"/>
    <p:sldId id="382" r:id="rId19"/>
    <p:sldId id="386" r:id="rId20"/>
    <p:sldId id="411" r:id="rId21"/>
    <p:sldId id="412" r:id="rId22"/>
    <p:sldId id="413" r:id="rId23"/>
    <p:sldId id="421" r:id="rId24"/>
    <p:sldId id="414" r:id="rId25"/>
    <p:sldId id="417" r:id="rId26"/>
    <p:sldId id="420" r:id="rId27"/>
    <p:sldId id="419" r:id="rId28"/>
    <p:sldId id="418" r:id="rId29"/>
    <p:sldId id="424" r:id="rId30"/>
    <p:sldId id="425" r:id="rId31"/>
    <p:sldId id="428" r:id="rId32"/>
    <p:sldId id="429" r:id="rId33"/>
    <p:sldId id="430" r:id="rId34"/>
    <p:sldId id="426" r:id="rId35"/>
    <p:sldId id="427" r:id="rId3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9900FF"/>
    <a:srgbClr val="DDDDDD"/>
    <a:srgbClr val="663300"/>
    <a:srgbClr val="000066"/>
    <a:srgbClr val="CC0000"/>
    <a:srgbClr val="800000"/>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581" autoAdjust="0"/>
  </p:normalViewPr>
  <p:slideViewPr>
    <p:cSldViewPr>
      <p:cViewPr varScale="1">
        <p:scale>
          <a:sx n="81" d="100"/>
          <a:sy n="81" d="100"/>
        </p:scale>
        <p:origin x="1426"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1" sz="1200">
                <a:latin typeface="Times New Roman" pitchFamily="18" charset="0"/>
              </a:defRPr>
            </a:lvl1pPr>
          </a:lstStyle>
          <a:p>
            <a:pPr>
              <a:defRPr/>
            </a:pPr>
            <a:endParaRPr lang="zh-CN" altLang="en-US"/>
          </a:p>
        </p:txBody>
      </p:sp>
      <p:sp>
        <p:nvSpPr>
          <p:cNvPr id="108547"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200">
                <a:latin typeface="Times New Roman" pitchFamily="18" charset="0"/>
              </a:defRPr>
            </a:lvl1pPr>
          </a:lstStyle>
          <a:p>
            <a:pPr>
              <a:defRPr/>
            </a:pPr>
            <a:endParaRPr lang="en-US" altLang="zh-CN"/>
          </a:p>
        </p:txBody>
      </p:sp>
      <p:sp>
        <p:nvSpPr>
          <p:cNvPr id="108548"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kumimoji="1" sz="1200">
                <a:latin typeface="Times New Roman" pitchFamily="18" charset="0"/>
              </a:defRPr>
            </a:lvl1pPr>
          </a:lstStyle>
          <a:p>
            <a:pPr>
              <a:defRPr/>
            </a:pPr>
            <a:endParaRPr lang="en-US" altLang="zh-CN"/>
          </a:p>
        </p:txBody>
      </p:sp>
      <p:sp>
        <p:nvSpPr>
          <p:cNvPr id="108549"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1" sz="1200">
                <a:latin typeface="Times New Roman" panose="02020603050405020304" pitchFamily="18" charset="0"/>
              </a:defRPr>
            </a:lvl1pPr>
          </a:lstStyle>
          <a:p>
            <a:pPr>
              <a:defRPr/>
            </a:pPr>
            <a:fld id="{EA2BC2BA-2A47-4C85-8ECD-D451301EDB56}" type="slidenum">
              <a:rPr lang="zh-CN" altLang="en-US"/>
              <a:pPr>
                <a:defRPr/>
              </a:pPr>
              <a:t>‹#›</a:t>
            </a:fld>
            <a:endParaRPr lang="en-US" altLang="zh-CN"/>
          </a:p>
        </p:txBody>
      </p:sp>
    </p:spTree>
    <p:extLst>
      <p:ext uri="{BB962C8B-B14F-4D97-AF65-F5344CB8AC3E}">
        <p14:creationId xmlns:p14="http://schemas.microsoft.com/office/powerpoint/2010/main" val="1591355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1" sz="1200">
                <a:latin typeface="Times New Roman" pitchFamily="18" charset="0"/>
              </a:defRPr>
            </a:lvl1pPr>
          </a:lstStyle>
          <a:p>
            <a:pPr>
              <a:defRPr/>
            </a:pPr>
            <a:endParaRPr lang="zh-CN" altLang="en-US"/>
          </a:p>
        </p:txBody>
      </p:sp>
      <p:sp>
        <p:nvSpPr>
          <p:cNvPr id="2662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200">
                <a:latin typeface="Times New Roman" pitchFamily="18" charset="0"/>
              </a:defRPr>
            </a:lvl1pPr>
          </a:lstStyle>
          <a:p>
            <a:pPr>
              <a:defRPr/>
            </a:pPr>
            <a:endParaRPr lang="en-US" altLang="zh-CN"/>
          </a:p>
        </p:txBody>
      </p:sp>
      <p:sp>
        <p:nvSpPr>
          <p:cNvPr id="4100"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62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663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kumimoji="1" sz="1200">
                <a:latin typeface="Times New Roman" pitchFamily="18" charset="0"/>
              </a:defRPr>
            </a:lvl1pPr>
          </a:lstStyle>
          <a:p>
            <a:pPr>
              <a:defRPr/>
            </a:pPr>
            <a:endParaRPr lang="en-US" altLang="zh-CN"/>
          </a:p>
        </p:txBody>
      </p:sp>
      <p:sp>
        <p:nvSpPr>
          <p:cNvPr id="2663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1" sz="1200">
                <a:latin typeface="Times New Roman" panose="02020603050405020304" pitchFamily="18" charset="0"/>
              </a:defRPr>
            </a:lvl1pPr>
          </a:lstStyle>
          <a:p>
            <a:pPr>
              <a:defRPr/>
            </a:pPr>
            <a:fld id="{6525E2C0-6F13-4ED7-A8D2-52778D596F57}" type="slidenum">
              <a:rPr lang="zh-CN" altLang="en-US"/>
              <a:pPr>
                <a:defRPr/>
              </a:pPr>
              <a:t>‹#›</a:t>
            </a:fld>
            <a:endParaRPr lang="en-US" altLang="zh-CN"/>
          </a:p>
        </p:txBody>
      </p:sp>
    </p:spTree>
    <p:extLst>
      <p:ext uri="{BB962C8B-B14F-4D97-AF65-F5344CB8AC3E}">
        <p14:creationId xmlns:p14="http://schemas.microsoft.com/office/powerpoint/2010/main" val="383025913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4DF28B02-5C39-46E6-A22F-EF186F568327}" type="slidenum">
              <a:rPr lang="en-US" altLang="zh-CN" smtClean="0">
                <a:latin typeface="Arial" panose="020B0604020202020204" pitchFamily="34" charset="0"/>
              </a:rPr>
              <a:pPr>
                <a:spcBef>
                  <a:spcPct val="0"/>
                </a:spcBef>
              </a:pPr>
              <a:t>9</a:t>
            </a:fld>
            <a:endParaRPr lang="en-US" altLang="zh-CN" smtClean="0">
              <a:latin typeface="Arial" panose="020B0604020202020204" pitchFamily="34" charset="0"/>
            </a:endParaRPr>
          </a:p>
        </p:txBody>
      </p:sp>
      <p:sp>
        <p:nvSpPr>
          <p:cNvPr id="15363" name="Rectangle 2"/>
          <p:cNvSpPr>
            <a:spLocks noRot="1" noChangeArrowheads="1" noTextEdit="1"/>
          </p:cNvSpPr>
          <p:nvPr>
            <p:ph type="sldImg"/>
          </p:nvPr>
        </p:nvSpPr>
        <p:spPr>
          <a:ln/>
        </p:spPr>
      </p:sp>
      <p:sp>
        <p:nvSpPr>
          <p:cNvPr id="15364"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2404827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E0A59085-F7BF-4681-867A-D0D1F24B4A3B}" type="slidenum">
              <a:rPr lang="en-US" altLang="zh-CN" smtClean="0">
                <a:latin typeface="Arial" panose="020B0604020202020204" pitchFamily="34" charset="0"/>
              </a:rPr>
              <a:pPr>
                <a:spcBef>
                  <a:spcPct val="0"/>
                </a:spcBef>
              </a:pPr>
              <a:t>25</a:t>
            </a:fld>
            <a:endParaRPr lang="en-US" altLang="zh-CN" smtClean="0">
              <a:latin typeface="Arial" panose="020B0604020202020204" pitchFamily="34" charset="0"/>
            </a:endParaRPr>
          </a:p>
        </p:txBody>
      </p:sp>
      <p:sp>
        <p:nvSpPr>
          <p:cNvPr id="40963" name="Rectangle 2"/>
          <p:cNvSpPr>
            <a:spLocks noRot="1"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24972306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CE077C28-432E-48A3-9F72-8673F9BD7050}" type="slidenum">
              <a:rPr lang="en-US" altLang="zh-CN" smtClean="0">
                <a:latin typeface="Arial" panose="020B0604020202020204" pitchFamily="34" charset="0"/>
              </a:rPr>
              <a:pPr>
                <a:spcBef>
                  <a:spcPct val="0"/>
                </a:spcBef>
              </a:pPr>
              <a:t>26</a:t>
            </a:fld>
            <a:endParaRPr lang="en-US" altLang="zh-CN" smtClean="0">
              <a:latin typeface="Arial" panose="020B0604020202020204" pitchFamily="34" charset="0"/>
            </a:endParaRPr>
          </a:p>
        </p:txBody>
      </p:sp>
      <p:sp>
        <p:nvSpPr>
          <p:cNvPr id="43011" name="Rectangle 2"/>
          <p:cNvSpPr>
            <a:spLocks noRo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14796667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9B21AC12-8E82-4C89-8F3E-8850518963E9}" type="slidenum">
              <a:rPr lang="en-US" altLang="zh-CN" smtClean="0">
                <a:latin typeface="Arial" panose="020B0604020202020204" pitchFamily="34" charset="0"/>
              </a:rPr>
              <a:pPr>
                <a:spcBef>
                  <a:spcPct val="0"/>
                </a:spcBef>
              </a:pPr>
              <a:t>27</a:t>
            </a:fld>
            <a:endParaRPr lang="en-US" altLang="zh-CN" smtClean="0">
              <a:latin typeface="Arial" panose="020B0604020202020204" pitchFamily="34" charset="0"/>
            </a:endParaRPr>
          </a:p>
        </p:txBody>
      </p:sp>
      <p:sp>
        <p:nvSpPr>
          <p:cNvPr id="45059" name="Rectangle 2"/>
          <p:cNvSpPr>
            <a:spLocks noRot="1"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30539632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8A1563CE-7710-4FB7-8275-E5FA58BE706E}" type="slidenum">
              <a:rPr lang="en-US" altLang="zh-CN" smtClean="0">
                <a:latin typeface="Arial" panose="020B0604020202020204" pitchFamily="34" charset="0"/>
              </a:rPr>
              <a:pPr>
                <a:spcBef>
                  <a:spcPct val="0"/>
                </a:spcBef>
              </a:pPr>
              <a:t>28</a:t>
            </a:fld>
            <a:endParaRPr lang="en-US" altLang="zh-CN" smtClean="0">
              <a:latin typeface="Arial" panose="020B0604020202020204" pitchFamily="34" charset="0"/>
            </a:endParaRPr>
          </a:p>
        </p:txBody>
      </p:sp>
      <p:sp>
        <p:nvSpPr>
          <p:cNvPr id="47107" name="Rectangle 2"/>
          <p:cNvSpPr>
            <a:spLocks noRo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36957117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88AEF73A-908D-4F97-BC25-E41A9D6BB11F}" type="slidenum">
              <a:rPr lang="en-US" altLang="zh-CN" smtClean="0">
                <a:latin typeface="Arial" panose="020B0604020202020204" pitchFamily="34" charset="0"/>
              </a:rPr>
              <a:pPr>
                <a:spcBef>
                  <a:spcPct val="0"/>
                </a:spcBef>
              </a:pPr>
              <a:t>29</a:t>
            </a:fld>
            <a:endParaRPr lang="en-US" altLang="zh-CN" smtClean="0">
              <a:latin typeface="Arial" panose="020B0604020202020204" pitchFamily="34" charset="0"/>
            </a:endParaRPr>
          </a:p>
        </p:txBody>
      </p:sp>
      <p:sp>
        <p:nvSpPr>
          <p:cNvPr id="49155" name="Rectangle 2"/>
          <p:cNvSpPr>
            <a:spLocks noRot="1" noChangeArrowheads="1" noTextEdit="1"/>
          </p:cNvSpPr>
          <p:nvPr>
            <p:ph type="sldImg"/>
          </p:nvPr>
        </p:nvSpPr>
        <p:spPr>
          <a:ln/>
        </p:spPr>
      </p:sp>
      <p:sp>
        <p:nvSpPr>
          <p:cNvPr id="49156"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4366469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BA8FFB60-10D4-4AED-9C4D-BE43BF0B5944}" type="slidenum">
              <a:rPr lang="en-US" altLang="zh-CN" smtClean="0">
                <a:latin typeface="Arial" panose="020B0604020202020204" pitchFamily="34" charset="0"/>
              </a:rPr>
              <a:pPr>
                <a:spcBef>
                  <a:spcPct val="0"/>
                </a:spcBef>
              </a:pPr>
              <a:t>30</a:t>
            </a:fld>
            <a:endParaRPr lang="en-US" altLang="zh-CN" smtClean="0">
              <a:latin typeface="Arial" panose="020B0604020202020204" pitchFamily="34" charset="0"/>
            </a:endParaRPr>
          </a:p>
        </p:txBody>
      </p:sp>
      <p:sp>
        <p:nvSpPr>
          <p:cNvPr id="51203" name="Rectangle 2"/>
          <p:cNvSpPr>
            <a:spLocks noRot="1"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27117487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6446D2E0-8049-4793-9A01-59C8644CF594}" type="slidenum">
              <a:rPr lang="en-US" altLang="zh-CN" smtClean="0">
                <a:latin typeface="Arial" panose="020B0604020202020204" pitchFamily="34" charset="0"/>
              </a:rPr>
              <a:pPr>
                <a:spcBef>
                  <a:spcPct val="0"/>
                </a:spcBef>
              </a:pPr>
              <a:t>31</a:t>
            </a:fld>
            <a:endParaRPr lang="en-US" altLang="zh-CN" smtClean="0">
              <a:latin typeface="Arial" panose="020B0604020202020204" pitchFamily="34" charset="0"/>
            </a:endParaRPr>
          </a:p>
        </p:txBody>
      </p:sp>
      <p:sp>
        <p:nvSpPr>
          <p:cNvPr id="53251" name="Rectangle 2"/>
          <p:cNvSpPr>
            <a:spLocks noRo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1580426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E3563FD0-6B5E-48D3-B07E-54F984561DC7}" type="slidenum">
              <a:rPr lang="en-US" altLang="zh-CN" smtClean="0">
                <a:latin typeface="Arial" panose="020B0604020202020204" pitchFamily="34" charset="0"/>
              </a:rPr>
              <a:pPr>
                <a:spcBef>
                  <a:spcPct val="0"/>
                </a:spcBef>
              </a:pPr>
              <a:t>32</a:t>
            </a:fld>
            <a:endParaRPr lang="en-US" altLang="zh-CN" smtClean="0">
              <a:latin typeface="Arial" panose="020B0604020202020204" pitchFamily="34" charset="0"/>
            </a:endParaRPr>
          </a:p>
        </p:txBody>
      </p:sp>
      <p:sp>
        <p:nvSpPr>
          <p:cNvPr id="55299" name="Rectangle 2"/>
          <p:cNvSpPr>
            <a:spLocks noRo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25451231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57705F6B-85CF-4C19-9733-6A824C41172D}" type="slidenum">
              <a:rPr lang="en-US" altLang="zh-CN" smtClean="0">
                <a:latin typeface="Arial" panose="020B0604020202020204" pitchFamily="34" charset="0"/>
              </a:rPr>
              <a:pPr>
                <a:spcBef>
                  <a:spcPct val="0"/>
                </a:spcBef>
              </a:pPr>
              <a:t>33</a:t>
            </a:fld>
            <a:endParaRPr lang="en-US" altLang="zh-CN" smtClean="0">
              <a:latin typeface="Arial" panose="020B0604020202020204" pitchFamily="34" charset="0"/>
            </a:endParaRPr>
          </a:p>
        </p:txBody>
      </p:sp>
      <p:sp>
        <p:nvSpPr>
          <p:cNvPr id="57347" name="Rectangle 2"/>
          <p:cNvSpPr>
            <a:spLocks noRot="1"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23460303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2ACB6845-374A-4146-B8D4-99DCD2FD47BC}" type="slidenum">
              <a:rPr lang="en-US" altLang="zh-CN" smtClean="0">
                <a:latin typeface="Arial" panose="020B0604020202020204" pitchFamily="34" charset="0"/>
              </a:rPr>
              <a:pPr>
                <a:spcBef>
                  <a:spcPct val="0"/>
                </a:spcBef>
              </a:pPr>
              <a:t>34</a:t>
            </a:fld>
            <a:endParaRPr lang="en-US" altLang="zh-CN" smtClean="0">
              <a:latin typeface="Arial" panose="020B0604020202020204" pitchFamily="34" charset="0"/>
            </a:endParaRPr>
          </a:p>
        </p:txBody>
      </p:sp>
      <p:sp>
        <p:nvSpPr>
          <p:cNvPr id="59395" name="Rectangle 2"/>
          <p:cNvSpPr>
            <a:spLocks noRo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2510629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439C2CD7-0D57-4DD7-9C40-CF104A876D05}" type="slidenum">
              <a:rPr lang="en-US" altLang="zh-CN" smtClean="0">
                <a:latin typeface="Arial" panose="020B0604020202020204" pitchFamily="34" charset="0"/>
              </a:rPr>
              <a:pPr>
                <a:spcBef>
                  <a:spcPct val="0"/>
                </a:spcBef>
              </a:pPr>
              <a:t>10</a:t>
            </a:fld>
            <a:endParaRPr lang="en-US" altLang="zh-CN" smtClean="0">
              <a:latin typeface="Arial" panose="020B0604020202020204" pitchFamily="34" charset="0"/>
            </a:endParaRPr>
          </a:p>
        </p:txBody>
      </p:sp>
      <p:sp>
        <p:nvSpPr>
          <p:cNvPr id="17411" name="Rectangle 2"/>
          <p:cNvSpPr>
            <a:spLocks noRot="1" noChangeArrowheads="1" noTextEdit="1"/>
          </p:cNvSpPr>
          <p:nvPr>
            <p:ph type="sldImg"/>
          </p:nvPr>
        </p:nvSpPr>
        <p:spPr>
          <a:ln/>
        </p:spPr>
      </p:sp>
      <p:sp>
        <p:nvSpPr>
          <p:cNvPr id="17412"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1881558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4941241B-F540-4EE8-AD46-6D7BDC86692E}" type="slidenum">
              <a:rPr lang="en-US" altLang="zh-CN" smtClean="0">
                <a:latin typeface="Arial" panose="020B0604020202020204" pitchFamily="34" charset="0"/>
              </a:rPr>
              <a:pPr>
                <a:spcBef>
                  <a:spcPct val="0"/>
                </a:spcBef>
              </a:pPr>
              <a:t>11</a:t>
            </a:fld>
            <a:endParaRPr lang="en-US" altLang="zh-CN" smtClean="0">
              <a:latin typeface="Arial" panose="020B0604020202020204" pitchFamily="34" charset="0"/>
            </a:endParaRPr>
          </a:p>
        </p:txBody>
      </p:sp>
      <p:sp>
        <p:nvSpPr>
          <p:cNvPr id="19459" name="Rectangle 2"/>
          <p:cNvSpPr>
            <a:spLocks noRot="1" noChangeArrowheads="1" noTextEdit="1"/>
          </p:cNvSpPr>
          <p:nvPr>
            <p:ph type="sldImg"/>
          </p:nvPr>
        </p:nvSpPr>
        <p:spPr>
          <a:ln/>
        </p:spPr>
      </p:sp>
      <p:sp>
        <p:nvSpPr>
          <p:cNvPr id="19460"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2869047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6E228CC4-9A25-46D5-9CD6-BE3DBAD9AEC7}" type="slidenum">
              <a:rPr lang="en-US" altLang="zh-CN" smtClean="0">
                <a:latin typeface="Arial" panose="020B0604020202020204" pitchFamily="34" charset="0"/>
              </a:rPr>
              <a:pPr>
                <a:spcBef>
                  <a:spcPct val="0"/>
                </a:spcBef>
              </a:pPr>
              <a:t>19</a:t>
            </a:fld>
            <a:endParaRPr lang="en-US" altLang="zh-CN" smtClean="0">
              <a:latin typeface="Arial" panose="020B0604020202020204" pitchFamily="34" charset="0"/>
            </a:endParaRPr>
          </a:p>
        </p:txBody>
      </p:sp>
      <p:sp>
        <p:nvSpPr>
          <p:cNvPr id="28675" name="Rectangle 2"/>
          <p:cNvSpPr>
            <a:spLocks noRo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37466367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8E984485-8251-4D72-AB8B-B2A0E0E0EE58}" type="slidenum">
              <a:rPr lang="en-US" altLang="zh-CN" smtClean="0">
                <a:latin typeface="Arial" panose="020B0604020202020204" pitchFamily="34" charset="0"/>
              </a:rPr>
              <a:pPr>
                <a:spcBef>
                  <a:spcPct val="0"/>
                </a:spcBef>
              </a:pPr>
              <a:t>20</a:t>
            </a:fld>
            <a:endParaRPr lang="en-US" altLang="zh-CN" smtClean="0">
              <a:latin typeface="Arial" panose="020B0604020202020204" pitchFamily="34" charset="0"/>
            </a:endParaRPr>
          </a:p>
        </p:txBody>
      </p:sp>
      <p:sp>
        <p:nvSpPr>
          <p:cNvPr id="30723" name="Rectangle 2"/>
          <p:cNvSpPr>
            <a:spLocks noRo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3485124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B71202BA-4271-4738-B2D1-2F3970DB7BCB}" type="slidenum">
              <a:rPr lang="en-US" altLang="zh-CN" smtClean="0">
                <a:latin typeface="Arial" panose="020B0604020202020204" pitchFamily="34" charset="0"/>
              </a:rPr>
              <a:pPr>
                <a:spcBef>
                  <a:spcPct val="0"/>
                </a:spcBef>
              </a:pPr>
              <a:t>21</a:t>
            </a:fld>
            <a:endParaRPr lang="en-US" altLang="zh-CN" smtClean="0">
              <a:latin typeface="Arial" panose="020B0604020202020204" pitchFamily="34" charset="0"/>
            </a:endParaRPr>
          </a:p>
        </p:txBody>
      </p:sp>
      <p:sp>
        <p:nvSpPr>
          <p:cNvPr id="32771" name="Rectangle 2"/>
          <p:cNvSpPr>
            <a:spLocks noRo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4109746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CB5CE3D0-5C1F-4CE5-A94B-59092FB15EA4}" type="slidenum">
              <a:rPr lang="en-US" altLang="zh-CN" smtClean="0">
                <a:latin typeface="Arial" panose="020B0604020202020204" pitchFamily="34" charset="0"/>
              </a:rPr>
              <a:pPr>
                <a:spcBef>
                  <a:spcPct val="0"/>
                </a:spcBef>
              </a:pPr>
              <a:t>22</a:t>
            </a:fld>
            <a:endParaRPr lang="en-US" altLang="zh-CN" smtClean="0">
              <a:latin typeface="Arial" panose="020B0604020202020204" pitchFamily="34" charset="0"/>
            </a:endParaRPr>
          </a:p>
        </p:txBody>
      </p:sp>
      <p:sp>
        <p:nvSpPr>
          <p:cNvPr id="34819" name="Rectangle 2"/>
          <p:cNvSpPr>
            <a:spLocks noRot="1" noChangeArrowheads="1" noTextEdit="1"/>
          </p:cNvSpPr>
          <p:nvPr>
            <p:ph type="sldImg"/>
          </p:nvPr>
        </p:nvSpPr>
        <p:spPr>
          <a:ln/>
        </p:spPr>
      </p:sp>
      <p:sp>
        <p:nvSpPr>
          <p:cNvPr id="34820"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13770524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5FF92DFC-A2DB-4B9B-83E5-453848DCD10D}" type="slidenum">
              <a:rPr lang="en-US" altLang="zh-CN" smtClean="0">
                <a:latin typeface="Arial" panose="020B0604020202020204" pitchFamily="34" charset="0"/>
              </a:rPr>
              <a:pPr>
                <a:spcBef>
                  <a:spcPct val="0"/>
                </a:spcBef>
              </a:pPr>
              <a:t>23</a:t>
            </a:fld>
            <a:endParaRPr lang="en-US" altLang="zh-CN" smtClean="0">
              <a:latin typeface="Arial" panose="020B0604020202020204" pitchFamily="34" charset="0"/>
            </a:endParaRPr>
          </a:p>
        </p:txBody>
      </p:sp>
      <p:sp>
        <p:nvSpPr>
          <p:cNvPr id="36867" name="Rectangle 2"/>
          <p:cNvSpPr>
            <a:spLocks noRot="1" noChangeArrowheads="1" noTextEdit="1"/>
          </p:cNvSpPr>
          <p:nvPr>
            <p:ph type="sldImg"/>
          </p:nvPr>
        </p:nvSpPr>
        <p:spPr>
          <a:ln/>
        </p:spPr>
      </p:sp>
      <p:sp>
        <p:nvSpPr>
          <p:cNvPr id="36868"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4144381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BE7D7A57-D68D-4E35-931E-EE11E3972119}" type="slidenum">
              <a:rPr lang="en-US" altLang="zh-CN" smtClean="0">
                <a:latin typeface="Arial" panose="020B0604020202020204" pitchFamily="34" charset="0"/>
              </a:rPr>
              <a:pPr>
                <a:spcBef>
                  <a:spcPct val="0"/>
                </a:spcBef>
              </a:pPr>
              <a:t>24</a:t>
            </a:fld>
            <a:endParaRPr lang="en-US" altLang="zh-CN" smtClean="0">
              <a:latin typeface="Arial" panose="020B0604020202020204" pitchFamily="34" charset="0"/>
            </a:endParaRPr>
          </a:p>
        </p:txBody>
      </p:sp>
      <p:sp>
        <p:nvSpPr>
          <p:cNvPr id="38915" name="Rectangle 2"/>
          <p:cNvSpPr>
            <a:spLocks noRo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12341784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pic>
        <p:nvPicPr>
          <p:cNvPr id="5"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3"/>
          <p:cNvSpPr txBox="1">
            <a:spLocks noChangeArrowheads="1"/>
          </p:cNvSpPr>
          <p:nvPr/>
        </p:nvSpPr>
        <p:spPr bwMode="auto">
          <a:xfrm>
            <a:off x="2627313" y="260350"/>
            <a:ext cx="280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黑体" pitchFamily="49" charset="-122"/>
              </a:defRPr>
            </a:lvl1pPr>
            <a:lvl2pPr marL="742950" indent="-285750" eaLnBrk="0" hangingPunct="0">
              <a:defRPr>
                <a:solidFill>
                  <a:schemeClr val="tx1"/>
                </a:solidFill>
                <a:latin typeface="Verdana" pitchFamily="34" charset="0"/>
                <a:ea typeface="黑体" pitchFamily="49" charset="-122"/>
              </a:defRPr>
            </a:lvl2pPr>
            <a:lvl3pPr marL="1143000" indent="-228600" eaLnBrk="0" hangingPunct="0">
              <a:defRPr>
                <a:solidFill>
                  <a:schemeClr val="tx1"/>
                </a:solidFill>
                <a:latin typeface="Verdana" pitchFamily="34" charset="0"/>
                <a:ea typeface="黑体" pitchFamily="49" charset="-122"/>
              </a:defRPr>
            </a:lvl3pPr>
            <a:lvl4pPr marL="1600200" indent="-228600" eaLnBrk="0" hangingPunct="0">
              <a:defRPr>
                <a:solidFill>
                  <a:schemeClr val="tx1"/>
                </a:solidFill>
                <a:latin typeface="Verdana" pitchFamily="34" charset="0"/>
                <a:ea typeface="黑体" pitchFamily="49" charset="-122"/>
              </a:defRPr>
            </a:lvl4pPr>
            <a:lvl5pPr marL="2057400" indent="-228600" eaLnBrk="0" hangingPunct="0">
              <a:defRPr>
                <a:solidFill>
                  <a:schemeClr val="tx1"/>
                </a:solidFill>
                <a:latin typeface="Verdana" pitchFamily="34" charset="0"/>
                <a:ea typeface="黑体" pitchFamily="49" charset="-122"/>
              </a:defRPr>
            </a:lvl5pPr>
            <a:lvl6pPr marL="2514600" indent="-228600" eaLnBrk="0" fontAlgn="base" hangingPunct="0">
              <a:spcBef>
                <a:spcPct val="0"/>
              </a:spcBef>
              <a:spcAft>
                <a:spcPct val="0"/>
              </a:spcAft>
              <a:defRPr>
                <a:solidFill>
                  <a:schemeClr val="tx1"/>
                </a:solidFill>
                <a:latin typeface="Verdana" pitchFamily="34" charset="0"/>
                <a:ea typeface="黑体" pitchFamily="49" charset="-122"/>
              </a:defRPr>
            </a:lvl6pPr>
            <a:lvl7pPr marL="2971800" indent="-228600" eaLnBrk="0" fontAlgn="base" hangingPunct="0">
              <a:spcBef>
                <a:spcPct val="0"/>
              </a:spcBef>
              <a:spcAft>
                <a:spcPct val="0"/>
              </a:spcAft>
              <a:defRPr>
                <a:solidFill>
                  <a:schemeClr val="tx1"/>
                </a:solidFill>
                <a:latin typeface="Verdana" pitchFamily="34" charset="0"/>
                <a:ea typeface="黑体" pitchFamily="49" charset="-122"/>
              </a:defRPr>
            </a:lvl7pPr>
            <a:lvl8pPr marL="3429000" indent="-228600" eaLnBrk="0" fontAlgn="base" hangingPunct="0">
              <a:spcBef>
                <a:spcPct val="0"/>
              </a:spcBef>
              <a:spcAft>
                <a:spcPct val="0"/>
              </a:spcAft>
              <a:defRPr>
                <a:solidFill>
                  <a:schemeClr val="tx1"/>
                </a:solidFill>
                <a:latin typeface="Verdana" pitchFamily="34" charset="0"/>
                <a:ea typeface="黑体" pitchFamily="49" charset="-122"/>
              </a:defRPr>
            </a:lvl8pPr>
            <a:lvl9pPr marL="3886200" indent="-228600" eaLnBrk="0" fontAlgn="base" hangingPunct="0">
              <a:spcBef>
                <a:spcPct val="0"/>
              </a:spcBef>
              <a:spcAft>
                <a:spcPct val="0"/>
              </a:spcAft>
              <a:defRPr>
                <a:solidFill>
                  <a:schemeClr val="tx1"/>
                </a:solidFill>
                <a:latin typeface="Verdana" pitchFamily="34" charset="0"/>
                <a:ea typeface="黑体" pitchFamily="49" charset="-122"/>
              </a:defRPr>
            </a:lvl9pPr>
          </a:lstStyle>
          <a:p>
            <a:pPr eaLnBrk="1" hangingPunct="1">
              <a:spcBef>
                <a:spcPct val="50000"/>
              </a:spcBef>
              <a:defRPr/>
            </a:pPr>
            <a:r>
              <a:rPr lang="zh-CN" altLang="en-US" sz="2400" b="1" smtClean="0">
                <a:solidFill>
                  <a:srgbClr val="F7F7F7"/>
                </a:solidFill>
                <a:ea typeface="楷体_GB2312" pitchFamily="49" charset="-122"/>
              </a:rPr>
              <a:t>计算机与信息学院</a:t>
            </a:r>
          </a:p>
        </p:txBody>
      </p:sp>
      <p:pic>
        <p:nvPicPr>
          <p:cNvPr id="7" name="Picture 15" descr="邓体字徽（白色透明）"/>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388" y="0"/>
            <a:ext cx="2232025" cy="79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386" name="Rectangle 2"/>
          <p:cNvSpPr>
            <a:spLocks noGrp="1" noChangeArrowheads="1"/>
          </p:cNvSpPr>
          <p:nvPr>
            <p:ph type="ctrTitle"/>
          </p:nvPr>
        </p:nvSpPr>
        <p:spPr>
          <a:xfrm>
            <a:off x="685800" y="990600"/>
            <a:ext cx="7772400" cy="1371600"/>
          </a:xfrm>
        </p:spPr>
        <p:txBody>
          <a:bodyPr/>
          <a:lstStyle>
            <a:lvl1pPr>
              <a:defRPr sz="4000"/>
            </a:lvl1pPr>
          </a:lstStyle>
          <a:p>
            <a:pPr lvl="0"/>
            <a:r>
              <a:rPr lang="zh-CN" altLang="en-US" noProof="0" smtClean="0"/>
              <a:t>单击此处编辑母版标题样式</a:t>
            </a:r>
          </a:p>
        </p:txBody>
      </p:sp>
      <p:sp>
        <p:nvSpPr>
          <p:cNvPr id="144387"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pPr lvl="0"/>
            <a:r>
              <a:rPr lang="zh-CN" altLang="en-US" noProof="0" smtClean="0"/>
              <a:t>单击此处编辑母版副标题样式</a:t>
            </a:r>
          </a:p>
        </p:txBody>
      </p:sp>
    </p:spTree>
    <p:extLst>
      <p:ext uri="{BB962C8B-B14F-4D97-AF65-F5344CB8AC3E}">
        <p14:creationId xmlns:p14="http://schemas.microsoft.com/office/powerpoint/2010/main" val="3985007422"/>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712213187"/>
      </p:ext>
    </p:extLst>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34680816"/>
      </p:ext>
    </p:extLst>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3438" y="1752600"/>
            <a:ext cx="3924300" cy="205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3438" y="3962400"/>
            <a:ext cx="3924300" cy="205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20254178"/>
      </p:ext>
    </p:extLst>
  </p:cSld>
  <p:clrMapOvr>
    <a:masterClrMapping/>
  </p:clrMapOvr>
  <p:transition spd="slow"/>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566738" y="1752600"/>
            <a:ext cx="8001000" cy="4267200"/>
          </a:xfrm>
        </p:spPr>
        <p:txBody>
          <a:bodyPr/>
          <a:lstStyle/>
          <a:p>
            <a:pPr lvl="0"/>
            <a:r>
              <a:rPr lang="zh-CN" altLang="en-US" noProof="0" smtClean="0"/>
              <a:t>单击图标添加表格</a:t>
            </a:r>
          </a:p>
        </p:txBody>
      </p:sp>
    </p:spTree>
    <p:extLst>
      <p:ext uri="{BB962C8B-B14F-4D97-AF65-F5344CB8AC3E}">
        <p14:creationId xmlns:p14="http://schemas.microsoft.com/office/powerpoint/2010/main" val="1128266877"/>
      </p:ext>
    </p:extLst>
  </p:cSld>
  <p:clrMapOvr>
    <a:masterClrMapping/>
  </p:clrMapOvr>
  <p:transition spd="slow"/>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66738" y="304800"/>
            <a:ext cx="8008937" cy="5715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9791613"/>
      </p:ext>
    </p:extLst>
  </p:cSld>
  <p:clrMapOvr>
    <a:masterClrMapping/>
  </p:clrMapOvr>
  <p:transition spd="slow"/>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F8500C9F-6DEF-4978-99F6-649E533E2D7D}" type="datetime11">
              <a:rPr lang="zh-CN" altLang="en-US"/>
              <a:pPr>
                <a:defRPr/>
              </a:pPr>
              <a:t>13:53:30</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CC2AC1E-4229-4ACA-8AE0-9E3FC1D1EA4A}" type="slidenum">
              <a:rPr lang="zh-CN" altLang="en-US"/>
              <a:pPr>
                <a:defRPr/>
              </a:pPr>
              <a:t>‹#›</a:t>
            </a:fld>
            <a:endParaRPr lang="en-US" altLang="zh-CN"/>
          </a:p>
        </p:txBody>
      </p:sp>
    </p:spTree>
    <p:extLst>
      <p:ext uri="{BB962C8B-B14F-4D97-AF65-F5344CB8AC3E}">
        <p14:creationId xmlns:p14="http://schemas.microsoft.com/office/powerpoint/2010/main" val="1617320175"/>
      </p:ext>
    </p:extLst>
  </p:cSld>
  <p:clrMapOvr>
    <a:masterClrMapping/>
  </p:clrMapOvr>
  <p:transition spd="slow"/>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1B836830-AA6A-41A6-A9F7-02BA2ABDA272}" type="datetime11">
              <a:rPr lang="zh-CN" altLang="en-US"/>
              <a:pPr>
                <a:defRPr/>
              </a:pPr>
              <a:t>13:53:30</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8938CB2-00DA-4276-9EBD-6CB4158935C5}" type="slidenum">
              <a:rPr lang="zh-CN" altLang="en-US"/>
              <a:pPr>
                <a:defRPr/>
              </a:pPr>
              <a:t>‹#›</a:t>
            </a:fld>
            <a:endParaRPr lang="en-US" altLang="zh-CN"/>
          </a:p>
        </p:txBody>
      </p:sp>
    </p:spTree>
    <p:extLst>
      <p:ext uri="{BB962C8B-B14F-4D97-AF65-F5344CB8AC3E}">
        <p14:creationId xmlns:p14="http://schemas.microsoft.com/office/powerpoint/2010/main" val="1259398581"/>
      </p:ext>
    </p:extLst>
  </p:cSld>
  <p:clrMapOvr>
    <a:masterClrMapping/>
  </p:clrMapOvr>
  <p:transition spd="slow"/>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93675C09-9956-4787-8567-034B5E001753}" type="datetime11">
              <a:rPr lang="zh-CN" altLang="en-US"/>
              <a:pPr>
                <a:defRPr/>
              </a:pPr>
              <a:t>13:53:30</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223BA1C-C304-4CA2-AB57-D0746CCFFE29}" type="slidenum">
              <a:rPr lang="zh-CN" altLang="en-US"/>
              <a:pPr>
                <a:defRPr/>
              </a:pPr>
              <a:t>‹#›</a:t>
            </a:fld>
            <a:endParaRPr lang="en-US" altLang="zh-CN"/>
          </a:p>
        </p:txBody>
      </p:sp>
    </p:spTree>
    <p:extLst>
      <p:ext uri="{BB962C8B-B14F-4D97-AF65-F5344CB8AC3E}">
        <p14:creationId xmlns:p14="http://schemas.microsoft.com/office/powerpoint/2010/main" val="2719352117"/>
      </p:ext>
    </p:extLst>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E9D27047-ED27-4D2A-95A9-3593418E8CB1}" type="datetime11">
              <a:rPr lang="zh-CN" altLang="en-US"/>
              <a:pPr>
                <a:defRPr/>
              </a:pPr>
              <a:t>13:53:30</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BFA3EBE-573F-44FE-A31C-352A9F78CDB3}" type="slidenum">
              <a:rPr lang="zh-CN" altLang="en-US"/>
              <a:pPr>
                <a:defRPr/>
              </a:pPr>
              <a:t>‹#›</a:t>
            </a:fld>
            <a:endParaRPr lang="en-US" altLang="zh-CN"/>
          </a:p>
        </p:txBody>
      </p:sp>
    </p:spTree>
    <p:extLst>
      <p:ext uri="{BB962C8B-B14F-4D97-AF65-F5344CB8AC3E}">
        <p14:creationId xmlns:p14="http://schemas.microsoft.com/office/powerpoint/2010/main" val="2704733817"/>
      </p:ext>
    </p:extLst>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6C7A4DFD-8EB2-4234-B302-4AED0B2EA462}" type="datetime11">
              <a:rPr lang="zh-CN" altLang="en-US"/>
              <a:pPr>
                <a:defRPr/>
              </a:pPr>
              <a:t>13:53:30</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3C66A6FB-0484-4BF9-A7D5-B765656053C5}" type="slidenum">
              <a:rPr lang="zh-CN" altLang="en-US"/>
              <a:pPr>
                <a:defRPr/>
              </a:pPr>
              <a:t>‹#›</a:t>
            </a:fld>
            <a:endParaRPr lang="en-US" altLang="zh-CN"/>
          </a:p>
        </p:txBody>
      </p:sp>
    </p:spTree>
    <p:extLst>
      <p:ext uri="{BB962C8B-B14F-4D97-AF65-F5344CB8AC3E}">
        <p14:creationId xmlns:p14="http://schemas.microsoft.com/office/powerpoint/2010/main" val="1754070643"/>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71500" y="332656"/>
            <a:ext cx="8001000" cy="1216025"/>
          </a:xfrm>
        </p:spPr>
        <p:txBody>
          <a:body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827584" y="2590800"/>
            <a:ext cx="80010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val="4037194470"/>
      </p:ext>
    </p:extLst>
  </p:cSld>
  <p:clrMapOvr>
    <a:masterClrMapping/>
  </p:clrMapOvr>
  <p:transition spd="slow"/>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fld id="{FAD88A59-78CA-41D7-8B14-933A28028EE9}" type="datetime11">
              <a:rPr lang="zh-CN" altLang="en-US"/>
              <a:pPr>
                <a:defRPr/>
              </a:pPr>
              <a:t>13:53:30</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77C6441E-51E4-47A2-A833-FCBC1E17D951}" type="slidenum">
              <a:rPr lang="zh-CN" altLang="en-US"/>
              <a:pPr>
                <a:defRPr/>
              </a:pPr>
              <a:t>‹#›</a:t>
            </a:fld>
            <a:endParaRPr lang="en-US" altLang="zh-CN"/>
          </a:p>
        </p:txBody>
      </p:sp>
    </p:spTree>
    <p:extLst>
      <p:ext uri="{BB962C8B-B14F-4D97-AF65-F5344CB8AC3E}">
        <p14:creationId xmlns:p14="http://schemas.microsoft.com/office/powerpoint/2010/main" val="1115881599"/>
      </p:ext>
    </p:extLst>
  </p:cSld>
  <p:clrMapOvr>
    <a:masterClrMapping/>
  </p:clrMapOvr>
  <p:transition spd="slow"/>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4CE383C5-086A-4081-A73C-C402A7947F7D}" type="datetime11">
              <a:rPr lang="zh-CN" altLang="en-US"/>
              <a:pPr>
                <a:defRPr/>
              </a:pPr>
              <a:t>13:53:30</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5A80F7B3-3060-4015-81C0-392B01B54E3D}" type="slidenum">
              <a:rPr lang="zh-CN" altLang="en-US"/>
              <a:pPr>
                <a:defRPr/>
              </a:pPr>
              <a:t>‹#›</a:t>
            </a:fld>
            <a:endParaRPr lang="en-US" altLang="zh-CN"/>
          </a:p>
        </p:txBody>
      </p:sp>
    </p:spTree>
    <p:extLst>
      <p:ext uri="{BB962C8B-B14F-4D97-AF65-F5344CB8AC3E}">
        <p14:creationId xmlns:p14="http://schemas.microsoft.com/office/powerpoint/2010/main" val="1932233953"/>
      </p:ext>
    </p:extLst>
  </p:cSld>
  <p:clrMapOvr>
    <a:masterClrMapping/>
  </p:clrMapOvr>
  <p:transition spd="slow"/>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EFF75585-DB25-42CC-95FC-0E70339599B7}" type="datetime11">
              <a:rPr lang="zh-CN" altLang="en-US"/>
              <a:pPr>
                <a:defRPr/>
              </a:pPr>
              <a:t>13:53:30</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8FEAFA8-0A32-4B34-B792-C823010C76E4}" type="slidenum">
              <a:rPr lang="zh-CN" altLang="en-US"/>
              <a:pPr>
                <a:defRPr/>
              </a:pPr>
              <a:t>‹#›</a:t>
            </a:fld>
            <a:endParaRPr lang="en-US" altLang="zh-CN"/>
          </a:p>
        </p:txBody>
      </p:sp>
    </p:spTree>
    <p:extLst>
      <p:ext uri="{BB962C8B-B14F-4D97-AF65-F5344CB8AC3E}">
        <p14:creationId xmlns:p14="http://schemas.microsoft.com/office/powerpoint/2010/main" val="2709862905"/>
      </p:ext>
    </p:extLst>
  </p:cSld>
  <p:clrMapOvr>
    <a:masterClrMapping/>
  </p:clrMapOvr>
  <p:transition spd="slow"/>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9E5B6BC6-A16F-48E2-864E-D6A07EDBEF73}" type="datetime11">
              <a:rPr lang="zh-CN" altLang="en-US"/>
              <a:pPr>
                <a:defRPr/>
              </a:pPr>
              <a:t>13:53:30</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13B07D3-1276-4E8F-AEC2-38F01DFB4473}" type="slidenum">
              <a:rPr lang="zh-CN" altLang="en-US"/>
              <a:pPr>
                <a:defRPr/>
              </a:pPr>
              <a:t>‹#›</a:t>
            </a:fld>
            <a:endParaRPr lang="en-US" altLang="zh-CN"/>
          </a:p>
        </p:txBody>
      </p:sp>
    </p:spTree>
    <p:extLst>
      <p:ext uri="{BB962C8B-B14F-4D97-AF65-F5344CB8AC3E}">
        <p14:creationId xmlns:p14="http://schemas.microsoft.com/office/powerpoint/2010/main" val="4292707619"/>
      </p:ext>
    </p:extLst>
  </p:cSld>
  <p:clrMapOvr>
    <a:masterClrMapping/>
  </p:clrMapOvr>
  <p:transition spd="slow"/>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1E2D69CA-EF37-44AF-9441-3FF1EEC8B613}" type="datetime11">
              <a:rPr lang="zh-CN" altLang="en-US"/>
              <a:pPr>
                <a:defRPr/>
              </a:pPr>
              <a:t>13:53:30</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365A1B1-9F37-4DDD-A742-7BBE1256DF87}" type="slidenum">
              <a:rPr lang="zh-CN" altLang="en-US"/>
              <a:pPr>
                <a:defRPr/>
              </a:pPr>
              <a:t>‹#›</a:t>
            </a:fld>
            <a:endParaRPr lang="en-US" altLang="zh-CN"/>
          </a:p>
        </p:txBody>
      </p:sp>
    </p:spTree>
    <p:extLst>
      <p:ext uri="{BB962C8B-B14F-4D97-AF65-F5344CB8AC3E}">
        <p14:creationId xmlns:p14="http://schemas.microsoft.com/office/powerpoint/2010/main" val="1676842381"/>
      </p:ext>
    </p:extLst>
  </p:cSld>
  <p:clrMapOvr>
    <a:masterClrMapping/>
  </p:clrMapOvr>
  <p:transition spd="slow"/>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92615823-657A-4383-ACD7-1F1FC84B6D27}" type="datetime11">
              <a:rPr lang="zh-CN" altLang="en-US"/>
              <a:pPr>
                <a:defRPr/>
              </a:pPr>
              <a:t>13:53:30</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768BB76-4B25-4D31-AA6E-CA11D768F5F1}" type="slidenum">
              <a:rPr lang="zh-CN" altLang="en-US"/>
              <a:pPr>
                <a:defRPr/>
              </a:pPr>
              <a:t>‹#›</a:t>
            </a:fld>
            <a:endParaRPr lang="en-US" altLang="zh-CN"/>
          </a:p>
        </p:txBody>
      </p:sp>
    </p:spTree>
    <p:extLst>
      <p:ext uri="{BB962C8B-B14F-4D97-AF65-F5344CB8AC3E}">
        <p14:creationId xmlns:p14="http://schemas.microsoft.com/office/powerpoint/2010/main" val="1013197594"/>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70716851"/>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98591712"/>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65055467"/>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162565023"/>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1102804"/>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638093642"/>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224046502"/>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AutoShape 4"/>
          <p:cNvSpPr>
            <a:spLocks noChangeArrowheads="1"/>
          </p:cNvSpPr>
          <p:nvPr/>
        </p:nvSpPr>
        <p:spPr bwMode="auto">
          <a:xfrm>
            <a:off x="609600" y="1566863"/>
            <a:ext cx="7958138"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pic>
        <p:nvPicPr>
          <p:cNvPr id="1029" name="Picture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9144000"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Text Box 14"/>
          <p:cNvSpPr txBox="1">
            <a:spLocks noChangeArrowheads="1"/>
          </p:cNvSpPr>
          <p:nvPr/>
        </p:nvSpPr>
        <p:spPr bwMode="auto">
          <a:xfrm>
            <a:off x="2484438" y="260350"/>
            <a:ext cx="280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黑体" pitchFamily="49" charset="-122"/>
              </a:defRPr>
            </a:lvl1pPr>
            <a:lvl2pPr marL="742950" indent="-285750" eaLnBrk="0" hangingPunct="0">
              <a:defRPr>
                <a:solidFill>
                  <a:schemeClr val="tx1"/>
                </a:solidFill>
                <a:latin typeface="Verdana" pitchFamily="34" charset="0"/>
                <a:ea typeface="黑体" pitchFamily="49" charset="-122"/>
              </a:defRPr>
            </a:lvl2pPr>
            <a:lvl3pPr marL="1143000" indent="-228600" eaLnBrk="0" hangingPunct="0">
              <a:defRPr>
                <a:solidFill>
                  <a:schemeClr val="tx1"/>
                </a:solidFill>
                <a:latin typeface="Verdana" pitchFamily="34" charset="0"/>
                <a:ea typeface="黑体" pitchFamily="49" charset="-122"/>
              </a:defRPr>
            </a:lvl3pPr>
            <a:lvl4pPr marL="1600200" indent="-228600" eaLnBrk="0" hangingPunct="0">
              <a:defRPr>
                <a:solidFill>
                  <a:schemeClr val="tx1"/>
                </a:solidFill>
                <a:latin typeface="Verdana" pitchFamily="34" charset="0"/>
                <a:ea typeface="黑体" pitchFamily="49" charset="-122"/>
              </a:defRPr>
            </a:lvl4pPr>
            <a:lvl5pPr marL="2057400" indent="-228600" eaLnBrk="0" hangingPunct="0">
              <a:defRPr>
                <a:solidFill>
                  <a:schemeClr val="tx1"/>
                </a:solidFill>
                <a:latin typeface="Verdana" pitchFamily="34" charset="0"/>
                <a:ea typeface="黑体" pitchFamily="49" charset="-122"/>
              </a:defRPr>
            </a:lvl5pPr>
            <a:lvl6pPr marL="2514600" indent="-228600" eaLnBrk="0" fontAlgn="base" hangingPunct="0">
              <a:spcBef>
                <a:spcPct val="0"/>
              </a:spcBef>
              <a:spcAft>
                <a:spcPct val="0"/>
              </a:spcAft>
              <a:defRPr>
                <a:solidFill>
                  <a:schemeClr val="tx1"/>
                </a:solidFill>
                <a:latin typeface="Verdana" pitchFamily="34" charset="0"/>
                <a:ea typeface="黑体" pitchFamily="49" charset="-122"/>
              </a:defRPr>
            </a:lvl6pPr>
            <a:lvl7pPr marL="2971800" indent="-228600" eaLnBrk="0" fontAlgn="base" hangingPunct="0">
              <a:spcBef>
                <a:spcPct val="0"/>
              </a:spcBef>
              <a:spcAft>
                <a:spcPct val="0"/>
              </a:spcAft>
              <a:defRPr>
                <a:solidFill>
                  <a:schemeClr val="tx1"/>
                </a:solidFill>
                <a:latin typeface="Verdana" pitchFamily="34" charset="0"/>
                <a:ea typeface="黑体" pitchFamily="49" charset="-122"/>
              </a:defRPr>
            </a:lvl7pPr>
            <a:lvl8pPr marL="3429000" indent="-228600" eaLnBrk="0" fontAlgn="base" hangingPunct="0">
              <a:spcBef>
                <a:spcPct val="0"/>
              </a:spcBef>
              <a:spcAft>
                <a:spcPct val="0"/>
              </a:spcAft>
              <a:defRPr>
                <a:solidFill>
                  <a:schemeClr val="tx1"/>
                </a:solidFill>
                <a:latin typeface="Verdana" pitchFamily="34" charset="0"/>
                <a:ea typeface="黑体" pitchFamily="49" charset="-122"/>
              </a:defRPr>
            </a:lvl8pPr>
            <a:lvl9pPr marL="3886200" indent="-228600" eaLnBrk="0" fontAlgn="base" hangingPunct="0">
              <a:spcBef>
                <a:spcPct val="0"/>
              </a:spcBef>
              <a:spcAft>
                <a:spcPct val="0"/>
              </a:spcAft>
              <a:defRPr>
                <a:solidFill>
                  <a:schemeClr val="tx1"/>
                </a:solidFill>
                <a:latin typeface="Verdana" pitchFamily="34" charset="0"/>
                <a:ea typeface="黑体" pitchFamily="49" charset="-122"/>
              </a:defRPr>
            </a:lvl9pPr>
          </a:lstStyle>
          <a:p>
            <a:pPr eaLnBrk="1" hangingPunct="1">
              <a:spcBef>
                <a:spcPct val="50000"/>
              </a:spcBef>
              <a:defRPr/>
            </a:pPr>
            <a:r>
              <a:rPr lang="zh-CN" altLang="en-US" sz="2400" b="1" smtClean="0">
                <a:solidFill>
                  <a:srgbClr val="F7F7F7"/>
                </a:solidFill>
                <a:ea typeface="楷体_GB2312" pitchFamily="49" charset="-122"/>
              </a:rPr>
              <a:t>计算机与信息学院</a:t>
            </a:r>
          </a:p>
        </p:txBody>
      </p:sp>
      <p:pic>
        <p:nvPicPr>
          <p:cNvPr id="2" name="Picture 15" descr="邓体字徽（白色透明）"/>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79388" y="0"/>
            <a:ext cx="2232025" cy="79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90"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 id="2147483877" r:id="rId13"/>
    <p:sldLayoutId id="2147483878" r:id="rId14"/>
  </p:sldLayoutIdLst>
  <p:transition spd="slow"/>
  <p:timing>
    <p:tnLst>
      <p:par>
        <p:cTn id="1" dur="indefinite" restart="never" nodeType="tmRoot"/>
      </p:par>
    </p:tnLst>
  </p:timing>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eaLnBrk="1" fontAlgn="base" hangingPunct="1">
        <a:spcBef>
          <a:spcPct val="0"/>
        </a:spcBef>
        <a:spcAft>
          <a:spcPct val="0"/>
        </a:spcAft>
        <a:defRPr sz="3800">
          <a:solidFill>
            <a:schemeClr val="tx2"/>
          </a:solidFill>
          <a:latin typeface="Verdana" pitchFamily="34" charset="0"/>
          <a:ea typeface="宋体" pitchFamily="2" charset="-122"/>
        </a:defRPr>
      </a:lvl6pPr>
      <a:lvl7pPr marL="914400" algn="l" rtl="0" eaLnBrk="1" fontAlgn="base" hangingPunct="1">
        <a:spcBef>
          <a:spcPct val="0"/>
        </a:spcBef>
        <a:spcAft>
          <a:spcPct val="0"/>
        </a:spcAft>
        <a:defRPr sz="3800">
          <a:solidFill>
            <a:schemeClr val="tx2"/>
          </a:solidFill>
          <a:latin typeface="Verdana" pitchFamily="34" charset="0"/>
          <a:ea typeface="宋体" pitchFamily="2" charset="-122"/>
        </a:defRPr>
      </a:lvl7pPr>
      <a:lvl8pPr marL="1371600" algn="l" rtl="0" eaLnBrk="1" fontAlgn="base" hangingPunct="1">
        <a:spcBef>
          <a:spcPct val="0"/>
        </a:spcBef>
        <a:spcAft>
          <a:spcPct val="0"/>
        </a:spcAft>
        <a:defRPr sz="3800">
          <a:solidFill>
            <a:schemeClr val="tx2"/>
          </a:solidFill>
          <a:latin typeface="Verdana" pitchFamily="34" charset="0"/>
          <a:ea typeface="宋体" pitchFamily="2" charset="-122"/>
        </a:defRPr>
      </a:lvl8pPr>
      <a:lvl9pPr marL="1828800" algn="l" rtl="0" eaLnBrk="1" fontAlgn="base" hangingPunct="1">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1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2118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1" sz="1400">
                <a:latin typeface="Times New Roman" pitchFamily="18" charset="0"/>
                <a:ea typeface="+mn-ea"/>
              </a:defRPr>
            </a:lvl1pPr>
          </a:lstStyle>
          <a:p>
            <a:pPr>
              <a:defRPr/>
            </a:pPr>
            <a:fld id="{3F981A01-0DEA-4C05-AA38-086C3925E225}" type="datetime11">
              <a:rPr lang="zh-CN" altLang="en-US"/>
              <a:pPr>
                <a:defRPr/>
              </a:pPr>
              <a:t>13:53:30</a:t>
            </a:fld>
            <a:endParaRPr lang="en-US" altLang="zh-CN"/>
          </a:p>
        </p:txBody>
      </p:sp>
      <p:sp>
        <p:nvSpPr>
          <p:cNvPr id="22118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kumimoji="1" sz="1400">
                <a:latin typeface="Times New Roman" pitchFamily="18" charset="0"/>
                <a:ea typeface="+mn-ea"/>
              </a:defRPr>
            </a:lvl1pPr>
          </a:lstStyle>
          <a:p>
            <a:pPr>
              <a:defRPr/>
            </a:pPr>
            <a:endParaRPr lang="en-US" altLang="zh-CN"/>
          </a:p>
        </p:txBody>
      </p:sp>
      <p:sp>
        <p:nvSpPr>
          <p:cNvPr id="22119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400">
                <a:latin typeface="Times New Roman" panose="02020603050405020304" pitchFamily="18" charset="0"/>
                <a:ea typeface="宋体" panose="02010600030101010101" pitchFamily="2" charset="-122"/>
              </a:defRPr>
            </a:lvl1pPr>
          </a:lstStyle>
          <a:p>
            <a:pPr>
              <a:defRPr/>
            </a:pPr>
            <a:fld id="{EFCA5640-3B8C-4C2B-A880-8AD39EEB036A}"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Lst>
  <p:transition spd="slow"/>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eaLnBrk="1" fontAlgn="base" hangingPunct="1">
        <a:spcBef>
          <a:spcPct val="0"/>
        </a:spcBef>
        <a:spcAft>
          <a:spcPct val="0"/>
        </a:spcAft>
        <a:defRPr sz="4400">
          <a:solidFill>
            <a:schemeClr val="tx2"/>
          </a:solidFill>
          <a:latin typeface="Arial" charset="0"/>
          <a:ea typeface="宋体" pitchFamily="2" charset="-122"/>
        </a:defRPr>
      </a:lvl6pPr>
      <a:lvl7pPr marL="914400" algn="ctr" rtl="0" eaLnBrk="1" fontAlgn="base" hangingPunct="1">
        <a:spcBef>
          <a:spcPct val="0"/>
        </a:spcBef>
        <a:spcAft>
          <a:spcPct val="0"/>
        </a:spcAft>
        <a:defRPr sz="4400">
          <a:solidFill>
            <a:schemeClr val="tx2"/>
          </a:solidFill>
          <a:latin typeface="Arial" charset="0"/>
          <a:ea typeface="宋体" pitchFamily="2" charset="-122"/>
        </a:defRPr>
      </a:lvl7pPr>
      <a:lvl8pPr marL="1371600" algn="ctr" rtl="0" eaLnBrk="1" fontAlgn="base" hangingPunct="1">
        <a:spcBef>
          <a:spcPct val="0"/>
        </a:spcBef>
        <a:spcAft>
          <a:spcPct val="0"/>
        </a:spcAft>
        <a:defRPr sz="4400">
          <a:solidFill>
            <a:schemeClr val="tx2"/>
          </a:solidFill>
          <a:latin typeface="Arial" charset="0"/>
          <a:ea typeface="宋体" pitchFamily="2" charset="-122"/>
        </a:defRPr>
      </a:lvl8pPr>
      <a:lvl9pPr marL="1828800" algn="ctr" rtl="0" eaLnBrk="1" fontAlgn="base" hangingPunct="1">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cies.hhu.edu.cn/" TargetMode="External"/><Relationship Id="rId2" Type="http://schemas.openxmlformats.org/officeDocument/2006/relationships/hyperlink" Target="http://www.ifeng.co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3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3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2"/>
          <p:cNvSpPr>
            <a:spLocks noChangeArrowheads="1"/>
          </p:cNvSpPr>
          <p:nvPr/>
        </p:nvSpPr>
        <p:spPr bwMode="auto">
          <a:xfrm>
            <a:off x="2339975" y="3141663"/>
            <a:ext cx="43926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en-US" altLang="zh-CN" sz="3600" i="1">
                <a:solidFill>
                  <a:srgbClr val="002060"/>
                </a:solidFill>
                <a:latin typeface="黑体" panose="02010609060101010101" pitchFamily="49" charset="-122"/>
                <a:ea typeface="黑体" panose="02010609060101010101" pitchFamily="49" charset="-122"/>
              </a:rPr>
              <a:t>HTTP</a:t>
            </a:r>
            <a:r>
              <a:rPr lang="zh-CN" altLang="en-US" sz="3600" i="1">
                <a:solidFill>
                  <a:srgbClr val="002060"/>
                </a:solidFill>
                <a:latin typeface="黑体" panose="02010609060101010101" pitchFamily="49" charset="-122"/>
                <a:ea typeface="黑体" panose="02010609060101010101" pitchFamily="49" charset="-122"/>
              </a:rPr>
              <a:t>协议和</a:t>
            </a:r>
            <a:r>
              <a:rPr lang="en-US" altLang="zh-CN" sz="3600" i="1">
                <a:solidFill>
                  <a:srgbClr val="002060"/>
                </a:solidFill>
                <a:latin typeface="黑体" panose="02010609060101010101" pitchFamily="49" charset="-122"/>
                <a:ea typeface="黑体" panose="02010609060101010101" pitchFamily="49" charset="-122"/>
              </a:rPr>
              <a:t>WWW</a:t>
            </a:r>
            <a:r>
              <a:rPr lang="zh-CN" altLang="en-US" sz="3600" i="1">
                <a:solidFill>
                  <a:srgbClr val="002060"/>
                </a:solidFill>
                <a:latin typeface="黑体" panose="02010609060101010101" pitchFamily="49" charset="-122"/>
                <a:ea typeface="黑体" panose="02010609060101010101" pitchFamily="49" charset="-122"/>
              </a:rPr>
              <a:t>服务</a:t>
            </a:r>
            <a:r>
              <a:rPr lang="zh-CN" altLang="en-US" sz="3600" b="1" i="1">
                <a:solidFill>
                  <a:srgbClr val="002060"/>
                </a:solidFill>
                <a:latin typeface="黑体" panose="02010609060101010101" pitchFamily="49" charset="-122"/>
                <a:ea typeface="黑体" panose="02010609060101010101" pitchFamily="49" charset="-122"/>
              </a:rPr>
              <a:t> </a:t>
            </a:r>
            <a:endParaRPr lang="zh-CN" altLang="en-US" sz="3600" i="1">
              <a:solidFill>
                <a:srgbClr val="002060"/>
              </a:solidFill>
              <a:latin typeface="黑体" panose="02010609060101010101" pitchFamily="49" charset="-122"/>
              <a:ea typeface="黑体" panose="02010609060101010101" pitchFamily="49" charset="-122"/>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71500" y="333375"/>
            <a:ext cx="2560638" cy="1216025"/>
          </a:xfrm>
        </p:spPr>
        <p:txBody>
          <a:bodyPr/>
          <a:lstStyle/>
          <a:p>
            <a:pPr eaLnBrk="1" hangingPunct="1"/>
            <a:r>
              <a:rPr lang="en-US" altLang="zh-CN" sz="3200" smtClean="0"/>
              <a:t>HTML </a:t>
            </a:r>
            <a:r>
              <a:rPr lang="zh-CN" altLang="en-US" sz="3200" smtClean="0"/>
              <a:t>文档 </a:t>
            </a:r>
          </a:p>
        </p:txBody>
      </p:sp>
      <p:sp>
        <p:nvSpPr>
          <p:cNvPr id="658435" name="Rectangle 3"/>
          <p:cNvSpPr>
            <a:spLocks noGrp="1" noChangeArrowheads="1"/>
          </p:cNvSpPr>
          <p:nvPr>
            <p:ph type="body" idx="1"/>
          </p:nvPr>
        </p:nvSpPr>
        <p:spPr>
          <a:xfrm>
            <a:off x="323850" y="1906588"/>
            <a:ext cx="8491538" cy="4475162"/>
          </a:xfrm>
        </p:spPr>
        <p:txBody>
          <a:bodyPr/>
          <a:lstStyle/>
          <a:p>
            <a:pPr algn="just" eaLnBrk="1" hangingPunct="1">
              <a:spcAft>
                <a:spcPct val="10000"/>
              </a:spcAft>
            </a:pPr>
            <a:r>
              <a:rPr lang="zh-CN" altLang="en-US" sz="2800" smtClean="0"/>
              <a:t>仅当 </a:t>
            </a:r>
            <a:r>
              <a:rPr lang="en-US" altLang="zh-CN" sz="2800" smtClean="0"/>
              <a:t>HTML </a:t>
            </a:r>
            <a:r>
              <a:rPr lang="zh-CN" altLang="en-US" sz="2800" smtClean="0"/>
              <a:t>文档是以</a:t>
            </a:r>
            <a:r>
              <a:rPr lang="en-US" altLang="zh-CN" sz="2800" smtClean="0"/>
              <a:t>.html </a:t>
            </a:r>
            <a:r>
              <a:rPr lang="zh-CN" altLang="en-US" sz="2800" smtClean="0"/>
              <a:t>或 </a:t>
            </a:r>
            <a:r>
              <a:rPr lang="en-US" altLang="zh-CN" sz="2800" smtClean="0"/>
              <a:t>.htm </a:t>
            </a:r>
            <a:r>
              <a:rPr lang="zh-CN" altLang="en-US" sz="2800" smtClean="0"/>
              <a:t>为后缀时，浏览器才对此 文档的各种标签进行解释。</a:t>
            </a:r>
          </a:p>
          <a:p>
            <a:pPr algn="just" eaLnBrk="1" hangingPunct="1">
              <a:spcAft>
                <a:spcPct val="10000"/>
              </a:spcAft>
            </a:pPr>
            <a:r>
              <a:rPr lang="zh-CN" altLang="en-US" sz="2800" smtClean="0"/>
              <a:t>如 </a:t>
            </a:r>
            <a:r>
              <a:rPr lang="en-US" altLang="zh-CN" sz="2800" smtClean="0"/>
              <a:t>HTML </a:t>
            </a:r>
            <a:r>
              <a:rPr lang="zh-CN" altLang="en-US" sz="2800" smtClean="0"/>
              <a:t>文档改换以 </a:t>
            </a:r>
            <a:r>
              <a:rPr lang="en-US" altLang="zh-CN" sz="2800" smtClean="0"/>
              <a:t>.txt </a:t>
            </a:r>
            <a:r>
              <a:rPr lang="zh-CN" altLang="en-US" sz="2800" smtClean="0"/>
              <a:t>为其后缀，则 </a:t>
            </a:r>
            <a:r>
              <a:rPr lang="en-US" altLang="zh-CN" sz="2800" smtClean="0"/>
              <a:t>HTML </a:t>
            </a:r>
            <a:r>
              <a:rPr lang="zh-CN" altLang="en-US" sz="2800" smtClean="0"/>
              <a:t>解释程序就不对标签进行解释，而浏览器只能看见原来的文本文件。</a:t>
            </a:r>
          </a:p>
          <a:p>
            <a:pPr algn="just" eaLnBrk="1" hangingPunct="1">
              <a:spcAft>
                <a:spcPct val="10000"/>
              </a:spcAft>
            </a:pPr>
            <a:r>
              <a:rPr lang="zh-CN" altLang="en-US" sz="2800" smtClean="0"/>
              <a:t>当浏览器从服务器读取 </a:t>
            </a:r>
            <a:r>
              <a:rPr lang="en-US" altLang="zh-CN" sz="2800" smtClean="0"/>
              <a:t>HTML </a:t>
            </a:r>
            <a:r>
              <a:rPr lang="zh-CN" altLang="en-US" sz="2800" smtClean="0"/>
              <a:t>文档后，就按照 </a:t>
            </a:r>
            <a:r>
              <a:rPr lang="en-US" altLang="zh-CN" sz="2800" smtClean="0"/>
              <a:t>HTML </a:t>
            </a:r>
            <a:r>
              <a:rPr lang="zh-CN" altLang="en-US" sz="2800" smtClean="0"/>
              <a:t>文档中的各种标签，根据浏览器所使用的显示器的尺寸和分辨率大小，重新进行排版并恢复出所读取的页面。</a:t>
            </a:r>
            <a:endParaRPr lang="zh-CN" altLang="en-US" sz="2400" smtClean="0"/>
          </a:p>
        </p:txBody>
      </p:sp>
      <p:sp>
        <p:nvSpPr>
          <p:cNvPr id="16388" name="灯片编号占位符 1"/>
          <p:cNvSpPr>
            <a:spLocks noGrp="1"/>
          </p:cNvSpPr>
          <p:nvPr>
            <p:ph type="sldNum" sz="quarter" idx="4294967295"/>
          </p:nvPr>
        </p:nvSpPr>
        <p:spPr bwMode="auto">
          <a:xfrm>
            <a:off x="7042150" y="624363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D916865A-D4FC-4B49-8935-86946C055D2F}" type="slidenum">
              <a:rPr lang="en-US" altLang="zh-CN" sz="1400">
                <a:latin typeface="Tahoma" panose="020B0604030504040204" pitchFamily="34" charset="0"/>
              </a:rPr>
              <a:pPr eaLnBrk="1" hangingPunct="1"/>
              <a:t>10</a:t>
            </a:fld>
            <a:endParaRPr lang="en-US" altLang="zh-CN" sz="1400">
              <a:latin typeface="Tahoma" panose="020B0604030504040204"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843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584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0" y="60325"/>
            <a:ext cx="7793038" cy="839788"/>
          </a:xfrm>
          <a:solidFill>
            <a:schemeClr val="bg1"/>
          </a:solidFill>
        </p:spPr>
        <p:txBody>
          <a:bodyPr/>
          <a:lstStyle/>
          <a:p>
            <a:pPr algn="ctr" eaLnBrk="1" hangingPunct="1"/>
            <a:r>
              <a:rPr lang="en-US" altLang="zh-CN" sz="4000" smtClean="0"/>
              <a:t>HTML </a:t>
            </a:r>
            <a:r>
              <a:rPr lang="zh-CN" altLang="en-US" sz="4000" smtClean="0"/>
              <a:t>文档中标签的用法 </a:t>
            </a:r>
          </a:p>
        </p:txBody>
      </p:sp>
      <p:sp>
        <p:nvSpPr>
          <p:cNvPr id="18435" name="Text Box 4"/>
          <p:cNvSpPr txBox="1">
            <a:spLocks noChangeArrowheads="1"/>
          </p:cNvSpPr>
          <p:nvPr/>
        </p:nvSpPr>
        <p:spPr bwMode="auto">
          <a:xfrm>
            <a:off x="303213" y="1020763"/>
            <a:ext cx="8445500" cy="526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10000"/>
              </a:lnSpc>
            </a:pPr>
            <a:r>
              <a:rPr lang="en-US" altLang="zh-CN" sz="2800">
                <a:solidFill>
                  <a:srgbClr val="333399"/>
                </a:solidFill>
                <a:latin typeface="Arial" panose="020B0604020202020204" pitchFamily="34" charset="0"/>
                <a:ea typeface="黑体" panose="02010609060101010101" pitchFamily="49" charset="-122"/>
              </a:rPr>
              <a:t>&lt;HTML&gt;                                          </a:t>
            </a:r>
          </a:p>
          <a:p>
            <a:pPr eaLnBrk="1" hangingPunct="1">
              <a:lnSpc>
                <a:spcPct val="110000"/>
              </a:lnSpc>
            </a:pPr>
            <a:r>
              <a:rPr lang="en-US" altLang="zh-CN" sz="2800">
                <a:solidFill>
                  <a:srgbClr val="333399"/>
                </a:solidFill>
                <a:latin typeface="Arial" panose="020B0604020202020204" pitchFamily="34" charset="0"/>
                <a:ea typeface="黑体" panose="02010609060101010101" pitchFamily="49" charset="-122"/>
              </a:rPr>
              <a:t>&lt;HEAD&gt;                                         </a:t>
            </a:r>
            <a:br>
              <a:rPr lang="en-US" altLang="zh-CN" sz="2800">
                <a:solidFill>
                  <a:srgbClr val="333399"/>
                </a:solidFill>
                <a:latin typeface="Arial" panose="020B0604020202020204" pitchFamily="34" charset="0"/>
                <a:ea typeface="黑体" panose="02010609060101010101" pitchFamily="49" charset="-122"/>
              </a:rPr>
            </a:br>
            <a:r>
              <a:rPr lang="en-US" altLang="zh-CN" sz="2800">
                <a:solidFill>
                  <a:srgbClr val="333399"/>
                </a:solidFill>
                <a:latin typeface="Arial" panose="020B0604020202020204" pitchFamily="34" charset="0"/>
                <a:ea typeface="黑体" panose="02010609060101010101" pitchFamily="49" charset="-122"/>
              </a:rPr>
              <a:t>      &lt;TITLE&gt;</a:t>
            </a:r>
            <a:r>
              <a:rPr lang="zh-CN" altLang="en-US" sz="2800">
                <a:solidFill>
                  <a:srgbClr val="333399"/>
                </a:solidFill>
                <a:latin typeface="Arial" panose="020B0604020202020204" pitchFamily="34" charset="0"/>
                <a:ea typeface="黑体" panose="02010609060101010101" pitchFamily="49" charset="-122"/>
              </a:rPr>
              <a:t>一个 </a:t>
            </a:r>
            <a:r>
              <a:rPr lang="en-US" altLang="zh-CN" sz="2800">
                <a:solidFill>
                  <a:srgbClr val="333399"/>
                </a:solidFill>
                <a:latin typeface="Arial" panose="020B0604020202020204" pitchFamily="34" charset="0"/>
                <a:ea typeface="黑体" panose="02010609060101010101" pitchFamily="49" charset="-122"/>
              </a:rPr>
              <a:t>HTML </a:t>
            </a:r>
            <a:r>
              <a:rPr lang="zh-CN" altLang="en-US" sz="2800">
                <a:solidFill>
                  <a:srgbClr val="333399"/>
                </a:solidFill>
                <a:latin typeface="Arial" panose="020B0604020202020204" pitchFamily="34" charset="0"/>
                <a:ea typeface="黑体" panose="02010609060101010101" pitchFamily="49" charset="-122"/>
              </a:rPr>
              <a:t>的例子</a:t>
            </a:r>
            <a:r>
              <a:rPr lang="en-US" altLang="zh-CN" sz="2800">
                <a:solidFill>
                  <a:srgbClr val="333399"/>
                </a:solidFill>
                <a:latin typeface="Arial" panose="020B0604020202020204" pitchFamily="34" charset="0"/>
                <a:ea typeface="黑体" panose="02010609060101010101" pitchFamily="49" charset="-122"/>
              </a:rPr>
              <a:t>&lt;/TITLE&gt;</a:t>
            </a:r>
          </a:p>
          <a:p>
            <a:pPr eaLnBrk="1" hangingPunct="1">
              <a:lnSpc>
                <a:spcPct val="110000"/>
              </a:lnSpc>
            </a:pPr>
            <a:r>
              <a:rPr lang="en-US" altLang="zh-CN" sz="2800">
                <a:solidFill>
                  <a:srgbClr val="333399"/>
                </a:solidFill>
                <a:latin typeface="Arial" panose="020B0604020202020204" pitchFamily="34" charset="0"/>
                <a:ea typeface="黑体" panose="02010609060101010101" pitchFamily="49" charset="-122"/>
              </a:rPr>
              <a:t>&lt;/HEAD&gt;</a:t>
            </a:r>
          </a:p>
          <a:p>
            <a:pPr eaLnBrk="1" hangingPunct="1">
              <a:lnSpc>
                <a:spcPct val="110000"/>
              </a:lnSpc>
            </a:pPr>
            <a:r>
              <a:rPr lang="en-US" altLang="zh-CN" sz="2800">
                <a:solidFill>
                  <a:srgbClr val="333399"/>
                </a:solidFill>
                <a:latin typeface="Arial" panose="020B0604020202020204" pitchFamily="34" charset="0"/>
                <a:ea typeface="黑体" panose="02010609060101010101" pitchFamily="49" charset="-122"/>
              </a:rPr>
              <a:t>&lt;BODY&gt;</a:t>
            </a:r>
          </a:p>
          <a:p>
            <a:pPr eaLnBrk="1" hangingPunct="1">
              <a:lnSpc>
                <a:spcPct val="110000"/>
              </a:lnSpc>
            </a:pPr>
            <a:r>
              <a:rPr lang="en-US" altLang="zh-CN" sz="2800">
                <a:solidFill>
                  <a:srgbClr val="333399"/>
                </a:solidFill>
                <a:latin typeface="Arial" panose="020B0604020202020204" pitchFamily="34" charset="0"/>
                <a:ea typeface="黑体" panose="02010609060101010101" pitchFamily="49" charset="-122"/>
              </a:rPr>
              <a:t>      &lt;H1&gt;HTML </a:t>
            </a:r>
            <a:r>
              <a:rPr lang="zh-CN" altLang="en-US" sz="2800">
                <a:solidFill>
                  <a:srgbClr val="333399"/>
                </a:solidFill>
                <a:latin typeface="Arial" panose="020B0604020202020204" pitchFamily="34" charset="0"/>
                <a:ea typeface="黑体" panose="02010609060101010101" pitchFamily="49" charset="-122"/>
              </a:rPr>
              <a:t>很容易掌握</a:t>
            </a:r>
            <a:r>
              <a:rPr lang="en-US" altLang="zh-CN" sz="2800">
                <a:solidFill>
                  <a:srgbClr val="333399"/>
                </a:solidFill>
                <a:latin typeface="Arial" panose="020B0604020202020204" pitchFamily="34" charset="0"/>
                <a:ea typeface="黑体" panose="02010609060101010101" pitchFamily="49" charset="-122"/>
              </a:rPr>
              <a:t>&lt;/H1&gt;</a:t>
            </a:r>
          </a:p>
          <a:p>
            <a:pPr eaLnBrk="1" hangingPunct="1">
              <a:lnSpc>
                <a:spcPct val="110000"/>
              </a:lnSpc>
            </a:pPr>
            <a:r>
              <a:rPr lang="en-US" altLang="zh-CN" sz="2800">
                <a:solidFill>
                  <a:srgbClr val="333399"/>
                </a:solidFill>
                <a:latin typeface="Arial" panose="020B0604020202020204" pitchFamily="34" charset="0"/>
                <a:ea typeface="黑体" panose="02010609060101010101" pitchFamily="49" charset="-122"/>
              </a:rPr>
              <a:t>      &lt;P&gt;</a:t>
            </a:r>
            <a:r>
              <a:rPr lang="zh-CN" altLang="en-US" sz="2800">
                <a:solidFill>
                  <a:srgbClr val="333399"/>
                </a:solidFill>
                <a:latin typeface="Arial" panose="020B0604020202020204" pitchFamily="34" charset="0"/>
                <a:ea typeface="黑体" panose="02010609060101010101" pitchFamily="49" charset="-122"/>
              </a:rPr>
              <a:t>这是第一个段落。虽然很</a:t>
            </a:r>
          </a:p>
          <a:p>
            <a:pPr eaLnBrk="1" hangingPunct="1">
              <a:lnSpc>
                <a:spcPct val="110000"/>
              </a:lnSpc>
            </a:pPr>
            <a:r>
              <a:rPr lang="zh-CN" altLang="en-US" sz="2800">
                <a:solidFill>
                  <a:srgbClr val="333399"/>
                </a:solidFill>
                <a:latin typeface="Arial" panose="020B0604020202020204" pitchFamily="34" charset="0"/>
                <a:ea typeface="黑体" panose="02010609060101010101" pitchFamily="49" charset="-122"/>
              </a:rPr>
              <a:t>       短，但它仍是一个段落。</a:t>
            </a:r>
            <a:r>
              <a:rPr lang="en-US" altLang="zh-CN" sz="2800">
                <a:solidFill>
                  <a:srgbClr val="333399"/>
                </a:solidFill>
                <a:latin typeface="Arial" panose="020B0604020202020204" pitchFamily="34" charset="0"/>
                <a:ea typeface="黑体" panose="02010609060101010101" pitchFamily="49" charset="-122"/>
              </a:rPr>
              <a:t>&lt;/P&gt;</a:t>
            </a:r>
          </a:p>
          <a:p>
            <a:pPr eaLnBrk="1" hangingPunct="1">
              <a:lnSpc>
                <a:spcPct val="110000"/>
              </a:lnSpc>
            </a:pPr>
            <a:r>
              <a:rPr lang="en-US" altLang="zh-CN" sz="2800">
                <a:solidFill>
                  <a:srgbClr val="333399"/>
                </a:solidFill>
                <a:latin typeface="Arial" panose="020B0604020202020204" pitchFamily="34" charset="0"/>
                <a:ea typeface="黑体" panose="02010609060101010101" pitchFamily="49" charset="-122"/>
              </a:rPr>
              <a:t>      &lt;P&gt;</a:t>
            </a:r>
            <a:r>
              <a:rPr lang="zh-CN" altLang="en-US" sz="2800">
                <a:solidFill>
                  <a:srgbClr val="333399"/>
                </a:solidFill>
                <a:latin typeface="Arial" panose="020B0604020202020204" pitchFamily="34" charset="0"/>
                <a:ea typeface="黑体" panose="02010609060101010101" pitchFamily="49" charset="-122"/>
              </a:rPr>
              <a:t>这是第二个段落。</a:t>
            </a:r>
            <a:r>
              <a:rPr lang="en-US" altLang="zh-CN" sz="2800">
                <a:solidFill>
                  <a:srgbClr val="333399"/>
                </a:solidFill>
                <a:latin typeface="Arial" panose="020B0604020202020204" pitchFamily="34" charset="0"/>
                <a:ea typeface="黑体" panose="02010609060101010101" pitchFamily="49" charset="-122"/>
              </a:rPr>
              <a:t>&lt;/P&gt;</a:t>
            </a:r>
          </a:p>
          <a:p>
            <a:pPr eaLnBrk="1" hangingPunct="1">
              <a:lnSpc>
                <a:spcPct val="110000"/>
              </a:lnSpc>
            </a:pPr>
            <a:r>
              <a:rPr lang="en-US" altLang="zh-CN" sz="2800">
                <a:solidFill>
                  <a:srgbClr val="333399"/>
                </a:solidFill>
                <a:latin typeface="Arial" panose="020B0604020202020204" pitchFamily="34" charset="0"/>
                <a:ea typeface="黑体" panose="02010609060101010101" pitchFamily="49" charset="-122"/>
              </a:rPr>
              <a:t>&lt;/BODY&gt;</a:t>
            </a:r>
          </a:p>
          <a:p>
            <a:pPr eaLnBrk="1" hangingPunct="1">
              <a:lnSpc>
                <a:spcPct val="110000"/>
              </a:lnSpc>
            </a:pPr>
            <a:r>
              <a:rPr lang="en-US" altLang="zh-CN" sz="2800">
                <a:solidFill>
                  <a:srgbClr val="333399"/>
                </a:solidFill>
                <a:latin typeface="Arial" panose="020B0604020202020204" pitchFamily="34" charset="0"/>
                <a:ea typeface="黑体" panose="02010609060101010101" pitchFamily="49" charset="-122"/>
              </a:rPr>
              <a:t>&lt;/HTML&gt;</a:t>
            </a:r>
          </a:p>
        </p:txBody>
      </p:sp>
      <p:sp>
        <p:nvSpPr>
          <p:cNvPr id="18436" name="灯片编号占位符 1"/>
          <p:cNvSpPr>
            <a:spLocks noGrp="1"/>
          </p:cNvSpPr>
          <p:nvPr>
            <p:ph type="sldNum" sz="quarter" idx="4294967295"/>
          </p:nvPr>
        </p:nvSpPr>
        <p:spPr bwMode="auto">
          <a:xfrm>
            <a:off x="7042150" y="624363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B8AA5083-7B1A-47F3-AD4E-5450CC5912EE}" type="slidenum">
              <a:rPr lang="en-US" altLang="zh-CN" sz="1400">
                <a:latin typeface="Tahoma" panose="020B0604030504040204" pitchFamily="34" charset="0"/>
              </a:rPr>
              <a:pPr eaLnBrk="1" hangingPunct="1"/>
              <a:t>11</a:t>
            </a:fld>
            <a:endParaRPr lang="en-US" altLang="zh-CN" sz="1400">
              <a:latin typeface="Tahoma" panose="020B0604030504040204" pitchFamily="34" charset="0"/>
            </a:endParaRPr>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68313" y="908050"/>
            <a:ext cx="4994275" cy="1216025"/>
          </a:xfrm>
        </p:spPr>
        <p:txBody>
          <a:bodyPr/>
          <a:lstStyle/>
          <a:p>
            <a:pPr algn="ctr" eaLnBrk="1" hangingPunct="1"/>
            <a:r>
              <a:rPr lang="zh-CN" altLang="en-US" b="1" smtClean="0">
                <a:solidFill>
                  <a:srgbClr val="000099"/>
                </a:solidFill>
                <a:latin typeface="微软雅黑" panose="020B0503020204020204" pitchFamily="34" charset="-122"/>
                <a:ea typeface="微软雅黑" panose="020B0503020204020204" pitchFamily="34" charset="-122"/>
              </a:rPr>
              <a:t>统一资源定位符 </a:t>
            </a:r>
            <a:r>
              <a:rPr lang="en-US" altLang="zh-CN" b="1" smtClean="0">
                <a:solidFill>
                  <a:srgbClr val="000099"/>
                </a:solidFill>
                <a:latin typeface="微软雅黑" panose="020B0503020204020204" pitchFamily="34" charset="-122"/>
                <a:ea typeface="微软雅黑" panose="020B0503020204020204" pitchFamily="34" charset="-122"/>
              </a:rPr>
              <a:t>URL</a:t>
            </a:r>
            <a:br>
              <a:rPr lang="en-US" altLang="zh-CN" b="1" smtClean="0">
                <a:solidFill>
                  <a:srgbClr val="000099"/>
                </a:solidFill>
                <a:latin typeface="微软雅黑" panose="020B0503020204020204" pitchFamily="34" charset="-122"/>
                <a:ea typeface="微软雅黑" panose="020B0503020204020204" pitchFamily="34" charset="-122"/>
              </a:rPr>
            </a:br>
            <a:endParaRPr lang="zh-CN" altLang="en-US" sz="3400" b="1" smtClean="0">
              <a:solidFill>
                <a:srgbClr val="000099"/>
              </a:solidFill>
              <a:latin typeface="微软雅黑" panose="020B0503020204020204" pitchFamily="34" charset="-122"/>
              <a:ea typeface="微软雅黑" panose="020B0503020204020204" pitchFamily="34" charset="-122"/>
            </a:endParaRPr>
          </a:p>
        </p:txBody>
      </p:sp>
      <p:sp>
        <p:nvSpPr>
          <p:cNvPr id="20483" name="Rectangle 3"/>
          <p:cNvSpPr>
            <a:spLocks noGrp="1" noChangeArrowheads="1"/>
          </p:cNvSpPr>
          <p:nvPr>
            <p:ph idx="1"/>
          </p:nvPr>
        </p:nvSpPr>
        <p:spPr>
          <a:xfrm>
            <a:off x="684213" y="1917700"/>
            <a:ext cx="8131175" cy="4535488"/>
          </a:xfrm>
        </p:spPr>
        <p:txBody>
          <a:bodyPr/>
          <a:lstStyle/>
          <a:p>
            <a:pPr eaLnBrk="1" hangingPunct="1">
              <a:lnSpc>
                <a:spcPct val="150000"/>
              </a:lnSpc>
            </a:pPr>
            <a:r>
              <a:rPr lang="zh-CN" altLang="en-US" sz="2600" smtClean="0"/>
              <a:t>统一资源定位符 </a:t>
            </a:r>
            <a:r>
              <a:rPr lang="en-US" altLang="zh-CN" sz="2600" smtClean="0"/>
              <a:t>URL </a:t>
            </a:r>
            <a:r>
              <a:rPr lang="zh-CN" altLang="en-US" sz="2600" smtClean="0"/>
              <a:t>是对可以从因特网上得到的资源的位置和访问方法的一种简洁的表示。</a:t>
            </a:r>
          </a:p>
          <a:p>
            <a:pPr eaLnBrk="1" hangingPunct="1">
              <a:lnSpc>
                <a:spcPct val="150000"/>
              </a:lnSpc>
            </a:pPr>
            <a:r>
              <a:rPr lang="en-US" altLang="zh-CN" sz="2600" smtClean="0"/>
              <a:t>URL </a:t>
            </a:r>
            <a:r>
              <a:rPr lang="zh-CN" altLang="en-US" sz="2600" smtClean="0"/>
              <a:t>相当于一个文件名在网络范围的扩展。因此 </a:t>
            </a:r>
            <a:r>
              <a:rPr lang="en-US" altLang="zh-CN" sz="2600" smtClean="0"/>
              <a:t>URL </a:t>
            </a:r>
            <a:r>
              <a:rPr lang="zh-CN" altLang="en-US" sz="2600" smtClean="0"/>
              <a:t>是与因特网相连的机器上的任何可访问对象的一个指针。</a:t>
            </a:r>
            <a:endParaRPr lang="en-US" altLang="zh-CN" sz="2600" smtClean="0"/>
          </a:p>
          <a:p>
            <a:pPr eaLnBrk="1" hangingPunct="1">
              <a:lnSpc>
                <a:spcPct val="150000"/>
              </a:lnSpc>
            </a:pPr>
            <a:r>
              <a:rPr lang="zh-CN" altLang="en-US" sz="2600" smtClean="0">
                <a:solidFill>
                  <a:srgbClr val="FF0000"/>
                </a:solidFill>
              </a:rPr>
              <a:t>从访问的角度来看，</a:t>
            </a:r>
            <a:r>
              <a:rPr lang="en-US" altLang="zh-CN" sz="2600" smtClean="0">
                <a:solidFill>
                  <a:srgbClr val="FF0000"/>
                </a:solidFill>
              </a:rPr>
              <a:t>URL</a:t>
            </a:r>
            <a:r>
              <a:rPr lang="zh-CN" altLang="en-US" sz="2600" smtClean="0">
                <a:solidFill>
                  <a:srgbClr val="FF0000"/>
                </a:solidFill>
              </a:rPr>
              <a:t>描述了以某种方式向某个进程请求访问某个文档。</a:t>
            </a:r>
            <a:r>
              <a:rPr lang="zh-CN" altLang="en-US" smtClean="0">
                <a:solidFill>
                  <a:srgbClr val="FF0000"/>
                </a:solidFill>
              </a:rPr>
              <a:t> </a:t>
            </a:r>
            <a:r>
              <a:rPr lang="zh-CN" altLang="en-US" sz="2600" smtClean="0">
                <a:solidFill>
                  <a:srgbClr val="FF0000"/>
                </a:solidFill>
              </a:rPr>
              <a:t> </a:t>
            </a:r>
          </a:p>
        </p:txBody>
      </p:sp>
      <p:sp>
        <p:nvSpPr>
          <p:cNvPr id="20484" name="灯片编号占位符 5"/>
          <p:cNvSpPr>
            <a:spLocks noGrp="1"/>
          </p:cNvSpPr>
          <p:nvPr>
            <p:ph type="sldNum" sz="quarter" idx="4294967295"/>
          </p:nvPr>
        </p:nvSpPr>
        <p:spPr bwMode="auto">
          <a:xfrm>
            <a:off x="7162800" y="6245225"/>
            <a:ext cx="19812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D98F4F95-8B2B-4A45-BA4E-60570FA79F47}" type="slidenum">
              <a:rPr lang="zh-CN" altLang="en-US" sz="1200"/>
              <a:pPr>
                <a:spcBef>
                  <a:spcPct val="0"/>
                </a:spcBef>
                <a:buClrTx/>
                <a:buFontTx/>
                <a:buNone/>
              </a:pPr>
              <a:t>12</a:t>
            </a:fld>
            <a:endParaRPr lang="en-US" altLang="zh-CN" sz="1200"/>
          </a:p>
        </p:txBody>
      </p:sp>
      <p:sp>
        <p:nvSpPr>
          <p:cNvPr id="20485" name="矩形 1"/>
          <p:cNvSpPr>
            <a:spLocks noChangeArrowheads="1"/>
          </p:cNvSpPr>
          <p:nvPr/>
        </p:nvSpPr>
        <p:spPr bwMode="auto">
          <a:xfrm>
            <a:off x="6300788" y="1147763"/>
            <a:ext cx="13446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en-US" altLang="zh-CN" b="1">
                <a:solidFill>
                  <a:srgbClr val="000099"/>
                </a:solidFill>
                <a:latin typeface="微软雅黑" panose="020B0503020204020204" pitchFamily="34" charset="-122"/>
                <a:ea typeface="微软雅黑" panose="020B0503020204020204" pitchFamily="34" charset="-122"/>
              </a:rPr>
              <a:t>URL</a:t>
            </a:r>
            <a:r>
              <a:rPr lang="zh-CN" altLang="en-US" b="1">
                <a:solidFill>
                  <a:srgbClr val="000099"/>
                </a:solidFill>
                <a:latin typeface="微软雅黑" panose="020B0503020204020204" pitchFamily="34" charset="-122"/>
                <a:ea typeface="微软雅黑" panose="020B0503020204020204" pitchFamily="34" charset="-122"/>
              </a:rPr>
              <a:t>的格式</a:t>
            </a:r>
            <a:endParaRPr lang="zh-CN" altLang="en-US"/>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568325" y="842963"/>
            <a:ext cx="3565525" cy="698500"/>
          </a:xfrm>
        </p:spPr>
        <p:txBody>
          <a:bodyPr/>
          <a:lstStyle/>
          <a:p>
            <a:pPr eaLnBrk="1" hangingPunct="1"/>
            <a:r>
              <a:rPr lang="en-US" altLang="zh-CN" sz="3200" smtClean="0"/>
              <a:t>URL </a:t>
            </a:r>
            <a:r>
              <a:rPr lang="zh-CN" altLang="en-US" sz="3200" smtClean="0"/>
              <a:t>的一般形式 </a:t>
            </a:r>
          </a:p>
        </p:txBody>
      </p:sp>
      <p:sp>
        <p:nvSpPr>
          <p:cNvPr id="21507" name="Rectangle 3"/>
          <p:cNvSpPr>
            <a:spLocks noGrp="1" noChangeArrowheads="1"/>
          </p:cNvSpPr>
          <p:nvPr>
            <p:ph idx="1"/>
          </p:nvPr>
        </p:nvSpPr>
        <p:spPr>
          <a:xfrm>
            <a:off x="512763" y="1795463"/>
            <a:ext cx="8464550" cy="2016125"/>
          </a:xfrm>
        </p:spPr>
        <p:txBody>
          <a:bodyPr/>
          <a:lstStyle/>
          <a:p>
            <a:pPr eaLnBrk="1" hangingPunct="1">
              <a:buFont typeface="Wingdings" panose="05000000000000000000" pitchFamily="2" charset="2"/>
              <a:buChar char="l"/>
            </a:pPr>
            <a:r>
              <a:rPr lang="zh-CN" altLang="en-US" sz="2800" smtClean="0"/>
              <a:t>由以冒号隔开的两大部分组成，并且在 </a:t>
            </a:r>
            <a:r>
              <a:rPr lang="en-US" altLang="zh-CN" sz="2800" smtClean="0"/>
              <a:t>URL </a:t>
            </a:r>
            <a:r>
              <a:rPr lang="zh-CN" altLang="en-US" sz="2800" smtClean="0"/>
              <a:t>中的字符对大写或小写没有要求。</a:t>
            </a:r>
          </a:p>
          <a:p>
            <a:pPr eaLnBrk="1" hangingPunct="1">
              <a:buFont typeface="Wingdings" panose="05000000000000000000" pitchFamily="2" charset="2"/>
              <a:buChar char="l"/>
            </a:pPr>
            <a:r>
              <a:rPr lang="en-US" altLang="zh-CN" sz="2800" smtClean="0"/>
              <a:t>URL </a:t>
            </a:r>
            <a:r>
              <a:rPr lang="zh-CN" altLang="en-US" sz="2800" smtClean="0"/>
              <a:t>的一般形式是：</a:t>
            </a:r>
          </a:p>
        </p:txBody>
      </p:sp>
      <p:sp>
        <p:nvSpPr>
          <p:cNvPr id="21508" name="灯片编号占位符 5"/>
          <p:cNvSpPr>
            <a:spLocks noGrp="1"/>
          </p:cNvSpPr>
          <p:nvPr>
            <p:ph type="sldNum" sz="quarter" idx="4294967295"/>
          </p:nvPr>
        </p:nvSpPr>
        <p:spPr bwMode="auto">
          <a:xfrm>
            <a:off x="7162800" y="6245225"/>
            <a:ext cx="19812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748BC5B4-5F27-407B-A884-DE8043464107}" type="slidenum">
              <a:rPr lang="zh-CN" altLang="en-US" sz="1200"/>
              <a:pPr>
                <a:spcBef>
                  <a:spcPct val="0"/>
                </a:spcBef>
                <a:buClrTx/>
                <a:buFontTx/>
                <a:buNone/>
              </a:pPr>
              <a:t>13</a:t>
            </a:fld>
            <a:endParaRPr lang="en-US" altLang="zh-CN" sz="1200"/>
          </a:p>
        </p:txBody>
      </p:sp>
      <p:sp>
        <p:nvSpPr>
          <p:cNvPr id="21509" name="Text Box 4"/>
          <p:cNvSpPr txBox="1">
            <a:spLocks noChangeArrowheads="1"/>
          </p:cNvSpPr>
          <p:nvPr/>
        </p:nvSpPr>
        <p:spPr bwMode="auto">
          <a:xfrm>
            <a:off x="374650" y="3548063"/>
            <a:ext cx="8445500" cy="528637"/>
          </a:xfrm>
          <a:prstGeom prst="rect">
            <a:avLst/>
          </a:prstGeom>
          <a:solidFill>
            <a:srgbClr val="CCEC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2800">
                <a:solidFill>
                  <a:srgbClr val="333399"/>
                </a:solidFill>
                <a:latin typeface="Arial" panose="020B0604020202020204" pitchFamily="34" charset="0"/>
                <a:ea typeface="黑体" panose="02010609060101010101" pitchFamily="49" charset="-122"/>
              </a:rPr>
              <a:t>&lt;URL</a:t>
            </a:r>
            <a:r>
              <a:rPr lang="zh-CN" altLang="en-US" sz="2800">
                <a:solidFill>
                  <a:srgbClr val="333399"/>
                </a:solidFill>
                <a:latin typeface="Arial" panose="020B0604020202020204" pitchFamily="34" charset="0"/>
                <a:ea typeface="黑体" panose="02010609060101010101" pitchFamily="49" charset="-122"/>
              </a:rPr>
              <a:t>的访问方式</a:t>
            </a:r>
            <a:r>
              <a:rPr lang="en-US" altLang="zh-CN" sz="2800">
                <a:solidFill>
                  <a:srgbClr val="333399"/>
                </a:solidFill>
                <a:latin typeface="Arial" panose="020B0604020202020204" pitchFamily="34" charset="0"/>
                <a:ea typeface="黑体" panose="02010609060101010101" pitchFamily="49" charset="-122"/>
              </a:rPr>
              <a:t>&gt;://&lt;</a:t>
            </a:r>
            <a:r>
              <a:rPr lang="zh-CN" altLang="en-US" sz="2800">
                <a:solidFill>
                  <a:srgbClr val="333399"/>
                </a:solidFill>
                <a:latin typeface="Arial" panose="020B0604020202020204" pitchFamily="34" charset="0"/>
                <a:ea typeface="黑体" panose="02010609060101010101" pitchFamily="49" charset="-122"/>
              </a:rPr>
              <a:t>主机</a:t>
            </a:r>
            <a:r>
              <a:rPr lang="en-US" altLang="zh-CN" sz="2800">
                <a:solidFill>
                  <a:srgbClr val="333399"/>
                </a:solidFill>
                <a:latin typeface="Arial" panose="020B0604020202020204" pitchFamily="34" charset="0"/>
                <a:ea typeface="黑体" panose="02010609060101010101" pitchFamily="49" charset="-122"/>
              </a:rPr>
              <a:t>&gt;:&lt;</a:t>
            </a:r>
            <a:r>
              <a:rPr lang="zh-CN" altLang="en-US" sz="2800">
                <a:solidFill>
                  <a:srgbClr val="333399"/>
                </a:solidFill>
                <a:latin typeface="Arial" panose="020B0604020202020204" pitchFamily="34" charset="0"/>
                <a:ea typeface="黑体" panose="02010609060101010101" pitchFamily="49" charset="-122"/>
              </a:rPr>
              <a:t>端口</a:t>
            </a:r>
            <a:r>
              <a:rPr lang="en-US" altLang="zh-CN" sz="2800">
                <a:solidFill>
                  <a:srgbClr val="333399"/>
                </a:solidFill>
                <a:latin typeface="Arial" panose="020B0604020202020204" pitchFamily="34" charset="0"/>
                <a:ea typeface="黑体" panose="02010609060101010101" pitchFamily="49" charset="-122"/>
              </a:rPr>
              <a:t>&gt;/&lt;</a:t>
            </a:r>
            <a:r>
              <a:rPr lang="zh-CN" altLang="en-US" sz="2800">
                <a:solidFill>
                  <a:srgbClr val="333399"/>
                </a:solidFill>
                <a:latin typeface="Arial" panose="020B0604020202020204" pitchFamily="34" charset="0"/>
                <a:ea typeface="黑体" panose="02010609060101010101" pitchFamily="49" charset="-122"/>
              </a:rPr>
              <a:t>路径</a:t>
            </a:r>
            <a:r>
              <a:rPr lang="en-US" altLang="zh-CN" sz="2800">
                <a:solidFill>
                  <a:srgbClr val="333399"/>
                </a:solidFill>
                <a:latin typeface="Arial" panose="020B0604020202020204" pitchFamily="34" charset="0"/>
                <a:ea typeface="黑体" panose="02010609060101010101" pitchFamily="49" charset="-122"/>
              </a:rPr>
              <a:t>&gt;</a:t>
            </a:r>
          </a:p>
        </p:txBody>
      </p:sp>
      <p:grpSp>
        <p:nvGrpSpPr>
          <p:cNvPr id="408581" name="Group 5"/>
          <p:cNvGrpSpPr>
            <a:grpSpLocks/>
          </p:cNvGrpSpPr>
          <p:nvPr/>
        </p:nvGrpSpPr>
        <p:grpSpPr bwMode="auto">
          <a:xfrm>
            <a:off x="539750" y="4076700"/>
            <a:ext cx="8091488" cy="1652588"/>
            <a:chOff x="340" y="2568"/>
            <a:chExt cx="5097" cy="1041"/>
          </a:xfrm>
        </p:grpSpPr>
        <p:sp>
          <p:nvSpPr>
            <p:cNvPr id="21511" name="Line 6"/>
            <p:cNvSpPr>
              <a:spLocks noChangeShapeType="1"/>
            </p:cNvSpPr>
            <p:nvPr/>
          </p:nvSpPr>
          <p:spPr bwMode="auto">
            <a:xfrm>
              <a:off x="340" y="2568"/>
              <a:ext cx="1769"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12" name="Freeform 7"/>
            <p:cNvSpPr>
              <a:spLocks/>
            </p:cNvSpPr>
            <p:nvPr/>
          </p:nvSpPr>
          <p:spPr bwMode="auto">
            <a:xfrm>
              <a:off x="1202" y="2568"/>
              <a:ext cx="771" cy="726"/>
            </a:xfrm>
            <a:custGeom>
              <a:avLst/>
              <a:gdLst>
                <a:gd name="T0" fmla="*/ 0 w 771"/>
                <a:gd name="T1" fmla="*/ 0 h 726"/>
                <a:gd name="T2" fmla="*/ 0 w 771"/>
                <a:gd name="T3" fmla="*/ 726 h 726"/>
                <a:gd name="T4" fmla="*/ 771 w 771"/>
                <a:gd name="T5" fmla="*/ 726 h 726"/>
                <a:gd name="T6" fmla="*/ 0 60000 65536"/>
                <a:gd name="T7" fmla="*/ 0 60000 65536"/>
                <a:gd name="T8" fmla="*/ 0 60000 65536"/>
              </a:gdLst>
              <a:ahLst/>
              <a:cxnLst>
                <a:cxn ang="T6">
                  <a:pos x="T0" y="T1"/>
                </a:cxn>
                <a:cxn ang="T7">
                  <a:pos x="T2" y="T3"/>
                </a:cxn>
                <a:cxn ang="T8">
                  <a:pos x="T4" y="T5"/>
                </a:cxn>
              </a:cxnLst>
              <a:rect l="0" t="0" r="r" b="b"/>
              <a:pathLst>
                <a:path w="771" h="726">
                  <a:moveTo>
                    <a:pt x="0" y="0"/>
                  </a:moveTo>
                  <a:lnTo>
                    <a:pt x="0" y="726"/>
                  </a:lnTo>
                  <a:lnTo>
                    <a:pt x="771" y="726"/>
                  </a:lnTo>
                </a:path>
              </a:pathLst>
            </a:custGeom>
            <a:noFill/>
            <a:ln w="38100" cmpd="sng">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13" name="AutoShape 8"/>
            <p:cNvSpPr>
              <a:spLocks/>
            </p:cNvSpPr>
            <p:nvPr/>
          </p:nvSpPr>
          <p:spPr bwMode="auto">
            <a:xfrm>
              <a:off x="1984" y="2991"/>
              <a:ext cx="125" cy="605"/>
            </a:xfrm>
            <a:prstGeom prst="leftBrace">
              <a:avLst>
                <a:gd name="adj1" fmla="val 83064"/>
                <a:gd name="adj2" fmla="val 50000"/>
              </a:avLst>
            </a:prstGeom>
            <a:noFill/>
            <a:ln w="2857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21514" name="Text Box 9"/>
            <p:cNvSpPr txBox="1">
              <a:spLocks noChangeArrowheads="1"/>
            </p:cNvSpPr>
            <p:nvPr/>
          </p:nvSpPr>
          <p:spPr bwMode="auto">
            <a:xfrm>
              <a:off x="2129" y="2789"/>
              <a:ext cx="3308" cy="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lnSpc>
                  <a:spcPct val="150000"/>
                </a:lnSpc>
                <a:spcBef>
                  <a:spcPct val="0"/>
                </a:spcBef>
                <a:buClrTx/>
                <a:buFontTx/>
                <a:buNone/>
              </a:pPr>
              <a:r>
                <a:rPr lang="en-US" altLang="zh-CN" sz="2800">
                  <a:solidFill>
                    <a:srgbClr val="333399"/>
                  </a:solidFill>
                  <a:latin typeface="Arial" panose="020B0604020202020204" pitchFamily="34" charset="0"/>
                  <a:ea typeface="黑体" panose="02010609060101010101" pitchFamily="49" charset="-122"/>
                </a:rPr>
                <a:t>ftp —— </a:t>
              </a:r>
              <a:r>
                <a:rPr lang="zh-CN" altLang="en-US" sz="2800">
                  <a:solidFill>
                    <a:srgbClr val="333399"/>
                  </a:solidFill>
                  <a:latin typeface="Arial" panose="020B0604020202020204" pitchFamily="34" charset="0"/>
                  <a:ea typeface="黑体" panose="02010609060101010101" pitchFamily="49" charset="-122"/>
                </a:rPr>
                <a:t>文件传送协议 </a:t>
              </a:r>
              <a:r>
                <a:rPr lang="en-US" altLang="zh-CN" sz="2800">
                  <a:solidFill>
                    <a:srgbClr val="333399"/>
                  </a:solidFill>
                  <a:latin typeface="Arial" panose="020B0604020202020204" pitchFamily="34" charset="0"/>
                  <a:ea typeface="黑体" panose="02010609060101010101" pitchFamily="49" charset="-122"/>
                </a:rPr>
                <a:t>FTP</a:t>
              </a:r>
            </a:p>
            <a:p>
              <a:pPr eaLnBrk="1" hangingPunct="1">
                <a:lnSpc>
                  <a:spcPct val="150000"/>
                </a:lnSpc>
                <a:spcBef>
                  <a:spcPct val="0"/>
                </a:spcBef>
                <a:buClrTx/>
                <a:buFontTx/>
                <a:buNone/>
              </a:pPr>
              <a:r>
                <a:rPr lang="en-US" altLang="zh-CN" sz="2800">
                  <a:solidFill>
                    <a:srgbClr val="333399"/>
                  </a:solidFill>
                  <a:latin typeface="Arial" panose="020B0604020202020204" pitchFamily="34" charset="0"/>
                  <a:ea typeface="黑体" panose="02010609060101010101" pitchFamily="49" charset="-122"/>
                </a:rPr>
                <a:t>http —— </a:t>
              </a:r>
              <a:r>
                <a:rPr lang="zh-CN" altLang="en-US" sz="2800">
                  <a:solidFill>
                    <a:srgbClr val="333399"/>
                  </a:solidFill>
                  <a:latin typeface="Arial" panose="020B0604020202020204" pitchFamily="34" charset="0"/>
                  <a:ea typeface="黑体" panose="02010609060101010101" pitchFamily="49" charset="-122"/>
                </a:rPr>
                <a:t>超文本传送协议 </a:t>
              </a:r>
              <a:r>
                <a:rPr lang="en-US" altLang="zh-CN" sz="2800">
                  <a:solidFill>
                    <a:srgbClr val="333399"/>
                  </a:solidFill>
                  <a:latin typeface="Arial" panose="020B0604020202020204" pitchFamily="34" charset="0"/>
                  <a:ea typeface="黑体" panose="02010609060101010101" pitchFamily="49" charset="-122"/>
                </a:rPr>
                <a:t>HTTP</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85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a:spLocks noGrp="1"/>
          </p:cNvSpPr>
          <p:nvPr>
            <p:ph type="sldNum" sz="quarter" idx="4294967295"/>
          </p:nvPr>
        </p:nvSpPr>
        <p:spPr bwMode="auto">
          <a:xfrm>
            <a:off x="7162800" y="6245225"/>
            <a:ext cx="19812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367BD678-F696-44A2-A802-4C0585E94464}" type="slidenum">
              <a:rPr lang="zh-CN" altLang="en-US" sz="1200"/>
              <a:pPr>
                <a:spcBef>
                  <a:spcPct val="0"/>
                </a:spcBef>
                <a:buClrTx/>
                <a:buFontTx/>
                <a:buNone/>
              </a:pPr>
              <a:t>14</a:t>
            </a:fld>
            <a:endParaRPr lang="en-US" altLang="zh-CN" sz="1200"/>
          </a:p>
        </p:txBody>
      </p:sp>
      <p:sp>
        <p:nvSpPr>
          <p:cNvPr id="22531" name="Text Box 4"/>
          <p:cNvSpPr txBox="1">
            <a:spLocks noChangeArrowheads="1"/>
          </p:cNvSpPr>
          <p:nvPr/>
        </p:nvSpPr>
        <p:spPr bwMode="auto">
          <a:xfrm>
            <a:off x="374650" y="3548063"/>
            <a:ext cx="8445500" cy="528637"/>
          </a:xfrm>
          <a:prstGeom prst="rect">
            <a:avLst/>
          </a:prstGeom>
          <a:solidFill>
            <a:srgbClr val="CCEC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2800">
                <a:solidFill>
                  <a:srgbClr val="333399"/>
                </a:solidFill>
                <a:latin typeface="Arial" panose="020B0604020202020204" pitchFamily="34" charset="0"/>
                <a:ea typeface="黑体" panose="02010609060101010101" pitchFamily="49" charset="-122"/>
              </a:rPr>
              <a:t>&lt;URL</a:t>
            </a:r>
            <a:r>
              <a:rPr lang="zh-CN" altLang="en-US" sz="2800">
                <a:solidFill>
                  <a:srgbClr val="333399"/>
                </a:solidFill>
                <a:latin typeface="Arial" panose="020B0604020202020204" pitchFamily="34" charset="0"/>
                <a:ea typeface="黑体" panose="02010609060101010101" pitchFamily="49" charset="-122"/>
              </a:rPr>
              <a:t>的访问方式</a:t>
            </a:r>
            <a:r>
              <a:rPr lang="en-US" altLang="zh-CN" sz="2800">
                <a:solidFill>
                  <a:srgbClr val="333399"/>
                </a:solidFill>
                <a:latin typeface="Arial" panose="020B0604020202020204" pitchFamily="34" charset="0"/>
                <a:ea typeface="黑体" panose="02010609060101010101" pitchFamily="49" charset="-122"/>
              </a:rPr>
              <a:t>&gt;://&lt;</a:t>
            </a:r>
            <a:r>
              <a:rPr lang="zh-CN" altLang="en-US" sz="2800">
                <a:solidFill>
                  <a:srgbClr val="333399"/>
                </a:solidFill>
                <a:latin typeface="Arial" panose="020B0604020202020204" pitchFamily="34" charset="0"/>
                <a:ea typeface="黑体" panose="02010609060101010101" pitchFamily="49" charset="-122"/>
              </a:rPr>
              <a:t>主机</a:t>
            </a:r>
            <a:r>
              <a:rPr lang="en-US" altLang="zh-CN" sz="2800">
                <a:solidFill>
                  <a:srgbClr val="333399"/>
                </a:solidFill>
                <a:latin typeface="Arial" panose="020B0604020202020204" pitchFamily="34" charset="0"/>
                <a:ea typeface="黑体" panose="02010609060101010101" pitchFamily="49" charset="-122"/>
              </a:rPr>
              <a:t>&gt;:&lt;</a:t>
            </a:r>
            <a:r>
              <a:rPr lang="zh-CN" altLang="en-US" sz="2800">
                <a:solidFill>
                  <a:srgbClr val="333399"/>
                </a:solidFill>
                <a:latin typeface="Arial" panose="020B0604020202020204" pitchFamily="34" charset="0"/>
                <a:ea typeface="黑体" panose="02010609060101010101" pitchFamily="49" charset="-122"/>
              </a:rPr>
              <a:t>端口</a:t>
            </a:r>
            <a:r>
              <a:rPr lang="en-US" altLang="zh-CN" sz="2800">
                <a:solidFill>
                  <a:srgbClr val="333399"/>
                </a:solidFill>
                <a:latin typeface="Arial" panose="020B0604020202020204" pitchFamily="34" charset="0"/>
                <a:ea typeface="黑体" panose="02010609060101010101" pitchFamily="49" charset="-122"/>
              </a:rPr>
              <a:t>&gt;/&lt;</a:t>
            </a:r>
            <a:r>
              <a:rPr lang="zh-CN" altLang="en-US" sz="2800">
                <a:solidFill>
                  <a:srgbClr val="333399"/>
                </a:solidFill>
                <a:latin typeface="Arial" panose="020B0604020202020204" pitchFamily="34" charset="0"/>
                <a:ea typeface="黑体" panose="02010609060101010101" pitchFamily="49" charset="-122"/>
              </a:rPr>
              <a:t>路径</a:t>
            </a:r>
            <a:r>
              <a:rPr lang="en-US" altLang="zh-CN" sz="2800">
                <a:solidFill>
                  <a:srgbClr val="333399"/>
                </a:solidFill>
                <a:latin typeface="Arial" panose="020B0604020202020204" pitchFamily="34" charset="0"/>
                <a:ea typeface="黑体" panose="02010609060101010101" pitchFamily="49" charset="-122"/>
              </a:rPr>
              <a:t>&gt;</a:t>
            </a:r>
          </a:p>
        </p:txBody>
      </p:sp>
      <p:grpSp>
        <p:nvGrpSpPr>
          <p:cNvPr id="22532" name="Group 5"/>
          <p:cNvGrpSpPr>
            <a:grpSpLocks/>
          </p:cNvGrpSpPr>
          <p:nvPr/>
        </p:nvGrpSpPr>
        <p:grpSpPr bwMode="auto">
          <a:xfrm>
            <a:off x="3779838" y="4076700"/>
            <a:ext cx="5262562" cy="1368425"/>
            <a:chOff x="2381" y="2568"/>
            <a:chExt cx="3315" cy="862"/>
          </a:xfrm>
        </p:grpSpPr>
        <p:sp>
          <p:nvSpPr>
            <p:cNvPr id="22535" name="Line 6"/>
            <p:cNvSpPr>
              <a:spLocks noChangeShapeType="1"/>
            </p:cNvSpPr>
            <p:nvPr/>
          </p:nvSpPr>
          <p:spPr bwMode="auto">
            <a:xfrm>
              <a:off x="2381" y="2568"/>
              <a:ext cx="635"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36" name="Freeform 7"/>
            <p:cNvSpPr>
              <a:spLocks/>
            </p:cNvSpPr>
            <p:nvPr/>
          </p:nvSpPr>
          <p:spPr bwMode="auto">
            <a:xfrm>
              <a:off x="2653" y="2568"/>
              <a:ext cx="408" cy="408"/>
            </a:xfrm>
            <a:custGeom>
              <a:avLst/>
              <a:gdLst>
                <a:gd name="T0" fmla="*/ 0 w 771"/>
                <a:gd name="T1" fmla="*/ 0 h 726"/>
                <a:gd name="T2" fmla="*/ 0 w 771"/>
                <a:gd name="T3" fmla="*/ 1 h 726"/>
                <a:gd name="T4" fmla="*/ 1 w 771"/>
                <a:gd name="T5" fmla="*/ 1 h 726"/>
                <a:gd name="T6" fmla="*/ 0 60000 65536"/>
                <a:gd name="T7" fmla="*/ 0 60000 65536"/>
                <a:gd name="T8" fmla="*/ 0 60000 65536"/>
              </a:gdLst>
              <a:ahLst/>
              <a:cxnLst>
                <a:cxn ang="T6">
                  <a:pos x="T0" y="T1"/>
                </a:cxn>
                <a:cxn ang="T7">
                  <a:pos x="T2" y="T3"/>
                </a:cxn>
                <a:cxn ang="T8">
                  <a:pos x="T4" y="T5"/>
                </a:cxn>
              </a:cxnLst>
              <a:rect l="0" t="0" r="r" b="b"/>
              <a:pathLst>
                <a:path w="771" h="726">
                  <a:moveTo>
                    <a:pt x="0" y="0"/>
                  </a:moveTo>
                  <a:lnTo>
                    <a:pt x="0" y="726"/>
                  </a:lnTo>
                  <a:lnTo>
                    <a:pt x="771" y="726"/>
                  </a:lnTo>
                </a:path>
              </a:pathLst>
            </a:custGeom>
            <a:noFill/>
            <a:ln w="38100" cmpd="sng">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37" name="Text Box 8"/>
            <p:cNvSpPr txBox="1">
              <a:spLocks noChangeArrowheads="1"/>
            </p:cNvSpPr>
            <p:nvPr/>
          </p:nvSpPr>
          <p:spPr bwMode="auto">
            <a:xfrm>
              <a:off x="3016" y="2834"/>
              <a:ext cx="2680"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2800">
                  <a:solidFill>
                    <a:srgbClr val="333399"/>
                  </a:solidFill>
                  <a:latin typeface="Arial" panose="020B0604020202020204" pitchFamily="34" charset="0"/>
                  <a:ea typeface="黑体" panose="02010609060101010101" pitchFamily="49" charset="-122"/>
                </a:rPr>
                <a:t>&lt;</a:t>
              </a:r>
              <a:r>
                <a:rPr lang="zh-CN" altLang="en-US" sz="2800">
                  <a:solidFill>
                    <a:srgbClr val="333399"/>
                  </a:solidFill>
                  <a:latin typeface="Arial" panose="020B0604020202020204" pitchFamily="34" charset="0"/>
                  <a:ea typeface="黑体" panose="02010609060101010101" pitchFamily="49" charset="-122"/>
                </a:rPr>
                <a:t>主机</a:t>
              </a:r>
              <a:r>
                <a:rPr lang="en-US" altLang="zh-CN" sz="2800">
                  <a:solidFill>
                    <a:srgbClr val="333399"/>
                  </a:solidFill>
                  <a:latin typeface="Arial" panose="020B0604020202020204" pitchFamily="34" charset="0"/>
                  <a:ea typeface="黑体" panose="02010609060101010101" pitchFamily="49" charset="-122"/>
                </a:rPr>
                <a:t>&gt; </a:t>
              </a:r>
              <a:r>
                <a:rPr lang="zh-CN" altLang="en-US" sz="2800">
                  <a:solidFill>
                    <a:srgbClr val="333399"/>
                  </a:solidFill>
                  <a:latin typeface="Arial" panose="020B0604020202020204" pitchFamily="34" charset="0"/>
                  <a:ea typeface="黑体" panose="02010609060101010101" pitchFamily="49" charset="-122"/>
                </a:rPr>
                <a:t>是存放资源的主机</a:t>
              </a:r>
            </a:p>
            <a:p>
              <a:pPr eaLnBrk="1" hangingPunct="1">
                <a:spcBef>
                  <a:spcPct val="0"/>
                </a:spcBef>
                <a:buClrTx/>
                <a:buFontTx/>
                <a:buNone/>
              </a:pPr>
              <a:r>
                <a:rPr lang="zh-CN" altLang="en-US" sz="2800">
                  <a:solidFill>
                    <a:srgbClr val="333399"/>
                  </a:solidFill>
                  <a:latin typeface="Arial" panose="020B0604020202020204" pitchFamily="34" charset="0"/>
                  <a:ea typeface="黑体" panose="02010609060101010101" pitchFamily="49" charset="-122"/>
                </a:rPr>
                <a:t>在因特网中的域名</a:t>
              </a:r>
            </a:p>
          </p:txBody>
        </p:sp>
      </p:grpSp>
      <p:sp>
        <p:nvSpPr>
          <p:cNvPr id="11" name="Rectangle 2"/>
          <p:cNvSpPr txBox="1">
            <a:spLocks noChangeArrowheads="1"/>
          </p:cNvSpPr>
          <p:nvPr/>
        </p:nvSpPr>
        <p:spPr bwMode="auto">
          <a:xfrm>
            <a:off x="568325" y="842963"/>
            <a:ext cx="3565525"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defRPr/>
            </a:pPr>
            <a:r>
              <a:rPr lang="en-US" altLang="zh-CN" sz="3200" kern="0" smtClean="0"/>
              <a:t>URL </a:t>
            </a:r>
            <a:r>
              <a:rPr lang="zh-CN" altLang="en-US" sz="3200" kern="0" smtClean="0"/>
              <a:t>的一般形式 </a:t>
            </a:r>
            <a:endParaRPr lang="zh-CN" altLang="en-US" sz="3200" kern="0" dirty="0" smtClean="0"/>
          </a:p>
        </p:txBody>
      </p:sp>
      <p:sp>
        <p:nvSpPr>
          <p:cNvPr id="13" name="Rectangle 3"/>
          <p:cNvSpPr txBox="1">
            <a:spLocks noChangeArrowheads="1"/>
          </p:cNvSpPr>
          <p:nvPr/>
        </p:nvSpPr>
        <p:spPr bwMode="auto">
          <a:xfrm>
            <a:off x="512763" y="1795463"/>
            <a:ext cx="8464550" cy="201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eaLnBrk="1" hangingPunct="1">
              <a:buFont typeface="Wingdings" panose="05000000000000000000" pitchFamily="2" charset="2"/>
              <a:buChar char="l"/>
              <a:defRPr/>
            </a:pPr>
            <a:r>
              <a:rPr lang="zh-CN" altLang="en-US" sz="2800" kern="0" dirty="0" smtClean="0"/>
              <a:t>由以冒号隔开的两大部分组成，并且在 </a:t>
            </a:r>
            <a:r>
              <a:rPr lang="en-US" altLang="zh-CN" sz="2800" kern="0" dirty="0" smtClean="0"/>
              <a:t>URL </a:t>
            </a:r>
            <a:r>
              <a:rPr lang="zh-CN" altLang="en-US" sz="2800" kern="0" dirty="0" smtClean="0"/>
              <a:t>中的字符对大写或小写没有要求。</a:t>
            </a:r>
          </a:p>
          <a:p>
            <a:pPr eaLnBrk="1" hangingPunct="1">
              <a:buFont typeface="Wingdings" panose="05000000000000000000" pitchFamily="2" charset="2"/>
              <a:buChar char="l"/>
              <a:defRPr/>
            </a:pPr>
            <a:r>
              <a:rPr lang="en-US" altLang="zh-CN" sz="2800" kern="0" dirty="0" smtClean="0"/>
              <a:t>URL </a:t>
            </a:r>
            <a:r>
              <a:rPr lang="zh-CN" altLang="en-US" sz="2800" kern="0" dirty="0" smtClean="0"/>
              <a:t>的一般形式是：</a:t>
            </a:r>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4294967295"/>
          </p:nvPr>
        </p:nvSpPr>
        <p:spPr bwMode="auto">
          <a:xfrm>
            <a:off x="7162800" y="6245225"/>
            <a:ext cx="19812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C6E5BCED-287C-4F74-B2CD-B3FE47B68E67}" type="slidenum">
              <a:rPr lang="zh-CN" altLang="en-US" sz="1200"/>
              <a:pPr>
                <a:spcBef>
                  <a:spcPct val="0"/>
                </a:spcBef>
                <a:buClrTx/>
                <a:buFontTx/>
                <a:buNone/>
              </a:pPr>
              <a:t>15</a:t>
            </a:fld>
            <a:endParaRPr lang="en-US" altLang="zh-CN" sz="1200"/>
          </a:p>
        </p:txBody>
      </p:sp>
      <p:sp>
        <p:nvSpPr>
          <p:cNvPr id="23555" name="Text Box 4"/>
          <p:cNvSpPr txBox="1">
            <a:spLocks noChangeArrowheads="1"/>
          </p:cNvSpPr>
          <p:nvPr/>
        </p:nvSpPr>
        <p:spPr bwMode="auto">
          <a:xfrm>
            <a:off x="374650" y="3548063"/>
            <a:ext cx="8445500" cy="528637"/>
          </a:xfrm>
          <a:prstGeom prst="rect">
            <a:avLst/>
          </a:prstGeom>
          <a:solidFill>
            <a:srgbClr val="CCEC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2800">
                <a:solidFill>
                  <a:srgbClr val="333399"/>
                </a:solidFill>
                <a:latin typeface="Arial" panose="020B0604020202020204" pitchFamily="34" charset="0"/>
                <a:ea typeface="黑体" panose="02010609060101010101" pitchFamily="49" charset="-122"/>
              </a:rPr>
              <a:t>&lt;URL</a:t>
            </a:r>
            <a:r>
              <a:rPr lang="zh-CN" altLang="en-US" sz="2800">
                <a:solidFill>
                  <a:srgbClr val="333399"/>
                </a:solidFill>
                <a:latin typeface="Arial" panose="020B0604020202020204" pitchFamily="34" charset="0"/>
                <a:ea typeface="黑体" panose="02010609060101010101" pitchFamily="49" charset="-122"/>
              </a:rPr>
              <a:t>的访问方式</a:t>
            </a:r>
            <a:r>
              <a:rPr lang="en-US" altLang="zh-CN" sz="2800">
                <a:solidFill>
                  <a:srgbClr val="333399"/>
                </a:solidFill>
                <a:latin typeface="Arial" panose="020B0604020202020204" pitchFamily="34" charset="0"/>
                <a:ea typeface="黑体" panose="02010609060101010101" pitchFamily="49" charset="-122"/>
              </a:rPr>
              <a:t>&gt;://&lt;</a:t>
            </a:r>
            <a:r>
              <a:rPr lang="zh-CN" altLang="en-US" sz="2800">
                <a:solidFill>
                  <a:srgbClr val="333399"/>
                </a:solidFill>
                <a:latin typeface="Arial" panose="020B0604020202020204" pitchFamily="34" charset="0"/>
                <a:ea typeface="黑体" panose="02010609060101010101" pitchFamily="49" charset="-122"/>
              </a:rPr>
              <a:t>主机</a:t>
            </a:r>
            <a:r>
              <a:rPr lang="en-US" altLang="zh-CN" sz="2800">
                <a:solidFill>
                  <a:srgbClr val="333399"/>
                </a:solidFill>
                <a:latin typeface="Arial" panose="020B0604020202020204" pitchFamily="34" charset="0"/>
                <a:ea typeface="黑体" panose="02010609060101010101" pitchFamily="49" charset="-122"/>
              </a:rPr>
              <a:t>&gt;:&lt;</a:t>
            </a:r>
            <a:r>
              <a:rPr lang="zh-CN" altLang="en-US" sz="2800">
                <a:solidFill>
                  <a:srgbClr val="333399"/>
                </a:solidFill>
                <a:latin typeface="Arial" panose="020B0604020202020204" pitchFamily="34" charset="0"/>
                <a:ea typeface="黑体" panose="02010609060101010101" pitchFamily="49" charset="-122"/>
              </a:rPr>
              <a:t>端口</a:t>
            </a:r>
            <a:r>
              <a:rPr lang="en-US" altLang="zh-CN" sz="2800">
                <a:solidFill>
                  <a:srgbClr val="333399"/>
                </a:solidFill>
                <a:latin typeface="Arial" panose="020B0604020202020204" pitchFamily="34" charset="0"/>
                <a:ea typeface="黑体" panose="02010609060101010101" pitchFamily="49" charset="-122"/>
              </a:rPr>
              <a:t>&gt;/&lt;</a:t>
            </a:r>
            <a:r>
              <a:rPr lang="zh-CN" altLang="en-US" sz="2800">
                <a:solidFill>
                  <a:srgbClr val="333399"/>
                </a:solidFill>
                <a:latin typeface="Arial" panose="020B0604020202020204" pitchFamily="34" charset="0"/>
                <a:ea typeface="黑体" panose="02010609060101010101" pitchFamily="49" charset="-122"/>
              </a:rPr>
              <a:t>路径</a:t>
            </a:r>
            <a:r>
              <a:rPr lang="en-US" altLang="zh-CN" sz="2800">
                <a:solidFill>
                  <a:srgbClr val="333399"/>
                </a:solidFill>
                <a:latin typeface="Arial" panose="020B0604020202020204" pitchFamily="34" charset="0"/>
                <a:ea typeface="黑体" panose="02010609060101010101" pitchFamily="49" charset="-122"/>
              </a:rPr>
              <a:t>&gt;</a:t>
            </a:r>
          </a:p>
        </p:txBody>
      </p:sp>
      <p:grpSp>
        <p:nvGrpSpPr>
          <p:cNvPr id="23556" name="Group 5"/>
          <p:cNvGrpSpPr>
            <a:grpSpLocks/>
          </p:cNvGrpSpPr>
          <p:nvPr/>
        </p:nvGrpSpPr>
        <p:grpSpPr bwMode="auto">
          <a:xfrm>
            <a:off x="4827588" y="4076700"/>
            <a:ext cx="3560762" cy="1693863"/>
            <a:chOff x="3041" y="2568"/>
            <a:chExt cx="2243" cy="1067"/>
          </a:xfrm>
        </p:grpSpPr>
        <p:sp>
          <p:nvSpPr>
            <p:cNvPr id="23560" name="Line 6"/>
            <p:cNvSpPr>
              <a:spLocks noChangeShapeType="1"/>
            </p:cNvSpPr>
            <p:nvPr/>
          </p:nvSpPr>
          <p:spPr bwMode="auto">
            <a:xfrm>
              <a:off x="3107" y="2568"/>
              <a:ext cx="726"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61" name="Text Box 8"/>
            <p:cNvSpPr txBox="1">
              <a:spLocks noChangeArrowheads="1"/>
            </p:cNvSpPr>
            <p:nvPr/>
          </p:nvSpPr>
          <p:spPr bwMode="auto">
            <a:xfrm>
              <a:off x="3041" y="3034"/>
              <a:ext cx="2243"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zh-CN" altLang="en-US" sz="2800">
                  <a:solidFill>
                    <a:srgbClr val="333399"/>
                  </a:solidFill>
                  <a:latin typeface="Arial" panose="020B0604020202020204" pitchFamily="34" charset="0"/>
                  <a:ea typeface="黑体" panose="02010609060101010101" pitchFamily="49" charset="-122"/>
                </a:rPr>
                <a:t>管理资源的进程端口号，省略时取默认值</a:t>
              </a:r>
            </a:p>
          </p:txBody>
        </p:sp>
      </p:grpSp>
      <p:sp>
        <p:nvSpPr>
          <p:cNvPr id="11" name="Rectangle 2"/>
          <p:cNvSpPr txBox="1">
            <a:spLocks noChangeArrowheads="1"/>
          </p:cNvSpPr>
          <p:nvPr/>
        </p:nvSpPr>
        <p:spPr bwMode="auto">
          <a:xfrm>
            <a:off x="568325" y="842963"/>
            <a:ext cx="3565525"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defRPr/>
            </a:pPr>
            <a:r>
              <a:rPr lang="en-US" altLang="zh-CN" sz="3200" kern="0" smtClean="0"/>
              <a:t>URL </a:t>
            </a:r>
            <a:r>
              <a:rPr lang="zh-CN" altLang="en-US" sz="3200" kern="0" smtClean="0"/>
              <a:t>的一般形式 </a:t>
            </a:r>
            <a:endParaRPr lang="zh-CN" altLang="en-US" sz="3200" kern="0" dirty="0" smtClean="0"/>
          </a:p>
        </p:txBody>
      </p:sp>
      <p:cxnSp>
        <p:nvCxnSpPr>
          <p:cNvPr id="23558" name="直接连接符 3"/>
          <p:cNvCxnSpPr>
            <a:cxnSpLocks noChangeShapeType="1"/>
          </p:cNvCxnSpPr>
          <p:nvPr/>
        </p:nvCxnSpPr>
        <p:spPr bwMode="auto">
          <a:xfrm>
            <a:off x="5508625" y="4076700"/>
            <a:ext cx="0" cy="739775"/>
          </a:xfrm>
          <a:prstGeom prst="line">
            <a:avLst/>
          </a:prstGeom>
          <a:noFill/>
          <a:ln w="44450" algn="ctr">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Rectangle 3"/>
          <p:cNvSpPr txBox="1">
            <a:spLocks noChangeArrowheads="1"/>
          </p:cNvSpPr>
          <p:nvPr/>
        </p:nvSpPr>
        <p:spPr bwMode="auto">
          <a:xfrm>
            <a:off x="512763" y="1795463"/>
            <a:ext cx="8464550" cy="201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eaLnBrk="1" hangingPunct="1">
              <a:buFont typeface="Wingdings" panose="05000000000000000000" pitchFamily="2" charset="2"/>
              <a:buChar char="l"/>
              <a:defRPr/>
            </a:pPr>
            <a:r>
              <a:rPr lang="zh-CN" altLang="en-US" sz="2800" kern="0" dirty="0" smtClean="0"/>
              <a:t>由以冒号隔开的两大部分组成，并且在 </a:t>
            </a:r>
            <a:r>
              <a:rPr lang="en-US" altLang="zh-CN" sz="2800" kern="0" dirty="0" smtClean="0"/>
              <a:t>URL </a:t>
            </a:r>
            <a:r>
              <a:rPr lang="zh-CN" altLang="en-US" sz="2800" kern="0" dirty="0" smtClean="0"/>
              <a:t>中的字符对大写或小写没有要求。</a:t>
            </a:r>
          </a:p>
          <a:p>
            <a:pPr eaLnBrk="1" hangingPunct="1">
              <a:buFont typeface="Wingdings" panose="05000000000000000000" pitchFamily="2" charset="2"/>
              <a:buChar char="l"/>
              <a:defRPr/>
            </a:pPr>
            <a:r>
              <a:rPr lang="en-US" altLang="zh-CN" sz="2800" kern="0" dirty="0" smtClean="0"/>
              <a:t>URL </a:t>
            </a:r>
            <a:r>
              <a:rPr lang="zh-CN" altLang="en-US" sz="2800" kern="0" dirty="0" smtClean="0"/>
              <a:t>的一般形式是：</a:t>
            </a:r>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a:spLocks noGrp="1"/>
          </p:cNvSpPr>
          <p:nvPr>
            <p:ph type="sldNum" sz="quarter" idx="4294967295"/>
          </p:nvPr>
        </p:nvSpPr>
        <p:spPr bwMode="auto">
          <a:xfrm>
            <a:off x="7162800" y="6245225"/>
            <a:ext cx="19812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A02237A0-E5F5-4551-8000-8BB9E3B4A9CF}" type="slidenum">
              <a:rPr lang="zh-CN" altLang="en-US" sz="1200"/>
              <a:pPr>
                <a:spcBef>
                  <a:spcPct val="0"/>
                </a:spcBef>
                <a:buClrTx/>
                <a:buFontTx/>
                <a:buNone/>
              </a:pPr>
              <a:t>16</a:t>
            </a:fld>
            <a:endParaRPr lang="en-US" altLang="zh-CN" sz="1200"/>
          </a:p>
        </p:txBody>
      </p:sp>
      <p:sp>
        <p:nvSpPr>
          <p:cNvPr id="24579" name="Text Box 4"/>
          <p:cNvSpPr txBox="1">
            <a:spLocks noChangeArrowheads="1"/>
          </p:cNvSpPr>
          <p:nvPr/>
        </p:nvSpPr>
        <p:spPr bwMode="auto">
          <a:xfrm>
            <a:off x="374650" y="3548063"/>
            <a:ext cx="8445500" cy="528637"/>
          </a:xfrm>
          <a:prstGeom prst="rect">
            <a:avLst/>
          </a:prstGeom>
          <a:solidFill>
            <a:srgbClr val="CCEC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2800">
                <a:solidFill>
                  <a:srgbClr val="333399"/>
                </a:solidFill>
                <a:latin typeface="Arial" panose="020B0604020202020204" pitchFamily="34" charset="0"/>
                <a:ea typeface="黑体" panose="02010609060101010101" pitchFamily="49" charset="-122"/>
              </a:rPr>
              <a:t>&lt;URL</a:t>
            </a:r>
            <a:r>
              <a:rPr lang="zh-CN" altLang="en-US" sz="2800">
                <a:solidFill>
                  <a:srgbClr val="333399"/>
                </a:solidFill>
                <a:latin typeface="Arial" panose="020B0604020202020204" pitchFamily="34" charset="0"/>
                <a:ea typeface="黑体" panose="02010609060101010101" pitchFamily="49" charset="-122"/>
              </a:rPr>
              <a:t>的访问方式</a:t>
            </a:r>
            <a:r>
              <a:rPr lang="en-US" altLang="zh-CN" sz="2800">
                <a:solidFill>
                  <a:srgbClr val="333399"/>
                </a:solidFill>
                <a:latin typeface="Arial" panose="020B0604020202020204" pitchFamily="34" charset="0"/>
                <a:ea typeface="黑体" panose="02010609060101010101" pitchFamily="49" charset="-122"/>
              </a:rPr>
              <a:t>&gt;://&lt;</a:t>
            </a:r>
            <a:r>
              <a:rPr lang="zh-CN" altLang="en-US" sz="2800">
                <a:solidFill>
                  <a:srgbClr val="333399"/>
                </a:solidFill>
                <a:latin typeface="Arial" panose="020B0604020202020204" pitchFamily="34" charset="0"/>
                <a:ea typeface="黑体" panose="02010609060101010101" pitchFamily="49" charset="-122"/>
              </a:rPr>
              <a:t>主机</a:t>
            </a:r>
            <a:r>
              <a:rPr lang="en-US" altLang="zh-CN" sz="2800">
                <a:solidFill>
                  <a:srgbClr val="333399"/>
                </a:solidFill>
                <a:latin typeface="Arial" panose="020B0604020202020204" pitchFamily="34" charset="0"/>
                <a:ea typeface="黑体" panose="02010609060101010101" pitchFamily="49" charset="-122"/>
              </a:rPr>
              <a:t>&gt;:&lt;</a:t>
            </a:r>
            <a:r>
              <a:rPr lang="zh-CN" altLang="en-US" sz="2800">
                <a:solidFill>
                  <a:srgbClr val="333399"/>
                </a:solidFill>
                <a:latin typeface="Arial" panose="020B0604020202020204" pitchFamily="34" charset="0"/>
                <a:ea typeface="黑体" panose="02010609060101010101" pitchFamily="49" charset="-122"/>
              </a:rPr>
              <a:t>端口</a:t>
            </a:r>
            <a:r>
              <a:rPr lang="en-US" altLang="zh-CN" sz="2800">
                <a:solidFill>
                  <a:srgbClr val="333399"/>
                </a:solidFill>
                <a:latin typeface="Arial" panose="020B0604020202020204" pitchFamily="34" charset="0"/>
                <a:ea typeface="黑体" panose="02010609060101010101" pitchFamily="49" charset="-122"/>
              </a:rPr>
              <a:t>&gt;/&lt;</a:t>
            </a:r>
            <a:r>
              <a:rPr lang="zh-CN" altLang="en-US" sz="2800">
                <a:solidFill>
                  <a:srgbClr val="333399"/>
                </a:solidFill>
                <a:latin typeface="Arial" panose="020B0604020202020204" pitchFamily="34" charset="0"/>
                <a:ea typeface="黑体" panose="02010609060101010101" pitchFamily="49" charset="-122"/>
              </a:rPr>
              <a:t>路径</a:t>
            </a:r>
            <a:r>
              <a:rPr lang="en-US" altLang="zh-CN" sz="2800">
                <a:solidFill>
                  <a:srgbClr val="333399"/>
                </a:solidFill>
                <a:latin typeface="Arial" panose="020B0604020202020204" pitchFamily="34" charset="0"/>
                <a:ea typeface="黑体" panose="02010609060101010101" pitchFamily="49" charset="-122"/>
              </a:rPr>
              <a:t>&gt;</a:t>
            </a:r>
          </a:p>
        </p:txBody>
      </p:sp>
      <p:grpSp>
        <p:nvGrpSpPr>
          <p:cNvPr id="24580" name="Group 5"/>
          <p:cNvGrpSpPr>
            <a:grpSpLocks/>
          </p:cNvGrpSpPr>
          <p:nvPr/>
        </p:nvGrpSpPr>
        <p:grpSpPr bwMode="auto">
          <a:xfrm>
            <a:off x="5170488" y="4065588"/>
            <a:ext cx="3344862" cy="1704975"/>
            <a:chOff x="3257" y="2561"/>
            <a:chExt cx="2107" cy="1074"/>
          </a:xfrm>
        </p:grpSpPr>
        <p:sp>
          <p:nvSpPr>
            <p:cNvPr id="24584" name="Line 6"/>
            <p:cNvSpPr>
              <a:spLocks noChangeShapeType="1"/>
            </p:cNvSpPr>
            <p:nvPr/>
          </p:nvSpPr>
          <p:spPr bwMode="auto">
            <a:xfrm>
              <a:off x="3833" y="2561"/>
              <a:ext cx="726"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85" name="Text Box 8"/>
            <p:cNvSpPr txBox="1">
              <a:spLocks noChangeArrowheads="1"/>
            </p:cNvSpPr>
            <p:nvPr/>
          </p:nvSpPr>
          <p:spPr bwMode="auto">
            <a:xfrm>
              <a:off x="3257" y="3034"/>
              <a:ext cx="2107"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zh-CN" altLang="en-US" sz="2800">
                  <a:solidFill>
                    <a:srgbClr val="333399"/>
                  </a:solidFill>
                  <a:latin typeface="Arial" panose="020B0604020202020204" pitchFamily="34" charset="0"/>
                  <a:ea typeface="黑体" panose="02010609060101010101" pitchFamily="49" charset="-122"/>
                </a:rPr>
                <a:t>资源的目录位置和名称，可省略</a:t>
              </a:r>
            </a:p>
          </p:txBody>
        </p:sp>
      </p:grpSp>
      <p:sp>
        <p:nvSpPr>
          <p:cNvPr id="11" name="Rectangle 2"/>
          <p:cNvSpPr txBox="1">
            <a:spLocks noChangeArrowheads="1"/>
          </p:cNvSpPr>
          <p:nvPr/>
        </p:nvSpPr>
        <p:spPr bwMode="auto">
          <a:xfrm>
            <a:off x="568325" y="842963"/>
            <a:ext cx="3565525"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defRPr/>
            </a:pPr>
            <a:r>
              <a:rPr lang="en-US" altLang="zh-CN" sz="3200" kern="0" smtClean="0"/>
              <a:t>URL </a:t>
            </a:r>
            <a:r>
              <a:rPr lang="zh-CN" altLang="en-US" sz="3200" kern="0" smtClean="0"/>
              <a:t>的一般形式 </a:t>
            </a:r>
            <a:endParaRPr lang="zh-CN" altLang="en-US" sz="3200" kern="0" dirty="0" smtClean="0"/>
          </a:p>
        </p:txBody>
      </p:sp>
      <p:cxnSp>
        <p:nvCxnSpPr>
          <p:cNvPr id="24582" name="直接连接符 3"/>
          <p:cNvCxnSpPr>
            <a:cxnSpLocks noChangeShapeType="1"/>
          </p:cNvCxnSpPr>
          <p:nvPr/>
        </p:nvCxnSpPr>
        <p:spPr bwMode="auto">
          <a:xfrm>
            <a:off x="6553200" y="4076700"/>
            <a:ext cx="0" cy="739775"/>
          </a:xfrm>
          <a:prstGeom prst="line">
            <a:avLst/>
          </a:prstGeom>
          <a:noFill/>
          <a:ln w="44450" algn="ctr">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Rectangle 3"/>
          <p:cNvSpPr txBox="1">
            <a:spLocks noChangeArrowheads="1"/>
          </p:cNvSpPr>
          <p:nvPr/>
        </p:nvSpPr>
        <p:spPr bwMode="auto">
          <a:xfrm>
            <a:off x="512763" y="1795463"/>
            <a:ext cx="8464550" cy="201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eaLnBrk="1" hangingPunct="1">
              <a:buFont typeface="Wingdings" panose="05000000000000000000" pitchFamily="2" charset="2"/>
              <a:buChar char="l"/>
              <a:defRPr/>
            </a:pPr>
            <a:r>
              <a:rPr lang="zh-CN" altLang="en-US" sz="2800" kern="0" dirty="0" smtClean="0"/>
              <a:t>由以冒号隔开的两大部分组成，并且在 </a:t>
            </a:r>
            <a:r>
              <a:rPr lang="en-US" altLang="zh-CN" sz="2800" kern="0" dirty="0" smtClean="0"/>
              <a:t>URL </a:t>
            </a:r>
            <a:r>
              <a:rPr lang="zh-CN" altLang="en-US" sz="2800" kern="0" dirty="0" smtClean="0"/>
              <a:t>中的字符对大写或小写没有要求。</a:t>
            </a:r>
          </a:p>
          <a:p>
            <a:pPr eaLnBrk="1" hangingPunct="1">
              <a:buFont typeface="Wingdings" panose="05000000000000000000" pitchFamily="2" charset="2"/>
              <a:buChar char="l"/>
              <a:defRPr/>
            </a:pPr>
            <a:r>
              <a:rPr lang="en-US" altLang="zh-CN" sz="2800" kern="0" dirty="0" smtClean="0"/>
              <a:t>URL </a:t>
            </a:r>
            <a:r>
              <a:rPr lang="zh-CN" altLang="en-US" sz="2800" kern="0" dirty="0" smtClean="0"/>
              <a:t>的一般形式是：</a:t>
            </a:r>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1330325" y="2457450"/>
            <a:ext cx="5832475" cy="792163"/>
          </a:xfrm>
          <a:prstGeom prst="rect">
            <a:avLst/>
          </a:prstGeom>
          <a:solidFill>
            <a:srgbClr val="CCEC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1800">
              <a:solidFill>
                <a:srgbClr val="002060"/>
              </a:solidFill>
            </a:endParaRPr>
          </a:p>
        </p:txBody>
      </p:sp>
      <p:sp>
        <p:nvSpPr>
          <p:cNvPr id="25603" name="Rectangle 3"/>
          <p:cNvSpPr>
            <a:spLocks noGrp="1" noChangeArrowheads="1"/>
          </p:cNvSpPr>
          <p:nvPr>
            <p:ph type="title"/>
          </p:nvPr>
        </p:nvSpPr>
        <p:spPr>
          <a:xfrm>
            <a:off x="574675" y="836613"/>
            <a:ext cx="3925888" cy="684212"/>
          </a:xfrm>
        </p:spPr>
        <p:txBody>
          <a:bodyPr/>
          <a:lstStyle/>
          <a:p>
            <a:pPr eaLnBrk="1" hangingPunct="1"/>
            <a:r>
              <a:rPr lang="zh-CN" altLang="en-US" sz="3200" smtClean="0"/>
              <a:t>使用 </a:t>
            </a:r>
            <a:r>
              <a:rPr lang="en-US" altLang="zh-CN" sz="3200" smtClean="0"/>
              <a:t>HTTP </a:t>
            </a:r>
            <a:r>
              <a:rPr lang="zh-CN" altLang="en-US" sz="3200" smtClean="0"/>
              <a:t>的 </a:t>
            </a:r>
            <a:r>
              <a:rPr lang="en-US" altLang="zh-CN" sz="3200" smtClean="0"/>
              <a:t>URL</a:t>
            </a:r>
          </a:p>
        </p:txBody>
      </p:sp>
      <p:sp>
        <p:nvSpPr>
          <p:cNvPr id="23557" name="Rectangle 4"/>
          <p:cNvSpPr>
            <a:spLocks noGrp="1" noChangeArrowheads="1"/>
          </p:cNvSpPr>
          <p:nvPr>
            <p:ph idx="1"/>
          </p:nvPr>
        </p:nvSpPr>
        <p:spPr>
          <a:xfrm>
            <a:off x="419100" y="1770063"/>
            <a:ext cx="8001000" cy="1419225"/>
          </a:xfrm>
        </p:spPr>
        <p:txBody>
          <a:bodyPr/>
          <a:lstStyle/>
          <a:p>
            <a:pPr eaLnBrk="1" hangingPunct="1">
              <a:buFont typeface="Wingdings" panose="05000000000000000000" pitchFamily="2" charset="2"/>
              <a:buChar char="l"/>
              <a:defRPr/>
            </a:pPr>
            <a:r>
              <a:rPr lang="zh-CN" altLang="en-US" sz="2600" dirty="0" smtClean="0"/>
              <a:t>使用 </a:t>
            </a:r>
            <a:r>
              <a:rPr lang="en-US" altLang="zh-CN" sz="2600" dirty="0" smtClean="0"/>
              <a:t>HTTP </a:t>
            </a:r>
            <a:r>
              <a:rPr lang="zh-CN" altLang="en-US" sz="2600" dirty="0" smtClean="0"/>
              <a:t>的 </a:t>
            </a:r>
            <a:r>
              <a:rPr lang="en-US" altLang="zh-CN" sz="2600" dirty="0" smtClean="0"/>
              <a:t>URL </a:t>
            </a:r>
            <a:r>
              <a:rPr lang="zh-CN" altLang="en-US" sz="2600" dirty="0" smtClean="0"/>
              <a:t>的一般形式</a:t>
            </a:r>
          </a:p>
          <a:p>
            <a:pPr marL="0" indent="0" eaLnBrk="1" hangingPunct="1">
              <a:spcBef>
                <a:spcPct val="50000"/>
              </a:spcBef>
              <a:buFont typeface="Wingdings" panose="05000000000000000000" pitchFamily="2" charset="2"/>
              <a:buNone/>
              <a:defRPr/>
            </a:pPr>
            <a:r>
              <a:rPr lang="zh-CN" altLang="en-US" dirty="0"/>
              <a:t> </a:t>
            </a:r>
            <a:r>
              <a:rPr lang="zh-CN" altLang="en-US" dirty="0" smtClean="0"/>
              <a:t>       </a:t>
            </a:r>
            <a:r>
              <a:rPr lang="en-US" altLang="zh-CN" sz="2600" dirty="0" smtClean="0"/>
              <a:t>http://&lt;</a:t>
            </a:r>
            <a:r>
              <a:rPr lang="zh-CN" altLang="en-US" sz="2600" dirty="0" smtClean="0"/>
              <a:t>主机</a:t>
            </a:r>
            <a:r>
              <a:rPr lang="en-US" altLang="zh-CN" sz="2600" dirty="0" smtClean="0"/>
              <a:t>&gt;:&lt;</a:t>
            </a:r>
            <a:r>
              <a:rPr lang="zh-CN" altLang="en-US" sz="2600" dirty="0" smtClean="0"/>
              <a:t>端口</a:t>
            </a:r>
            <a:r>
              <a:rPr lang="en-US" altLang="zh-CN" sz="2600" dirty="0" smtClean="0"/>
              <a:t>&gt;/&lt;</a:t>
            </a:r>
            <a:r>
              <a:rPr lang="zh-CN" altLang="en-US" sz="2600" dirty="0" smtClean="0"/>
              <a:t>路径</a:t>
            </a:r>
            <a:r>
              <a:rPr lang="en-US" altLang="zh-CN" sz="2600" dirty="0" smtClean="0"/>
              <a:t>&gt;</a:t>
            </a:r>
            <a:r>
              <a:rPr lang="en-US" altLang="zh-CN" dirty="0" smtClean="0"/>
              <a:t> </a:t>
            </a:r>
            <a:endParaRPr lang="en-US" altLang="zh-CN" sz="2600" dirty="0" smtClean="0"/>
          </a:p>
        </p:txBody>
      </p:sp>
      <p:sp>
        <p:nvSpPr>
          <p:cNvPr id="25605" name="灯片编号占位符 5"/>
          <p:cNvSpPr>
            <a:spLocks noGrp="1"/>
          </p:cNvSpPr>
          <p:nvPr>
            <p:ph type="sldNum" sz="quarter" idx="4294967295"/>
          </p:nvPr>
        </p:nvSpPr>
        <p:spPr bwMode="auto">
          <a:xfrm>
            <a:off x="7162800" y="6245225"/>
            <a:ext cx="19812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703E8D1D-1275-47C6-90AE-B1D440BF8E7A}" type="slidenum">
              <a:rPr lang="zh-CN" altLang="en-US" sz="1200"/>
              <a:pPr>
                <a:spcBef>
                  <a:spcPct val="0"/>
                </a:spcBef>
                <a:buClrTx/>
                <a:buFontTx/>
                <a:buNone/>
              </a:pPr>
              <a:t>17</a:t>
            </a:fld>
            <a:endParaRPr lang="en-US" altLang="zh-CN" sz="1200"/>
          </a:p>
        </p:txBody>
      </p:sp>
      <p:grpSp>
        <p:nvGrpSpPr>
          <p:cNvPr id="25606" name="Group 5"/>
          <p:cNvGrpSpPr>
            <a:grpSpLocks/>
          </p:cNvGrpSpPr>
          <p:nvPr/>
        </p:nvGrpSpPr>
        <p:grpSpPr bwMode="auto">
          <a:xfrm>
            <a:off x="2268538" y="2457450"/>
            <a:ext cx="466725" cy="1081088"/>
            <a:chOff x="1156" y="1570"/>
            <a:chExt cx="335" cy="681"/>
          </a:xfrm>
        </p:grpSpPr>
        <p:sp>
          <p:nvSpPr>
            <p:cNvPr id="25609" name="Rectangle 6"/>
            <p:cNvSpPr>
              <a:spLocks noChangeArrowheads="1"/>
            </p:cNvSpPr>
            <p:nvPr/>
          </p:nvSpPr>
          <p:spPr bwMode="auto">
            <a:xfrm>
              <a:off x="1156" y="1570"/>
              <a:ext cx="335" cy="361"/>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25610" name="Line 7"/>
            <p:cNvSpPr>
              <a:spLocks noChangeShapeType="1"/>
            </p:cNvSpPr>
            <p:nvPr/>
          </p:nvSpPr>
          <p:spPr bwMode="auto">
            <a:xfrm flipV="1">
              <a:off x="1338" y="1933"/>
              <a:ext cx="0" cy="318"/>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5607" name="Text Box 8"/>
          <p:cNvSpPr txBox="1">
            <a:spLocks noChangeArrowheads="1"/>
          </p:cNvSpPr>
          <p:nvPr/>
        </p:nvSpPr>
        <p:spPr bwMode="auto">
          <a:xfrm>
            <a:off x="395288" y="3624263"/>
            <a:ext cx="4806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zh-CN" altLang="en-US" sz="2800">
                <a:solidFill>
                  <a:srgbClr val="333399"/>
                </a:solidFill>
                <a:latin typeface="Tahoma" panose="020B0604030504040204" pitchFamily="34" charset="0"/>
                <a:ea typeface="黑体" panose="02010609060101010101" pitchFamily="49" charset="-122"/>
              </a:rPr>
              <a:t>冒号和两个斜线是规定的格式</a:t>
            </a:r>
          </a:p>
        </p:txBody>
      </p:sp>
      <p:sp>
        <p:nvSpPr>
          <p:cNvPr id="25608" name="文本框 1"/>
          <p:cNvSpPr txBox="1">
            <a:spLocks noChangeArrowheads="1"/>
          </p:cNvSpPr>
          <p:nvPr/>
        </p:nvSpPr>
        <p:spPr bwMode="auto">
          <a:xfrm>
            <a:off x="1187450" y="4213225"/>
            <a:ext cx="7380288"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nSpc>
                <a:spcPct val="150000"/>
              </a:lnSpc>
            </a:pPr>
            <a:r>
              <a:rPr lang="en-US" altLang="zh-CN" sz="2800">
                <a:hlinkClick r:id="rId2"/>
              </a:rPr>
              <a:t>http://www.ifeng.com</a:t>
            </a:r>
            <a:endParaRPr lang="en-US" altLang="zh-CN" sz="2800"/>
          </a:p>
          <a:p>
            <a:pPr>
              <a:lnSpc>
                <a:spcPct val="150000"/>
              </a:lnSpc>
            </a:pPr>
            <a:r>
              <a:rPr lang="en-US" altLang="zh-CN" sz="2800">
                <a:hlinkClick r:id="rId3"/>
              </a:rPr>
              <a:t>http://www.cies.hhu.edu.cn</a:t>
            </a:r>
            <a:endParaRPr lang="en-US" altLang="zh-CN" sz="2800"/>
          </a:p>
          <a:p>
            <a:pPr>
              <a:lnSpc>
                <a:spcPct val="150000"/>
              </a:lnSpc>
            </a:pPr>
            <a:r>
              <a:rPr lang="en-US" altLang="zh-CN" sz="2800"/>
              <a:t>http://127.0.0.1:7001/mis/index.jsp</a:t>
            </a:r>
            <a:endParaRPr lang="zh-CN" altLang="en-US" sz="2800"/>
          </a:p>
        </p:txBody>
      </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title"/>
          </p:nvPr>
        </p:nvSpPr>
        <p:spPr>
          <a:xfrm>
            <a:off x="574675" y="836613"/>
            <a:ext cx="2052638" cy="684212"/>
          </a:xfrm>
        </p:spPr>
        <p:txBody>
          <a:bodyPr/>
          <a:lstStyle/>
          <a:p>
            <a:pPr eaLnBrk="1" hangingPunct="1"/>
            <a:r>
              <a:rPr lang="en-US" altLang="zh-CN" smtClean="0">
                <a:solidFill>
                  <a:srgbClr val="000099"/>
                </a:solidFill>
              </a:rPr>
              <a:t>HTTP</a:t>
            </a:r>
          </a:p>
        </p:txBody>
      </p:sp>
      <p:sp>
        <p:nvSpPr>
          <p:cNvPr id="26627" name="灯片编号占位符 5"/>
          <p:cNvSpPr>
            <a:spLocks noGrp="1"/>
          </p:cNvSpPr>
          <p:nvPr>
            <p:ph type="sldNum" sz="quarter" idx="4294967295"/>
          </p:nvPr>
        </p:nvSpPr>
        <p:spPr bwMode="auto">
          <a:xfrm>
            <a:off x="7162800" y="6245225"/>
            <a:ext cx="19812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AFF397F1-535D-45B9-A550-EFA4776FF9AD}" type="slidenum">
              <a:rPr lang="zh-CN" altLang="en-US" sz="1200"/>
              <a:pPr>
                <a:spcBef>
                  <a:spcPct val="0"/>
                </a:spcBef>
                <a:buClrTx/>
                <a:buFontTx/>
                <a:buNone/>
              </a:pPr>
              <a:t>18</a:t>
            </a:fld>
            <a:endParaRPr lang="en-US" altLang="zh-CN" sz="1200"/>
          </a:p>
        </p:txBody>
      </p:sp>
      <p:sp>
        <p:nvSpPr>
          <p:cNvPr id="26628" name="矩形 2"/>
          <p:cNvSpPr>
            <a:spLocks noChangeArrowheads="1"/>
          </p:cNvSpPr>
          <p:nvPr/>
        </p:nvSpPr>
        <p:spPr bwMode="auto">
          <a:xfrm>
            <a:off x="468313" y="1651000"/>
            <a:ext cx="84963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a:buFont typeface="Wingdings" panose="05000000000000000000" pitchFamily="2" charset="2"/>
              <a:buChar char="l"/>
            </a:pPr>
            <a:r>
              <a:rPr lang="en-US" altLang="zh-CN" sz="2800" b="1">
                <a:solidFill>
                  <a:srgbClr val="000000"/>
                </a:solidFill>
                <a:latin typeface="仿宋" panose="02010609060101010101" pitchFamily="49" charset="-122"/>
                <a:ea typeface="仿宋" panose="02010609060101010101" pitchFamily="49" charset="-122"/>
              </a:rPr>
              <a:t>HTTP</a:t>
            </a:r>
            <a:r>
              <a:rPr lang="zh-CN" altLang="en-US" sz="2800" b="1">
                <a:solidFill>
                  <a:srgbClr val="000000"/>
                </a:solidFill>
                <a:latin typeface="仿宋" panose="02010609060101010101" pitchFamily="49" charset="-122"/>
                <a:ea typeface="仿宋" panose="02010609060101010101" pitchFamily="49" charset="-122"/>
              </a:rPr>
              <a:t>协议是</a:t>
            </a:r>
            <a:r>
              <a:rPr lang="en-US" altLang="zh-CN" sz="2800" b="1">
                <a:solidFill>
                  <a:srgbClr val="000000"/>
                </a:solidFill>
                <a:latin typeface="仿宋" panose="02010609060101010101" pitchFamily="49" charset="-122"/>
                <a:ea typeface="仿宋" panose="02010609060101010101" pitchFamily="49" charset="-122"/>
              </a:rPr>
              <a:t>Hyper Text Transfer Protocol</a:t>
            </a:r>
            <a:r>
              <a:rPr lang="zh-CN" altLang="en-US" sz="2800" b="1">
                <a:solidFill>
                  <a:srgbClr val="000000"/>
                </a:solidFill>
                <a:latin typeface="仿宋" panose="02010609060101010101" pitchFamily="49" charset="-122"/>
                <a:ea typeface="仿宋" panose="02010609060101010101" pitchFamily="49" charset="-122"/>
              </a:rPr>
              <a:t>（超文本传输协议）的缩写</a:t>
            </a:r>
            <a:r>
              <a:rPr lang="en-US" altLang="zh-CN" sz="2800" b="1">
                <a:solidFill>
                  <a:srgbClr val="000000"/>
                </a:solidFill>
                <a:latin typeface="仿宋" panose="02010609060101010101" pitchFamily="49" charset="-122"/>
                <a:ea typeface="仿宋" panose="02010609060101010101" pitchFamily="49" charset="-122"/>
              </a:rPr>
              <a:t>,</a:t>
            </a:r>
            <a:r>
              <a:rPr lang="zh-CN" altLang="en-US" sz="2800" b="1">
                <a:solidFill>
                  <a:srgbClr val="000000"/>
                </a:solidFill>
                <a:latin typeface="仿宋" panose="02010609060101010101" pitchFamily="49" charset="-122"/>
                <a:ea typeface="仿宋" panose="02010609060101010101" pitchFamily="49" charset="-122"/>
              </a:rPr>
              <a:t>是用于从万维网（</a:t>
            </a:r>
            <a:r>
              <a:rPr lang="en-US" altLang="zh-CN" sz="2800" b="1">
                <a:solidFill>
                  <a:srgbClr val="000000"/>
                </a:solidFill>
                <a:latin typeface="仿宋" panose="02010609060101010101" pitchFamily="49" charset="-122"/>
                <a:ea typeface="仿宋" panose="02010609060101010101" pitchFamily="49" charset="-122"/>
              </a:rPr>
              <a:t>WWW:World Wide Web </a:t>
            </a:r>
            <a:r>
              <a:rPr lang="zh-CN" altLang="en-US" sz="2800" b="1">
                <a:solidFill>
                  <a:srgbClr val="000000"/>
                </a:solidFill>
                <a:latin typeface="仿宋" panose="02010609060101010101" pitchFamily="49" charset="-122"/>
                <a:ea typeface="仿宋" panose="02010609060101010101" pitchFamily="49" charset="-122"/>
              </a:rPr>
              <a:t>）服务器传输超文本到本地浏览器的传送协议。基于</a:t>
            </a:r>
            <a:r>
              <a:rPr lang="en-US" altLang="zh-CN" sz="2800" b="1">
                <a:solidFill>
                  <a:srgbClr val="000000"/>
                </a:solidFill>
                <a:latin typeface="仿宋" panose="02010609060101010101" pitchFamily="49" charset="-122"/>
                <a:ea typeface="仿宋" panose="02010609060101010101" pitchFamily="49" charset="-122"/>
              </a:rPr>
              <a:t>TCP</a:t>
            </a:r>
            <a:r>
              <a:rPr lang="zh-CN" altLang="en-US" sz="2800" b="1">
                <a:solidFill>
                  <a:srgbClr val="000000"/>
                </a:solidFill>
                <a:latin typeface="仿宋" panose="02010609060101010101" pitchFamily="49" charset="-122"/>
                <a:ea typeface="仿宋" panose="02010609060101010101" pitchFamily="49" charset="-122"/>
              </a:rPr>
              <a:t>协议。</a:t>
            </a:r>
          </a:p>
        </p:txBody>
      </p:sp>
      <p:sp>
        <p:nvSpPr>
          <p:cNvPr id="26629" name="矩形 3"/>
          <p:cNvSpPr>
            <a:spLocks noChangeArrowheads="1"/>
          </p:cNvSpPr>
          <p:nvPr/>
        </p:nvSpPr>
        <p:spPr bwMode="auto">
          <a:xfrm>
            <a:off x="328613" y="3595688"/>
            <a:ext cx="86360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a:buFont typeface="Wingdings" panose="05000000000000000000" pitchFamily="2" charset="2"/>
              <a:buChar char="l"/>
            </a:pPr>
            <a:r>
              <a:rPr lang="en-US" altLang="zh-CN" sz="2800" b="1">
                <a:solidFill>
                  <a:srgbClr val="000000"/>
                </a:solidFill>
                <a:latin typeface="仿宋" panose="02010609060101010101" pitchFamily="49" charset="-122"/>
                <a:ea typeface="仿宋" panose="02010609060101010101" pitchFamily="49" charset="-122"/>
              </a:rPr>
              <a:t>HTTP</a:t>
            </a:r>
            <a:r>
              <a:rPr lang="zh-CN" altLang="en-US" sz="2800" b="1">
                <a:solidFill>
                  <a:srgbClr val="000000"/>
                </a:solidFill>
                <a:latin typeface="仿宋" panose="02010609060101010101" pitchFamily="49" charset="-122"/>
                <a:ea typeface="仿宋" panose="02010609060101010101" pitchFamily="49" charset="-122"/>
              </a:rPr>
              <a:t>协议工作于客户端</a:t>
            </a:r>
            <a:r>
              <a:rPr lang="en-US" altLang="zh-CN" sz="2800" b="1">
                <a:solidFill>
                  <a:srgbClr val="000000"/>
                </a:solidFill>
                <a:latin typeface="仿宋" panose="02010609060101010101" pitchFamily="49" charset="-122"/>
                <a:ea typeface="仿宋" panose="02010609060101010101" pitchFamily="49" charset="-122"/>
              </a:rPr>
              <a:t>-</a:t>
            </a:r>
            <a:r>
              <a:rPr lang="zh-CN" altLang="en-US" sz="2800" b="1">
                <a:solidFill>
                  <a:srgbClr val="000000"/>
                </a:solidFill>
                <a:latin typeface="仿宋" panose="02010609060101010101" pitchFamily="49" charset="-122"/>
                <a:ea typeface="仿宋" panose="02010609060101010101" pitchFamily="49" charset="-122"/>
              </a:rPr>
              <a:t>服务端架构为上。浏览器作为</a:t>
            </a:r>
            <a:r>
              <a:rPr lang="en-US" altLang="zh-CN" sz="2800" b="1">
                <a:solidFill>
                  <a:srgbClr val="000000"/>
                </a:solidFill>
                <a:latin typeface="仿宋" panose="02010609060101010101" pitchFamily="49" charset="-122"/>
                <a:ea typeface="仿宋" panose="02010609060101010101" pitchFamily="49" charset="-122"/>
              </a:rPr>
              <a:t>HTTP</a:t>
            </a:r>
            <a:r>
              <a:rPr lang="zh-CN" altLang="en-US" sz="2800" b="1">
                <a:solidFill>
                  <a:srgbClr val="000000"/>
                </a:solidFill>
                <a:latin typeface="仿宋" panose="02010609060101010101" pitchFamily="49" charset="-122"/>
                <a:ea typeface="仿宋" panose="02010609060101010101" pitchFamily="49" charset="-122"/>
              </a:rPr>
              <a:t>客户端通过</a:t>
            </a:r>
            <a:r>
              <a:rPr lang="en-US" altLang="zh-CN" sz="2800" b="1">
                <a:solidFill>
                  <a:srgbClr val="000000"/>
                </a:solidFill>
                <a:latin typeface="仿宋" panose="02010609060101010101" pitchFamily="49" charset="-122"/>
                <a:ea typeface="仿宋" panose="02010609060101010101" pitchFamily="49" charset="-122"/>
              </a:rPr>
              <a:t>URL</a:t>
            </a:r>
            <a:r>
              <a:rPr lang="zh-CN" altLang="en-US" sz="2800" b="1">
                <a:solidFill>
                  <a:srgbClr val="000000"/>
                </a:solidFill>
                <a:latin typeface="仿宋" panose="02010609060101010101" pitchFamily="49" charset="-122"/>
                <a:ea typeface="仿宋" panose="02010609060101010101" pitchFamily="49" charset="-122"/>
              </a:rPr>
              <a:t>向</a:t>
            </a:r>
            <a:r>
              <a:rPr lang="en-US" altLang="zh-CN" sz="2800" b="1">
                <a:solidFill>
                  <a:srgbClr val="000000"/>
                </a:solidFill>
                <a:latin typeface="仿宋" panose="02010609060101010101" pitchFamily="49" charset="-122"/>
                <a:ea typeface="仿宋" panose="02010609060101010101" pitchFamily="49" charset="-122"/>
              </a:rPr>
              <a:t>HTTP</a:t>
            </a:r>
            <a:r>
              <a:rPr lang="zh-CN" altLang="en-US" sz="2800" b="1">
                <a:solidFill>
                  <a:srgbClr val="000000"/>
                </a:solidFill>
                <a:latin typeface="仿宋" panose="02010609060101010101" pitchFamily="49" charset="-122"/>
                <a:ea typeface="仿宋" panose="02010609060101010101" pitchFamily="49" charset="-122"/>
              </a:rPr>
              <a:t>服务端即</a:t>
            </a:r>
            <a:r>
              <a:rPr lang="en-US" altLang="zh-CN" sz="2800" b="1">
                <a:solidFill>
                  <a:srgbClr val="000000"/>
                </a:solidFill>
                <a:latin typeface="仿宋" panose="02010609060101010101" pitchFamily="49" charset="-122"/>
                <a:ea typeface="仿宋" panose="02010609060101010101" pitchFamily="49" charset="-122"/>
              </a:rPr>
              <a:t>WEB</a:t>
            </a:r>
            <a:r>
              <a:rPr lang="zh-CN" altLang="en-US" sz="2800" b="1">
                <a:solidFill>
                  <a:srgbClr val="000000"/>
                </a:solidFill>
                <a:latin typeface="仿宋" panose="02010609060101010101" pitchFamily="49" charset="-122"/>
                <a:ea typeface="仿宋" panose="02010609060101010101" pitchFamily="49" charset="-122"/>
              </a:rPr>
              <a:t>服务器发送所有请求。</a:t>
            </a:r>
            <a:r>
              <a:rPr lang="en-US" altLang="zh-CN" sz="2800" b="1">
                <a:solidFill>
                  <a:srgbClr val="000000"/>
                </a:solidFill>
                <a:latin typeface="仿宋" panose="02010609060101010101" pitchFamily="49" charset="-122"/>
                <a:ea typeface="仿宋" panose="02010609060101010101" pitchFamily="49" charset="-122"/>
              </a:rPr>
              <a:t>Web</a:t>
            </a:r>
            <a:r>
              <a:rPr lang="zh-CN" altLang="en-US" sz="2800" b="1">
                <a:solidFill>
                  <a:srgbClr val="000000"/>
                </a:solidFill>
                <a:latin typeface="仿宋" panose="02010609060101010101" pitchFamily="49" charset="-122"/>
                <a:ea typeface="仿宋" panose="02010609060101010101" pitchFamily="49" charset="-122"/>
              </a:rPr>
              <a:t>服务器根据接收到的请求后，向客户端发送响应信息。</a:t>
            </a:r>
            <a:endParaRPr lang="zh-CN" altLang="en-US" sz="2800" b="1">
              <a:latin typeface="仿宋" panose="02010609060101010101" pitchFamily="49" charset="-122"/>
              <a:ea typeface="仿宋" panose="02010609060101010101" pitchFamily="49" charset="-122"/>
            </a:endParaRPr>
          </a:p>
        </p:txBody>
      </p:sp>
      <p:pic>
        <p:nvPicPr>
          <p:cNvPr id="26630"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8313" y="5307013"/>
            <a:ext cx="8496300" cy="144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6"/>
          <p:cNvSpPr>
            <a:spLocks noGrp="1" noChangeArrowheads="1"/>
          </p:cNvSpPr>
          <p:nvPr>
            <p:ph type="title"/>
          </p:nvPr>
        </p:nvSpPr>
        <p:spPr>
          <a:xfrm>
            <a:off x="539750" y="908050"/>
            <a:ext cx="4392613" cy="768350"/>
          </a:xfrm>
        </p:spPr>
        <p:txBody>
          <a:bodyPr/>
          <a:lstStyle/>
          <a:p>
            <a:pPr eaLnBrk="1" hangingPunct="1"/>
            <a:r>
              <a:rPr lang="en-US" altLang="zh-CN" sz="3600" smtClean="0"/>
              <a:t>HTTP </a:t>
            </a:r>
            <a:r>
              <a:rPr lang="zh-CN" altLang="en-US" sz="3600" smtClean="0"/>
              <a:t>的报文结构 </a:t>
            </a:r>
          </a:p>
        </p:txBody>
      </p:sp>
      <p:sp>
        <p:nvSpPr>
          <p:cNvPr id="73731" name="Rectangle 37"/>
          <p:cNvSpPr>
            <a:spLocks noGrp="1" noChangeArrowheads="1"/>
          </p:cNvSpPr>
          <p:nvPr>
            <p:ph type="body" idx="1"/>
          </p:nvPr>
        </p:nvSpPr>
        <p:spPr>
          <a:xfrm>
            <a:off x="539750" y="1844675"/>
            <a:ext cx="7772400" cy="4114800"/>
          </a:xfrm>
        </p:spPr>
        <p:txBody>
          <a:bodyPr/>
          <a:lstStyle/>
          <a:p>
            <a:pPr eaLnBrk="1" hangingPunct="1">
              <a:buFont typeface="Wingdings" panose="05000000000000000000" pitchFamily="2" charset="2"/>
              <a:buNone/>
              <a:defRPr/>
            </a:pPr>
            <a:r>
              <a:rPr lang="en-US" altLang="zh-CN" sz="2800" dirty="0" smtClean="0"/>
              <a:t>HTTP </a:t>
            </a:r>
            <a:r>
              <a:rPr lang="zh-CN" altLang="en-US" sz="2800" dirty="0" smtClean="0"/>
              <a:t>有两类报文：</a:t>
            </a:r>
          </a:p>
          <a:p>
            <a:pPr eaLnBrk="1" hangingPunct="1">
              <a:defRPr/>
            </a:pPr>
            <a:r>
              <a:rPr lang="zh-CN" altLang="en-US" sz="2800" dirty="0" smtClean="0"/>
              <a:t>请求报文</a:t>
            </a:r>
            <a:r>
              <a:rPr lang="en-US" altLang="zh-CN" sz="2800" dirty="0" smtClean="0"/>
              <a:t>——</a:t>
            </a:r>
            <a:r>
              <a:rPr lang="zh-CN" altLang="en-US" sz="2800" dirty="0" smtClean="0"/>
              <a:t>从客户向服务器发送请求报文。</a:t>
            </a:r>
            <a:endParaRPr lang="en-US" altLang="zh-CN" sz="2800" dirty="0" smtClean="0"/>
          </a:p>
          <a:p>
            <a:pPr eaLnBrk="1" hangingPunct="1">
              <a:defRPr/>
            </a:pPr>
            <a:endParaRPr lang="zh-CN" altLang="en-US" sz="2800" dirty="0" smtClean="0"/>
          </a:p>
          <a:p>
            <a:pPr eaLnBrk="1" hangingPunct="1">
              <a:defRPr/>
            </a:pPr>
            <a:r>
              <a:rPr lang="zh-CN" altLang="en-US" sz="2800" dirty="0" smtClean="0"/>
              <a:t>响应报文</a:t>
            </a:r>
            <a:r>
              <a:rPr lang="en-US" altLang="zh-CN" sz="2800" dirty="0" smtClean="0"/>
              <a:t>——</a:t>
            </a:r>
            <a:r>
              <a:rPr lang="zh-CN" altLang="en-US" sz="2800" dirty="0" smtClean="0"/>
              <a:t>从服务器到客户的回答。</a:t>
            </a:r>
          </a:p>
          <a:p>
            <a:pPr marL="0" indent="0" eaLnBrk="1" hangingPunct="1">
              <a:buFont typeface="Wingdings" panose="05000000000000000000" pitchFamily="2" charset="2"/>
              <a:buNone/>
              <a:defRPr/>
            </a:pPr>
            <a:r>
              <a:rPr lang="zh-CN" altLang="en-US" sz="2800" dirty="0" smtClean="0"/>
              <a:t>    </a:t>
            </a:r>
          </a:p>
        </p:txBody>
      </p:sp>
      <p:sp>
        <p:nvSpPr>
          <p:cNvPr id="27652" name="灯片编号占位符 1"/>
          <p:cNvSpPr>
            <a:spLocks noGrp="1"/>
          </p:cNvSpPr>
          <p:nvPr>
            <p:ph type="sldNum" sz="quarter" idx="4294967295"/>
          </p:nvPr>
        </p:nvSpPr>
        <p:spPr bwMode="auto">
          <a:xfrm>
            <a:off x="7042150" y="624363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FE5E2953-A3FF-49B3-B317-CD7244E336DC}" type="slidenum">
              <a:rPr lang="en-US" altLang="zh-CN" sz="1400">
                <a:latin typeface="Tahoma" panose="020B0604030504040204" pitchFamily="34" charset="0"/>
              </a:rPr>
              <a:pPr eaLnBrk="1" hangingPunct="1"/>
              <a:t>19</a:t>
            </a:fld>
            <a:endParaRPr lang="en-US" altLang="zh-CN" sz="1400">
              <a:latin typeface="Tahoma" panose="020B060403050404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539750" y="677863"/>
            <a:ext cx="7772400" cy="1436687"/>
          </a:xfrm>
        </p:spPr>
        <p:txBody>
          <a:bodyPr/>
          <a:lstStyle/>
          <a:p>
            <a:pPr eaLnBrk="1" hangingPunct="1"/>
            <a:r>
              <a:rPr lang="zh-CN" altLang="en-US" sz="3200" b="1" smtClean="0"/>
              <a:t/>
            </a:r>
            <a:br>
              <a:rPr lang="zh-CN" altLang="en-US" sz="3200" b="1" smtClean="0"/>
            </a:br>
            <a:r>
              <a:rPr lang="en-US" altLang="zh-CN" sz="3200" smtClean="0">
                <a:solidFill>
                  <a:srgbClr val="0000CC"/>
                </a:solidFill>
                <a:ea typeface="楷体_GB2312" pitchFamily="49" charset="-122"/>
              </a:rPr>
              <a:t>WWW</a:t>
            </a:r>
            <a:r>
              <a:rPr lang="zh-CN" altLang="en-US" sz="3200" smtClean="0">
                <a:solidFill>
                  <a:srgbClr val="0000CC"/>
                </a:solidFill>
                <a:ea typeface="楷体_GB2312" pitchFamily="49" charset="-122"/>
              </a:rPr>
              <a:t>服务的基本概念</a:t>
            </a:r>
            <a:r>
              <a:rPr lang="zh-CN" altLang="en-US" sz="3200" smtClean="0"/>
              <a:t> </a:t>
            </a:r>
            <a:br>
              <a:rPr lang="zh-CN" altLang="en-US" sz="3200" smtClean="0"/>
            </a:br>
            <a:endParaRPr lang="zh-CN" altLang="en-US" sz="3200" smtClean="0"/>
          </a:p>
        </p:txBody>
      </p:sp>
      <p:sp>
        <p:nvSpPr>
          <p:cNvPr id="7171" name="Rectangle 3"/>
          <p:cNvSpPr>
            <a:spLocks noGrp="1" noChangeArrowheads="1"/>
          </p:cNvSpPr>
          <p:nvPr>
            <p:ph idx="1"/>
          </p:nvPr>
        </p:nvSpPr>
        <p:spPr>
          <a:xfrm>
            <a:off x="250825" y="1844675"/>
            <a:ext cx="8642350" cy="3951288"/>
          </a:xfrm>
        </p:spPr>
        <p:txBody>
          <a:bodyPr/>
          <a:lstStyle/>
          <a:p>
            <a:pPr eaLnBrk="1" hangingPunct="1"/>
            <a:r>
              <a:rPr lang="en-US" altLang="zh-CN" sz="2500" b="1" smtClean="0">
                <a:ea typeface="楷体_GB2312" pitchFamily="49" charset="-122"/>
              </a:rPr>
              <a:t>WWW (World Wide Web)</a:t>
            </a:r>
            <a:r>
              <a:rPr lang="zh-CN" altLang="en-US" sz="2500" b="1" smtClean="0">
                <a:ea typeface="楷体_GB2312" pitchFamily="49" charset="-122"/>
              </a:rPr>
              <a:t>又称为万维网，简称为</a:t>
            </a:r>
            <a:r>
              <a:rPr lang="en-US" altLang="zh-CN" sz="2500" b="1" smtClean="0">
                <a:ea typeface="楷体_GB2312" pitchFamily="49" charset="-122"/>
              </a:rPr>
              <a:t>Web, </a:t>
            </a:r>
            <a:r>
              <a:rPr lang="zh-CN" altLang="en-US" sz="2500" b="1" smtClean="0">
                <a:ea typeface="楷体_GB2312" pitchFamily="49" charset="-122"/>
              </a:rPr>
              <a:t>是</a:t>
            </a:r>
            <a:r>
              <a:rPr lang="en-US" altLang="zh-CN" sz="2500" b="1" smtClean="0">
                <a:ea typeface="楷体_GB2312" pitchFamily="49" charset="-122"/>
              </a:rPr>
              <a:t>Internet</a:t>
            </a:r>
            <a:r>
              <a:rPr lang="zh-CN" altLang="en-US" sz="2500" b="1" smtClean="0">
                <a:ea typeface="楷体_GB2312" pitchFamily="49" charset="-122"/>
              </a:rPr>
              <a:t>技术发展中的一个重要的里程碑；</a:t>
            </a:r>
          </a:p>
          <a:p>
            <a:pPr algn="just" eaLnBrk="1" hangingPunct="1"/>
            <a:r>
              <a:rPr lang="zh-CN" altLang="en-US" sz="2500" b="1" smtClean="0">
                <a:ea typeface="楷体_GB2312" pitchFamily="49" charset="-122"/>
              </a:rPr>
              <a:t>万维网是一个大规模的、联机式的信息储藏所。</a:t>
            </a:r>
          </a:p>
          <a:p>
            <a:pPr eaLnBrk="1" hangingPunct="1"/>
            <a:r>
              <a:rPr lang="zh-CN" altLang="en-US" sz="2500" b="1" smtClean="0">
                <a:ea typeface="楷体_GB2312" pitchFamily="49" charset="-122"/>
              </a:rPr>
              <a:t>信息资源以</a:t>
            </a:r>
            <a:r>
              <a:rPr lang="en-US" altLang="zh-CN" sz="2500" b="1" smtClean="0">
                <a:ea typeface="楷体_GB2312" pitchFamily="49" charset="-122"/>
              </a:rPr>
              <a:t>web</a:t>
            </a:r>
            <a:r>
              <a:rPr lang="zh-CN" altLang="en-US" sz="2500" b="1" smtClean="0">
                <a:ea typeface="楷体_GB2312" pitchFamily="49" charset="-122"/>
              </a:rPr>
              <a:t>页的形式存储在</a:t>
            </a:r>
            <a:r>
              <a:rPr lang="en-US" altLang="zh-CN" sz="2500" b="1" smtClean="0">
                <a:ea typeface="楷体_GB2312" pitchFamily="49" charset="-122"/>
              </a:rPr>
              <a:t>WWW</a:t>
            </a:r>
            <a:r>
              <a:rPr lang="zh-CN" altLang="en-US" sz="2500" b="1" smtClean="0">
                <a:ea typeface="楷体_GB2312" pitchFamily="49" charset="-122"/>
              </a:rPr>
              <a:t>服务器中，用户通过</a:t>
            </a:r>
            <a:r>
              <a:rPr lang="en-US" altLang="zh-CN" sz="2500" b="1" smtClean="0">
                <a:ea typeface="楷体_GB2312" pitchFamily="49" charset="-122"/>
              </a:rPr>
              <a:t>WWW</a:t>
            </a:r>
            <a:r>
              <a:rPr lang="zh-CN" altLang="en-US" sz="2500" b="1" smtClean="0">
                <a:ea typeface="楷体_GB2312" pitchFamily="49" charset="-122"/>
              </a:rPr>
              <a:t>客户端浏览器程序图、文、声并茂的</a:t>
            </a:r>
            <a:r>
              <a:rPr lang="en-US" altLang="zh-CN" sz="2500" b="1" smtClean="0">
                <a:ea typeface="楷体_GB2312" pitchFamily="49" charset="-122"/>
              </a:rPr>
              <a:t>Web</a:t>
            </a:r>
            <a:r>
              <a:rPr lang="zh-CN" altLang="en-US" sz="2500" b="1" smtClean="0">
                <a:ea typeface="楷体_GB2312" pitchFamily="49" charset="-122"/>
              </a:rPr>
              <a:t>页内容；</a:t>
            </a:r>
          </a:p>
          <a:p>
            <a:pPr eaLnBrk="1" hangingPunct="1"/>
            <a:r>
              <a:rPr lang="zh-CN" altLang="en-US" sz="2500" b="1" smtClean="0">
                <a:ea typeface="楷体_GB2312" pitchFamily="49" charset="-122"/>
              </a:rPr>
              <a:t>通过</a:t>
            </a:r>
            <a:r>
              <a:rPr lang="en-US" altLang="zh-CN" sz="2500" b="1" smtClean="0">
                <a:ea typeface="楷体_GB2312" pitchFamily="49" charset="-122"/>
              </a:rPr>
              <a:t>Web</a:t>
            </a:r>
            <a:r>
              <a:rPr lang="zh-CN" altLang="en-US" sz="2500" b="1" smtClean="0">
                <a:ea typeface="楷体_GB2312" pitchFamily="49" charset="-122"/>
              </a:rPr>
              <a:t>页中的链接，用户可以方便地访问位于其他</a:t>
            </a:r>
            <a:r>
              <a:rPr lang="en-US" altLang="zh-CN" sz="2500" b="1" smtClean="0">
                <a:ea typeface="楷体_GB2312" pitchFamily="49" charset="-122"/>
              </a:rPr>
              <a:t>WWW</a:t>
            </a:r>
            <a:r>
              <a:rPr lang="zh-CN" altLang="en-US" sz="2500" b="1" smtClean="0">
                <a:ea typeface="楷体_GB2312" pitchFamily="49" charset="-122"/>
              </a:rPr>
              <a:t>服务器中的</a:t>
            </a:r>
            <a:r>
              <a:rPr lang="en-US" altLang="zh-CN" sz="2500" b="1" smtClean="0">
                <a:ea typeface="楷体_GB2312" pitchFamily="49" charset="-122"/>
              </a:rPr>
              <a:t>Web</a:t>
            </a:r>
            <a:r>
              <a:rPr lang="zh-CN" altLang="en-US" sz="2500" b="1" smtClean="0">
                <a:ea typeface="楷体_GB2312" pitchFamily="49" charset="-122"/>
              </a:rPr>
              <a:t>页，或是其他类型的网络信息资源。  </a:t>
            </a:r>
          </a:p>
        </p:txBody>
      </p:sp>
      <p:sp>
        <p:nvSpPr>
          <p:cNvPr id="7172" name="灯片编号占位符 5"/>
          <p:cNvSpPr>
            <a:spLocks noGrp="1"/>
          </p:cNvSpPr>
          <p:nvPr>
            <p:ph type="sldNum" sz="quarter" idx="4294967295"/>
          </p:nvPr>
        </p:nvSpPr>
        <p:spPr bwMode="auto">
          <a:xfrm>
            <a:off x="7162800" y="6245225"/>
            <a:ext cx="19812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DB22F8FE-DACA-4977-A1E9-E48E4FF6352B}" type="slidenum">
              <a:rPr lang="zh-CN" altLang="en-US" sz="1200"/>
              <a:pPr>
                <a:spcBef>
                  <a:spcPct val="0"/>
                </a:spcBef>
                <a:buClrTx/>
                <a:buFontTx/>
                <a:buNone/>
              </a:pPr>
              <a:t>2</a:t>
            </a:fld>
            <a:endParaRPr lang="en-US" altLang="zh-CN" sz="1200"/>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51"/>
          <p:cNvSpPr>
            <a:spLocks noChangeArrowheads="1"/>
          </p:cNvSpPr>
          <p:nvPr/>
        </p:nvSpPr>
        <p:spPr bwMode="auto">
          <a:xfrm>
            <a:off x="1884363" y="2935288"/>
            <a:ext cx="3136900" cy="40798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3600">
              <a:latin typeface="Tahoma" panose="020B0604030504040204" pitchFamily="34" charset="0"/>
            </a:endParaRPr>
          </a:p>
        </p:txBody>
      </p:sp>
      <p:sp>
        <p:nvSpPr>
          <p:cNvPr id="29699" name="Rectangle 43"/>
          <p:cNvSpPr>
            <a:spLocks noChangeArrowheads="1"/>
          </p:cNvSpPr>
          <p:nvPr/>
        </p:nvSpPr>
        <p:spPr bwMode="auto">
          <a:xfrm>
            <a:off x="1884363" y="2119313"/>
            <a:ext cx="3136900" cy="40798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3600">
              <a:latin typeface="Tahoma" panose="020B0604030504040204" pitchFamily="34" charset="0"/>
            </a:endParaRPr>
          </a:p>
        </p:txBody>
      </p:sp>
      <p:sp>
        <p:nvSpPr>
          <p:cNvPr id="29700" name="Rectangle 34"/>
          <p:cNvSpPr>
            <a:spLocks noChangeArrowheads="1"/>
          </p:cNvSpPr>
          <p:nvPr/>
        </p:nvSpPr>
        <p:spPr bwMode="auto">
          <a:xfrm>
            <a:off x="1884363" y="1712913"/>
            <a:ext cx="4802187" cy="4064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3600">
              <a:latin typeface="Tahoma" panose="020B0604030504040204" pitchFamily="34" charset="0"/>
            </a:endParaRPr>
          </a:p>
        </p:txBody>
      </p:sp>
      <p:sp>
        <p:nvSpPr>
          <p:cNvPr id="29701" name="Rectangle 2"/>
          <p:cNvSpPr>
            <a:spLocks noGrp="1" noChangeArrowheads="1"/>
          </p:cNvSpPr>
          <p:nvPr>
            <p:ph type="title"/>
          </p:nvPr>
        </p:nvSpPr>
        <p:spPr>
          <a:xfrm>
            <a:off x="306388" y="46038"/>
            <a:ext cx="7793037" cy="839787"/>
          </a:xfrm>
          <a:solidFill>
            <a:schemeClr val="bg1"/>
          </a:solidFill>
        </p:spPr>
        <p:txBody>
          <a:bodyPr/>
          <a:lstStyle/>
          <a:p>
            <a:pPr algn="ctr" eaLnBrk="1" hangingPunct="1"/>
            <a:r>
              <a:rPr lang="en-US" altLang="zh-CN" sz="4000" smtClean="0"/>
              <a:t>HTTP </a:t>
            </a:r>
            <a:r>
              <a:rPr lang="zh-CN" altLang="en-US" sz="4000" smtClean="0"/>
              <a:t>的报文结构（请求报文） </a:t>
            </a:r>
          </a:p>
        </p:txBody>
      </p:sp>
      <p:sp>
        <p:nvSpPr>
          <p:cNvPr id="29702" name="Rectangle 23"/>
          <p:cNvSpPr>
            <a:spLocks noChangeArrowheads="1"/>
          </p:cNvSpPr>
          <p:nvPr/>
        </p:nvSpPr>
        <p:spPr bwMode="auto">
          <a:xfrm>
            <a:off x="4133850" y="2944813"/>
            <a:ext cx="887413" cy="388937"/>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3600">
              <a:latin typeface="Tahoma" panose="020B0604030504040204" pitchFamily="34" charset="0"/>
            </a:endParaRPr>
          </a:p>
        </p:txBody>
      </p:sp>
      <p:sp>
        <p:nvSpPr>
          <p:cNvPr id="29703" name="Rectangle 24"/>
          <p:cNvSpPr>
            <a:spLocks noChangeArrowheads="1"/>
          </p:cNvSpPr>
          <p:nvPr/>
        </p:nvSpPr>
        <p:spPr bwMode="auto">
          <a:xfrm>
            <a:off x="1890713" y="3362325"/>
            <a:ext cx="909637" cy="38735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3600">
              <a:latin typeface="Tahoma" panose="020B0604030504040204" pitchFamily="34" charset="0"/>
            </a:endParaRPr>
          </a:p>
        </p:txBody>
      </p:sp>
      <p:sp>
        <p:nvSpPr>
          <p:cNvPr id="29704" name="Rectangle 25"/>
          <p:cNvSpPr>
            <a:spLocks noChangeArrowheads="1"/>
          </p:cNvSpPr>
          <p:nvPr/>
        </p:nvSpPr>
        <p:spPr bwMode="auto">
          <a:xfrm>
            <a:off x="4133850" y="2128838"/>
            <a:ext cx="887413" cy="398462"/>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3600">
              <a:latin typeface="Tahoma" panose="020B0604030504040204" pitchFamily="34" charset="0"/>
            </a:endParaRPr>
          </a:p>
        </p:txBody>
      </p:sp>
      <p:sp>
        <p:nvSpPr>
          <p:cNvPr id="29705" name="Rectangle 26"/>
          <p:cNvSpPr>
            <a:spLocks noChangeArrowheads="1"/>
          </p:cNvSpPr>
          <p:nvPr/>
        </p:nvSpPr>
        <p:spPr bwMode="auto">
          <a:xfrm>
            <a:off x="3578225" y="2944813"/>
            <a:ext cx="120650" cy="398462"/>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3600">
              <a:latin typeface="Tahoma" panose="020B0604030504040204" pitchFamily="34" charset="0"/>
            </a:endParaRPr>
          </a:p>
        </p:txBody>
      </p:sp>
      <p:sp>
        <p:nvSpPr>
          <p:cNvPr id="29706" name="Rectangle 27"/>
          <p:cNvSpPr>
            <a:spLocks noChangeArrowheads="1"/>
          </p:cNvSpPr>
          <p:nvPr/>
        </p:nvSpPr>
        <p:spPr bwMode="auto">
          <a:xfrm>
            <a:off x="3578225" y="2128838"/>
            <a:ext cx="111125" cy="398462"/>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3600">
              <a:latin typeface="Tahoma" panose="020B0604030504040204" pitchFamily="34" charset="0"/>
            </a:endParaRPr>
          </a:p>
        </p:txBody>
      </p:sp>
      <p:sp>
        <p:nvSpPr>
          <p:cNvPr id="29707" name="Line 28"/>
          <p:cNvSpPr>
            <a:spLocks noChangeShapeType="1"/>
          </p:cNvSpPr>
          <p:nvPr/>
        </p:nvSpPr>
        <p:spPr bwMode="auto">
          <a:xfrm>
            <a:off x="3440113" y="2935288"/>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08" name="Line 29"/>
          <p:cNvSpPr>
            <a:spLocks noChangeShapeType="1"/>
          </p:cNvSpPr>
          <p:nvPr/>
        </p:nvSpPr>
        <p:spPr bwMode="auto">
          <a:xfrm>
            <a:off x="4133850" y="2935288"/>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09" name="Line 30"/>
          <p:cNvSpPr>
            <a:spLocks noChangeShapeType="1"/>
          </p:cNvSpPr>
          <p:nvPr/>
        </p:nvSpPr>
        <p:spPr bwMode="auto">
          <a:xfrm>
            <a:off x="3578225" y="2935288"/>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10" name="Rectangle 31"/>
          <p:cNvSpPr>
            <a:spLocks noChangeArrowheads="1"/>
          </p:cNvSpPr>
          <p:nvPr/>
        </p:nvSpPr>
        <p:spPr bwMode="auto">
          <a:xfrm>
            <a:off x="5770563" y="1722438"/>
            <a:ext cx="915987" cy="3968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3600">
              <a:latin typeface="Tahoma" panose="020B0604030504040204" pitchFamily="34" charset="0"/>
            </a:endParaRPr>
          </a:p>
        </p:txBody>
      </p:sp>
      <p:sp>
        <p:nvSpPr>
          <p:cNvPr id="29711" name="Rectangle 32"/>
          <p:cNvSpPr>
            <a:spLocks noChangeArrowheads="1"/>
          </p:cNvSpPr>
          <p:nvPr/>
        </p:nvSpPr>
        <p:spPr bwMode="auto">
          <a:xfrm>
            <a:off x="4438650" y="1722438"/>
            <a:ext cx="111125" cy="3968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3600">
              <a:latin typeface="Tahoma" panose="020B0604030504040204" pitchFamily="34" charset="0"/>
            </a:endParaRPr>
          </a:p>
        </p:txBody>
      </p:sp>
      <p:sp>
        <p:nvSpPr>
          <p:cNvPr id="29712" name="Rectangle 33"/>
          <p:cNvSpPr>
            <a:spLocks noChangeArrowheads="1"/>
          </p:cNvSpPr>
          <p:nvPr/>
        </p:nvSpPr>
        <p:spPr bwMode="auto">
          <a:xfrm>
            <a:off x="3106738" y="1722438"/>
            <a:ext cx="111125" cy="3968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3600">
              <a:latin typeface="Tahoma" panose="020B0604030504040204" pitchFamily="34" charset="0"/>
            </a:endParaRPr>
          </a:p>
        </p:txBody>
      </p:sp>
      <p:sp>
        <p:nvSpPr>
          <p:cNvPr id="29713" name="Text Box 35"/>
          <p:cNvSpPr txBox="1">
            <a:spLocks noChangeArrowheads="1"/>
          </p:cNvSpPr>
          <p:nvPr/>
        </p:nvSpPr>
        <p:spPr bwMode="auto">
          <a:xfrm>
            <a:off x="2055813" y="1701800"/>
            <a:ext cx="9032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rgbClr val="333399"/>
                </a:solidFill>
                <a:latin typeface="Arial" panose="020B0604020202020204" pitchFamily="34" charset="0"/>
                <a:ea typeface="黑体" panose="02010609060101010101" pitchFamily="49" charset="-122"/>
              </a:rPr>
              <a:t>方   法</a:t>
            </a:r>
          </a:p>
        </p:txBody>
      </p:sp>
      <p:sp>
        <p:nvSpPr>
          <p:cNvPr id="29714" name="Line 36"/>
          <p:cNvSpPr>
            <a:spLocks noChangeShapeType="1"/>
          </p:cNvSpPr>
          <p:nvPr/>
        </p:nvSpPr>
        <p:spPr bwMode="auto">
          <a:xfrm>
            <a:off x="3106738" y="1712913"/>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15" name="Line 37"/>
          <p:cNvSpPr>
            <a:spLocks noChangeShapeType="1"/>
          </p:cNvSpPr>
          <p:nvPr/>
        </p:nvSpPr>
        <p:spPr bwMode="auto">
          <a:xfrm>
            <a:off x="3217863" y="1712913"/>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16" name="Line 38"/>
          <p:cNvSpPr>
            <a:spLocks noChangeShapeType="1"/>
          </p:cNvSpPr>
          <p:nvPr/>
        </p:nvSpPr>
        <p:spPr bwMode="auto">
          <a:xfrm>
            <a:off x="4438650" y="1712913"/>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17" name="Line 39"/>
          <p:cNvSpPr>
            <a:spLocks noChangeShapeType="1"/>
          </p:cNvSpPr>
          <p:nvPr/>
        </p:nvSpPr>
        <p:spPr bwMode="auto">
          <a:xfrm>
            <a:off x="4549775" y="1712913"/>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18" name="Line 40"/>
          <p:cNvSpPr>
            <a:spLocks noChangeShapeType="1"/>
          </p:cNvSpPr>
          <p:nvPr/>
        </p:nvSpPr>
        <p:spPr bwMode="auto">
          <a:xfrm>
            <a:off x="5770563" y="1712913"/>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19" name="Text Box 41"/>
          <p:cNvSpPr txBox="1">
            <a:spLocks noChangeArrowheads="1"/>
          </p:cNvSpPr>
          <p:nvPr/>
        </p:nvSpPr>
        <p:spPr bwMode="auto">
          <a:xfrm>
            <a:off x="3430588" y="1701800"/>
            <a:ext cx="6937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sz="2000">
                <a:solidFill>
                  <a:srgbClr val="333399"/>
                </a:solidFill>
                <a:latin typeface="Arial" panose="020B0604020202020204" pitchFamily="34" charset="0"/>
                <a:ea typeface="黑体" panose="02010609060101010101" pitchFamily="49" charset="-122"/>
              </a:rPr>
              <a:t>URL</a:t>
            </a:r>
          </a:p>
        </p:txBody>
      </p:sp>
      <p:sp>
        <p:nvSpPr>
          <p:cNvPr id="29720" name="Text Box 42"/>
          <p:cNvSpPr txBox="1">
            <a:spLocks noChangeArrowheads="1"/>
          </p:cNvSpPr>
          <p:nvPr/>
        </p:nvSpPr>
        <p:spPr bwMode="auto">
          <a:xfrm>
            <a:off x="4676775" y="1701800"/>
            <a:ext cx="903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rgbClr val="333399"/>
                </a:solidFill>
                <a:latin typeface="Arial" panose="020B0604020202020204" pitchFamily="34" charset="0"/>
                <a:ea typeface="黑体" panose="02010609060101010101" pitchFamily="49" charset="-122"/>
              </a:rPr>
              <a:t>版   本</a:t>
            </a:r>
          </a:p>
        </p:txBody>
      </p:sp>
      <p:sp>
        <p:nvSpPr>
          <p:cNvPr id="29721" name="Text Box 44"/>
          <p:cNvSpPr txBox="1">
            <a:spLocks noChangeArrowheads="1"/>
          </p:cNvSpPr>
          <p:nvPr/>
        </p:nvSpPr>
        <p:spPr bwMode="auto">
          <a:xfrm>
            <a:off x="1892300" y="2114550"/>
            <a:ext cx="145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rgbClr val="333399"/>
                </a:solidFill>
                <a:latin typeface="Arial" panose="020B0604020202020204" pitchFamily="34" charset="0"/>
                <a:ea typeface="黑体" panose="02010609060101010101" pitchFamily="49" charset="-122"/>
              </a:rPr>
              <a:t>首部字段名</a:t>
            </a:r>
          </a:p>
        </p:txBody>
      </p:sp>
      <p:sp>
        <p:nvSpPr>
          <p:cNvPr id="29722" name="Line 45"/>
          <p:cNvSpPr>
            <a:spLocks noChangeShapeType="1"/>
          </p:cNvSpPr>
          <p:nvPr/>
        </p:nvSpPr>
        <p:spPr bwMode="auto">
          <a:xfrm>
            <a:off x="3440113" y="2119313"/>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23" name="Line 46"/>
          <p:cNvSpPr>
            <a:spLocks noChangeShapeType="1"/>
          </p:cNvSpPr>
          <p:nvPr/>
        </p:nvSpPr>
        <p:spPr bwMode="auto">
          <a:xfrm>
            <a:off x="4133850" y="2119313"/>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24" name="Text Box 47"/>
          <p:cNvSpPr txBox="1">
            <a:spLocks noChangeArrowheads="1"/>
          </p:cNvSpPr>
          <p:nvPr/>
        </p:nvSpPr>
        <p:spPr bwMode="auto">
          <a:xfrm>
            <a:off x="5251450" y="2530475"/>
            <a:ext cx="9477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rgbClr val="333399"/>
                </a:solidFill>
                <a:latin typeface="Arial" panose="020B0604020202020204" pitchFamily="34" charset="0"/>
                <a:ea typeface="黑体" panose="02010609060101010101" pitchFamily="49" charset="-122"/>
              </a:rPr>
              <a:t>首部行</a:t>
            </a:r>
          </a:p>
        </p:txBody>
      </p:sp>
      <p:sp>
        <p:nvSpPr>
          <p:cNvPr id="29725" name="Line 48"/>
          <p:cNvSpPr>
            <a:spLocks noChangeShapeType="1"/>
          </p:cNvSpPr>
          <p:nvPr/>
        </p:nvSpPr>
        <p:spPr bwMode="auto">
          <a:xfrm>
            <a:off x="3578225" y="2119313"/>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26" name="Text Box 49"/>
          <p:cNvSpPr txBox="1">
            <a:spLocks noChangeArrowheads="1"/>
          </p:cNvSpPr>
          <p:nvPr/>
        </p:nvSpPr>
        <p:spPr bwMode="auto">
          <a:xfrm>
            <a:off x="3367088" y="2116138"/>
            <a:ext cx="2682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sz="2000" b="1">
                <a:solidFill>
                  <a:srgbClr val="333399"/>
                </a:solidFill>
                <a:latin typeface="Arial" panose="020B0604020202020204" pitchFamily="34" charset="0"/>
                <a:ea typeface="黑体" panose="02010609060101010101" pitchFamily="49" charset="-122"/>
              </a:rPr>
              <a:t>:</a:t>
            </a:r>
          </a:p>
        </p:txBody>
      </p:sp>
      <p:sp>
        <p:nvSpPr>
          <p:cNvPr id="29727" name="Text Box 50"/>
          <p:cNvSpPr txBox="1">
            <a:spLocks noChangeArrowheads="1"/>
          </p:cNvSpPr>
          <p:nvPr/>
        </p:nvSpPr>
        <p:spPr bwMode="auto">
          <a:xfrm>
            <a:off x="3700463" y="2122488"/>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rgbClr val="333399"/>
                </a:solidFill>
                <a:latin typeface="Arial" panose="020B0604020202020204" pitchFamily="34" charset="0"/>
                <a:ea typeface="黑体" panose="02010609060101010101" pitchFamily="49" charset="-122"/>
              </a:rPr>
              <a:t>值</a:t>
            </a:r>
          </a:p>
        </p:txBody>
      </p:sp>
      <p:sp>
        <p:nvSpPr>
          <p:cNvPr id="29728" name="Text Box 52"/>
          <p:cNvSpPr txBox="1">
            <a:spLocks noChangeArrowheads="1"/>
          </p:cNvSpPr>
          <p:nvPr/>
        </p:nvSpPr>
        <p:spPr bwMode="auto">
          <a:xfrm>
            <a:off x="1887538" y="2922588"/>
            <a:ext cx="14557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rgbClr val="333399"/>
                </a:solidFill>
                <a:latin typeface="Arial" panose="020B0604020202020204" pitchFamily="34" charset="0"/>
                <a:ea typeface="黑体" panose="02010609060101010101" pitchFamily="49" charset="-122"/>
              </a:rPr>
              <a:t>首部字段名</a:t>
            </a:r>
          </a:p>
        </p:txBody>
      </p:sp>
      <p:sp>
        <p:nvSpPr>
          <p:cNvPr id="29729" name="Text Box 53"/>
          <p:cNvSpPr txBox="1">
            <a:spLocks noChangeArrowheads="1"/>
          </p:cNvSpPr>
          <p:nvPr/>
        </p:nvSpPr>
        <p:spPr bwMode="auto">
          <a:xfrm>
            <a:off x="3724275" y="2935288"/>
            <a:ext cx="4397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rgbClr val="333399"/>
                </a:solidFill>
                <a:latin typeface="Arial" panose="020B0604020202020204" pitchFamily="34" charset="0"/>
                <a:ea typeface="黑体" panose="02010609060101010101" pitchFamily="49" charset="-122"/>
              </a:rPr>
              <a:t>值</a:t>
            </a:r>
          </a:p>
        </p:txBody>
      </p:sp>
      <p:sp>
        <p:nvSpPr>
          <p:cNvPr id="29730" name="Text Box 54"/>
          <p:cNvSpPr txBox="1">
            <a:spLocks noChangeArrowheads="1"/>
          </p:cNvSpPr>
          <p:nvPr/>
        </p:nvSpPr>
        <p:spPr bwMode="auto">
          <a:xfrm>
            <a:off x="3328988" y="3554413"/>
            <a:ext cx="2682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sz="2000" b="1">
                <a:solidFill>
                  <a:srgbClr val="333399"/>
                </a:solidFill>
                <a:latin typeface="Arial" panose="020B0604020202020204" pitchFamily="34" charset="0"/>
                <a:ea typeface="黑体" panose="02010609060101010101" pitchFamily="49" charset="-122"/>
              </a:rPr>
              <a:t>:</a:t>
            </a:r>
          </a:p>
        </p:txBody>
      </p:sp>
      <p:sp>
        <p:nvSpPr>
          <p:cNvPr id="29731" name="Text Box 55"/>
          <p:cNvSpPr txBox="1">
            <a:spLocks noChangeArrowheads="1"/>
          </p:cNvSpPr>
          <p:nvPr/>
        </p:nvSpPr>
        <p:spPr bwMode="auto">
          <a:xfrm rot="-5400000">
            <a:off x="2634457" y="2559844"/>
            <a:ext cx="4397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sz="2000" b="1">
                <a:solidFill>
                  <a:srgbClr val="333399"/>
                </a:solidFill>
                <a:latin typeface="Arial" panose="020B0604020202020204" pitchFamily="34" charset="0"/>
                <a:ea typeface="黑体" panose="02010609060101010101" pitchFamily="49" charset="-122"/>
              </a:rPr>
              <a:t>…</a:t>
            </a:r>
          </a:p>
        </p:txBody>
      </p:sp>
      <p:sp>
        <p:nvSpPr>
          <p:cNvPr id="29732" name="AutoShape 56"/>
          <p:cNvSpPr>
            <a:spLocks/>
          </p:cNvSpPr>
          <p:nvPr/>
        </p:nvSpPr>
        <p:spPr bwMode="auto">
          <a:xfrm>
            <a:off x="5091113" y="2171700"/>
            <a:ext cx="222250" cy="1171575"/>
          </a:xfrm>
          <a:prstGeom prst="rightBrace">
            <a:avLst>
              <a:gd name="adj1" fmla="val 43929"/>
              <a:gd name="adj2" fmla="val 50000"/>
            </a:avLst>
          </a:prstGeom>
          <a:noFill/>
          <a:ln w="19050">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3600">
              <a:latin typeface="Tahoma" panose="020B0604030504040204" pitchFamily="34" charset="0"/>
            </a:endParaRPr>
          </a:p>
        </p:txBody>
      </p:sp>
      <p:sp>
        <p:nvSpPr>
          <p:cNvPr id="29733" name="Rectangle 57"/>
          <p:cNvSpPr>
            <a:spLocks noChangeArrowheads="1"/>
          </p:cNvSpPr>
          <p:nvPr/>
        </p:nvSpPr>
        <p:spPr bwMode="auto">
          <a:xfrm>
            <a:off x="1884363" y="3749675"/>
            <a:ext cx="4997450" cy="917575"/>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3600">
              <a:latin typeface="Tahoma" panose="020B0604030504040204" pitchFamily="34" charset="0"/>
            </a:endParaRPr>
          </a:p>
        </p:txBody>
      </p:sp>
      <p:sp>
        <p:nvSpPr>
          <p:cNvPr id="29734" name="Text Box 58"/>
          <p:cNvSpPr txBox="1">
            <a:spLocks noChangeArrowheads="1"/>
          </p:cNvSpPr>
          <p:nvPr/>
        </p:nvSpPr>
        <p:spPr bwMode="auto">
          <a:xfrm>
            <a:off x="3478213" y="3843338"/>
            <a:ext cx="1708150" cy="703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kumimoji="1" lang="zh-CN" altLang="en-US" sz="2000">
                <a:solidFill>
                  <a:srgbClr val="333399"/>
                </a:solidFill>
                <a:latin typeface="Arial" panose="020B0604020202020204" pitchFamily="34" charset="0"/>
                <a:ea typeface="黑体" panose="02010609060101010101" pitchFamily="49" charset="-122"/>
              </a:rPr>
              <a:t>实体主体</a:t>
            </a:r>
          </a:p>
          <a:p>
            <a:pPr algn="ctr" eaLnBrk="1" hangingPunct="1"/>
            <a:r>
              <a:rPr kumimoji="1" lang="zh-CN" altLang="en-US" sz="2000">
                <a:solidFill>
                  <a:srgbClr val="333399"/>
                </a:solidFill>
                <a:latin typeface="Arial" panose="020B0604020202020204" pitchFamily="34" charset="0"/>
                <a:ea typeface="黑体" panose="02010609060101010101" pitchFamily="49" charset="-122"/>
              </a:rPr>
              <a:t>（通常不用）</a:t>
            </a:r>
          </a:p>
        </p:txBody>
      </p:sp>
      <p:sp>
        <p:nvSpPr>
          <p:cNvPr id="29735" name="Text Box 59"/>
          <p:cNvSpPr txBox="1">
            <a:spLocks noChangeArrowheads="1"/>
          </p:cNvSpPr>
          <p:nvPr/>
        </p:nvSpPr>
        <p:spPr bwMode="auto">
          <a:xfrm>
            <a:off x="6650038" y="1701800"/>
            <a:ext cx="94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rgbClr val="333399"/>
                </a:solidFill>
                <a:latin typeface="Arial" panose="020B0604020202020204" pitchFamily="34" charset="0"/>
                <a:ea typeface="黑体" panose="02010609060101010101" pitchFamily="49" charset="-122"/>
              </a:rPr>
              <a:t>请求行</a:t>
            </a:r>
          </a:p>
        </p:txBody>
      </p:sp>
      <p:sp>
        <p:nvSpPr>
          <p:cNvPr id="29736" name="Line 60"/>
          <p:cNvSpPr>
            <a:spLocks noChangeShapeType="1"/>
          </p:cNvSpPr>
          <p:nvPr/>
        </p:nvSpPr>
        <p:spPr bwMode="auto">
          <a:xfrm>
            <a:off x="1884363" y="2527300"/>
            <a:ext cx="0" cy="4079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37" name="Line 61"/>
          <p:cNvSpPr>
            <a:spLocks noChangeShapeType="1"/>
          </p:cNvSpPr>
          <p:nvPr/>
        </p:nvSpPr>
        <p:spPr bwMode="auto">
          <a:xfrm>
            <a:off x="1884363" y="3343275"/>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38" name="Line 62"/>
          <p:cNvSpPr>
            <a:spLocks noChangeShapeType="1"/>
          </p:cNvSpPr>
          <p:nvPr/>
        </p:nvSpPr>
        <p:spPr bwMode="auto">
          <a:xfrm>
            <a:off x="2800350" y="3343275"/>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39" name="Line 63"/>
          <p:cNvSpPr>
            <a:spLocks noChangeShapeType="1"/>
          </p:cNvSpPr>
          <p:nvPr/>
        </p:nvSpPr>
        <p:spPr bwMode="auto">
          <a:xfrm>
            <a:off x="5021263" y="2527300"/>
            <a:ext cx="0" cy="4079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40" name="Text Box 64"/>
          <p:cNvSpPr txBox="1">
            <a:spLocks noChangeArrowheads="1"/>
          </p:cNvSpPr>
          <p:nvPr/>
        </p:nvSpPr>
        <p:spPr bwMode="auto">
          <a:xfrm>
            <a:off x="3449638" y="1052513"/>
            <a:ext cx="6905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rgbClr val="333399"/>
                </a:solidFill>
                <a:latin typeface="Arial" panose="020B0604020202020204" pitchFamily="34" charset="0"/>
                <a:ea typeface="黑体" panose="02010609060101010101" pitchFamily="49" charset="-122"/>
              </a:rPr>
              <a:t>空格</a:t>
            </a:r>
          </a:p>
        </p:txBody>
      </p:sp>
      <p:sp>
        <p:nvSpPr>
          <p:cNvPr id="29741" name="Text Box 65"/>
          <p:cNvSpPr txBox="1">
            <a:spLocks noChangeArrowheads="1"/>
          </p:cNvSpPr>
          <p:nvPr/>
        </p:nvSpPr>
        <p:spPr bwMode="auto">
          <a:xfrm>
            <a:off x="5386388" y="1052513"/>
            <a:ext cx="12017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rgbClr val="333399"/>
                </a:solidFill>
                <a:latin typeface="Arial" panose="020B0604020202020204" pitchFamily="34" charset="0"/>
                <a:ea typeface="黑体" panose="02010609060101010101" pitchFamily="49" charset="-122"/>
              </a:rPr>
              <a:t>回车换行</a:t>
            </a:r>
          </a:p>
        </p:txBody>
      </p:sp>
      <p:sp>
        <p:nvSpPr>
          <p:cNvPr id="29742" name="Line 66"/>
          <p:cNvSpPr>
            <a:spLocks noChangeShapeType="1"/>
          </p:cNvSpPr>
          <p:nvPr/>
        </p:nvSpPr>
        <p:spPr bwMode="auto">
          <a:xfrm>
            <a:off x="4059238" y="1406525"/>
            <a:ext cx="407987" cy="306388"/>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43" name="Line 67"/>
          <p:cNvSpPr>
            <a:spLocks noChangeShapeType="1"/>
          </p:cNvSpPr>
          <p:nvPr/>
        </p:nvSpPr>
        <p:spPr bwMode="auto">
          <a:xfrm flipH="1">
            <a:off x="3133725" y="1406525"/>
            <a:ext cx="444500" cy="306388"/>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44" name="Line 68"/>
          <p:cNvSpPr>
            <a:spLocks noChangeShapeType="1"/>
          </p:cNvSpPr>
          <p:nvPr/>
        </p:nvSpPr>
        <p:spPr bwMode="auto">
          <a:xfrm>
            <a:off x="5983288" y="1406525"/>
            <a:ext cx="222250" cy="306388"/>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45" name="Line 69"/>
          <p:cNvSpPr>
            <a:spLocks noChangeShapeType="1"/>
          </p:cNvSpPr>
          <p:nvPr/>
        </p:nvSpPr>
        <p:spPr bwMode="auto">
          <a:xfrm>
            <a:off x="3689350" y="2935288"/>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46" name="Line 70"/>
          <p:cNvSpPr>
            <a:spLocks noChangeShapeType="1"/>
          </p:cNvSpPr>
          <p:nvPr/>
        </p:nvSpPr>
        <p:spPr bwMode="auto">
          <a:xfrm>
            <a:off x="3689350" y="2119313"/>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47" name="Text Box 71"/>
          <p:cNvSpPr txBox="1">
            <a:spLocks noChangeArrowheads="1"/>
          </p:cNvSpPr>
          <p:nvPr/>
        </p:nvSpPr>
        <p:spPr bwMode="auto">
          <a:xfrm>
            <a:off x="3367088" y="2936875"/>
            <a:ext cx="2682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sz="2000" b="1">
                <a:solidFill>
                  <a:srgbClr val="333399"/>
                </a:solidFill>
                <a:latin typeface="Arial" panose="020B0604020202020204" pitchFamily="34" charset="0"/>
                <a:ea typeface="黑体" panose="02010609060101010101" pitchFamily="49" charset="-122"/>
              </a:rPr>
              <a:t>:</a:t>
            </a:r>
          </a:p>
        </p:txBody>
      </p:sp>
      <p:sp>
        <p:nvSpPr>
          <p:cNvPr id="29748" name="Text Box 72"/>
          <p:cNvSpPr txBox="1">
            <a:spLocks noChangeArrowheads="1"/>
          </p:cNvSpPr>
          <p:nvPr/>
        </p:nvSpPr>
        <p:spPr bwMode="auto">
          <a:xfrm>
            <a:off x="5729288" y="1701800"/>
            <a:ext cx="8493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sz="2000">
                <a:solidFill>
                  <a:srgbClr val="333399"/>
                </a:solidFill>
                <a:latin typeface="Arial" panose="020B0604020202020204" pitchFamily="34" charset="0"/>
                <a:ea typeface="黑体" panose="02010609060101010101" pitchFamily="49" charset="-122"/>
              </a:rPr>
              <a:t>CRLF</a:t>
            </a:r>
          </a:p>
        </p:txBody>
      </p:sp>
      <p:sp>
        <p:nvSpPr>
          <p:cNvPr id="29749" name="Text Box 73"/>
          <p:cNvSpPr txBox="1">
            <a:spLocks noChangeArrowheads="1"/>
          </p:cNvSpPr>
          <p:nvPr/>
        </p:nvSpPr>
        <p:spPr bwMode="auto">
          <a:xfrm>
            <a:off x="4148138" y="2943225"/>
            <a:ext cx="849312" cy="396875"/>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sz="2000">
                <a:solidFill>
                  <a:srgbClr val="333399"/>
                </a:solidFill>
                <a:latin typeface="Arial" panose="020B0604020202020204" pitchFamily="34" charset="0"/>
                <a:ea typeface="黑体" panose="02010609060101010101" pitchFamily="49" charset="-122"/>
              </a:rPr>
              <a:t>CRLF</a:t>
            </a:r>
          </a:p>
        </p:txBody>
      </p:sp>
      <p:sp>
        <p:nvSpPr>
          <p:cNvPr id="29750" name="Text Box 74"/>
          <p:cNvSpPr txBox="1">
            <a:spLocks noChangeArrowheads="1"/>
          </p:cNvSpPr>
          <p:nvPr/>
        </p:nvSpPr>
        <p:spPr bwMode="auto">
          <a:xfrm>
            <a:off x="4154488" y="2133600"/>
            <a:ext cx="8493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sz="2000">
                <a:solidFill>
                  <a:srgbClr val="333399"/>
                </a:solidFill>
                <a:latin typeface="Arial" panose="020B0604020202020204" pitchFamily="34" charset="0"/>
                <a:ea typeface="黑体" panose="02010609060101010101" pitchFamily="49" charset="-122"/>
              </a:rPr>
              <a:t>CRLF</a:t>
            </a:r>
          </a:p>
        </p:txBody>
      </p:sp>
      <p:sp>
        <p:nvSpPr>
          <p:cNvPr id="29751" name="Text Box 75"/>
          <p:cNvSpPr txBox="1">
            <a:spLocks noChangeArrowheads="1"/>
          </p:cNvSpPr>
          <p:nvPr/>
        </p:nvSpPr>
        <p:spPr bwMode="auto">
          <a:xfrm>
            <a:off x="1887538" y="3335338"/>
            <a:ext cx="8493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sz="2000">
                <a:solidFill>
                  <a:srgbClr val="333399"/>
                </a:solidFill>
                <a:latin typeface="Arial" panose="020B0604020202020204" pitchFamily="34" charset="0"/>
                <a:ea typeface="黑体" panose="02010609060101010101" pitchFamily="49" charset="-122"/>
              </a:rPr>
              <a:t>CRLF</a:t>
            </a:r>
          </a:p>
        </p:txBody>
      </p:sp>
      <p:sp>
        <p:nvSpPr>
          <p:cNvPr id="29752" name="Text Box 131"/>
          <p:cNvSpPr txBox="1">
            <a:spLocks noChangeArrowheads="1"/>
          </p:cNvSpPr>
          <p:nvPr/>
        </p:nvSpPr>
        <p:spPr bwMode="auto">
          <a:xfrm>
            <a:off x="250825" y="4887913"/>
            <a:ext cx="87185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800">
                <a:solidFill>
                  <a:srgbClr val="333399"/>
                </a:solidFill>
                <a:latin typeface="Tahoma" panose="020B0604030504040204" pitchFamily="34" charset="0"/>
                <a:ea typeface="黑体" panose="02010609060101010101" pitchFamily="49" charset="-122"/>
              </a:rPr>
              <a:t>报文由三个部分组成，即</a:t>
            </a:r>
            <a:r>
              <a:rPr lang="zh-CN" altLang="en-US" sz="2800">
                <a:solidFill>
                  <a:schemeClr val="hlink"/>
                </a:solidFill>
                <a:latin typeface="Tahoma" panose="020B0604030504040204" pitchFamily="34" charset="0"/>
                <a:ea typeface="黑体" panose="02010609060101010101" pitchFamily="49" charset="-122"/>
              </a:rPr>
              <a:t>开始行</a:t>
            </a:r>
            <a:r>
              <a:rPr lang="zh-CN" altLang="en-US" sz="2800">
                <a:solidFill>
                  <a:srgbClr val="333399"/>
                </a:solidFill>
                <a:latin typeface="Tahoma" panose="020B0604030504040204" pitchFamily="34" charset="0"/>
                <a:ea typeface="黑体" panose="02010609060101010101" pitchFamily="49" charset="-122"/>
              </a:rPr>
              <a:t>、</a:t>
            </a:r>
            <a:r>
              <a:rPr lang="zh-CN" altLang="en-US" sz="2800">
                <a:solidFill>
                  <a:schemeClr val="hlink"/>
                </a:solidFill>
                <a:latin typeface="Tahoma" panose="020B0604030504040204" pitchFamily="34" charset="0"/>
                <a:ea typeface="黑体" panose="02010609060101010101" pitchFamily="49" charset="-122"/>
              </a:rPr>
              <a:t>首部行</a:t>
            </a:r>
            <a:r>
              <a:rPr lang="zh-CN" altLang="en-US" sz="2800">
                <a:solidFill>
                  <a:srgbClr val="333399"/>
                </a:solidFill>
                <a:latin typeface="Tahoma" panose="020B0604030504040204" pitchFamily="34" charset="0"/>
                <a:ea typeface="黑体" panose="02010609060101010101" pitchFamily="49" charset="-122"/>
              </a:rPr>
              <a:t>和</a:t>
            </a:r>
            <a:r>
              <a:rPr lang="zh-CN" altLang="en-US" sz="2800">
                <a:solidFill>
                  <a:schemeClr val="hlink"/>
                </a:solidFill>
                <a:latin typeface="Tahoma" panose="020B0604030504040204" pitchFamily="34" charset="0"/>
                <a:ea typeface="黑体" panose="02010609060101010101" pitchFamily="49" charset="-122"/>
              </a:rPr>
              <a:t>实体主体</a:t>
            </a:r>
            <a:r>
              <a:rPr lang="zh-CN" altLang="en-US" sz="2800">
                <a:solidFill>
                  <a:srgbClr val="333399"/>
                </a:solidFill>
                <a:latin typeface="Tahoma" panose="020B0604030504040204" pitchFamily="34" charset="0"/>
                <a:ea typeface="黑体" panose="02010609060101010101" pitchFamily="49" charset="-122"/>
              </a:rPr>
              <a:t>。</a:t>
            </a:r>
          </a:p>
          <a:p>
            <a:pPr eaLnBrk="1" hangingPunct="1"/>
            <a:r>
              <a:rPr lang="zh-CN" altLang="en-US" sz="2800">
                <a:solidFill>
                  <a:srgbClr val="333399"/>
                </a:solidFill>
                <a:latin typeface="Tahoma" panose="020B0604030504040204" pitchFamily="34" charset="0"/>
                <a:ea typeface="黑体" panose="02010609060101010101" pitchFamily="49" charset="-122"/>
              </a:rPr>
              <a:t>在请求报文中，开始行就是请求行。</a:t>
            </a:r>
          </a:p>
        </p:txBody>
      </p:sp>
      <p:grpSp>
        <p:nvGrpSpPr>
          <p:cNvPr id="564358" name="Group 134"/>
          <p:cNvGrpSpPr>
            <a:grpSpLocks/>
          </p:cNvGrpSpPr>
          <p:nvPr/>
        </p:nvGrpSpPr>
        <p:grpSpPr bwMode="auto">
          <a:xfrm>
            <a:off x="374650" y="1628775"/>
            <a:ext cx="7869238" cy="576263"/>
            <a:chOff x="236" y="1026"/>
            <a:chExt cx="4957" cy="363"/>
          </a:xfrm>
        </p:grpSpPr>
        <p:sp>
          <p:nvSpPr>
            <p:cNvPr id="29755" name="Rectangle 132"/>
            <p:cNvSpPr>
              <a:spLocks noChangeArrowheads="1"/>
            </p:cNvSpPr>
            <p:nvPr/>
          </p:nvSpPr>
          <p:spPr bwMode="auto">
            <a:xfrm>
              <a:off x="1111" y="1026"/>
              <a:ext cx="4082" cy="363"/>
            </a:xfrm>
            <a:prstGeom prst="rect">
              <a:avLst/>
            </a:prstGeom>
            <a:noFill/>
            <a:ln w="5715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3600">
                <a:latin typeface="Tahoma" panose="020B0604030504040204" pitchFamily="34" charset="0"/>
              </a:endParaRPr>
            </a:p>
          </p:txBody>
        </p:sp>
        <p:sp>
          <p:nvSpPr>
            <p:cNvPr id="29756" name="Text Box 133"/>
            <p:cNvSpPr txBox="1">
              <a:spLocks noChangeArrowheads="1"/>
            </p:cNvSpPr>
            <p:nvPr/>
          </p:nvSpPr>
          <p:spPr bwMode="auto">
            <a:xfrm>
              <a:off x="236" y="1027"/>
              <a:ext cx="7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800">
                  <a:solidFill>
                    <a:srgbClr val="333399"/>
                  </a:solidFill>
                  <a:latin typeface="Tahoma" panose="020B0604030504040204" pitchFamily="34" charset="0"/>
                  <a:ea typeface="黑体" panose="02010609060101010101" pitchFamily="49" charset="-122"/>
                </a:rPr>
                <a:t>开始行</a:t>
              </a:r>
            </a:p>
          </p:txBody>
        </p:sp>
      </p:grpSp>
      <p:sp>
        <p:nvSpPr>
          <p:cNvPr id="29754" name="灯片编号占位符 1"/>
          <p:cNvSpPr>
            <a:spLocks noGrp="1"/>
          </p:cNvSpPr>
          <p:nvPr>
            <p:ph type="sldNum" sz="quarter" idx="4294967295"/>
          </p:nvPr>
        </p:nvSpPr>
        <p:spPr bwMode="auto">
          <a:xfrm>
            <a:off x="7042150" y="624363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FABAA833-9D5C-4A11-8AE0-DA318FF17F50}" type="slidenum">
              <a:rPr lang="en-US" altLang="zh-CN" sz="1400">
                <a:latin typeface="Tahoma" panose="020B0604030504040204" pitchFamily="34" charset="0"/>
              </a:rPr>
              <a:pPr eaLnBrk="1" hangingPunct="1"/>
              <a:t>20</a:t>
            </a:fld>
            <a:endParaRPr lang="en-US" altLang="zh-CN" sz="1400">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repeatCount="3000" fill="hold" nodeType="afterEffect">
                                  <p:stCondLst>
                                    <p:cond delay="0"/>
                                  </p:stCondLst>
                                  <p:childTnLst>
                                    <p:set>
                                      <p:cBhvr>
                                        <p:cTn id="6" dur="1" fill="hold">
                                          <p:stCondLst>
                                            <p:cond delay="0"/>
                                          </p:stCondLst>
                                        </p:cTn>
                                        <p:tgtEl>
                                          <p:spTgt spid="564358"/>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nodeType="afterEffect">
                                  <p:stCondLst>
                                    <p:cond delay="500"/>
                                  </p:stCondLst>
                                  <p:childTnLst>
                                    <p:anim calcmode="discrete" valueType="str">
                                      <p:cBhvr>
                                        <p:cTn id="9" dur="1000" fill="hold"/>
                                        <p:tgtEl>
                                          <p:spTgt spid="56435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1884363" y="2935288"/>
            <a:ext cx="3136900" cy="40798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3600">
              <a:latin typeface="Tahoma" panose="020B0604030504040204" pitchFamily="34" charset="0"/>
            </a:endParaRPr>
          </a:p>
        </p:txBody>
      </p:sp>
      <p:sp>
        <p:nvSpPr>
          <p:cNvPr id="31747" name="Rectangle 3"/>
          <p:cNvSpPr>
            <a:spLocks noChangeArrowheads="1"/>
          </p:cNvSpPr>
          <p:nvPr/>
        </p:nvSpPr>
        <p:spPr bwMode="auto">
          <a:xfrm>
            <a:off x="1884363" y="2119313"/>
            <a:ext cx="3136900" cy="40798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3600">
              <a:latin typeface="Tahoma" panose="020B0604030504040204" pitchFamily="34" charset="0"/>
            </a:endParaRPr>
          </a:p>
        </p:txBody>
      </p:sp>
      <p:sp>
        <p:nvSpPr>
          <p:cNvPr id="31748" name="Rectangle 4"/>
          <p:cNvSpPr>
            <a:spLocks noChangeArrowheads="1"/>
          </p:cNvSpPr>
          <p:nvPr/>
        </p:nvSpPr>
        <p:spPr bwMode="auto">
          <a:xfrm>
            <a:off x="1884363" y="1712913"/>
            <a:ext cx="4802187" cy="4064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3600">
              <a:latin typeface="Tahoma" panose="020B0604030504040204" pitchFamily="34" charset="0"/>
            </a:endParaRPr>
          </a:p>
        </p:txBody>
      </p:sp>
      <p:sp>
        <p:nvSpPr>
          <p:cNvPr id="31749" name="Rectangle 5"/>
          <p:cNvSpPr>
            <a:spLocks noGrp="1" noChangeArrowheads="1"/>
          </p:cNvSpPr>
          <p:nvPr>
            <p:ph type="title"/>
          </p:nvPr>
        </p:nvSpPr>
        <p:spPr>
          <a:xfrm>
            <a:off x="487363" y="-28575"/>
            <a:ext cx="7791450" cy="839788"/>
          </a:xfrm>
          <a:solidFill>
            <a:schemeClr val="bg1"/>
          </a:solidFill>
        </p:spPr>
        <p:txBody>
          <a:bodyPr/>
          <a:lstStyle/>
          <a:p>
            <a:pPr algn="ctr" eaLnBrk="1" hangingPunct="1"/>
            <a:r>
              <a:rPr lang="en-US" altLang="zh-CN" sz="4000" smtClean="0"/>
              <a:t>HTTP </a:t>
            </a:r>
            <a:r>
              <a:rPr lang="zh-CN" altLang="en-US" sz="4000" smtClean="0"/>
              <a:t>的报文结构（请求报文） </a:t>
            </a:r>
          </a:p>
        </p:txBody>
      </p:sp>
      <p:sp>
        <p:nvSpPr>
          <p:cNvPr id="31750" name="Rectangle 6"/>
          <p:cNvSpPr>
            <a:spLocks noChangeArrowheads="1"/>
          </p:cNvSpPr>
          <p:nvPr/>
        </p:nvSpPr>
        <p:spPr bwMode="auto">
          <a:xfrm>
            <a:off x="4133850" y="2944813"/>
            <a:ext cx="887413" cy="388937"/>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3600">
              <a:latin typeface="Tahoma" panose="020B0604030504040204" pitchFamily="34" charset="0"/>
            </a:endParaRPr>
          </a:p>
        </p:txBody>
      </p:sp>
      <p:sp>
        <p:nvSpPr>
          <p:cNvPr id="31751" name="Rectangle 7"/>
          <p:cNvSpPr>
            <a:spLocks noChangeArrowheads="1"/>
          </p:cNvSpPr>
          <p:nvPr/>
        </p:nvSpPr>
        <p:spPr bwMode="auto">
          <a:xfrm>
            <a:off x="1890713" y="3362325"/>
            <a:ext cx="909637" cy="38735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3600">
              <a:latin typeface="Tahoma" panose="020B0604030504040204" pitchFamily="34" charset="0"/>
            </a:endParaRPr>
          </a:p>
        </p:txBody>
      </p:sp>
      <p:sp>
        <p:nvSpPr>
          <p:cNvPr id="31752" name="Rectangle 8"/>
          <p:cNvSpPr>
            <a:spLocks noChangeArrowheads="1"/>
          </p:cNvSpPr>
          <p:nvPr/>
        </p:nvSpPr>
        <p:spPr bwMode="auto">
          <a:xfrm>
            <a:off x="4133850" y="2128838"/>
            <a:ext cx="887413" cy="398462"/>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3600">
              <a:latin typeface="Tahoma" panose="020B0604030504040204" pitchFamily="34" charset="0"/>
            </a:endParaRPr>
          </a:p>
        </p:txBody>
      </p:sp>
      <p:sp>
        <p:nvSpPr>
          <p:cNvPr id="31753" name="Rectangle 9"/>
          <p:cNvSpPr>
            <a:spLocks noChangeArrowheads="1"/>
          </p:cNvSpPr>
          <p:nvPr/>
        </p:nvSpPr>
        <p:spPr bwMode="auto">
          <a:xfrm>
            <a:off x="3578225" y="2944813"/>
            <a:ext cx="120650" cy="398462"/>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3600">
              <a:latin typeface="Tahoma" panose="020B0604030504040204" pitchFamily="34" charset="0"/>
            </a:endParaRPr>
          </a:p>
        </p:txBody>
      </p:sp>
      <p:sp>
        <p:nvSpPr>
          <p:cNvPr id="31754" name="Rectangle 10"/>
          <p:cNvSpPr>
            <a:spLocks noChangeArrowheads="1"/>
          </p:cNvSpPr>
          <p:nvPr/>
        </p:nvSpPr>
        <p:spPr bwMode="auto">
          <a:xfrm>
            <a:off x="3578225" y="2128838"/>
            <a:ext cx="111125" cy="398462"/>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3600">
              <a:latin typeface="Tahoma" panose="020B0604030504040204" pitchFamily="34" charset="0"/>
            </a:endParaRPr>
          </a:p>
        </p:txBody>
      </p:sp>
      <p:sp>
        <p:nvSpPr>
          <p:cNvPr id="31755" name="Line 11"/>
          <p:cNvSpPr>
            <a:spLocks noChangeShapeType="1"/>
          </p:cNvSpPr>
          <p:nvPr/>
        </p:nvSpPr>
        <p:spPr bwMode="auto">
          <a:xfrm>
            <a:off x="3440113" y="2935288"/>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56" name="Line 12"/>
          <p:cNvSpPr>
            <a:spLocks noChangeShapeType="1"/>
          </p:cNvSpPr>
          <p:nvPr/>
        </p:nvSpPr>
        <p:spPr bwMode="auto">
          <a:xfrm>
            <a:off x="4133850" y="2935288"/>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57" name="Line 13"/>
          <p:cNvSpPr>
            <a:spLocks noChangeShapeType="1"/>
          </p:cNvSpPr>
          <p:nvPr/>
        </p:nvSpPr>
        <p:spPr bwMode="auto">
          <a:xfrm>
            <a:off x="3578225" y="2935288"/>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58" name="Rectangle 14"/>
          <p:cNvSpPr>
            <a:spLocks noChangeArrowheads="1"/>
          </p:cNvSpPr>
          <p:nvPr/>
        </p:nvSpPr>
        <p:spPr bwMode="auto">
          <a:xfrm>
            <a:off x="5770563" y="1722438"/>
            <a:ext cx="915987" cy="3968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3600">
              <a:latin typeface="Tahoma" panose="020B0604030504040204" pitchFamily="34" charset="0"/>
            </a:endParaRPr>
          </a:p>
        </p:txBody>
      </p:sp>
      <p:sp>
        <p:nvSpPr>
          <p:cNvPr id="31759" name="Rectangle 15"/>
          <p:cNvSpPr>
            <a:spLocks noChangeArrowheads="1"/>
          </p:cNvSpPr>
          <p:nvPr/>
        </p:nvSpPr>
        <p:spPr bwMode="auto">
          <a:xfrm>
            <a:off x="4438650" y="1722438"/>
            <a:ext cx="111125" cy="3968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3600">
              <a:latin typeface="Tahoma" panose="020B0604030504040204" pitchFamily="34" charset="0"/>
            </a:endParaRPr>
          </a:p>
        </p:txBody>
      </p:sp>
      <p:sp>
        <p:nvSpPr>
          <p:cNvPr id="31760" name="Rectangle 16"/>
          <p:cNvSpPr>
            <a:spLocks noChangeArrowheads="1"/>
          </p:cNvSpPr>
          <p:nvPr/>
        </p:nvSpPr>
        <p:spPr bwMode="auto">
          <a:xfrm>
            <a:off x="3106738" y="1722438"/>
            <a:ext cx="111125" cy="3968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3600">
              <a:latin typeface="Tahoma" panose="020B0604030504040204" pitchFamily="34" charset="0"/>
            </a:endParaRPr>
          </a:p>
        </p:txBody>
      </p:sp>
      <p:sp>
        <p:nvSpPr>
          <p:cNvPr id="31761" name="Text Box 17"/>
          <p:cNvSpPr txBox="1">
            <a:spLocks noChangeArrowheads="1"/>
          </p:cNvSpPr>
          <p:nvPr/>
        </p:nvSpPr>
        <p:spPr bwMode="auto">
          <a:xfrm>
            <a:off x="2055813" y="1701800"/>
            <a:ext cx="9032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rgbClr val="333399"/>
                </a:solidFill>
                <a:latin typeface="Arial" panose="020B0604020202020204" pitchFamily="34" charset="0"/>
                <a:ea typeface="黑体" panose="02010609060101010101" pitchFamily="49" charset="-122"/>
              </a:rPr>
              <a:t>方   法</a:t>
            </a:r>
          </a:p>
        </p:txBody>
      </p:sp>
      <p:sp>
        <p:nvSpPr>
          <p:cNvPr id="31762" name="Line 18"/>
          <p:cNvSpPr>
            <a:spLocks noChangeShapeType="1"/>
          </p:cNvSpPr>
          <p:nvPr/>
        </p:nvSpPr>
        <p:spPr bwMode="auto">
          <a:xfrm>
            <a:off x="3106738" y="1712913"/>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3" name="Line 19"/>
          <p:cNvSpPr>
            <a:spLocks noChangeShapeType="1"/>
          </p:cNvSpPr>
          <p:nvPr/>
        </p:nvSpPr>
        <p:spPr bwMode="auto">
          <a:xfrm>
            <a:off x="3217863" y="1712913"/>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4" name="Line 20"/>
          <p:cNvSpPr>
            <a:spLocks noChangeShapeType="1"/>
          </p:cNvSpPr>
          <p:nvPr/>
        </p:nvSpPr>
        <p:spPr bwMode="auto">
          <a:xfrm>
            <a:off x="4438650" y="1712913"/>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5" name="Line 21"/>
          <p:cNvSpPr>
            <a:spLocks noChangeShapeType="1"/>
          </p:cNvSpPr>
          <p:nvPr/>
        </p:nvSpPr>
        <p:spPr bwMode="auto">
          <a:xfrm>
            <a:off x="4549775" y="1712913"/>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6" name="Line 22"/>
          <p:cNvSpPr>
            <a:spLocks noChangeShapeType="1"/>
          </p:cNvSpPr>
          <p:nvPr/>
        </p:nvSpPr>
        <p:spPr bwMode="auto">
          <a:xfrm>
            <a:off x="5770563" y="1712913"/>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7" name="Text Box 23"/>
          <p:cNvSpPr txBox="1">
            <a:spLocks noChangeArrowheads="1"/>
          </p:cNvSpPr>
          <p:nvPr/>
        </p:nvSpPr>
        <p:spPr bwMode="auto">
          <a:xfrm>
            <a:off x="3430588" y="1701800"/>
            <a:ext cx="6937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sz="2000">
                <a:solidFill>
                  <a:srgbClr val="333399"/>
                </a:solidFill>
                <a:latin typeface="Arial" panose="020B0604020202020204" pitchFamily="34" charset="0"/>
                <a:ea typeface="黑体" panose="02010609060101010101" pitchFamily="49" charset="-122"/>
              </a:rPr>
              <a:t>URL</a:t>
            </a:r>
          </a:p>
        </p:txBody>
      </p:sp>
      <p:sp>
        <p:nvSpPr>
          <p:cNvPr id="31768" name="Text Box 24"/>
          <p:cNvSpPr txBox="1">
            <a:spLocks noChangeArrowheads="1"/>
          </p:cNvSpPr>
          <p:nvPr/>
        </p:nvSpPr>
        <p:spPr bwMode="auto">
          <a:xfrm>
            <a:off x="4676775" y="1701800"/>
            <a:ext cx="903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rgbClr val="333399"/>
                </a:solidFill>
                <a:latin typeface="Arial" panose="020B0604020202020204" pitchFamily="34" charset="0"/>
                <a:ea typeface="黑体" panose="02010609060101010101" pitchFamily="49" charset="-122"/>
              </a:rPr>
              <a:t>版   本</a:t>
            </a:r>
          </a:p>
        </p:txBody>
      </p:sp>
      <p:sp>
        <p:nvSpPr>
          <p:cNvPr id="31769" name="Text Box 25"/>
          <p:cNvSpPr txBox="1">
            <a:spLocks noChangeArrowheads="1"/>
          </p:cNvSpPr>
          <p:nvPr/>
        </p:nvSpPr>
        <p:spPr bwMode="auto">
          <a:xfrm>
            <a:off x="1892300" y="2114550"/>
            <a:ext cx="145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rgbClr val="333399"/>
                </a:solidFill>
                <a:latin typeface="Arial" panose="020B0604020202020204" pitchFamily="34" charset="0"/>
                <a:ea typeface="黑体" panose="02010609060101010101" pitchFamily="49" charset="-122"/>
              </a:rPr>
              <a:t>首部字段名</a:t>
            </a:r>
          </a:p>
        </p:txBody>
      </p:sp>
      <p:sp>
        <p:nvSpPr>
          <p:cNvPr id="31770" name="Line 26"/>
          <p:cNvSpPr>
            <a:spLocks noChangeShapeType="1"/>
          </p:cNvSpPr>
          <p:nvPr/>
        </p:nvSpPr>
        <p:spPr bwMode="auto">
          <a:xfrm>
            <a:off x="3440113" y="2119313"/>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71" name="Line 27"/>
          <p:cNvSpPr>
            <a:spLocks noChangeShapeType="1"/>
          </p:cNvSpPr>
          <p:nvPr/>
        </p:nvSpPr>
        <p:spPr bwMode="auto">
          <a:xfrm>
            <a:off x="4133850" y="2119313"/>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72" name="Text Box 28"/>
          <p:cNvSpPr txBox="1">
            <a:spLocks noChangeArrowheads="1"/>
          </p:cNvSpPr>
          <p:nvPr/>
        </p:nvSpPr>
        <p:spPr bwMode="auto">
          <a:xfrm>
            <a:off x="5251450" y="2530475"/>
            <a:ext cx="9477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rgbClr val="333399"/>
                </a:solidFill>
                <a:latin typeface="Arial" panose="020B0604020202020204" pitchFamily="34" charset="0"/>
                <a:ea typeface="黑体" panose="02010609060101010101" pitchFamily="49" charset="-122"/>
              </a:rPr>
              <a:t>首部行</a:t>
            </a:r>
          </a:p>
        </p:txBody>
      </p:sp>
      <p:sp>
        <p:nvSpPr>
          <p:cNvPr id="31773" name="Line 29"/>
          <p:cNvSpPr>
            <a:spLocks noChangeShapeType="1"/>
          </p:cNvSpPr>
          <p:nvPr/>
        </p:nvSpPr>
        <p:spPr bwMode="auto">
          <a:xfrm>
            <a:off x="3578225" y="2119313"/>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74" name="Text Box 30"/>
          <p:cNvSpPr txBox="1">
            <a:spLocks noChangeArrowheads="1"/>
          </p:cNvSpPr>
          <p:nvPr/>
        </p:nvSpPr>
        <p:spPr bwMode="auto">
          <a:xfrm>
            <a:off x="3367088" y="2116138"/>
            <a:ext cx="2682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sz="2000" b="1">
                <a:solidFill>
                  <a:srgbClr val="333399"/>
                </a:solidFill>
                <a:latin typeface="Arial" panose="020B0604020202020204" pitchFamily="34" charset="0"/>
                <a:ea typeface="黑体" panose="02010609060101010101" pitchFamily="49" charset="-122"/>
              </a:rPr>
              <a:t>:</a:t>
            </a:r>
          </a:p>
        </p:txBody>
      </p:sp>
      <p:sp>
        <p:nvSpPr>
          <p:cNvPr id="31775" name="Text Box 31"/>
          <p:cNvSpPr txBox="1">
            <a:spLocks noChangeArrowheads="1"/>
          </p:cNvSpPr>
          <p:nvPr/>
        </p:nvSpPr>
        <p:spPr bwMode="auto">
          <a:xfrm>
            <a:off x="3700463" y="2122488"/>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rgbClr val="333399"/>
                </a:solidFill>
                <a:latin typeface="Arial" panose="020B0604020202020204" pitchFamily="34" charset="0"/>
                <a:ea typeface="黑体" panose="02010609060101010101" pitchFamily="49" charset="-122"/>
              </a:rPr>
              <a:t>值</a:t>
            </a:r>
          </a:p>
        </p:txBody>
      </p:sp>
      <p:sp>
        <p:nvSpPr>
          <p:cNvPr id="31776" name="Text Box 32"/>
          <p:cNvSpPr txBox="1">
            <a:spLocks noChangeArrowheads="1"/>
          </p:cNvSpPr>
          <p:nvPr/>
        </p:nvSpPr>
        <p:spPr bwMode="auto">
          <a:xfrm>
            <a:off x="1887538" y="2922588"/>
            <a:ext cx="14557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rgbClr val="333399"/>
                </a:solidFill>
                <a:latin typeface="Arial" panose="020B0604020202020204" pitchFamily="34" charset="0"/>
                <a:ea typeface="黑体" panose="02010609060101010101" pitchFamily="49" charset="-122"/>
              </a:rPr>
              <a:t>首部字段名</a:t>
            </a:r>
          </a:p>
        </p:txBody>
      </p:sp>
      <p:sp>
        <p:nvSpPr>
          <p:cNvPr id="31777" name="Text Box 33"/>
          <p:cNvSpPr txBox="1">
            <a:spLocks noChangeArrowheads="1"/>
          </p:cNvSpPr>
          <p:nvPr/>
        </p:nvSpPr>
        <p:spPr bwMode="auto">
          <a:xfrm>
            <a:off x="3724275" y="2935288"/>
            <a:ext cx="4397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rgbClr val="333399"/>
                </a:solidFill>
                <a:latin typeface="Arial" panose="020B0604020202020204" pitchFamily="34" charset="0"/>
                <a:ea typeface="黑体" panose="02010609060101010101" pitchFamily="49" charset="-122"/>
              </a:rPr>
              <a:t>值</a:t>
            </a:r>
          </a:p>
        </p:txBody>
      </p:sp>
      <p:sp>
        <p:nvSpPr>
          <p:cNvPr id="31778" name="Text Box 34"/>
          <p:cNvSpPr txBox="1">
            <a:spLocks noChangeArrowheads="1"/>
          </p:cNvSpPr>
          <p:nvPr/>
        </p:nvSpPr>
        <p:spPr bwMode="auto">
          <a:xfrm>
            <a:off x="3328988" y="3554413"/>
            <a:ext cx="2682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sz="2000" b="1">
                <a:solidFill>
                  <a:srgbClr val="333399"/>
                </a:solidFill>
                <a:latin typeface="Arial" panose="020B0604020202020204" pitchFamily="34" charset="0"/>
                <a:ea typeface="黑体" panose="02010609060101010101" pitchFamily="49" charset="-122"/>
              </a:rPr>
              <a:t>:</a:t>
            </a:r>
          </a:p>
        </p:txBody>
      </p:sp>
      <p:sp>
        <p:nvSpPr>
          <p:cNvPr id="31779" name="Text Box 35"/>
          <p:cNvSpPr txBox="1">
            <a:spLocks noChangeArrowheads="1"/>
          </p:cNvSpPr>
          <p:nvPr/>
        </p:nvSpPr>
        <p:spPr bwMode="auto">
          <a:xfrm rot="-5400000">
            <a:off x="2634457" y="2559844"/>
            <a:ext cx="4397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sz="2000" b="1">
                <a:solidFill>
                  <a:srgbClr val="333399"/>
                </a:solidFill>
                <a:latin typeface="Arial" panose="020B0604020202020204" pitchFamily="34" charset="0"/>
                <a:ea typeface="黑体" panose="02010609060101010101" pitchFamily="49" charset="-122"/>
              </a:rPr>
              <a:t>…</a:t>
            </a:r>
          </a:p>
        </p:txBody>
      </p:sp>
      <p:sp>
        <p:nvSpPr>
          <p:cNvPr id="31780" name="AutoShape 36"/>
          <p:cNvSpPr>
            <a:spLocks/>
          </p:cNvSpPr>
          <p:nvPr/>
        </p:nvSpPr>
        <p:spPr bwMode="auto">
          <a:xfrm>
            <a:off x="5091113" y="2171700"/>
            <a:ext cx="222250" cy="1171575"/>
          </a:xfrm>
          <a:prstGeom prst="rightBrace">
            <a:avLst>
              <a:gd name="adj1" fmla="val 43929"/>
              <a:gd name="adj2" fmla="val 50000"/>
            </a:avLst>
          </a:prstGeom>
          <a:noFill/>
          <a:ln w="19050">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3600">
              <a:latin typeface="Tahoma" panose="020B0604030504040204" pitchFamily="34" charset="0"/>
            </a:endParaRPr>
          </a:p>
        </p:txBody>
      </p:sp>
      <p:sp>
        <p:nvSpPr>
          <p:cNvPr id="31781" name="Rectangle 37"/>
          <p:cNvSpPr>
            <a:spLocks noChangeArrowheads="1"/>
          </p:cNvSpPr>
          <p:nvPr/>
        </p:nvSpPr>
        <p:spPr bwMode="auto">
          <a:xfrm>
            <a:off x="1884363" y="3749675"/>
            <a:ext cx="4997450" cy="917575"/>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3600">
              <a:latin typeface="Tahoma" panose="020B0604030504040204" pitchFamily="34" charset="0"/>
            </a:endParaRPr>
          </a:p>
        </p:txBody>
      </p:sp>
      <p:sp>
        <p:nvSpPr>
          <p:cNvPr id="31782" name="Text Box 38"/>
          <p:cNvSpPr txBox="1">
            <a:spLocks noChangeArrowheads="1"/>
          </p:cNvSpPr>
          <p:nvPr/>
        </p:nvSpPr>
        <p:spPr bwMode="auto">
          <a:xfrm>
            <a:off x="3478213" y="3843338"/>
            <a:ext cx="1708150" cy="703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kumimoji="1" lang="zh-CN" altLang="en-US" sz="2000">
                <a:solidFill>
                  <a:srgbClr val="333399"/>
                </a:solidFill>
                <a:latin typeface="Arial" panose="020B0604020202020204" pitchFamily="34" charset="0"/>
                <a:ea typeface="黑体" panose="02010609060101010101" pitchFamily="49" charset="-122"/>
              </a:rPr>
              <a:t>实体主体</a:t>
            </a:r>
          </a:p>
          <a:p>
            <a:pPr algn="ctr" eaLnBrk="1" hangingPunct="1"/>
            <a:r>
              <a:rPr kumimoji="1" lang="zh-CN" altLang="en-US" sz="2000">
                <a:solidFill>
                  <a:srgbClr val="333399"/>
                </a:solidFill>
                <a:latin typeface="Arial" panose="020B0604020202020204" pitchFamily="34" charset="0"/>
                <a:ea typeface="黑体" panose="02010609060101010101" pitchFamily="49" charset="-122"/>
              </a:rPr>
              <a:t>（通常不用）</a:t>
            </a:r>
          </a:p>
        </p:txBody>
      </p:sp>
      <p:sp>
        <p:nvSpPr>
          <p:cNvPr id="31783" name="Text Box 39"/>
          <p:cNvSpPr txBox="1">
            <a:spLocks noChangeArrowheads="1"/>
          </p:cNvSpPr>
          <p:nvPr/>
        </p:nvSpPr>
        <p:spPr bwMode="auto">
          <a:xfrm>
            <a:off x="6650038" y="1701800"/>
            <a:ext cx="94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rgbClr val="333399"/>
                </a:solidFill>
                <a:latin typeface="Arial" panose="020B0604020202020204" pitchFamily="34" charset="0"/>
                <a:ea typeface="黑体" panose="02010609060101010101" pitchFamily="49" charset="-122"/>
              </a:rPr>
              <a:t>请求行</a:t>
            </a:r>
          </a:p>
        </p:txBody>
      </p:sp>
      <p:sp>
        <p:nvSpPr>
          <p:cNvPr id="31784" name="Line 40"/>
          <p:cNvSpPr>
            <a:spLocks noChangeShapeType="1"/>
          </p:cNvSpPr>
          <p:nvPr/>
        </p:nvSpPr>
        <p:spPr bwMode="auto">
          <a:xfrm>
            <a:off x="1884363" y="2527300"/>
            <a:ext cx="0" cy="4079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85" name="Line 41"/>
          <p:cNvSpPr>
            <a:spLocks noChangeShapeType="1"/>
          </p:cNvSpPr>
          <p:nvPr/>
        </p:nvSpPr>
        <p:spPr bwMode="auto">
          <a:xfrm>
            <a:off x="1884363" y="3343275"/>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86" name="Line 42"/>
          <p:cNvSpPr>
            <a:spLocks noChangeShapeType="1"/>
          </p:cNvSpPr>
          <p:nvPr/>
        </p:nvSpPr>
        <p:spPr bwMode="auto">
          <a:xfrm>
            <a:off x="2800350" y="3343275"/>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87" name="Line 43"/>
          <p:cNvSpPr>
            <a:spLocks noChangeShapeType="1"/>
          </p:cNvSpPr>
          <p:nvPr/>
        </p:nvSpPr>
        <p:spPr bwMode="auto">
          <a:xfrm>
            <a:off x="5021263" y="2527300"/>
            <a:ext cx="0" cy="4079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88" name="Text Box 44"/>
          <p:cNvSpPr txBox="1">
            <a:spLocks noChangeArrowheads="1"/>
          </p:cNvSpPr>
          <p:nvPr/>
        </p:nvSpPr>
        <p:spPr bwMode="auto">
          <a:xfrm>
            <a:off x="3449638" y="1052513"/>
            <a:ext cx="6905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rgbClr val="333399"/>
                </a:solidFill>
                <a:latin typeface="Arial" panose="020B0604020202020204" pitchFamily="34" charset="0"/>
                <a:ea typeface="黑体" panose="02010609060101010101" pitchFamily="49" charset="-122"/>
              </a:rPr>
              <a:t>空格</a:t>
            </a:r>
          </a:p>
        </p:txBody>
      </p:sp>
      <p:sp>
        <p:nvSpPr>
          <p:cNvPr id="31789" name="Text Box 45"/>
          <p:cNvSpPr txBox="1">
            <a:spLocks noChangeArrowheads="1"/>
          </p:cNvSpPr>
          <p:nvPr/>
        </p:nvSpPr>
        <p:spPr bwMode="auto">
          <a:xfrm>
            <a:off x="5386388" y="1052513"/>
            <a:ext cx="12017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rgbClr val="333399"/>
                </a:solidFill>
                <a:latin typeface="Arial" panose="020B0604020202020204" pitchFamily="34" charset="0"/>
                <a:ea typeface="黑体" panose="02010609060101010101" pitchFamily="49" charset="-122"/>
              </a:rPr>
              <a:t>回车换行</a:t>
            </a:r>
          </a:p>
        </p:txBody>
      </p:sp>
      <p:sp>
        <p:nvSpPr>
          <p:cNvPr id="31790" name="Line 46"/>
          <p:cNvSpPr>
            <a:spLocks noChangeShapeType="1"/>
          </p:cNvSpPr>
          <p:nvPr/>
        </p:nvSpPr>
        <p:spPr bwMode="auto">
          <a:xfrm>
            <a:off x="4059238" y="1406525"/>
            <a:ext cx="407987" cy="306388"/>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91" name="Line 47"/>
          <p:cNvSpPr>
            <a:spLocks noChangeShapeType="1"/>
          </p:cNvSpPr>
          <p:nvPr/>
        </p:nvSpPr>
        <p:spPr bwMode="auto">
          <a:xfrm flipH="1">
            <a:off x="3133725" y="1406525"/>
            <a:ext cx="444500" cy="306388"/>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92" name="Line 48"/>
          <p:cNvSpPr>
            <a:spLocks noChangeShapeType="1"/>
          </p:cNvSpPr>
          <p:nvPr/>
        </p:nvSpPr>
        <p:spPr bwMode="auto">
          <a:xfrm>
            <a:off x="5983288" y="1406525"/>
            <a:ext cx="222250" cy="306388"/>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93" name="Line 49"/>
          <p:cNvSpPr>
            <a:spLocks noChangeShapeType="1"/>
          </p:cNvSpPr>
          <p:nvPr/>
        </p:nvSpPr>
        <p:spPr bwMode="auto">
          <a:xfrm>
            <a:off x="3689350" y="2935288"/>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94" name="Line 50"/>
          <p:cNvSpPr>
            <a:spLocks noChangeShapeType="1"/>
          </p:cNvSpPr>
          <p:nvPr/>
        </p:nvSpPr>
        <p:spPr bwMode="auto">
          <a:xfrm>
            <a:off x="3689350" y="2119313"/>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95" name="Text Box 51"/>
          <p:cNvSpPr txBox="1">
            <a:spLocks noChangeArrowheads="1"/>
          </p:cNvSpPr>
          <p:nvPr/>
        </p:nvSpPr>
        <p:spPr bwMode="auto">
          <a:xfrm>
            <a:off x="3367088" y="2936875"/>
            <a:ext cx="2682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sz="2000" b="1">
                <a:solidFill>
                  <a:srgbClr val="333399"/>
                </a:solidFill>
                <a:latin typeface="Arial" panose="020B0604020202020204" pitchFamily="34" charset="0"/>
                <a:ea typeface="黑体" panose="02010609060101010101" pitchFamily="49" charset="-122"/>
              </a:rPr>
              <a:t>:</a:t>
            </a:r>
          </a:p>
        </p:txBody>
      </p:sp>
      <p:sp>
        <p:nvSpPr>
          <p:cNvPr id="31796" name="Text Box 52"/>
          <p:cNvSpPr txBox="1">
            <a:spLocks noChangeArrowheads="1"/>
          </p:cNvSpPr>
          <p:nvPr/>
        </p:nvSpPr>
        <p:spPr bwMode="auto">
          <a:xfrm>
            <a:off x="5729288" y="1701800"/>
            <a:ext cx="8493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sz="2000">
                <a:solidFill>
                  <a:srgbClr val="333399"/>
                </a:solidFill>
                <a:latin typeface="Arial" panose="020B0604020202020204" pitchFamily="34" charset="0"/>
                <a:ea typeface="黑体" panose="02010609060101010101" pitchFamily="49" charset="-122"/>
              </a:rPr>
              <a:t>CRLF</a:t>
            </a:r>
          </a:p>
        </p:txBody>
      </p:sp>
      <p:sp>
        <p:nvSpPr>
          <p:cNvPr id="31797" name="Text Box 53"/>
          <p:cNvSpPr txBox="1">
            <a:spLocks noChangeArrowheads="1"/>
          </p:cNvSpPr>
          <p:nvPr/>
        </p:nvSpPr>
        <p:spPr bwMode="auto">
          <a:xfrm>
            <a:off x="4148138" y="2943225"/>
            <a:ext cx="849312" cy="396875"/>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sz="2000">
                <a:solidFill>
                  <a:srgbClr val="333399"/>
                </a:solidFill>
                <a:latin typeface="Arial" panose="020B0604020202020204" pitchFamily="34" charset="0"/>
                <a:ea typeface="黑体" panose="02010609060101010101" pitchFamily="49" charset="-122"/>
              </a:rPr>
              <a:t>CRLF</a:t>
            </a:r>
          </a:p>
        </p:txBody>
      </p:sp>
      <p:sp>
        <p:nvSpPr>
          <p:cNvPr id="31798" name="Text Box 54"/>
          <p:cNvSpPr txBox="1">
            <a:spLocks noChangeArrowheads="1"/>
          </p:cNvSpPr>
          <p:nvPr/>
        </p:nvSpPr>
        <p:spPr bwMode="auto">
          <a:xfrm>
            <a:off x="4154488" y="2133600"/>
            <a:ext cx="8493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sz="2000">
                <a:solidFill>
                  <a:srgbClr val="333399"/>
                </a:solidFill>
                <a:latin typeface="Arial" panose="020B0604020202020204" pitchFamily="34" charset="0"/>
                <a:ea typeface="黑体" panose="02010609060101010101" pitchFamily="49" charset="-122"/>
              </a:rPr>
              <a:t>CRLF</a:t>
            </a:r>
          </a:p>
        </p:txBody>
      </p:sp>
      <p:sp>
        <p:nvSpPr>
          <p:cNvPr id="31799" name="Text Box 55"/>
          <p:cNvSpPr txBox="1">
            <a:spLocks noChangeArrowheads="1"/>
          </p:cNvSpPr>
          <p:nvPr/>
        </p:nvSpPr>
        <p:spPr bwMode="auto">
          <a:xfrm>
            <a:off x="1887538" y="3335338"/>
            <a:ext cx="8493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sz="2000">
                <a:solidFill>
                  <a:srgbClr val="333399"/>
                </a:solidFill>
                <a:latin typeface="Arial" panose="020B0604020202020204" pitchFamily="34" charset="0"/>
                <a:ea typeface="黑体" panose="02010609060101010101" pitchFamily="49" charset="-122"/>
              </a:rPr>
              <a:t>CRLF</a:t>
            </a:r>
          </a:p>
        </p:txBody>
      </p:sp>
      <p:sp>
        <p:nvSpPr>
          <p:cNvPr id="31800" name="Text Box 56"/>
          <p:cNvSpPr txBox="1">
            <a:spLocks noChangeArrowheads="1"/>
          </p:cNvSpPr>
          <p:nvPr/>
        </p:nvSpPr>
        <p:spPr bwMode="auto">
          <a:xfrm>
            <a:off x="250825" y="4797425"/>
            <a:ext cx="864235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2800">
                <a:solidFill>
                  <a:srgbClr val="333399"/>
                </a:solidFill>
                <a:latin typeface="Arial" panose="020B0604020202020204" pitchFamily="34" charset="0"/>
                <a:ea typeface="黑体" panose="02010609060101010101" pitchFamily="49" charset="-122"/>
              </a:rPr>
              <a:t>“</a:t>
            </a:r>
            <a:r>
              <a:rPr lang="zh-CN" altLang="en-US" sz="2800">
                <a:solidFill>
                  <a:schemeClr val="hlink"/>
                </a:solidFill>
                <a:latin typeface="黑体" panose="02010609060101010101" pitchFamily="49" charset="-122"/>
                <a:ea typeface="黑体" panose="02010609060101010101" pitchFamily="49" charset="-122"/>
              </a:rPr>
              <a:t>方法</a:t>
            </a:r>
            <a:r>
              <a:rPr lang="zh-CN" altLang="en-US" sz="2800">
                <a:solidFill>
                  <a:srgbClr val="333399"/>
                </a:solidFill>
                <a:latin typeface="Arial" panose="020B0604020202020204" pitchFamily="34" charset="0"/>
                <a:ea typeface="黑体" panose="02010609060101010101" pitchFamily="49" charset="-122"/>
              </a:rPr>
              <a:t>”</a:t>
            </a:r>
            <a:r>
              <a:rPr lang="zh-CN" altLang="en-US" sz="2800">
                <a:solidFill>
                  <a:srgbClr val="333399"/>
                </a:solidFill>
                <a:latin typeface="黑体" panose="02010609060101010101" pitchFamily="49" charset="-122"/>
                <a:ea typeface="黑体" panose="02010609060101010101" pitchFamily="49" charset="-122"/>
              </a:rPr>
              <a:t>是面向对象技术中使用的专门名词。所谓</a:t>
            </a:r>
            <a:r>
              <a:rPr lang="zh-CN" altLang="en-US" sz="2800">
                <a:solidFill>
                  <a:srgbClr val="333399"/>
                </a:solidFill>
                <a:latin typeface="Arial" panose="020B0604020202020204" pitchFamily="34" charset="0"/>
                <a:ea typeface="黑体" panose="02010609060101010101" pitchFamily="49" charset="-122"/>
              </a:rPr>
              <a:t>“</a:t>
            </a:r>
            <a:r>
              <a:rPr lang="zh-CN" altLang="en-US" sz="2800">
                <a:solidFill>
                  <a:srgbClr val="333399"/>
                </a:solidFill>
                <a:latin typeface="黑体" panose="02010609060101010101" pitchFamily="49" charset="-122"/>
                <a:ea typeface="黑体" panose="02010609060101010101" pitchFamily="49" charset="-122"/>
              </a:rPr>
              <a:t>方法</a:t>
            </a:r>
            <a:r>
              <a:rPr lang="zh-CN" altLang="en-US" sz="2800">
                <a:solidFill>
                  <a:srgbClr val="333399"/>
                </a:solidFill>
                <a:latin typeface="Arial" panose="020B0604020202020204" pitchFamily="34" charset="0"/>
                <a:ea typeface="黑体" panose="02010609060101010101" pitchFamily="49" charset="-122"/>
              </a:rPr>
              <a:t>”</a:t>
            </a:r>
            <a:r>
              <a:rPr lang="zh-CN" altLang="en-US" sz="2800">
                <a:solidFill>
                  <a:srgbClr val="333399"/>
                </a:solidFill>
                <a:latin typeface="黑体" panose="02010609060101010101" pitchFamily="49" charset="-122"/>
                <a:ea typeface="黑体" panose="02010609060101010101" pitchFamily="49" charset="-122"/>
              </a:rPr>
              <a:t>就是</a:t>
            </a:r>
            <a:r>
              <a:rPr lang="zh-CN" altLang="en-US" sz="2800">
                <a:solidFill>
                  <a:schemeClr val="hlink"/>
                </a:solidFill>
                <a:latin typeface="黑体" panose="02010609060101010101" pitchFamily="49" charset="-122"/>
                <a:ea typeface="黑体" panose="02010609060101010101" pitchFamily="49" charset="-122"/>
              </a:rPr>
              <a:t>对所请求的对象进行的操作</a:t>
            </a:r>
            <a:r>
              <a:rPr lang="zh-CN" altLang="en-US" sz="2800">
                <a:solidFill>
                  <a:srgbClr val="333399"/>
                </a:solidFill>
                <a:latin typeface="黑体" panose="02010609060101010101" pitchFamily="49" charset="-122"/>
                <a:ea typeface="黑体" panose="02010609060101010101" pitchFamily="49" charset="-122"/>
              </a:rPr>
              <a:t>，因此这些方法实际上也就是一些</a:t>
            </a:r>
            <a:r>
              <a:rPr lang="zh-CN" altLang="en-US" sz="2800">
                <a:solidFill>
                  <a:schemeClr val="hlink"/>
                </a:solidFill>
                <a:latin typeface="黑体" panose="02010609060101010101" pitchFamily="49" charset="-122"/>
                <a:ea typeface="黑体" panose="02010609060101010101" pitchFamily="49" charset="-122"/>
              </a:rPr>
              <a:t>命令</a:t>
            </a:r>
            <a:r>
              <a:rPr lang="zh-CN" altLang="en-US" sz="2800">
                <a:solidFill>
                  <a:srgbClr val="333399"/>
                </a:solidFill>
                <a:latin typeface="黑体" panose="02010609060101010101" pitchFamily="49" charset="-122"/>
                <a:ea typeface="黑体" panose="02010609060101010101" pitchFamily="49" charset="-122"/>
              </a:rPr>
              <a:t>。因此，请求报文的类型是由它所采用的方法决定的。 </a:t>
            </a:r>
          </a:p>
        </p:txBody>
      </p:sp>
      <p:sp>
        <p:nvSpPr>
          <p:cNvPr id="653370" name="Rectangle 58"/>
          <p:cNvSpPr>
            <a:spLocks noChangeArrowheads="1"/>
          </p:cNvSpPr>
          <p:nvPr/>
        </p:nvSpPr>
        <p:spPr bwMode="auto">
          <a:xfrm>
            <a:off x="1763713" y="1628775"/>
            <a:ext cx="1439862" cy="576263"/>
          </a:xfrm>
          <a:prstGeom prst="rect">
            <a:avLst/>
          </a:prstGeom>
          <a:noFill/>
          <a:ln w="5715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3600">
              <a:latin typeface="Tahoma" panose="020B0604030504040204" pitchFamily="34" charset="0"/>
            </a:endParaRPr>
          </a:p>
        </p:txBody>
      </p:sp>
      <p:sp>
        <p:nvSpPr>
          <p:cNvPr id="31802" name="灯片编号占位符 1"/>
          <p:cNvSpPr>
            <a:spLocks noGrp="1"/>
          </p:cNvSpPr>
          <p:nvPr>
            <p:ph type="sldNum" sz="quarter" idx="4294967295"/>
          </p:nvPr>
        </p:nvSpPr>
        <p:spPr bwMode="auto">
          <a:xfrm>
            <a:off x="7042150" y="624363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BA95EA40-EE5E-4B3E-97EB-BFC0145EBB22}" type="slidenum">
              <a:rPr lang="en-US" altLang="zh-CN" sz="1400">
                <a:latin typeface="Tahoma" panose="020B0604030504040204" pitchFamily="34" charset="0"/>
              </a:rPr>
              <a:pPr eaLnBrk="1" hangingPunct="1"/>
              <a:t>21</a:t>
            </a:fld>
            <a:endParaRPr lang="en-US" altLang="zh-CN" sz="1400">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53370"/>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65337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3370" grpId="0" animBg="1"/>
      <p:bldP spid="653370"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5"/>
          <p:cNvSpPr>
            <a:spLocks noGrp="1" noChangeArrowheads="1"/>
          </p:cNvSpPr>
          <p:nvPr>
            <p:ph type="title"/>
          </p:nvPr>
        </p:nvSpPr>
        <p:spPr>
          <a:xfrm>
            <a:off x="487363" y="758825"/>
            <a:ext cx="7791450" cy="839788"/>
          </a:xfrm>
        </p:spPr>
        <p:txBody>
          <a:bodyPr/>
          <a:lstStyle/>
          <a:p>
            <a:pPr eaLnBrk="1" hangingPunct="1"/>
            <a:r>
              <a:rPr lang="en-US" altLang="zh-CN" sz="3200" smtClean="0"/>
              <a:t>HTTP </a:t>
            </a:r>
            <a:r>
              <a:rPr lang="zh-CN" altLang="en-US" sz="3200" smtClean="0"/>
              <a:t>的报文结构（请求报文） </a:t>
            </a:r>
          </a:p>
        </p:txBody>
      </p:sp>
      <p:sp>
        <p:nvSpPr>
          <p:cNvPr id="33795" name="Rectangle 37"/>
          <p:cNvSpPr>
            <a:spLocks noChangeArrowheads="1"/>
          </p:cNvSpPr>
          <p:nvPr/>
        </p:nvSpPr>
        <p:spPr bwMode="auto">
          <a:xfrm>
            <a:off x="1884363" y="3749675"/>
            <a:ext cx="4997450" cy="917575"/>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3600">
              <a:latin typeface="Tahoma" panose="020B0604030504040204" pitchFamily="34" charset="0"/>
            </a:endParaRPr>
          </a:p>
        </p:txBody>
      </p:sp>
      <p:sp>
        <p:nvSpPr>
          <p:cNvPr id="33796" name="Text Box 38"/>
          <p:cNvSpPr txBox="1">
            <a:spLocks noChangeArrowheads="1"/>
          </p:cNvSpPr>
          <p:nvPr/>
        </p:nvSpPr>
        <p:spPr bwMode="auto">
          <a:xfrm>
            <a:off x="3478213" y="3843338"/>
            <a:ext cx="1708150" cy="703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kumimoji="1" lang="zh-CN" altLang="en-US" sz="2000">
                <a:solidFill>
                  <a:srgbClr val="333399"/>
                </a:solidFill>
                <a:latin typeface="Arial" panose="020B0604020202020204" pitchFamily="34" charset="0"/>
                <a:ea typeface="黑体" panose="02010609060101010101" pitchFamily="49" charset="-122"/>
              </a:rPr>
              <a:t>实体主体</a:t>
            </a:r>
          </a:p>
          <a:p>
            <a:pPr algn="ctr" eaLnBrk="1" hangingPunct="1"/>
            <a:r>
              <a:rPr kumimoji="1" lang="zh-CN" altLang="en-US" sz="2000">
                <a:solidFill>
                  <a:srgbClr val="333399"/>
                </a:solidFill>
                <a:latin typeface="Arial" panose="020B0604020202020204" pitchFamily="34" charset="0"/>
                <a:ea typeface="黑体" panose="02010609060101010101" pitchFamily="49" charset="-122"/>
              </a:rPr>
              <a:t>（通常不用）</a:t>
            </a:r>
          </a:p>
        </p:txBody>
      </p:sp>
      <p:sp>
        <p:nvSpPr>
          <p:cNvPr id="33797" name="Text Box 56"/>
          <p:cNvSpPr txBox="1">
            <a:spLocks noChangeArrowheads="1"/>
          </p:cNvSpPr>
          <p:nvPr/>
        </p:nvSpPr>
        <p:spPr bwMode="auto">
          <a:xfrm>
            <a:off x="250825" y="4797425"/>
            <a:ext cx="864235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2800">
                <a:solidFill>
                  <a:srgbClr val="333399"/>
                </a:solidFill>
                <a:latin typeface="Arial" panose="020B0604020202020204" pitchFamily="34" charset="0"/>
                <a:ea typeface="黑体" panose="02010609060101010101" pitchFamily="49" charset="-122"/>
              </a:rPr>
              <a:t>“</a:t>
            </a:r>
            <a:r>
              <a:rPr lang="zh-CN" altLang="en-US" sz="2800">
                <a:solidFill>
                  <a:schemeClr val="hlink"/>
                </a:solidFill>
                <a:latin typeface="黑体" panose="02010609060101010101" pitchFamily="49" charset="-122"/>
                <a:ea typeface="黑体" panose="02010609060101010101" pitchFamily="49" charset="-122"/>
              </a:rPr>
              <a:t>方法</a:t>
            </a:r>
            <a:r>
              <a:rPr lang="zh-CN" altLang="en-US" sz="2800">
                <a:solidFill>
                  <a:srgbClr val="333399"/>
                </a:solidFill>
                <a:latin typeface="Arial" panose="020B0604020202020204" pitchFamily="34" charset="0"/>
                <a:ea typeface="黑体" panose="02010609060101010101" pitchFamily="49" charset="-122"/>
              </a:rPr>
              <a:t>”</a:t>
            </a:r>
            <a:r>
              <a:rPr lang="zh-CN" altLang="en-US" sz="2800">
                <a:solidFill>
                  <a:srgbClr val="333399"/>
                </a:solidFill>
                <a:latin typeface="黑体" panose="02010609060101010101" pitchFamily="49" charset="-122"/>
                <a:ea typeface="黑体" panose="02010609060101010101" pitchFamily="49" charset="-122"/>
              </a:rPr>
              <a:t>是面向对象技术中使用的专门名词。所谓</a:t>
            </a:r>
            <a:r>
              <a:rPr lang="zh-CN" altLang="en-US" sz="2800">
                <a:solidFill>
                  <a:srgbClr val="333399"/>
                </a:solidFill>
                <a:latin typeface="Arial" panose="020B0604020202020204" pitchFamily="34" charset="0"/>
                <a:ea typeface="黑体" panose="02010609060101010101" pitchFamily="49" charset="-122"/>
              </a:rPr>
              <a:t>“</a:t>
            </a:r>
            <a:r>
              <a:rPr lang="zh-CN" altLang="en-US" sz="2800">
                <a:solidFill>
                  <a:srgbClr val="333399"/>
                </a:solidFill>
                <a:latin typeface="黑体" panose="02010609060101010101" pitchFamily="49" charset="-122"/>
                <a:ea typeface="黑体" panose="02010609060101010101" pitchFamily="49" charset="-122"/>
              </a:rPr>
              <a:t>方法</a:t>
            </a:r>
            <a:r>
              <a:rPr lang="zh-CN" altLang="en-US" sz="2800">
                <a:solidFill>
                  <a:srgbClr val="333399"/>
                </a:solidFill>
                <a:latin typeface="Arial" panose="020B0604020202020204" pitchFamily="34" charset="0"/>
                <a:ea typeface="黑体" panose="02010609060101010101" pitchFamily="49" charset="-122"/>
              </a:rPr>
              <a:t>”</a:t>
            </a:r>
            <a:r>
              <a:rPr lang="zh-CN" altLang="en-US" sz="2800">
                <a:solidFill>
                  <a:srgbClr val="333399"/>
                </a:solidFill>
                <a:latin typeface="黑体" panose="02010609060101010101" pitchFamily="49" charset="-122"/>
                <a:ea typeface="黑体" panose="02010609060101010101" pitchFamily="49" charset="-122"/>
              </a:rPr>
              <a:t>就是</a:t>
            </a:r>
            <a:r>
              <a:rPr lang="zh-CN" altLang="en-US" sz="2800">
                <a:solidFill>
                  <a:schemeClr val="hlink"/>
                </a:solidFill>
                <a:latin typeface="黑体" panose="02010609060101010101" pitchFamily="49" charset="-122"/>
                <a:ea typeface="黑体" panose="02010609060101010101" pitchFamily="49" charset="-122"/>
              </a:rPr>
              <a:t>对所请求的对象进行的操作</a:t>
            </a:r>
            <a:r>
              <a:rPr lang="zh-CN" altLang="en-US" sz="2800">
                <a:solidFill>
                  <a:srgbClr val="333399"/>
                </a:solidFill>
                <a:latin typeface="黑体" panose="02010609060101010101" pitchFamily="49" charset="-122"/>
                <a:ea typeface="黑体" panose="02010609060101010101" pitchFamily="49" charset="-122"/>
              </a:rPr>
              <a:t>，因此这些方法实际上也就是一些</a:t>
            </a:r>
            <a:r>
              <a:rPr lang="zh-CN" altLang="en-US" sz="2800">
                <a:solidFill>
                  <a:schemeClr val="hlink"/>
                </a:solidFill>
                <a:latin typeface="黑体" panose="02010609060101010101" pitchFamily="49" charset="-122"/>
                <a:ea typeface="黑体" panose="02010609060101010101" pitchFamily="49" charset="-122"/>
              </a:rPr>
              <a:t>命令</a:t>
            </a:r>
            <a:r>
              <a:rPr lang="zh-CN" altLang="en-US" sz="2800">
                <a:solidFill>
                  <a:srgbClr val="333399"/>
                </a:solidFill>
                <a:latin typeface="黑体" panose="02010609060101010101" pitchFamily="49" charset="-122"/>
                <a:ea typeface="黑体" panose="02010609060101010101" pitchFamily="49" charset="-122"/>
              </a:rPr>
              <a:t>。因此，请求报文的类型是由它所采用的方法决定的。 </a:t>
            </a:r>
          </a:p>
        </p:txBody>
      </p:sp>
      <p:sp>
        <p:nvSpPr>
          <p:cNvPr id="33798" name="灯片编号占位符 1"/>
          <p:cNvSpPr>
            <a:spLocks noGrp="1"/>
          </p:cNvSpPr>
          <p:nvPr>
            <p:ph type="sldNum" sz="quarter" idx="4294967295"/>
          </p:nvPr>
        </p:nvSpPr>
        <p:spPr bwMode="auto">
          <a:xfrm>
            <a:off x="7042150" y="624363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AAC35A46-39A2-460A-885F-7CB24F62FD1F}" type="slidenum">
              <a:rPr lang="en-US" altLang="zh-CN" sz="1400">
                <a:latin typeface="Tahoma" panose="020B0604030504040204" pitchFamily="34" charset="0"/>
              </a:rPr>
              <a:pPr eaLnBrk="1" hangingPunct="1"/>
              <a:t>22</a:t>
            </a:fld>
            <a:endParaRPr lang="en-US" altLang="zh-CN" sz="1400">
              <a:latin typeface="Tahoma" panose="020B0604030504040204" pitchFamily="34" charset="0"/>
            </a:endParaRPr>
          </a:p>
        </p:txBody>
      </p:sp>
      <p:pic>
        <p:nvPicPr>
          <p:cNvPr id="33799"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700213"/>
            <a:ext cx="8856662" cy="493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571500" y="765175"/>
            <a:ext cx="6016625" cy="784225"/>
          </a:xfrm>
        </p:spPr>
        <p:txBody>
          <a:bodyPr/>
          <a:lstStyle/>
          <a:p>
            <a:pPr eaLnBrk="1" hangingPunct="1"/>
            <a:r>
              <a:rPr lang="en-US" altLang="zh-CN" sz="3600" smtClean="0"/>
              <a:t>HTTP </a:t>
            </a:r>
            <a:r>
              <a:rPr lang="zh-CN" altLang="en-US" sz="3600" smtClean="0"/>
              <a:t>请求报文的一些方法 </a:t>
            </a:r>
          </a:p>
        </p:txBody>
      </p:sp>
      <p:sp>
        <p:nvSpPr>
          <p:cNvPr id="35843" name="Rectangle 3"/>
          <p:cNvSpPr>
            <a:spLocks noGrp="1" noChangeArrowheads="1"/>
          </p:cNvSpPr>
          <p:nvPr>
            <p:ph type="body" idx="1"/>
          </p:nvPr>
        </p:nvSpPr>
        <p:spPr>
          <a:xfrm>
            <a:off x="539750" y="1989138"/>
            <a:ext cx="8424863" cy="4608512"/>
          </a:xfrm>
        </p:spPr>
        <p:txBody>
          <a:bodyPr/>
          <a:lstStyle/>
          <a:p>
            <a:pPr eaLnBrk="1" hangingPunct="1">
              <a:lnSpc>
                <a:spcPct val="90000"/>
              </a:lnSpc>
              <a:spcAft>
                <a:spcPct val="30000"/>
              </a:spcAft>
              <a:buFont typeface="Wingdings" panose="05000000000000000000" pitchFamily="2" charset="2"/>
              <a:buNone/>
              <a:tabLst>
                <a:tab pos="2147888" algn="l"/>
              </a:tabLst>
            </a:pPr>
            <a:r>
              <a:rPr lang="zh-CN" altLang="en-US" sz="2400" smtClean="0"/>
              <a:t>方法（操作）                   意义</a:t>
            </a:r>
          </a:p>
          <a:p>
            <a:pPr eaLnBrk="1" hangingPunct="1">
              <a:lnSpc>
                <a:spcPct val="90000"/>
              </a:lnSpc>
              <a:buFont typeface="Wingdings" panose="05000000000000000000" pitchFamily="2" charset="2"/>
              <a:buNone/>
              <a:tabLst>
                <a:tab pos="2147888" algn="l"/>
              </a:tabLst>
            </a:pPr>
            <a:r>
              <a:rPr lang="en-US" altLang="zh-CN" sz="2400" smtClean="0"/>
              <a:t>OPTION       	</a:t>
            </a:r>
            <a:r>
              <a:rPr lang="zh-CN" altLang="en-US" sz="2400" smtClean="0"/>
              <a:t>请求一些选项的信息</a:t>
            </a:r>
          </a:p>
          <a:p>
            <a:pPr eaLnBrk="1" hangingPunct="1">
              <a:lnSpc>
                <a:spcPct val="90000"/>
              </a:lnSpc>
              <a:buFont typeface="Wingdings" panose="05000000000000000000" pitchFamily="2" charset="2"/>
              <a:buNone/>
              <a:tabLst>
                <a:tab pos="2147888" algn="l"/>
              </a:tabLst>
            </a:pPr>
            <a:r>
              <a:rPr lang="en-US" altLang="zh-CN" sz="2400" smtClean="0"/>
              <a:t>GET              	</a:t>
            </a:r>
            <a:r>
              <a:rPr lang="zh-CN" altLang="en-US" sz="2400" smtClean="0"/>
              <a:t>请求读取由 </a:t>
            </a:r>
            <a:r>
              <a:rPr lang="en-US" altLang="zh-CN" sz="2400" smtClean="0"/>
              <a:t>URL</a:t>
            </a:r>
            <a:r>
              <a:rPr lang="zh-CN" altLang="en-US" sz="2400" smtClean="0"/>
              <a:t>所标志的信息</a:t>
            </a:r>
          </a:p>
          <a:p>
            <a:pPr eaLnBrk="1" hangingPunct="1">
              <a:lnSpc>
                <a:spcPct val="90000"/>
              </a:lnSpc>
              <a:buFont typeface="Wingdings" panose="05000000000000000000" pitchFamily="2" charset="2"/>
              <a:buNone/>
              <a:tabLst>
                <a:tab pos="2147888" algn="l"/>
              </a:tabLst>
            </a:pPr>
            <a:r>
              <a:rPr lang="en-US" altLang="zh-CN" sz="2400" smtClean="0"/>
              <a:t>HEAD            </a:t>
            </a:r>
            <a:r>
              <a:rPr lang="zh-CN" altLang="en-US" sz="2400" smtClean="0"/>
              <a:t>请求读取由 </a:t>
            </a:r>
            <a:r>
              <a:rPr lang="en-US" altLang="zh-CN" sz="2400" smtClean="0"/>
              <a:t>URL</a:t>
            </a:r>
            <a:r>
              <a:rPr lang="zh-CN" altLang="en-US" sz="2400" smtClean="0"/>
              <a:t>所标志的信息的首部</a:t>
            </a:r>
          </a:p>
          <a:p>
            <a:pPr eaLnBrk="1" hangingPunct="1">
              <a:lnSpc>
                <a:spcPct val="90000"/>
              </a:lnSpc>
              <a:buFont typeface="Wingdings" panose="05000000000000000000" pitchFamily="2" charset="2"/>
              <a:buNone/>
              <a:tabLst>
                <a:tab pos="2147888" algn="l"/>
              </a:tabLst>
            </a:pPr>
            <a:r>
              <a:rPr lang="en-US" altLang="zh-CN" sz="2400" smtClean="0"/>
              <a:t>POST     	</a:t>
            </a:r>
            <a:r>
              <a:rPr lang="zh-CN" altLang="en-US" sz="2400" smtClean="0"/>
              <a:t>给服务器添加信息（例如，注释）</a:t>
            </a:r>
          </a:p>
          <a:p>
            <a:pPr eaLnBrk="1" hangingPunct="1">
              <a:lnSpc>
                <a:spcPct val="90000"/>
              </a:lnSpc>
              <a:buFont typeface="Wingdings" panose="05000000000000000000" pitchFamily="2" charset="2"/>
              <a:buNone/>
              <a:tabLst>
                <a:tab pos="2147888" algn="l"/>
              </a:tabLst>
            </a:pPr>
            <a:r>
              <a:rPr lang="en-US" altLang="zh-CN" sz="2400" smtClean="0"/>
              <a:t>PUT        	</a:t>
            </a:r>
            <a:r>
              <a:rPr lang="zh-CN" altLang="en-US" sz="2400" smtClean="0"/>
              <a:t>在指明的 </a:t>
            </a:r>
            <a:r>
              <a:rPr lang="en-US" altLang="zh-CN" sz="2400" smtClean="0"/>
              <a:t>URL</a:t>
            </a:r>
            <a:r>
              <a:rPr lang="zh-CN" altLang="en-US" sz="2400" smtClean="0"/>
              <a:t>下存储一个文档</a:t>
            </a:r>
          </a:p>
          <a:p>
            <a:pPr eaLnBrk="1" hangingPunct="1">
              <a:lnSpc>
                <a:spcPct val="90000"/>
              </a:lnSpc>
              <a:buFont typeface="Wingdings" panose="05000000000000000000" pitchFamily="2" charset="2"/>
              <a:buNone/>
              <a:tabLst>
                <a:tab pos="2147888" algn="l"/>
              </a:tabLst>
            </a:pPr>
            <a:r>
              <a:rPr lang="en-US" altLang="zh-CN" sz="2400" smtClean="0"/>
              <a:t>DELETE  	</a:t>
            </a:r>
            <a:r>
              <a:rPr lang="zh-CN" altLang="en-US" sz="2400" smtClean="0"/>
              <a:t>删除指明的 </a:t>
            </a:r>
            <a:r>
              <a:rPr lang="en-US" altLang="zh-CN" sz="2400" smtClean="0"/>
              <a:t>URL</a:t>
            </a:r>
            <a:r>
              <a:rPr lang="zh-CN" altLang="en-US" sz="2400" smtClean="0"/>
              <a:t>所标志的资源</a:t>
            </a:r>
          </a:p>
          <a:p>
            <a:pPr eaLnBrk="1" hangingPunct="1">
              <a:lnSpc>
                <a:spcPct val="90000"/>
              </a:lnSpc>
              <a:buFont typeface="Wingdings" panose="05000000000000000000" pitchFamily="2" charset="2"/>
              <a:buNone/>
              <a:tabLst>
                <a:tab pos="2147888" algn="l"/>
              </a:tabLst>
            </a:pPr>
            <a:r>
              <a:rPr lang="en-US" altLang="zh-CN" sz="2400" smtClean="0"/>
              <a:t>TRACE       	</a:t>
            </a:r>
            <a:r>
              <a:rPr lang="zh-CN" altLang="en-US" sz="2400" smtClean="0"/>
              <a:t>用来进行环回测试的请求报文</a:t>
            </a:r>
          </a:p>
          <a:p>
            <a:pPr eaLnBrk="1" hangingPunct="1">
              <a:lnSpc>
                <a:spcPct val="90000"/>
              </a:lnSpc>
              <a:buFont typeface="Wingdings" panose="05000000000000000000" pitchFamily="2" charset="2"/>
              <a:buNone/>
              <a:tabLst>
                <a:tab pos="2147888" algn="l"/>
              </a:tabLst>
            </a:pPr>
            <a:r>
              <a:rPr lang="en-US" altLang="zh-CN" sz="2400" smtClean="0"/>
              <a:t>CONNECT	</a:t>
            </a:r>
            <a:r>
              <a:rPr lang="zh-CN" altLang="en-US" sz="2400" smtClean="0"/>
              <a:t>用于代理服务器</a:t>
            </a:r>
          </a:p>
        </p:txBody>
      </p:sp>
      <p:sp>
        <p:nvSpPr>
          <p:cNvPr id="35844" name="Line 4"/>
          <p:cNvSpPr>
            <a:spLocks noChangeShapeType="1"/>
          </p:cNvSpPr>
          <p:nvPr/>
        </p:nvSpPr>
        <p:spPr bwMode="auto">
          <a:xfrm>
            <a:off x="323850" y="2492375"/>
            <a:ext cx="849630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5" name="Line 5"/>
          <p:cNvSpPr>
            <a:spLocks noChangeShapeType="1"/>
          </p:cNvSpPr>
          <p:nvPr/>
        </p:nvSpPr>
        <p:spPr bwMode="auto">
          <a:xfrm rot="5400000">
            <a:off x="413544" y="4037807"/>
            <a:ext cx="4465637"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6" name="灯片编号占位符 1"/>
          <p:cNvSpPr>
            <a:spLocks noGrp="1"/>
          </p:cNvSpPr>
          <p:nvPr>
            <p:ph type="sldNum" sz="quarter" idx="4294967295"/>
          </p:nvPr>
        </p:nvSpPr>
        <p:spPr bwMode="auto">
          <a:xfrm>
            <a:off x="7042150" y="624363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5890F1EE-D55C-405A-A47E-0001BF85CC9A}" type="slidenum">
              <a:rPr lang="en-US" altLang="zh-CN" sz="1400">
                <a:latin typeface="Tahoma" panose="020B0604030504040204" pitchFamily="34" charset="0"/>
              </a:rPr>
              <a:pPr eaLnBrk="1" hangingPunct="1"/>
              <a:t>23</a:t>
            </a:fld>
            <a:endParaRPr lang="en-US" altLang="zh-CN" sz="1400">
              <a:latin typeface="Tahoma" panose="020B0604030504040204"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884363" y="2935288"/>
            <a:ext cx="3136900" cy="40798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3600">
              <a:latin typeface="Tahoma" panose="020B0604030504040204" pitchFamily="34" charset="0"/>
            </a:endParaRPr>
          </a:p>
        </p:txBody>
      </p:sp>
      <p:sp>
        <p:nvSpPr>
          <p:cNvPr id="37891" name="Rectangle 3"/>
          <p:cNvSpPr>
            <a:spLocks noChangeArrowheads="1"/>
          </p:cNvSpPr>
          <p:nvPr/>
        </p:nvSpPr>
        <p:spPr bwMode="auto">
          <a:xfrm>
            <a:off x="1884363" y="2119313"/>
            <a:ext cx="3136900" cy="40798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3600">
              <a:latin typeface="Tahoma" panose="020B0604030504040204" pitchFamily="34" charset="0"/>
            </a:endParaRPr>
          </a:p>
        </p:txBody>
      </p:sp>
      <p:sp>
        <p:nvSpPr>
          <p:cNvPr id="37892" name="Rectangle 4"/>
          <p:cNvSpPr>
            <a:spLocks noChangeArrowheads="1"/>
          </p:cNvSpPr>
          <p:nvPr/>
        </p:nvSpPr>
        <p:spPr bwMode="auto">
          <a:xfrm>
            <a:off x="1884363" y="1712913"/>
            <a:ext cx="4802187" cy="4064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3600">
              <a:latin typeface="Tahoma" panose="020B0604030504040204" pitchFamily="34" charset="0"/>
            </a:endParaRPr>
          </a:p>
        </p:txBody>
      </p:sp>
      <p:sp>
        <p:nvSpPr>
          <p:cNvPr id="37893" name="Rectangle 5"/>
          <p:cNvSpPr>
            <a:spLocks noGrp="1" noChangeArrowheads="1"/>
          </p:cNvSpPr>
          <p:nvPr>
            <p:ph type="title"/>
          </p:nvPr>
        </p:nvSpPr>
        <p:spPr>
          <a:xfrm>
            <a:off x="779463" y="0"/>
            <a:ext cx="7793037" cy="839788"/>
          </a:xfrm>
          <a:solidFill>
            <a:schemeClr val="bg1"/>
          </a:solidFill>
        </p:spPr>
        <p:txBody>
          <a:bodyPr/>
          <a:lstStyle/>
          <a:p>
            <a:pPr algn="ctr" eaLnBrk="1" hangingPunct="1"/>
            <a:r>
              <a:rPr lang="en-US" altLang="zh-CN" sz="4000" smtClean="0"/>
              <a:t>HTTP </a:t>
            </a:r>
            <a:r>
              <a:rPr lang="zh-CN" altLang="en-US" sz="4000" smtClean="0"/>
              <a:t>的报文结构（响应报文） </a:t>
            </a:r>
          </a:p>
        </p:txBody>
      </p:sp>
      <p:sp>
        <p:nvSpPr>
          <p:cNvPr id="37894" name="Rectangle 6"/>
          <p:cNvSpPr>
            <a:spLocks noChangeArrowheads="1"/>
          </p:cNvSpPr>
          <p:nvPr/>
        </p:nvSpPr>
        <p:spPr bwMode="auto">
          <a:xfrm>
            <a:off x="4133850" y="2944813"/>
            <a:ext cx="887413" cy="388937"/>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3600">
              <a:latin typeface="Tahoma" panose="020B0604030504040204" pitchFamily="34" charset="0"/>
            </a:endParaRPr>
          </a:p>
        </p:txBody>
      </p:sp>
      <p:sp>
        <p:nvSpPr>
          <p:cNvPr id="37895" name="Rectangle 7"/>
          <p:cNvSpPr>
            <a:spLocks noChangeArrowheads="1"/>
          </p:cNvSpPr>
          <p:nvPr/>
        </p:nvSpPr>
        <p:spPr bwMode="auto">
          <a:xfrm>
            <a:off x="1890713" y="3362325"/>
            <a:ext cx="909637" cy="38735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3600">
              <a:latin typeface="Tahoma" panose="020B0604030504040204" pitchFamily="34" charset="0"/>
            </a:endParaRPr>
          </a:p>
        </p:txBody>
      </p:sp>
      <p:sp>
        <p:nvSpPr>
          <p:cNvPr id="37896" name="Rectangle 8"/>
          <p:cNvSpPr>
            <a:spLocks noChangeArrowheads="1"/>
          </p:cNvSpPr>
          <p:nvPr/>
        </p:nvSpPr>
        <p:spPr bwMode="auto">
          <a:xfrm>
            <a:off x="4133850" y="2128838"/>
            <a:ext cx="887413" cy="398462"/>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3600">
              <a:latin typeface="Tahoma" panose="020B0604030504040204" pitchFamily="34" charset="0"/>
            </a:endParaRPr>
          </a:p>
        </p:txBody>
      </p:sp>
      <p:sp>
        <p:nvSpPr>
          <p:cNvPr id="37897" name="Rectangle 9"/>
          <p:cNvSpPr>
            <a:spLocks noChangeArrowheads="1"/>
          </p:cNvSpPr>
          <p:nvPr/>
        </p:nvSpPr>
        <p:spPr bwMode="auto">
          <a:xfrm>
            <a:off x="3578225" y="2944813"/>
            <a:ext cx="120650" cy="398462"/>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3600">
              <a:latin typeface="Tahoma" panose="020B0604030504040204" pitchFamily="34" charset="0"/>
            </a:endParaRPr>
          </a:p>
        </p:txBody>
      </p:sp>
      <p:sp>
        <p:nvSpPr>
          <p:cNvPr id="37898" name="Rectangle 10"/>
          <p:cNvSpPr>
            <a:spLocks noChangeArrowheads="1"/>
          </p:cNvSpPr>
          <p:nvPr/>
        </p:nvSpPr>
        <p:spPr bwMode="auto">
          <a:xfrm>
            <a:off x="3578225" y="2128838"/>
            <a:ext cx="111125" cy="398462"/>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3600">
              <a:latin typeface="Tahoma" panose="020B0604030504040204" pitchFamily="34" charset="0"/>
            </a:endParaRPr>
          </a:p>
        </p:txBody>
      </p:sp>
      <p:sp>
        <p:nvSpPr>
          <p:cNvPr id="37899" name="Line 11"/>
          <p:cNvSpPr>
            <a:spLocks noChangeShapeType="1"/>
          </p:cNvSpPr>
          <p:nvPr/>
        </p:nvSpPr>
        <p:spPr bwMode="auto">
          <a:xfrm>
            <a:off x="3440113" y="2935288"/>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00" name="Line 12"/>
          <p:cNvSpPr>
            <a:spLocks noChangeShapeType="1"/>
          </p:cNvSpPr>
          <p:nvPr/>
        </p:nvSpPr>
        <p:spPr bwMode="auto">
          <a:xfrm>
            <a:off x="4133850" y="2935288"/>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01" name="Line 13"/>
          <p:cNvSpPr>
            <a:spLocks noChangeShapeType="1"/>
          </p:cNvSpPr>
          <p:nvPr/>
        </p:nvSpPr>
        <p:spPr bwMode="auto">
          <a:xfrm>
            <a:off x="3578225" y="2935288"/>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02" name="Rectangle 14"/>
          <p:cNvSpPr>
            <a:spLocks noChangeArrowheads="1"/>
          </p:cNvSpPr>
          <p:nvPr/>
        </p:nvSpPr>
        <p:spPr bwMode="auto">
          <a:xfrm>
            <a:off x="5770563" y="1722438"/>
            <a:ext cx="915987" cy="3968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3600">
              <a:latin typeface="Tahoma" panose="020B0604030504040204" pitchFamily="34" charset="0"/>
            </a:endParaRPr>
          </a:p>
        </p:txBody>
      </p:sp>
      <p:sp>
        <p:nvSpPr>
          <p:cNvPr id="37903" name="Rectangle 15"/>
          <p:cNvSpPr>
            <a:spLocks noChangeArrowheads="1"/>
          </p:cNvSpPr>
          <p:nvPr/>
        </p:nvSpPr>
        <p:spPr bwMode="auto">
          <a:xfrm>
            <a:off x="4438650" y="1722438"/>
            <a:ext cx="111125" cy="3968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3600">
              <a:latin typeface="Tahoma" panose="020B0604030504040204" pitchFamily="34" charset="0"/>
            </a:endParaRPr>
          </a:p>
        </p:txBody>
      </p:sp>
      <p:sp>
        <p:nvSpPr>
          <p:cNvPr id="37904" name="Rectangle 16"/>
          <p:cNvSpPr>
            <a:spLocks noChangeArrowheads="1"/>
          </p:cNvSpPr>
          <p:nvPr/>
        </p:nvSpPr>
        <p:spPr bwMode="auto">
          <a:xfrm>
            <a:off x="3106738" y="1722438"/>
            <a:ext cx="111125" cy="3968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3600">
              <a:latin typeface="Tahoma" panose="020B0604030504040204" pitchFamily="34" charset="0"/>
            </a:endParaRPr>
          </a:p>
        </p:txBody>
      </p:sp>
      <p:sp>
        <p:nvSpPr>
          <p:cNvPr id="37905" name="Text Box 17"/>
          <p:cNvSpPr txBox="1">
            <a:spLocks noChangeArrowheads="1"/>
          </p:cNvSpPr>
          <p:nvPr/>
        </p:nvSpPr>
        <p:spPr bwMode="auto">
          <a:xfrm>
            <a:off x="2055813" y="1701800"/>
            <a:ext cx="9032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rgbClr val="333399"/>
                </a:solidFill>
                <a:latin typeface="Arial" panose="020B0604020202020204" pitchFamily="34" charset="0"/>
                <a:ea typeface="黑体" panose="02010609060101010101" pitchFamily="49" charset="-122"/>
              </a:rPr>
              <a:t>版   本</a:t>
            </a:r>
          </a:p>
        </p:txBody>
      </p:sp>
      <p:sp>
        <p:nvSpPr>
          <p:cNvPr id="37906" name="Line 18"/>
          <p:cNvSpPr>
            <a:spLocks noChangeShapeType="1"/>
          </p:cNvSpPr>
          <p:nvPr/>
        </p:nvSpPr>
        <p:spPr bwMode="auto">
          <a:xfrm>
            <a:off x="3106738" y="1712913"/>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07" name="Line 19"/>
          <p:cNvSpPr>
            <a:spLocks noChangeShapeType="1"/>
          </p:cNvSpPr>
          <p:nvPr/>
        </p:nvSpPr>
        <p:spPr bwMode="auto">
          <a:xfrm>
            <a:off x="3217863" y="1712913"/>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08" name="Line 20"/>
          <p:cNvSpPr>
            <a:spLocks noChangeShapeType="1"/>
          </p:cNvSpPr>
          <p:nvPr/>
        </p:nvSpPr>
        <p:spPr bwMode="auto">
          <a:xfrm>
            <a:off x="4438650" y="1712913"/>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09" name="Line 21"/>
          <p:cNvSpPr>
            <a:spLocks noChangeShapeType="1"/>
          </p:cNvSpPr>
          <p:nvPr/>
        </p:nvSpPr>
        <p:spPr bwMode="auto">
          <a:xfrm>
            <a:off x="4549775" y="1712913"/>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10" name="Line 22"/>
          <p:cNvSpPr>
            <a:spLocks noChangeShapeType="1"/>
          </p:cNvSpPr>
          <p:nvPr/>
        </p:nvSpPr>
        <p:spPr bwMode="auto">
          <a:xfrm>
            <a:off x="5770563" y="1712913"/>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11" name="Text Box 23"/>
          <p:cNvSpPr txBox="1">
            <a:spLocks noChangeArrowheads="1"/>
          </p:cNvSpPr>
          <p:nvPr/>
        </p:nvSpPr>
        <p:spPr bwMode="auto">
          <a:xfrm>
            <a:off x="3348038" y="1687513"/>
            <a:ext cx="94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rgbClr val="333399"/>
                </a:solidFill>
                <a:latin typeface="Arial" panose="020B0604020202020204" pitchFamily="34" charset="0"/>
                <a:ea typeface="黑体" panose="02010609060101010101" pitchFamily="49" charset="-122"/>
              </a:rPr>
              <a:t>状态码</a:t>
            </a:r>
          </a:p>
        </p:txBody>
      </p:sp>
      <p:sp>
        <p:nvSpPr>
          <p:cNvPr id="37912" name="Text Box 24"/>
          <p:cNvSpPr txBox="1">
            <a:spLocks noChangeArrowheads="1"/>
          </p:cNvSpPr>
          <p:nvPr/>
        </p:nvSpPr>
        <p:spPr bwMode="auto">
          <a:xfrm>
            <a:off x="4676775" y="1701800"/>
            <a:ext cx="903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rgbClr val="333399"/>
                </a:solidFill>
                <a:latin typeface="Arial" panose="020B0604020202020204" pitchFamily="34" charset="0"/>
                <a:ea typeface="黑体" panose="02010609060101010101" pitchFamily="49" charset="-122"/>
              </a:rPr>
              <a:t>短   语</a:t>
            </a:r>
          </a:p>
        </p:txBody>
      </p:sp>
      <p:sp>
        <p:nvSpPr>
          <p:cNvPr id="37913" name="Text Box 25"/>
          <p:cNvSpPr txBox="1">
            <a:spLocks noChangeArrowheads="1"/>
          </p:cNvSpPr>
          <p:nvPr/>
        </p:nvSpPr>
        <p:spPr bwMode="auto">
          <a:xfrm>
            <a:off x="1892300" y="2114550"/>
            <a:ext cx="145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rgbClr val="333399"/>
                </a:solidFill>
                <a:latin typeface="Arial" panose="020B0604020202020204" pitchFamily="34" charset="0"/>
                <a:ea typeface="黑体" panose="02010609060101010101" pitchFamily="49" charset="-122"/>
              </a:rPr>
              <a:t>首部字段名</a:t>
            </a:r>
          </a:p>
        </p:txBody>
      </p:sp>
      <p:sp>
        <p:nvSpPr>
          <p:cNvPr id="37914" name="Line 26"/>
          <p:cNvSpPr>
            <a:spLocks noChangeShapeType="1"/>
          </p:cNvSpPr>
          <p:nvPr/>
        </p:nvSpPr>
        <p:spPr bwMode="auto">
          <a:xfrm>
            <a:off x="3440113" y="2119313"/>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15" name="Line 27"/>
          <p:cNvSpPr>
            <a:spLocks noChangeShapeType="1"/>
          </p:cNvSpPr>
          <p:nvPr/>
        </p:nvSpPr>
        <p:spPr bwMode="auto">
          <a:xfrm>
            <a:off x="4133850" y="2119313"/>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16" name="Text Box 28"/>
          <p:cNvSpPr txBox="1">
            <a:spLocks noChangeArrowheads="1"/>
          </p:cNvSpPr>
          <p:nvPr/>
        </p:nvSpPr>
        <p:spPr bwMode="auto">
          <a:xfrm>
            <a:off x="5251450" y="2530475"/>
            <a:ext cx="9477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rgbClr val="333399"/>
                </a:solidFill>
                <a:latin typeface="Arial" panose="020B0604020202020204" pitchFamily="34" charset="0"/>
                <a:ea typeface="黑体" panose="02010609060101010101" pitchFamily="49" charset="-122"/>
              </a:rPr>
              <a:t>首部行</a:t>
            </a:r>
          </a:p>
        </p:txBody>
      </p:sp>
      <p:sp>
        <p:nvSpPr>
          <p:cNvPr id="37917" name="Line 29"/>
          <p:cNvSpPr>
            <a:spLocks noChangeShapeType="1"/>
          </p:cNvSpPr>
          <p:nvPr/>
        </p:nvSpPr>
        <p:spPr bwMode="auto">
          <a:xfrm>
            <a:off x="3578225" y="2119313"/>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18" name="Text Box 30"/>
          <p:cNvSpPr txBox="1">
            <a:spLocks noChangeArrowheads="1"/>
          </p:cNvSpPr>
          <p:nvPr/>
        </p:nvSpPr>
        <p:spPr bwMode="auto">
          <a:xfrm>
            <a:off x="3367088" y="2116138"/>
            <a:ext cx="2682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sz="2000" b="1">
                <a:solidFill>
                  <a:srgbClr val="333399"/>
                </a:solidFill>
                <a:latin typeface="Arial" panose="020B0604020202020204" pitchFamily="34" charset="0"/>
                <a:ea typeface="黑体" panose="02010609060101010101" pitchFamily="49" charset="-122"/>
              </a:rPr>
              <a:t>:</a:t>
            </a:r>
          </a:p>
        </p:txBody>
      </p:sp>
      <p:sp>
        <p:nvSpPr>
          <p:cNvPr id="37919" name="Text Box 31"/>
          <p:cNvSpPr txBox="1">
            <a:spLocks noChangeArrowheads="1"/>
          </p:cNvSpPr>
          <p:nvPr/>
        </p:nvSpPr>
        <p:spPr bwMode="auto">
          <a:xfrm>
            <a:off x="3700463" y="2122488"/>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rgbClr val="333399"/>
                </a:solidFill>
                <a:latin typeface="Arial" panose="020B0604020202020204" pitchFamily="34" charset="0"/>
                <a:ea typeface="黑体" panose="02010609060101010101" pitchFamily="49" charset="-122"/>
              </a:rPr>
              <a:t>值</a:t>
            </a:r>
          </a:p>
        </p:txBody>
      </p:sp>
      <p:sp>
        <p:nvSpPr>
          <p:cNvPr id="37920" name="Text Box 32"/>
          <p:cNvSpPr txBox="1">
            <a:spLocks noChangeArrowheads="1"/>
          </p:cNvSpPr>
          <p:nvPr/>
        </p:nvSpPr>
        <p:spPr bwMode="auto">
          <a:xfrm>
            <a:off x="1887538" y="2922588"/>
            <a:ext cx="14557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rgbClr val="333399"/>
                </a:solidFill>
                <a:latin typeface="Arial" panose="020B0604020202020204" pitchFamily="34" charset="0"/>
                <a:ea typeface="黑体" panose="02010609060101010101" pitchFamily="49" charset="-122"/>
              </a:rPr>
              <a:t>首部字段名</a:t>
            </a:r>
          </a:p>
        </p:txBody>
      </p:sp>
      <p:sp>
        <p:nvSpPr>
          <p:cNvPr id="37921" name="Text Box 33"/>
          <p:cNvSpPr txBox="1">
            <a:spLocks noChangeArrowheads="1"/>
          </p:cNvSpPr>
          <p:nvPr/>
        </p:nvSpPr>
        <p:spPr bwMode="auto">
          <a:xfrm>
            <a:off x="3724275" y="2935288"/>
            <a:ext cx="4397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rgbClr val="333399"/>
                </a:solidFill>
                <a:latin typeface="Arial" panose="020B0604020202020204" pitchFamily="34" charset="0"/>
                <a:ea typeface="黑体" panose="02010609060101010101" pitchFamily="49" charset="-122"/>
              </a:rPr>
              <a:t>值</a:t>
            </a:r>
          </a:p>
        </p:txBody>
      </p:sp>
      <p:sp>
        <p:nvSpPr>
          <p:cNvPr id="37922" name="Text Box 34"/>
          <p:cNvSpPr txBox="1">
            <a:spLocks noChangeArrowheads="1"/>
          </p:cNvSpPr>
          <p:nvPr/>
        </p:nvSpPr>
        <p:spPr bwMode="auto">
          <a:xfrm>
            <a:off x="3328988" y="3554413"/>
            <a:ext cx="2682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sz="2000" b="1">
                <a:solidFill>
                  <a:srgbClr val="333399"/>
                </a:solidFill>
                <a:latin typeface="Arial" panose="020B0604020202020204" pitchFamily="34" charset="0"/>
                <a:ea typeface="黑体" panose="02010609060101010101" pitchFamily="49" charset="-122"/>
              </a:rPr>
              <a:t>:</a:t>
            </a:r>
          </a:p>
        </p:txBody>
      </p:sp>
      <p:sp>
        <p:nvSpPr>
          <p:cNvPr id="37923" name="Text Box 35"/>
          <p:cNvSpPr txBox="1">
            <a:spLocks noChangeArrowheads="1"/>
          </p:cNvSpPr>
          <p:nvPr/>
        </p:nvSpPr>
        <p:spPr bwMode="auto">
          <a:xfrm rot="-5400000">
            <a:off x="2634457" y="2559844"/>
            <a:ext cx="4397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sz="2000" b="1">
                <a:solidFill>
                  <a:srgbClr val="333399"/>
                </a:solidFill>
                <a:latin typeface="Arial" panose="020B0604020202020204" pitchFamily="34" charset="0"/>
                <a:ea typeface="黑体" panose="02010609060101010101" pitchFamily="49" charset="-122"/>
              </a:rPr>
              <a:t>…</a:t>
            </a:r>
          </a:p>
        </p:txBody>
      </p:sp>
      <p:sp>
        <p:nvSpPr>
          <p:cNvPr id="37924" name="AutoShape 36"/>
          <p:cNvSpPr>
            <a:spLocks/>
          </p:cNvSpPr>
          <p:nvPr/>
        </p:nvSpPr>
        <p:spPr bwMode="auto">
          <a:xfrm>
            <a:off x="5091113" y="2171700"/>
            <a:ext cx="222250" cy="1171575"/>
          </a:xfrm>
          <a:prstGeom prst="rightBrace">
            <a:avLst>
              <a:gd name="adj1" fmla="val 43929"/>
              <a:gd name="adj2" fmla="val 50000"/>
            </a:avLst>
          </a:prstGeom>
          <a:noFill/>
          <a:ln w="19050">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3600">
              <a:latin typeface="Tahoma" panose="020B0604030504040204" pitchFamily="34" charset="0"/>
            </a:endParaRPr>
          </a:p>
        </p:txBody>
      </p:sp>
      <p:sp>
        <p:nvSpPr>
          <p:cNvPr id="37925" name="Rectangle 37"/>
          <p:cNvSpPr>
            <a:spLocks noChangeArrowheads="1"/>
          </p:cNvSpPr>
          <p:nvPr/>
        </p:nvSpPr>
        <p:spPr bwMode="auto">
          <a:xfrm>
            <a:off x="1884363" y="3749675"/>
            <a:ext cx="4997450" cy="917575"/>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3600">
              <a:latin typeface="Tahoma" panose="020B0604030504040204" pitchFamily="34" charset="0"/>
            </a:endParaRPr>
          </a:p>
        </p:txBody>
      </p:sp>
      <p:sp>
        <p:nvSpPr>
          <p:cNvPr id="37926" name="Text Box 38"/>
          <p:cNvSpPr txBox="1">
            <a:spLocks noChangeArrowheads="1"/>
          </p:cNvSpPr>
          <p:nvPr/>
        </p:nvSpPr>
        <p:spPr bwMode="auto">
          <a:xfrm>
            <a:off x="2970213" y="3843338"/>
            <a:ext cx="2724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kumimoji="1" lang="zh-CN" altLang="en-US" sz="2000">
                <a:solidFill>
                  <a:srgbClr val="333399"/>
                </a:solidFill>
                <a:latin typeface="Arial" panose="020B0604020202020204" pitchFamily="34" charset="0"/>
                <a:ea typeface="黑体" panose="02010609060101010101" pitchFamily="49" charset="-122"/>
              </a:rPr>
              <a:t>实体主体</a:t>
            </a:r>
          </a:p>
          <a:p>
            <a:pPr algn="ctr" eaLnBrk="1" hangingPunct="1"/>
            <a:r>
              <a:rPr kumimoji="1" lang="zh-CN" altLang="en-US" sz="2000">
                <a:solidFill>
                  <a:srgbClr val="333399"/>
                </a:solidFill>
                <a:latin typeface="Arial" panose="020B0604020202020204" pitchFamily="34" charset="0"/>
                <a:ea typeface="黑体" panose="02010609060101010101" pitchFamily="49" charset="-122"/>
              </a:rPr>
              <a:t>（有些响应报文不用）</a:t>
            </a:r>
          </a:p>
        </p:txBody>
      </p:sp>
      <p:sp>
        <p:nvSpPr>
          <p:cNvPr id="37927" name="Text Box 39"/>
          <p:cNvSpPr txBox="1">
            <a:spLocks noChangeArrowheads="1"/>
          </p:cNvSpPr>
          <p:nvPr/>
        </p:nvSpPr>
        <p:spPr bwMode="auto">
          <a:xfrm>
            <a:off x="6650038" y="1701800"/>
            <a:ext cx="94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rgbClr val="333399"/>
                </a:solidFill>
                <a:latin typeface="Arial" panose="020B0604020202020204" pitchFamily="34" charset="0"/>
                <a:ea typeface="黑体" panose="02010609060101010101" pitchFamily="49" charset="-122"/>
              </a:rPr>
              <a:t>状态行</a:t>
            </a:r>
          </a:p>
        </p:txBody>
      </p:sp>
      <p:sp>
        <p:nvSpPr>
          <p:cNvPr id="37928" name="Line 40"/>
          <p:cNvSpPr>
            <a:spLocks noChangeShapeType="1"/>
          </p:cNvSpPr>
          <p:nvPr/>
        </p:nvSpPr>
        <p:spPr bwMode="auto">
          <a:xfrm>
            <a:off x="1884363" y="2527300"/>
            <a:ext cx="0" cy="4079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29" name="Line 41"/>
          <p:cNvSpPr>
            <a:spLocks noChangeShapeType="1"/>
          </p:cNvSpPr>
          <p:nvPr/>
        </p:nvSpPr>
        <p:spPr bwMode="auto">
          <a:xfrm>
            <a:off x="1884363" y="3343275"/>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30" name="Line 42"/>
          <p:cNvSpPr>
            <a:spLocks noChangeShapeType="1"/>
          </p:cNvSpPr>
          <p:nvPr/>
        </p:nvSpPr>
        <p:spPr bwMode="auto">
          <a:xfrm>
            <a:off x="2800350" y="3343275"/>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31" name="Line 43"/>
          <p:cNvSpPr>
            <a:spLocks noChangeShapeType="1"/>
          </p:cNvSpPr>
          <p:nvPr/>
        </p:nvSpPr>
        <p:spPr bwMode="auto">
          <a:xfrm>
            <a:off x="5021263" y="2527300"/>
            <a:ext cx="0" cy="4079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32" name="Text Box 44"/>
          <p:cNvSpPr txBox="1">
            <a:spLocks noChangeArrowheads="1"/>
          </p:cNvSpPr>
          <p:nvPr/>
        </p:nvSpPr>
        <p:spPr bwMode="auto">
          <a:xfrm>
            <a:off x="3449638" y="1052513"/>
            <a:ext cx="6905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rgbClr val="333399"/>
                </a:solidFill>
                <a:latin typeface="Arial" panose="020B0604020202020204" pitchFamily="34" charset="0"/>
                <a:ea typeface="黑体" panose="02010609060101010101" pitchFamily="49" charset="-122"/>
              </a:rPr>
              <a:t>空格</a:t>
            </a:r>
          </a:p>
        </p:txBody>
      </p:sp>
      <p:sp>
        <p:nvSpPr>
          <p:cNvPr id="37933" name="Text Box 45"/>
          <p:cNvSpPr txBox="1">
            <a:spLocks noChangeArrowheads="1"/>
          </p:cNvSpPr>
          <p:nvPr/>
        </p:nvSpPr>
        <p:spPr bwMode="auto">
          <a:xfrm>
            <a:off x="5386388" y="1052513"/>
            <a:ext cx="12017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rgbClr val="333399"/>
                </a:solidFill>
                <a:latin typeface="Arial" panose="020B0604020202020204" pitchFamily="34" charset="0"/>
                <a:ea typeface="黑体" panose="02010609060101010101" pitchFamily="49" charset="-122"/>
              </a:rPr>
              <a:t>回车换行</a:t>
            </a:r>
          </a:p>
        </p:txBody>
      </p:sp>
      <p:sp>
        <p:nvSpPr>
          <p:cNvPr id="37934" name="Line 46"/>
          <p:cNvSpPr>
            <a:spLocks noChangeShapeType="1"/>
          </p:cNvSpPr>
          <p:nvPr/>
        </p:nvSpPr>
        <p:spPr bwMode="auto">
          <a:xfrm>
            <a:off x="4059238" y="1406525"/>
            <a:ext cx="407987" cy="306388"/>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35" name="Line 47"/>
          <p:cNvSpPr>
            <a:spLocks noChangeShapeType="1"/>
          </p:cNvSpPr>
          <p:nvPr/>
        </p:nvSpPr>
        <p:spPr bwMode="auto">
          <a:xfrm flipH="1">
            <a:off x="3133725" y="1406525"/>
            <a:ext cx="444500" cy="306388"/>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36" name="Line 48"/>
          <p:cNvSpPr>
            <a:spLocks noChangeShapeType="1"/>
          </p:cNvSpPr>
          <p:nvPr/>
        </p:nvSpPr>
        <p:spPr bwMode="auto">
          <a:xfrm>
            <a:off x="5983288" y="1406525"/>
            <a:ext cx="222250" cy="306388"/>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37" name="Line 49"/>
          <p:cNvSpPr>
            <a:spLocks noChangeShapeType="1"/>
          </p:cNvSpPr>
          <p:nvPr/>
        </p:nvSpPr>
        <p:spPr bwMode="auto">
          <a:xfrm>
            <a:off x="3689350" y="2935288"/>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38" name="Line 50"/>
          <p:cNvSpPr>
            <a:spLocks noChangeShapeType="1"/>
          </p:cNvSpPr>
          <p:nvPr/>
        </p:nvSpPr>
        <p:spPr bwMode="auto">
          <a:xfrm>
            <a:off x="3689350" y="2119313"/>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39" name="Text Box 51"/>
          <p:cNvSpPr txBox="1">
            <a:spLocks noChangeArrowheads="1"/>
          </p:cNvSpPr>
          <p:nvPr/>
        </p:nvSpPr>
        <p:spPr bwMode="auto">
          <a:xfrm>
            <a:off x="3367088" y="2936875"/>
            <a:ext cx="2682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sz="2000" b="1">
                <a:solidFill>
                  <a:srgbClr val="333399"/>
                </a:solidFill>
                <a:latin typeface="Arial" panose="020B0604020202020204" pitchFamily="34" charset="0"/>
                <a:ea typeface="黑体" panose="02010609060101010101" pitchFamily="49" charset="-122"/>
              </a:rPr>
              <a:t>:</a:t>
            </a:r>
          </a:p>
        </p:txBody>
      </p:sp>
      <p:sp>
        <p:nvSpPr>
          <p:cNvPr id="37940" name="Text Box 52"/>
          <p:cNvSpPr txBox="1">
            <a:spLocks noChangeArrowheads="1"/>
          </p:cNvSpPr>
          <p:nvPr/>
        </p:nvSpPr>
        <p:spPr bwMode="auto">
          <a:xfrm>
            <a:off x="5729288" y="1701800"/>
            <a:ext cx="8493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sz="2000">
                <a:solidFill>
                  <a:srgbClr val="333399"/>
                </a:solidFill>
                <a:latin typeface="Arial" panose="020B0604020202020204" pitchFamily="34" charset="0"/>
                <a:ea typeface="黑体" panose="02010609060101010101" pitchFamily="49" charset="-122"/>
              </a:rPr>
              <a:t>CRLF</a:t>
            </a:r>
          </a:p>
        </p:txBody>
      </p:sp>
      <p:sp>
        <p:nvSpPr>
          <p:cNvPr id="37941" name="Text Box 53"/>
          <p:cNvSpPr txBox="1">
            <a:spLocks noChangeArrowheads="1"/>
          </p:cNvSpPr>
          <p:nvPr/>
        </p:nvSpPr>
        <p:spPr bwMode="auto">
          <a:xfrm>
            <a:off x="4148138" y="2943225"/>
            <a:ext cx="849312" cy="396875"/>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sz="2000">
                <a:solidFill>
                  <a:srgbClr val="333399"/>
                </a:solidFill>
                <a:latin typeface="Arial" panose="020B0604020202020204" pitchFamily="34" charset="0"/>
                <a:ea typeface="黑体" panose="02010609060101010101" pitchFamily="49" charset="-122"/>
              </a:rPr>
              <a:t>CRLF</a:t>
            </a:r>
          </a:p>
        </p:txBody>
      </p:sp>
      <p:sp>
        <p:nvSpPr>
          <p:cNvPr id="37942" name="Text Box 54"/>
          <p:cNvSpPr txBox="1">
            <a:spLocks noChangeArrowheads="1"/>
          </p:cNvSpPr>
          <p:nvPr/>
        </p:nvSpPr>
        <p:spPr bwMode="auto">
          <a:xfrm>
            <a:off x="4154488" y="2133600"/>
            <a:ext cx="8493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sz="2000">
                <a:solidFill>
                  <a:srgbClr val="333399"/>
                </a:solidFill>
                <a:latin typeface="Arial" panose="020B0604020202020204" pitchFamily="34" charset="0"/>
                <a:ea typeface="黑体" panose="02010609060101010101" pitchFamily="49" charset="-122"/>
              </a:rPr>
              <a:t>CRLF</a:t>
            </a:r>
          </a:p>
        </p:txBody>
      </p:sp>
      <p:sp>
        <p:nvSpPr>
          <p:cNvPr id="37943" name="Text Box 55"/>
          <p:cNvSpPr txBox="1">
            <a:spLocks noChangeArrowheads="1"/>
          </p:cNvSpPr>
          <p:nvPr/>
        </p:nvSpPr>
        <p:spPr bwMode="auto">
          <a:xfrm>
            <a:off x="1887538" y="3335338"/>
            <a:ext cx="8493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sz="2000">
                <a:solidFill>
                  <a:srgbClr val="333399"/>
                </a:solidFill>
                <a:latin typeface="Arial" panose="020B0604020202020204" pitchFamily="34" charset="0"/>
                <a:ea typeface="黑体" panose="02010609060101010101" pitchFamily="49" charset="-122"/>
              </a:rPr>
              <a:t>CRLF</a:t>
            </a:r>
          </a:p>
        </p:txBody>
      </p:sp>
      <p:sp>
        <p:nvSpPr>
          <p:cNvPr id="37944" name="Text Box 56"/>
          <p:cNvSpPr txBox="1">
            <a:spLocks noChangeArrowheads="1"/>
          </p:cNvSpPr>
          <p:nvPr/>
        </p:nvSpPr>
        <p:spPr bwMode="auto">
          <a:xfrm>
            <a:off x="539750" y="4797425"/>
            <a:ext cx="8208963"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800">
                <a:solidFill>
                  <a:srgbClr val="333399"/>
                </a:solidFill>
                <a:latin typeface="黑体" panose="02010609060101010101" pitchFamily="49" charset="-122"/>
                <a:ea typeface="黑体" panose="02010609060101010101" pitchFamily="49" charset="-122"/>
              </a:rPr>
              <a:t>响应报文的开始行是</a:t>
            </a:r>
            <a:r>
              <a:rPr lang="zh-CN" altLang="en-US" sz="2800">
                <a:solidFill>
                  <a:schemeClr val="hlink"/>
                </a:solidFill>
                <a:latin typeface="黑体" panose="02010609060101010101" pitchFamily="49" charset="-122"/>
                <a:ea typeface="黑体" panose="02010609060101010101" pitchFamily="49" charset="-122"/>
              </a:rPr>
              <a:t>状态行</a:t>
            </a:r>
            <a:r>
              <a:rPr lang="zh-CN" altLang="en-US" sz="2800">
                <a:solidFill>
                  <a:srgbClr val="333399"/>
                </a:solidFill>
                <a:latin typeface="Arial" panose="020B0604020202020204" pitchFamily="34" charset="0"/>
                <a:ea typeface="黑体" panose="02010609060101010101" pitchFamily="49" charset="-122"/>
              </a:rPr>
              <a:t>。</a:t>
            </a:r>
          </a:p>
          <a:p>
            <a:pPr eaLnBrk="1" hangingPunct="1"/>
            <a:r>
              <a:rPr lang="zh-CN" altLang="en-US" sz="2800">
                <a:solidFill>
                  <a:srgbClr val="333399"/>
                </a:solidFill>
                <a:latin typeface="Arial" panose="020B0604020202020204" pitchFamily="34" charset="0"/>
                <a:ea typeface="黑体" panose="02010609060101010101" pitchFamily="49" charset="-122"/>
              </a:rPr>
              <a:t>状态行包括三项内容，即 </a:t>
            </a:r>
            <a:r>
              <a:rPr lang="en-US" altLang="zh-CN" sz="2800">
                <a:solidFill>
                  <a:schemeClr val="hlink"/>
                </a:solidFill>
                <a:latin typeface="Arial" panose="020B0604020202020204" pitchFamily="34" charset="0"/>
                <a:ea typeface="黑体" panose="02010609060101010101" pitchFamily="49" charset="-122"/>
              </a:rPr>
              <a:t>HTTP </a:t>
            </a:r>
            <a:r>
              <a:rPr lang="zh-CN" altLang="en-US" sz="2800">
                <a:solidFill>
                  <a:schemeClr val="hlink"/>
                </a:solidFill>
                <a:latin typeface="Arial" panose="020B0604020202020204" pitchFamily="34" charset="0"/>
                <a:ea typeface="黑体" panose="02010609060101010101" pitchFamily="49" charset="-122"/>
              </a:rPr>
              <a:t>的版本</a:t>
            </a:r>
            <a:r>
              <a:rPr lang="zh-CN" altLang="en-US" sz="2800">
                <a:solidFill>
                  <a:srgbClr val="333399"/>
                </a:solidFill>
                <a:latin typeface="Arial" panose="020B0604020202020204" pitchFamily="34" charset="0"/>
                <a:ea typeface="黑体" panose="02010609060101010101" pitchFamily="49" charset="-122"/>
              </a:rPr>
              <a:t>，</a:t>
            </a:r>
            <a:r>
              <a:rPr lang="zh-CN" altLang="en-US" sz="2800">
                <a:solidFill>
                  <a:schemeClr val="hlink"/>
                </a:solidFill>
                <a:latin typeface="Arial" panose="020B0604020202020204" pitchFamily="34" charset="0"/>
                <a:ea typeface="黑体" panose="02010609060101010101" pitchFamily="49" charset="-122"/>
              </a:rPr>
              <a:t>状态码</a:t>
            </a:r>
            <a:r>
              <a:rPr lang="zh-CN" altLang="en-US" sz="2800">
                <a:solidFill>
                  <a:srgbClr val="333399"/>
                </a:solidFill>
                <a:latin typeface="Arial" panose="020B0604020202020204" pitchFamily="34" charset="0"/>
                <a:ea typeface="黑体" panose="02010609060101010101" pitchFamily="49" charset="-122"/>
              </a:rPr>
              <a:t>，以及解释状态码的</a:t>
            </a:r>
            <a:r>
              <a:rPr lang="zh-CN" altLang="en-US" sz="2800">
                <a:solidFill>
                  <a:schemeClr val="hlink"/>
                </a:solidFill>
                <a:latin typeface="Arial" panose="020B0604020202020204" pitchFamily="34" charset="0"/>
                <a:ea typeface="黑体" panose="02010609060101010101" pitchFamily="49" charset="-122"/>
              </a:rPr>
              <a:t>简单短语</a:t>
            </a:r>
            <a:r>
              <a:rPr lang="zh-CN" altLang="en-US" sz="2800">
                <a:solidFill>
                  <a:srgbClr val="333399"/>
                </a:solidFill>
                <a:latin typeface="Arial" panose="020B0604020202020204" pitchFamily="34" charset="0"/>
                <a:ea typeface="黑体" panose="02010609060101010101" pitchFamily="49" charset="-122"/>
              </a:rPr>
              <a:t>。</a:t>
            </a:r>
            <a:r>
              <a:rPr lang="zh-CN" altLang="en-US" sz="2800">
                <a:latin typeface="Tahoma" panose="020B0604030504040204" pitchFamily="34" charset="0"/>
              </a:rPr>
              <a:t> </a:t>
            </a:r>
          </a:p>
        </p:txBody>
      </p:sp>
      <p:grpSp>
        <p:nvGrpSpPr>
          <p:cNvPr id="652346" name="Group 58"/>
          <p:cNvGrpSpPr>
            <a:grpSpLocks/>
          </p:cNvGrpSpPr>
          <p:nvPr/>
        </p:nvGrpSpPr>
        <p:grpSpPr bwMode="auto">
          <a:xfrm>
            <a:off x="374650" y="1628775"/>
            <a:ext cx="7869238" cy="576263"/>
            <a:chOff x="236" y="1026"/>
            <a:chExt cx="4957" cy="363"/>
          </a:xfrm>
        </p:grpSpPr>
        <p:sp>
          <p:nvSpPr>
            <p:cNvPr id="37947" name="Rectangle 59"/>
            <p:cNvSpPr>
              <a:spLocks noChangeArrowheads="1"/>
            </p:cNvSpPr>
            <p:nvPr/>
          </p:nvSpPr>
          <p:spPr bwMode="auto">
            <a:xfrm>
              <a:off x="1111" y="1026"/>
              <a:ext cx="4082" cy="363"/>
            </a:xfrm>
            <a:prstGeom prst="rect">
              <a:avLst/>
            </a:prstGeom>
            <a:noFill/>
            <a:ln w="5715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3600">
                <a:latin typeface="Tahoma" panose="020B0604030504040204" pitchFamily="34" charset="0"/>
              </a:endParaRPr>
            </a:p>
          </p:txBody>
        </p:sp>
        <p:sp>
          <p:nvSpPr>
            <p:cNvPr id="37948" name="Text Box 60"/>
            <p:cNvSpPr txBox="1">
              <a:spLocks noChangeArrowheads="1"/>
            </p:cNvSpPr>
            <p:nvPr/>
          </p:nvSpPr>
          <p:spPr bwMode="auto">
            <a:xfrm>
              <a:off x="236" y="1027"/>
              <a:ext cx="7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800">
                  <a:solidFill>
                    <a:srgbClr val="333399"/>
                  </a:solidFill>
                  <a:latin typeface="Tahoma" panose="020B0604030504040204" pitchFamily="34" charset="0"/>
                  <a:ea typeface="黑体" panose="02010609060101010101" pitchFamily="49" charset="-122"/>
                </a:rPr>
                <a:t>开始行</a:t>
              </a:r>
            </a:p>
          </p:txBody>
        </p:sp>
      </p:grpSp>
      <p:sp>
        <p:nvSpPr>
          <p:cNvPr id="37946" name="灯片编号占位符 1"/>
          <p:cNvSpPr>
            <a:spLocks noGrp="1"/>
          </p:cNvSpPr>
          <p:nvPr>
            <p:ph type="sldNum" sz="quarter" idx="4294967295"/>
          </p:nvPr>
        </p:nvSpPr>
        <p:spPr bwMode="auto">
          <a:xfrm>
            <a:off x="7042150" y="624363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8726A87C-2DF5-4CA7-B2D5-3DB00BCFE95F}" type="slidenum">
              <a:rPr lang="en-US" altLang="zh-CN" sz="1400">
                <a:latin typeface="Tahoma" panose="020B0604030504040204" pitchFamily="34" charset="0"/>
              </a:rPr>
              <a:pPr eaLnBrk="1" hangingPunct="1"/>
              <a:t>24</a:t>
            </a:fld>
            <a:endParaRPr lang="en-US" altLang="zh-CN" sz="1400">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repeatCount="3000" fill="hold" nodeType="clickEffect">
                                  <p:stCondLst>
                                    <p:cond delay="0"/>
                                  </p:stCondLst>
                                  <p:childTnLst>
                                    <p:set>
                                      <p:cBhvr>
                                        <p:cTn id="6" dur="1" fill="hold">
                                          <p:stCondLst>
                                            <p:cond delay="0"/>
                                          </p:stCondLst>
                                        </p:cTn>
                                        <p:tgtEl>
                                          <p:spTgt spid="652346"/>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nodeType="afterEffect">
                                  <p:stCondLst>
                                    <p:cond delay="500"/>
                                  </p:stCondLst>
                                  <p:childTnLst>
                                    <p:anim calcmode="discrete" valueType="str">
                                      <p:cBhvr>
                                        <p:cTn id="9" dur="1000" fill="hold"/>
                                        <p:tgtEl>
                                          <p:spTgt spid="65234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1884363" y="2935288"/>
            <a:ext cx="3136900" cy="40798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3600">
              <a:latin typeface="Tahoma" panose="020B0604030504040204" pitchFamily="34" charset="0"/>
            </a:endParaRPr>
          </a:p>
        </p:txBody>
      </p:sp>
      <p:sp>
        <p:nvSpPr>
          <p:cNvPr id="39939" name="Rectangle 3"/>
          <p:cNvSpPr>
            <a:spLocks noChangeArrowheads="1"/>
          </p:cNvSpPr>
          <p:nvPr/>
        </p:nvSpPr>
        <p:spPr bwMode="auto">
          <a:xfrm>
            <a:off x="1884363" y="2119313"/>
            <a:ext cx="3136900" cy="40798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3600">
              <a:latin typeface="Tahoma" panose="020B0604030504040204" pitchFamily="34" charset="0"/>
            </a:endParaRPr>
          </a:p>
        </p:txBody>
      </p:sp>
      <p:sp>
        <p:nvSpPr>
          <p:cNvPr id="39940" name="Rectangle 4"/>
          <p:cNvSpPr>
            <a:spLocks noChangeArrowheads="1"/>
          </p:cNvSpPr>
          <p:nvPr/>
        </p:nvSpPr>
        <p:spPr bwMode="auto">
          <a:xfrm>
            <a:off x="1884363" y="1712913"/>
            <a:ext cx="4802187" cy="4064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3600">
              <a:latin typeface="Tahoma" panose="020B0604030504040204" pitchFamily="34" charset="0"/>
            </a:endParaRPr>
          </a:p>
        </p:txBody>
      </p:sp>
      <p:sp>
        <p:nvSpPr>
          <p:cNvPr id="39941" name="Rectangle 5"/>
          <p:cNvSpPr>
            <a:spLocks noGrp="1" noChangeArrowheads="1"/>
          </p:cNvSpPr>
          <p:nvPr>
            <p:ph type="title"/>
          </p:nvPr>
        </p:nvSpPr>
        <p:spPr>
          <a:xfrm>
            <a:off x="955675" y="-55563"/>
            <a:ext cx="7793038" cy="839788"/>
          </a:xfrm>
          <a:solidFill>
            <a:schemeClr val="bg1"/>
          </a:solidFill>
        </p:spPr>
        <p:txBody>
          <a:bodyPr/>
          <a:lstStyle/>
          <a:p>
            <a:pPr algn="ctr" eaLnBrk="1" hangingPunct="1"/>
            <a:r>
              <a:rPr lang="en-US" altLang="zh-CN" sz="4000" smtClean="0"/>
              <a:t>HTTP </a:t>
            </a:r>
            <a:r>
              <a:rPr lang="zh-CN" altLang="en-US" sz="4000" smtClean="0"/>
              <a:t>的报文结构（响应报文） </a:t>
            </a:r>
          </a:p>
        </p:txBody>
      </p:sp>
      <p:sp>
        <p:nvSpPr>
          <p:cNvPr id="39942" name="Rectangle 6"/>
          <p:cNvSpPr>
            <a:spLocks noChangeArrowheads="1"/>
          </p:cNvSpPr>
          <p:nvPr/>
        </p:nvSpPr>
        <p:spPr bwMode="auto">
          <a:xfrm>
            <a:off x="4133850" y="2944813"/>
            <a:ext cx="887413" cy="388937"/>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3600">
              <a:latin typeface="Tahoma" panose="020B0604030504040204" pitchFamily="34" charset="0"/>
            </a:endParaRPr>
          </a:p>
        </p:txBody>
      </p:sp>
      <p:sp>
        <p:nvSpPr>
          <p:cNvPr id="39943" name="Rectangle 7"/>
          <p:cNvSpPr>
            <a:spLocks noChangeArrowheads="1"/>
          </p:cNvSpPr>
          <p:nvPr/>
        </p:nvSpPr>
        <p:spPr bwMode="auto">
          <a:xfrm>
            <a:off x="1890713" y="3362325"/>
            <a:ext cx="909637" cy="38735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3600">
              <a:latin typeface="Tahoma" panose="020B0604030504040204" pitchFamily="34" charset="0"/>
            </a:endParaRPr>
          </a:p>
        </p:txBody>
      </p:sp>
      <p:sp>
        <p:nvSpPr>
          <p:cNvPr id="39944" name="Rectangle 8"/>
          <p:cNvSpPr>
            <a:spLocks noChangeArrowheads="1"/>
          </p:cNvSpPr>
          <p:nvPr/>
        </p:nvSpPr>
        <p:spPr bwMode="auto">
          <a:xfrm>
            <a:off x="4133850" y="2128838"/>
            <a:ext cx="887413" cy="398462"/>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3600">
              <a:latin typeface="Tahoma" panose="020B0604030504040204" pitchFamily="34" charset="0"/>
            </a:endParaRPr>
          </a:p>
        </p:txBody>
      </p:sp>
      <p:sp>
        <p:nvSpPr>
          <p:cNvPr id="39945" name="Rectangle 9"/>
          <p:cNvSpPr>
            <a:spLocks noChangeArrowheads="1"/>
          </p:cNvSpPr>
          <p:nvPr/>
        </p:nvSpPr>
        <p:spPr bwMode="auto">
          <a:xfrm>
            <a:off x="3578225" y="2944813"/>
            <a:ext cx="120650" cy="398462"/>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3600">
              <a:latin typeface="Tahoma" panose="020B0604030504040204" pitchFamily="34" charset="0"/>
            </a:endParaRPr>
          </a:p>
        </p:txBody>
      </p:sp>
      <p:sp>
        <p:nvSpPr>
          <p:cNvPr id="39946" name="Rectangle 10"/>
          <p:cNvSpPr>
            <a:spLocks noChangeArrowheads="1"/>
          </p:cNvSpPr>
          <p:nvPr/>
        </p:nvSpPr>
        <p:spPr bwMode="auto">
          <a:xfrm>
            <a:off x="3578225" y="2128838"/>
            <a:ext cx="111125" cy="398462"/>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3600">
              <a:latin typeface="Tahoma" panose="020B0604030504040204" pitchFamily="34" charset="0"/>
            </a:endParaRPr>
          </a:p>
        </p:txBody>
      </p:sp>
      <p:sp>
        <p:nvSpPr>
          <p:cNvPr id="39947" name="Line 11"/>
          <p:cNvSpPr>
            <a:spLocks noChangeShapeType="1"/>
          </p:cNvSpPr>
          <p:nvPr/>
        </p:nvSpPr>
        <p:spPr bwMode="auto">
          <a:xfrm>
            <a:off x="3440113" y="2935288"/>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48" name="Line 12"/>
          <p:cNvSpPr>
            <a:spLocks noChangeShapeType="1"/>
          </p:cNvSpPr>
          <p:nvPr/>
        </p:nvSpPr>
        <p:spPr bwMode="auto">
          <a:xfrm>
            <a:off x="4133850" y="2935288"/>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49" name="Line 13"/>
          <p:cNvSpPr>
            <a:spLocks noChangeShapeType="1"/>
          </p:cNvSpPr>
          <p:nvPr/>
        </p:nvSpPr>
        <p:spPr bwMode="auto">
          <a:xfrm>
            <a:off x="3578225" y="2935288"/>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50" name="Rectangle 14"/>
          <p:cNvSpPr>
            <a:spLocks noChangeArrowheads="1"/>
          </p:cNvSpPr>
          <p:nvPr/>
        </p:nvSpPr>
        <p:spPr bwMode="auto">
          <a:xfrm>
            <a:off x="5770563" y="1722438"/>
            <a:ext cx="915987" cy="3968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3600">
              <a:latin typeface="Tahoma" panose="020B0604030504040204" pitchFamily="34" charset="0"/>
            </a:endParaRPr>
          </a:p>
        </p:txBody>
      </p:sp>
      <p:sp>
        <p:nvSpPr>
          <p:cNvPr id="39951" name="Rectangle 15"/>
          <p:cNvSpPr>
            <a:spLocks noChangeArrowheads="1"/>
          </p:cNvSpPr>
          <p:nvPr/>
        </p:nvSpPr>
        <p:spPr bwMode="auto">
          <a:xfrm>
            <a:off x="4438650" y="1722438"/>
            <a:ext cx="111125" cy="3968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3600">
              <a:latin typeface="Tahoma" panose="020B0604030504040204" pitchFamily="34" charset="0"/>
            </a:endParaRPr>
          </a:p>
        </p:txBody>
      </p:sp>
      <p:sp>
        <p:nvSpPr>
          <p:cNvPr id="39952" name="Rectangle 16"/>
          <p:cNvSpPr>
            <a:spLocks noChangeArrowheads="1"/>
          </p:cNvSpPr>
          <p:nvPr/>
        </p:nvSpPr>
        <p:spPr bwMode="auto">
          <a:xfrm>
            <a:off x="3106738" y="1722438"/>
            <a:ext cx="111125" cy="3968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3600">
              <a:latin typeface="Tahoma" panose="020B0604030504040204" pitchFamily="34" charset="0"/>
            </a:endParaRPr>
          </a:p>
        </p:txBody>
      </p:sp>
      <p:sp>
        <p:nvSpPr>
          <p:cNvPr id="39953" name="Text Box 17"/>
          <p:cNvSpPr txBox="1">
            <a:spLocks noChangeArrowheads="1"/>
          </p:cNvSpPr>
          <p:nvPr/>
        </p:nvSpPr>
        <p:spPr bwMode="auto">
          <a:xfrm>
            <a:off x="2055813" y="1701800"/>
            <a:ext cx="9032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rgbClr val="333399"/>
                </a:solidFill>
                <a:latin typeface="Arial" panose="020B0604020202020204" pitchFamily="34" charset="0"/>
                <a:ea typeface="黑体" panose="02010609060101010101" pitchFamily="49" charset="-122"/>
              </a:rPr>
              <a:t>版   本</a:t>
            </a:r>
          </a:p>
        </p:txBody>
      </p:sp>
      <p:sp>
        <p:nvSpPr>
          <p:cNvPr id="39954" name="Line 18"/>
          <p:cNvSpPr>
            <a:spLocks noChangeShapeType="1"/>
          </p:cNvSpPr>
          <p:nvPr/>
        </p:nvSpPr>
        <p:spPr bwMode="auto">
          <a:xfrm>
            <a:off x="3106738" y="1712913"/>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55" name="Line 19"/>
          <p:cNvSpPr>
            <a:spLocks noChangeShapeType="1"/>
          </p:cNvSpPr>
          <p:nvPr/>
        </p:nvSpPr>
        <p:spPr bwMode="auto">
          <a:xfrm>
            <a:off x="3217863" y="1712913"/>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56" name="Line 20"/>
          <p:cNvSpPr>
            <a:spLocks noChangeShapeType="1"/>
          </p:cNvSpPr>
          <p:nvPr/>
        </p:nvSpPr>
        <p:spPr bwMode="auto">
          <a:xfrm>
            <a:off x="4438650" y="1712913"/>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57" name="Line 21"/>
          <p:cNvSpPr>
            <a:spLocks noChangeShapeType="1"/>
          </p:cNvSpPr>
          <p:nvPr/>
        </p:nvSpPr>
        <p:spPr bwMode="auto">
          <a:xfrm>
            <a:off x="4549775" y="1712913"/>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58" name="Line 22"/>
          <p:cNvSpPr>
            <a:spLocks noChangeShapeType="1"/>
          </p:cNvSpPr>
          <p:nvPr/>
        </p:nvSpPr>
        <p:spPr bwMode="auto">
          <a:xfrm>
            <a:off x="5770563" y="1712913"/>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59" name="Text Box 23"/>
          <p:cNvSpPr txBox="1">
            <a:spLocks noChangeArrowheads="1"/>
          </p:cNvSpPr>
          <p:nvPr/>
        </p:nvSpPr>
        <p:spPr bwMode="auto">
          <a:xfrm>
            <a:off x="3348038" y="1687513"/>
            <a:ext cx="94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rgbClr val="333399"/>
                </a:solidFill>
                <a:latin typeface="Arial" panose="020B0604020202020204" pitchFamily="34" charset="0"/>
                <a:ea typeface="黑体" panose="02010609060101010101" pitchFamily="49" charset="-122"/>
              </a:rPr>
              <a:t>状态码</a:t>
            </a:r>
          </a:p>
        </p:txBody>
      </p:sp>
      <p:sp>
        <p:nvSpPr>
          <p:cNvPr id="39960" name="Text Box 24"/>
          <p:cNvSpPr txBox="1">
            <a:spLocks noChangeArrowheads="1"/>
          </p:cNvSpPr>
          <p:nvPr/>
        </p:nvSpPr>
        <p:spPr bwMode="auto">
          <a:xfrm>
            <a:off x="4676775" y="1701800"/>
            <a:ext cx="903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rgbClr val="333399"/>
                </a:solidFill>
                <a:latin typeface="Arial" panose="020B0604020202020204" pitchFamily="34" charset="0"/>
                <a:ea typeface="黑体" panose="02010609060101010101" pitchFamily="49" charset="-122"/>
              </a:rPr>
              <a:t>短   语</a:t>
            </a:r>
          </a:p>
        </p:txBody>
      </p:sp>
      <p:sp>
        <p:nvSpPr>
          <p:cNvPr id="39961" name="Text Box 25"/>
          <p:cNvSpPr txBox="1">
            <a:spLocks noChangeArrowheads="1"/>
          </p:cNvSpPr>
          <p:nvPr/>
        </p:nvSpPr>
        <p:spPr bwMode="auto">
          <a:xfrm>
            <a:off x="1892300" y="2114550"/>
            <a:ext cx="145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rgbClr val="333399"/>
                </a:solidFill>
                <a:latin typeface="Arial" panose="020B0604020202020204" pitchFamily="34" charset="0"/>
                <a:ea typeface="黑体" panose="02010609060101010101" pitchFamily="49" charset="-122"/>
              </a:rPr>
              <a:t>首部字段名</a:t>
            </a:r>
          </a:p>
        </p:txBody>
      </p:sp>
      <p:sp>
        <p:nvSpPr>
          <p:cNvPr id="39962" name="Line 26"/>
          <p:cNvSpPr>
            <a:spLocks noChangeShapeType="1"/>
          </p:cNvSpPr>
          <p:nvPr/>
        </p:nvSpPr>
        <p:spPr bwMode="auto">
          <a:xfrm>
            <a:off x="3440113" y="2119313"/>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63" name="Line 27"/>
          <p:cNvSpPr>
            <a:spLocks noChangeShapeType="1"/>
          </p:cNvSpPr>
          <p:nvPr/>
        </p:nvSpPr>
        <p:spPr bwMode="auto">
          <a:xfrm>
            <a:off x="4133850" y="2119313"/>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64" name="Text Box 28"/>
          <p:cNvSpPr txBox="1">
            <a:spLocks noChangeArrowheads="1"/>
          </p:cNvSpPr>
          <p:nvPr/>
        </p:nvSpPr>
        <p:spPr bwMode="auto">
          <a:xfrm>
            <a:off x="5251450" y="2530475"/>
            <a:ext cx="9477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rgbClr val="333399"/>
                </a:solidFill>
                <a:latin typeface="Arial" panose="020B0604020202020204" pitchFamily="34" charset="0"/>
                <a:ea typeface="黑体" panose="02010609060101010101" pitchFamily="49" charset="-122"/>
              </a:rPr>
              <a:t>首部行</a:t>
            </a:r>
          </a:p>
        </p:txBody>
      </p:sp>
      <p:sp>
        <p:nvSpPr>
          <p:cNvPr id="39965" name="Line 29"/>
          <p:cNvSpPr>
            <a:spLocks noChangeShapeType="1"/>
          </p:cNvSpPr>
          <p:nvPr/>
        </p:nvSpPr>
        <p:spPr bwMode="auto">
          <a:xfrm>
            <a:off x="3578225" y="2119313"/>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66" name="Text Box 30"/>
          <p:cNvSpPr txBox="1">
            <a:spLocks noChangeArrowheads="1"/>
          </p:cNvSpPr>
          <p:nvPr/>
        </p:nvSpPr>
        <p:spPr bwMode="auto">
          <a:xfrm>
            <a:off x="3367088" y="2116138"/>
            <a:ext cx="2682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sz="2000" b="1">
                <a:solidFill>
                  <a:srgbClr val="333399"/>
                </a:solidFill>
                <a:latin typeface="Arial" panose="020B0604020202020204" pitchFamily="34" charset="0"/>
                <a:ea typeface="黑体" panose="02010609060101010101" pitchFamily="49" charset="-122"/>
              </a:rPr>
              <a:t>:</a:t>
            </a:r>
          </a:p>
        </p:txBody>
      </p:sp>
      <p:sp>
        <p:nvSpPr>
          <p:cNvPr id="39967" name="Text Box 31"/>
          <p:cNvSpPr txBox="1">
            <a:spLocks noChangeArrowheads="1"/>
          </p:cNvSpPr>
          <p:nvPr/>
        </p:nvSpPr>
        <p:spPr bwMode="auto">
          <a:xfrm>
            <a:off x="3700463" y="2122488"/>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rgbClr val="333399"/>
                </a:solidFill>
                <a:latin typeface="Arial" panose="020B0604020202020204" pitchFamily="34" charset="0"/>
                <a:ea typeface="黑体" panose="02010609060101010101" pitchFamily="49" charset="-122"/>
              </a:rPr>
              <a:t>值</a:t>
            </a:r>
          </a:p>
        </p:txBody>
      </p:sp>
      <p:sp>
        <p:nvSpPr>
          <p:cNvPr id="39968" name="Text Box 32"/>
          <p:cNvSpPr txBox="1">
            <a:spLocks noChangeArrowheads="1"/>
          </p:cNvSpPr>
          <p:nvPr/>
        </p:nvSpPr>
        <p:spPr bwMode="auto">
          <a:xfrm>
            <a:off x="1887538" y="2922588"/>
            <a:ext cx="14557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rgbClr val="333399"/>
                </a:solidFill>
                <a:latin typeface="Arial" panose="020B0604020202020204" pitchFamily="34" charset="0"/>
                <a:ea typeface="黑体" panose="02010609060101010101" pitchFamily="49" charset="-122"/>
              </a:rPr>
              <a:t>首部字段名</a:t>
            </a:r>
          </a:p>
        </p:txBody>
      </p:sp>
      <p:sp>
        <p:nvSpPr>
          <p:cNvPr id="39969" name="Text Box 33"/>
          <p:cNvSpPr txBox="1">
            <a:spLocks noChangeArrowheads="1"/>
          </p:cNvSpPr>
          <p:nvPr/>
        </p:nvSpPr>
        <p:spPr bwMode="auto">
          <a:xfrm>
            <a:off x="3724275" y="2935288"/>
            <a:ext cx="4397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rgbClr val="333399"/>
                </a:solidFill>
                <a:latin typeface="Arial" panose="020B0604020202020204" pitchFamily="34" charset="0"/>
                <a:ea typeface="黑体" panose="02010609060101010101" pitchFamily="49" charset="-122"/>
              </a:rPr>
              <a:t>值</a:t>
            </a:r>
          </a:p>
        </p:txBody>
      </p:sp>
      <p:sp>
        <p:nvSpPr>
          <p:cNvPr id="39970" name="Text Box 34"/>
          <p:cNvSpPr txBox="1">
            <a:spLocks noChangeArrowheads="1"/>
          </p:cNvSpPr>
          <p:nvPr/>
        </p:nvSpPr>
        <p:spPr bwMode="auto">
          <a:xfrm>
            <a:off x="3328988" y="3554413"/>
            <a:ext cx="2682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sz="2000" b="1">
                <a:solidFill>
                  <a:srgbClr val="333399"/>
                </a:solidFill>
                <a:latin typeface="Arial" panose="020B0604020202020204" pitchFamily="34" charset="0"/>
                <a:ea typeface="黑体" panose="02010609060101010101" pitchFamily="49" charset="-122"/>
              </a:rPr>
              <a:t>:</a:t>
            </a:r>
          </a:p>
        </p:txBody>
      </p:sp>
      <p:sp>
        <p:nvSpPr>
          <p:cNvPr id="39971" name="Text Box 35"/>
          <p:cNvSpPr txBox="1">
            <a:spLocks noChangeArrowheads="1"/>
          </p:cNvSpPr>
          <p:nvPr/>
        </p:nvSpPr>
        <p:spPr bwMode="auto">
          <a:xfrm rot="-5400000">
            <a:off x="2634457" y="2559844"/>
            <a:ext cx="4397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sz="2000" b="1">
                <a:solidFill>
                  <a:srgbClr val="333399"/>
                </a:solidFill>
                <a:latin typeface="Arial" panose="020B0604020202020204" pitchFamily="34" charset="0"/>
                <a:ea typeface="黑体" panose="02010609060101010101" pitchFamily="49" charset="-122"/>
              </a:rPr>
              <a:t>…</a:t>
            </a:r>
          </a:p>
        </p:txBody>
      </p:sp>
      <p:sp>
        <p:nvSpPr>
          <p:cNvPr id="39972" name="AutoShape 36"/>
          <p:cNvSpPr>
            <a:spLocks/>
          </p:cNvSpPr>
          <p:nvPr/>
        </p:nvSpPr>
        <p:spPr bwMode="auto">
          <a:xfrm>
            <a:off x="5091113" y="2171700"/>
            <a:ext cx="222250" cy="1171575"/>
          </a:xfrm>
          <a:prstGeom prst="rightBrace">
            <a:avLst>
              <a:gd name="adj1" fmla="val 43929"/>
              <a:gd name="adj2" fmla="val 50000"/>
            </a:avLst>
          </a:prstGeom>
          <a:noFill/>
          <a:ln w="19050">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3600">
              <a:latin typeface="Tahoma" panose="020B0604030504040204" pitchFamily="34" charset="0"/>
            </a:endParaRPr>
          </a:p>
        </p:txBody>
      </p:sp>
      <p:sp>
        <p:nvSpPr>
          <p:cNvPr id="39973" name="Rectangle 37"/>
          <p:cNvSpPr>
            <a:spLocks noChangeArrowheads="1"/>
          </p:cNvSpPr>
          <p:nvPr/>
        </p:nvSpPr>
        <p:spPr bwMode="auto">
          <a:xfrm>
            <a:off x="1884363" y="3749675"/>
            <a:ext cx="4997450" cy="917575"/>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3600">
              <a:latin typeface="Tahoma" panose="020B0604030504040204" pitchFamily="34" charset="0"/>
            </a:endParaRPr>
          </a:p>
        </p:txBody>
      </p:sp>
      <p:sp>
        <p:nvSpPr>
          <p:cNvPr id="39974" name="Text Box 38"/>
          <p:cNvSpPr txBox="1">
            <a:spLocks noChangeArrowheads="1"/>
          </p:cNvSpPr>
          <p:nvPr/>
        </p:nvSpPr>
        <p:spPr bwMode="auto">
          <a:xfrm>
            <a:off x="2970213" y="3843338"/>
            <a:ext cx="2724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kumimoji="1" lang="zh-CN" altLang="en-US" sz="2000">
                <a:solidFill>
                  <a:srgbClr val="333399"/>
                </a:solidFill>
                <a:latin typeface="Arial" panose="020B0604020202020204" pitchFamily="34" charset="0"/>
                <a:ea typeface="黑体" panose="02010609060101010101" pitchFamily="49" charset="-122"/>
              </a:rPr>
              <a:t>实体主体</a:t>
            </a:r>
          </a:p>
          <a:p>
            <a:pPr algn="ctr" eaLnBrk="1" hangingPunct="1"/>
            <a:r>
              <a:rPr kumimoji="1" lang="zh-CN" altLang="en-US" sz="2000">
                <a:solidFill>
                  <a:srgbClr val="333399"/>
                </a:solidFill>
                <a:latin typeface="Arial" panose="020B0604020202020204" pitchFamily="34" charset="0"/>
                <a:ea typeface="黑体" panose="02010609060101010101" pitchFamily="49" charset="-122"/>
              </a:rPr>
              <a:t>（有些响应报文不用）</a:t>
            </a:r>
          </a:p>
        </p:txBody>
      </p:sp>
      <p:sp>
        <p:nvSpPr>
          <p:cNvPr id="39975" name="Text Box 39"/>
          <p:cNvSpPr txBox="1">
            <a:spLocks noChangeArrowheads="1"/>
          </p:cNvSpPr>
          <p:nvPr/>
        </p:nvSpPr>
        <p:spPr bwMode="auto">
          <a:xfrm>
            <a:off x="6650038" y="1701800"/>
            <a:ext cx="94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rgbClr val="333399"/>
                </a:solidFill>
                <a:latin typeface="Arial" panose="020B0604020202020204" pitchFamily="34" charset="0"/>
                <a:ea typeface="黑体" panose="02010609060101010101" pitchFamily="49" charset="-122"/>
              </a:rPr>
              <a:t>状态行</a:t>
            </a:r>
          </a:p>
        </p:txBody>
      </p:sp>
      <p:sp>
        <p:nvSpPr>
          <p:cNvPr id="39976" name="Line 40"/>
          <p:cNvSpPr>
            <a:spLocks noChangeShapeType="1"/>
          </p:cNvSpPr>
          <p:nvPr/>
        </p:nvSpPr>
        <p:spPr bwMode="auto">
          <a:xfrm>
            <a:off x="1884363" y="2527300"/>
            <a:ext cx="0" cy="4079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77" name="Line 41"/>
          <p:cNvSpPr>
            <a:spLocks noChangeShapeType="1"/>
          </p:cNvSpPr>
          <p:nvPr/>
        </p:nvSpPr>
        <p:spPr bwMode="auto">
          <a:xfrm>
            <a:off x="1884363" y="3343275"/>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78" name="Line 42"/>
          <p:cNvSpPr>
            <a:spLocks noChangeShapeType="1"/>
          </p:cNvSpPr>
          <p:nvPr/>
        </p:nvSpPr>
        <p:spPr bwMode="auto">
          <a:xfrm>
            <a:off x="2800350" y="3343275"/>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79" name="Line 43"/>
          <p:cNvSpPr>
            <a:spLocks noChangeShapeType="1"/>
          </p:cNvSpPr>
          <p:nvPr/>
        </p:nvSpPr>
        <p:spPr bwMode="auto">
          <a:xfrm>
            <a:off x="5021263" y="2527300"/>
            <a:ext cx="0" cy="4079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80" name="Text Box 44"/>
          <p:cNvSpPr txBox="1">
            <a:spLocks noChangeArrowheads="1"/>
          </p:cNvSpPr>
          <p:nvPr/>
        </p:nvSpPr>
        <p:spPr bwMode="auto">
          <a:xfrm>
            <a:off x="3449638" y="1052513"/>
            <a:ext cx="6905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rgbClr val="333399"/>
                </a:solidFill>
                <a:latin typeface="Arial" panose="020B0604020202020204" pitchFamily="34" charset="0"/>
                <a:ea typeface="黑体" panose="02010609060101010101" pitchFamily="49" charset="-122"/>
              </a:rPr>
              <a:t>空格</a:t>
            </a:r>
          </a:p>
        </p:txBody>
      </p:sp>
      <p:sp>
        <p:nvSpPr>
          <p:cNvPr id="39981" name="Text Box 45"/>
          <p:cNvSpPr txBox="1">
            <a:spLocks noChangeArrowheads="1"/>
          </p:cNvSpPr>
          <p:nvPr/>
        </p:nvSpPr>
        <p:spPr bwMode="auto">
          <a:xfrm>
            <a:off x="5386388" y="1052513"/>
            <a:ext cx="12017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000">
                <a:solidFill>
                  <a:srgbClr val="333399"/>
                </a:solidFill>
                <a:latin typeface="Arial" panose="020B0604020202020204" pitchFamily="34" charset="0"/>
                <a:ea typeface="黑体" panose="02010609060101010101" pitchFamily="49" charset="-122"/>
              </a:rPr>
              <a:t>回车换行</a:t>
            </a:r>
          </a:p>
        </p:txBody>
      </p:sp>
      <p:sp>
        <p:nvSpPr>
          <p:cNvPr id="39982" name="Line 46"/>
          <p:cNvSpPr>
            <a:spLocks noChangeShapeType="1"/>
          </p:cNvSpPr>
          <p:nvPr/>
        </p:nvSpPr>
        <p:spPr bwMode="auto">
          <a:xfrm>
            <a:off x="4059238" y="1406525"/>
            <a:ext cx="407987" cy="306388"/>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83" name="Line 47"/>
          <p:cNvSpPr>
            <a:spLocks noChangeShapeType="1"/>
          </p:cNvSpPr>
          <p:nvPr/>
        </p:nvSpPr>
        <p:spPr bwMode="auto">
          <a:xfrm flipH="1">
            <a:off x="3133725" y="1406525"/>
            <a:ext cx="444500" cy="306388"/>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84" name="Line 48"/>
          <p:cNvSpPr>
            <a:spLocks noChangeShapeType="1"/>
          </p:cNvSpPr>
          <p:nvPr/>
        </p:nvSpPr>
        <p:spPr bwMode="auto">
          <a:xfrm>
            <a:off x="5983288" y="1406525"/>
            <a:ext cx="222250" cy="306388"/>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85" name="Line 49"/>
          <p:cNvSpPr>
            <a:spLocks noChangeShapeType="1"/>
          </p:cNvSpPr>
          <p:nvPr/>
        </p:nvSpPr>
        <p:spPr bwMode="auto">
          <a:xfrm>
            <a:off x="3689350" y="2935288"/>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86" name="Line 50"/>
          <p:cNvSpPr>
            <a:spLocks noChangeShapeType="1"/>
          </p:cNvSpPr>
          <p:nvPr/>
        </p:nvSpPr>
        <p:spPr bwMode="auto">
          <a:xfrm>
            <a:off x="3689350" y="2119313"/>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87" name="Text Box 51"/>
          <p:cNvSpPr txBox="1">
            <a:spLocks noChangeArrowheads="1"/>
          </p:cNvSpPr>
          <p:nvPr/>
        </p:nvSpPr>
        <p:spPr bwMode="auto">
          <a:xfrm>
            <a:off x="3367088" y="2936875"/>
            <a:ext cx="2682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sz="2000" b="1">
                <a:solidFill>
                  <a:srgbClr val="333399"/>
                </a:solidFill>
                <a:latin typeface="Arial" panose="020B0604020202020204" pitchFamily="34" charset="0"/>
                <a:ea typeface="黑体" panose="02010609060101010101" pitchFamily="49" charset="-122"/>
              </a:rPr>
              <a:t>:</a:t>
            </a:r>
          </a:p>
        </p:txBody>
      </p:sp>
      <p:sp>
        <p:nvSpPr>
          <p:cNvPr id="39988" name="Text Box 52"/>
          <p:cNvSpPr txBox="1">
            <a:spLocks noChangeArrowheads="1"/>
          </p:cNvSpPr>
          <p:nvPr/>
        </p:nvSpPr>
        <p:spPr bwMode="auto">
          <a:xfrm>
            <a:off x="5729288" y="1701800"/>
            <a:ext cx="8493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sz="2000">
                <a:solidFill>
                  <a:srgbClr val="333399"/>
                </a:solidFill>
                <a:latin typeface="Arial" panose="020B0604020202020204" pitchFamily="34" charset="0"/>
                <a:ea typeface="黑体" panose="02010609060101010101" pitchFamily="49" charset="-122"/>
              </a:rPr>
              <a:t>CRLF</a:t>
            </a:r>
          </a:p>
        </p:txBody>
      </p:sp>
      <p:sp>
        <p:nvSpPr>
          <p:cNvPr id="39989" name="Text Box 53"/>
          <p:cNvSpPr txBox="1">
            <a:spLocks noChangeArrowheads="1"/>
          </p:cNvSpPr>
          <p:nvPr/>
        </p:nvSpPr>
        <p:spPr bwMode="auto">
          <a:xfrm>
            <a:off x="4148138" y="2943225"/>
            <a:ext cx="849312" cy="396875"/>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sz="2000">
                <a:solidFill>
                  <a:srgbClr val="333399"/>
                </a:solidFill>
                <a:latin typeface="Arial" panose="020B0604020202020204" pitchFamily="34" charset="0"/>
                <a:ea typeface="黑体" panose="02010609060101010101" pitchFamily="49" charset="-122"/>
              </a:rPr>
              <a:t>CRLF</a:t>
            </a:r>
          </a:p>
        </p:txBody>
      </p:sp>
      <p:sp>
        <p:nvSpPr>
          <p:cNvPr id="39990" name="Text Box 54"/>
          <p:cNvSpPr txBox="1">
            <a:spLocks noChangeArrowheads="1"/>
          </p:cNvSpPr>
          <p:nvPr/>
        </p:nvSpPr>
        <p:spPr bwMode="auto">
          <a:xfrm>
            <a:off x="4154488" y="2133600"/>
            <a:ext cx="8493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sz="2000">
                <a:solidFill>
                  <a:srgbClr val="333399"/>
                </a:solidFill>
                <a:latin typeface="Arial" panose="020B0604020202020204" pitchFamily="34" charset="0"/>
                <a:ea typeface="黑体" panose="02010609060101010101" pitchFamily="49" charset="-122"/>
              </a:rPr>
              <a:t>CRLF</a:t>
            </a:r>
          </a:p>
        </p:txBody>
      </p:sp>
      <p:sp>
        <p:nvSpPr>
          <p:cNvPr id="39991" name="Text Box 55"/>
          <p:cNvSpPr txBox="1">
            <a:spLocks noChangeArrowheads="1"/>
          </p:cNvSpPr>
          <p:nvPr/>
        </p:nvSpPr>
        <p:spPr bwMode="auto">
          <a:xfrm>
            <a:off x="1887538" y="3335338"/>
            <a:ext cx="8493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sz="2000">
                <a:solidFill>
                  <a:srgbClr val="333399"/>
                </a:solidFill>
                <a:latin typeface="Arial" panose="020B0604020202020204" pitchFamily="34" charset="0"/>
                <a:ea typeface="黑体" panose="02010609060101010101" pitchFamily="49" charset="-122"/>
              </a:rPr>
              <a:t>CRLF</a:t>
            </a:r>
          </a:p>
        </p:txBody>
      </p:sp>
      <p:sp>
        <p:nvSpPr>
          <p:cNvPr id="39992" name="Text Box 56"/>
          <p:cNvSpPr txBox="1">
            <a:spLocks noChangeArrowheads="1"/>
          </p:cNvSpPr>
          <p:nvPr/>
        </p:nvSpPr>
        <p:spPr bwMode="auto">
          <a:xfrm>
            <a:off x="539750" y="4797425"/>
            <a:ext cx="8208963"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800">
                <a:solidFill>
                  <a:srgbClr val="333399"/>
                </a:solidFill>
                <a:latin typeface="黑体" panose="02010609060101010101" pitchFamily="49" charset="-122"/>
                <a:ea typeface="黑体" panose="02010609060101010101" pitchFamily="49" charset="-122"/>
              </a:rPr>
              <a:t>响应报文的开始行是</a:t>
            </a:r>
            <a:r>
              <a:rPr lang="zh-CN" altLang="en-US" sz="2800">
                <a:solidFill>
                  <a:schemeClr val="hlink"/>
                </a:solidFill>
                <a:latin typeface="黑体" panose="02010609060101010101" pitchFamily="49" charset="-122"/>
                <a:ea typeface="黑体" panose="02010609060101010101" pitchFamily="49" charset="-122"/>
              </a:rPr>
              <a:t>状态行</a:t>
            </a:r>
            <a:r>
              <a:rPr lang="zh-CN" altLang="en-US" sz="2800">
                <a:solidFill>
                  <a:srgbClr val="333399"/>
                </a:solidFill>
                <a:latin typeface="Arial" panose="020B0604020202020204" pitchFamily="34" charset="0"/>
                <a:ea typeface="黑体" panose="02010609060101010101" pitchFamily="49" charset="-122"/>
              </a:rPr>
              <a:t>。</a:t>
            </a:r>
          </a:p>
          <a:p>
            <a:pPr eaLnBrk="1" hangingPunct="1"/>
            <a:r>
              <a:rPr lang="zh-CN" altLang="en-US" sz="2800">
                <a:solidFill>
                  <a:srgbClr val="333399"/>
                </a:solidFill>
                <a:latin typeface="Arial" panose="020B0604020202020204" pitchFamily="34" charset="0"/>
                <a:ea typeface="黑体" panose="02010609060101010101" pitchFamily="49" charset="-122"/>
              </a:rPr>
              <a:t>状态行包括三项内容，即 </a:t>
            </a:r>
            <a:r>
              <a:rPr lang="en-US" altLang="zh-CN" sz="2800">
                <a:solidFill>
                  <a:schemeClr val="hlink"/>
                </a:solidFill>
                <a:latin typeface="Arial" panose="020B0604020202020204" pitchFamily="34" charset="0"/>
                <a:ea typeface="黑体" panose="02010609060101010101" pitchFamily="49" charset="-122"/>
              </a:rPr>
              <a:t>HTTP </a:t>
            </a:r>
            <a:r>
              <a:rPr lang="zh-CN" altLang="en-US" sz="2800">
                <a:solidFill>
                  <a:schemeClr val="hlink"/>
                </a:solidFill>
                <a:latin typeface="Arial" panose="020B0604020202020204" pitchFamily="34" charset="0"/>
                <a:ea typeface="黑体" panose="02010609060101010101" pitchFamily="49" charset="-122"/>
              </a:rPr>
              <a:t>的版本</a:t>
            </a:r>
            <a:r>
              <a:rPr lang="zh-CN" altLang="en-US" sz="2800">
                <a:solidFill>
                  <a:srgbClr val="333399"/>
                </a:solidFill>
                <a:latin typeface="Arial" panose="020B0604020202020204" pitchFamily="34" charset="0"/>
                <a:ea typeface="黑体" panose="02010609060101010101" pitchFamily="49" charset="-122"/>
              </a:rPr>
              <a:t>，</a:t>
            </a:r>
            <a:r>
              <a:rPr lang="zh-CN" altLang="en-US" sz="2800">
                <a:solidFill>
                  <a:schemeClr val="hlink"/>
                </a:solidFill>
                <a:latin typeface="Arial" panose="020B0604020202020204" pitchFamily="34" charset="0"/>
                <a:ea typeface="黑体" panose="02010609060101010101" pitchFamily="49" charset="-122"/>
              </a:rPr>
              <a:t>状态码</a:t>
            </a:r>
            <a:r>
              <a:rPr lang="zh-CN" altLang="en-US" sz="2800">
                <a:solidFill>
                  <a:srgbClr val="333399"/>
                </a:solidFill>
                <a:latin typeface="Arial" panose="020B0604020202020204" pitchFamily="34" charset="0"/>
                <a:ea typeface="黑体" panose="02010609060101010101" pitchFamily="49" charset="-122"/>
              </a:rPr>
              <a:t>，以及解释状态码的</a:t>
            </a:r>
            <a:r>
              <a:rPr lang="zh-CN" altLang="en-US" sz="2800">
                <a:solidFill>
                  <a:schemeClr val="hlink"/>
                </a:solidFill>
                <a:latin typeface="Arial" panose="020B0604020202020204" pitchFamily="34" charset="0"/>
                <a:ea typeface="黑体" panose="02010609060101010101" pitchFamily="49" charset="-122"/>
              </a:rPr>
              <a:t>简单短语</a:t>
            </a:r>
            <a:r>
              <a:rPr lang="zh-CN" altLang="en-US" sz="2800">
                <a:solidFill>
                  <a:srgbClr val="333399"/>
                </a:solidFill>
                <a:latin typeface="Arial" panose="020B0604020202020204" pitchFamily="34" charset="0"/>
                <a:ea typeface="黑体" panose="02010609060101010101" pitchFamily="49" charset="-122"/>
              </a:rPr>
              <a:t>。</a:t>
            </a:r>
            <a:r>
              <a:rPr lang="zh-CN" altLang="en-US" sz="2800">
                <a:latin typeface="Tahoma" panose="020B0604030504040204" pitchFamily="34" charset="0"/>
              </a:rPr>
              <a:t> </a:t>
            </a:r>
          </a:p>
        </p:txBody>
      </p:sp>
      <p:grpSp>
        <p:nvGrpSpPr>
          <p:cNvPr id="652346" name="Group 58"/>
          <p:cNvGrpSpPr>
            <a:grpSpLocks/>
          </p:cNvGrpSpPr>
          <p:nvPr/>
        </p:nvGrpSpPr>
        <p:grpSpPr bwMode="auto">
          <a:xfrm>
            <a:off x="374650" y="1628775"/>
            <a:ext cx="7869238" cy="576263"/>
            <a:chOff x="236" y="1026"/>
            <a:chExt cx="4957" cy="363"/>
          </a:xfrm>
        </p:grpSpPr>
        <p:sp>
          <p:nvSpPr>
            <p:cNvPr id="39995" name="Rectangle 59"/>
            <p:cNvSpPr>
              <a:spLocks noChangeArrowheads="1"/>
            </p:cNvSpPr>
            <p:nvPr/>
          </p:nvSpPr>
          <p:spPr bwMode="auto">
            <a:xfrm>
              <a:off x="1111" y="1026"/>
              <a:ext cx="4082" cy="363"/>
            </a:xfrm>
            <a:prstGeom prst="rect">
              <a:avLst/>
            </a:prstGeom>
            <a:noFill/>
            <a:ln w="5715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3600">
                <a:latin typeface="Tahoma" panose="020B0604030504040204" pitchFamily="34" charset="0"/>
              </a:endParaRPr>
            </a:p>
          </p:txBody>
        </p:sp>
        <p:sp>
          <p:nvSpPr>
            <p:cNvPr id="39996" name="Text Box 60"/>
            <p:cNvSpPr txBox="1">
              <a:spLocks noChangeArrowheads="1"/>
            </p:cNvSpPr>
            <p:nvPr/>
          </p:nvSpPr>
          <p:spPr bwMode="auto">
            <a:xfrm>
              <a:off x="236" y="1027"/>
              <a:ext cx="7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800">
                  <a:solidFill>
                    <a:srgbClr val="333399"/>
                  </a:solidFill>
                  <a:latin typeface="Tahoma" panose="020B0604030504040204" pitchFamily="34" charset="0"/>
                  <a:ea typeface="黑体" panose="02010609060101010101" pitchFamily="49" charset="-122"/>
                </a:rPr>
                <a:t>开始行</a:t>
              </a:r>
            </a:p>
          </p:txBody>
        </p:sp>
      </p:grpSp>
      <p:sp>
        <p:nvSpPr>
          <p:cNvPr id="39994" name="灯片编号占位符 1"/>
          <p:cNvSpPr>
            <a:spLocks noGrp="1"/>
          </p:cNvSpPr>
          <p:nvPr>
            <p:ph type="sldNum" sz="quarter" idx="4294967295"/>
          </p:nvPr>
        </p:nvSpPr>
        <p:spPr bwMode="auto">
          <a:xfrm>
            <a:off x="7042150" y="624363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84F3CA9F-772A-4278-9A30-3851E8E65893}" type="slidenum">
              <a:rPr lang="en-US" altLang="zh-CN" sz="1400">
                <a:latin typeface="Tahoma" panose="020B0604030504040204" pitchFamily="34" charset="0"/>
              </a:rPr>
              <a:pPr eaLnBrk="1" hangingPunct="1"/>
              <a:t>25</a:t>
            </a:fld>
            <a:endParaRPr lang="en-US" altLang="zh-CN" sz="1400">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repeatCount="3000" fill="hold" nodeType="clickEffect">
                                  <p:stCondLst>
                                    <p:cond delay="0"/>
                                  </p:stCondLst>
                                  <p:childTnLst>
                                    <p:set>
                                      <p:cBhvr>
                                        <p:cTn id="6" dur="1" fill="hold">
                                          <p:stCondLst>
                                            <p:cond delay="0"/>
                                          </p:stCondLst>
                                        </p:cTn>
                                        <p:tgtEl>
                                          <p:spTgt spid="652346"/>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nodeType="afterEffect">
                                  <p:stCondLst>
                                    <p:cond delay="500"/>
                                  </p:stCondLst>
                                  <p:childTnLst>
                                    <p:anim calcmode="discrete" valueType="str">
                                      <p:cBhvr>
                                        <p:cTn id="9" dur="1000" fill="hold"/>
                                        <p:tgtEl>
                                          <p:spTgt spid="65234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5"/>
          <p:cNvSpPr>
            <a:spLocks noGrp="1" noChangeArrowheads="1"/>
          </p:cNvSpPr>
          <p:nvPr>
            <p:ph type="title"/>
          </p:nvPr>
        </p:nvSpPr>
        <p:spPr>
          <a:xfrm>
            <a:off x="760413" y="0"/>
            <a:ext cx="7793037" cy="839788"/>
          </a:xfrm>
          <a:solidFill>
            <a:schemeClr val="bg1"/>
          </a:solidFill>
        </p:spPr>
        <p:txBody>
          <a:bodyPr/>
          <a:lstStyle/>
          <a:p>
            <a:pPr algn="ctr" eaLnBrk="1" hangingPunct="1"/>
            <a:r>
              <a:rPr lang="en-US" altLang="zh-CN" sz="4000" smtClean="0"/>
              <a:t>HTTP </a:t>
            </a:r>
            <a:r>
              <a:rPr lang="zh-CN" altLang="en-US" sz="4000" smtClean="0"/>
              <a:t>的报文结构（响应报文） </a:t>
            </a:r>
          </a:p>
        </p:txBody>
      </p:sp>
      <p:sp>
        <p:nvSpPr>
          <p:cNvPr id="41987" name="Text Box 56"/>
          <p:cNvSpPr txBox="1">
            <a:spLocks noChangeArrowheads="1"/>
          </p:cNvSpPr>
          <p:nvPr/>
        </p:nvSpPr>
        <p:spPr bwMode="auto">
          <a:xfrm>
            <a:off x="539750" y="4797425"/>
            <a:ext cx="8208963"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800">
                <a:solidFill>
                  <a:srgbClr val="333399"/>
                </a:solidFill>
                <a:latin typeface="黑体" panose="02010609060101010101" pitchFamily="49" charset="-122"/>
                <a:ea typeface="黑体" panose="02010609060101010101" pitchFamily="49" charset="-122"/>
              </a:rPr>
              <a:t>响应报文的开始行是</a:t>
            </a:r>
            <a:r>
              <a:rPr lang="zh-CN" altLang="en-US" sz="2800">
                <a:solidFill>
                  <a:schemeClr val="hlink"/>
                </a:solidFill>
                <a:latin typeface="黑体" panose="02010609060101010101" pitchFamily="49" charset="-122"/>
                <a:ea typeface="黑体" panose="02010609060101010101" pitchFamily="49" charset="-122"/>
              </a:rPr>
              <a:t>状态行</a:t>
            </a:r>
            <a:r>
              <a:rPr lang="zh-CN" altLang="en-US" sz="2800">
                <a:solidFill>
                  <a:srgbClr val="333399"/>
                </a:solidFill>
                <a:latin typeface="Arial" panose="020B0604020202020204" pitchFamily="34" charset="0"/>
                <a:ea typeface="黑体" panose="02010609060101010101" pitchFamily="49" charset="-122"/>
              </a:rPr>
              <a:t>。</a:t>
            </a:r>
          </a:p>
          <a:p>
            <a:pPr eaLnBrk="1" hangingPunct="1"/>
            <a:r>
              <a:rPr lang="zh-CN" altLang="en-US" sz="2800">
                <a:solidFill>
                  <a:srgbClr val="333399"/>
                </a:solidFill>
                <a:latin typeface="Arial" panose="020B0604020202020204" pitchFamily="34" charset="0"/>
                <a:ea typeface="黑体" panose="02010609060101010101" pitchFamily="49" charset="-122"/>
              </a:rPr>
              <a:t>状态行包括三项内容，即 </a:t>
            </a:r>
            <a:r>
              <a:rPr lang="en-US" altLang="zh-CN" sz="2800">
                <a:solidFill>
                  <a:schemeClr val="hlink"/>
                </a:solidFill>
                <a:latin typeface="Arial" panose="020B0604020202020204" pitchFamily="34" charset="0"/>
                <a:ea typeface="黑体" panose="02010609060101010101" pitchFamily="49" charset="-122"/>
              </a:rPr>
              <a:t>HTTP </a:t>
            </a:r>
            <a:r>
              <a:rPr lang="zh-CN" altLang="en-US" sz="2800">
                <a:solidFill>
                  <a:schemeClr val="hlink"/>
                </a:solidFill>
                <a:latin typeface="Arial" panose="020B0604020202020204" pitchFamily="34" charset="0"/>
                <a:ea typeface="黑体" panose="02010609060101010101" pitchFamily="49" charset="-122"/>
              </a:rPr>
              <a:t>的版本</a:t>
            </a:r>
            <a:r>
              <a:rPr lang="zh-CN" altLang="en-US" sz="2800">
                <a:solidFill>
                  <a:srgbClr val="333399"/>
                </a:solidFill>
                <a:latin typeface="Arial" panose="020B0604020202020204" pitchFamily="34" charset="0"/>
                <a:ea typeface="黑体" panose="02010609060101010101" pitchFamily="49" charset="-122"/>
              </a:rPr>
              <a:t>，</a:t>
            </a:r>
            <a:r>
              <a:rPr lang="zh-CN" altLang="en-US" sz="2800">
                <a:solidFill>
                  <a:schemeClr val="hlink"/>
                </a:solidFill>
                <a:latin typeface="Arial" panose="020B0604020202020204" pitchFamily="34" charset="0"/>
                <a:ea typeface="黑体" panose="02010609060101010101" pitchFamily="49" charset="-122"/>
              </a:rPr>
              <a:t>状态码</a:t>
            </a:r>
            <a:r>
              <a:rPr lang="zh-CN" altLang="en-US" sz="2800">
                <a:solidFill>
                  <a:srgbClr val="333399"/>
                </a:solidFill>
                <a:latin typeface="Arial" panose="020B0604020202020204" pitchFamily="34" charset="0"/>
                <a:ea typeface="黑体" panose="02010609060101010101" pitchFamily="49" charset="-122"/>
              </a:rPr>
              <a:t>，以及解释状态码的</a:t>
            </a:r>
            <a:r>
              <a:rPr lang="zh-CN" altLang="en-US" sz="2800">
                <a:solidFill>
                  <a:schemeClr val="hlink"/>
                </a:solidFill>
                <a:latin typeface="Arial" panose="020B0604020202020204" pitchFamily="34" charset="0"/>
                <a:ea typeface="黑体" panose="02010609060101010101" pitchFamily="49" charset="-122"/>
              </a:rPr>
              <a:t>简单短语</a:t>
            </a:r>
            <a:r>
              <a:rPr lang="zh-CN" altLang="en-US" sz="2800">
                <a:solidFill>
                  <a:srgbClr val="333399"/>
                </a:solidFill>
                <a:latin typeface="Arial" panose="020B0604020202020204" pitchFamily="34" charset="0"/>
                <a:ea typeface="黑体" panose="02010609060101010101" pitchFamily="49" charset="-122"/>
              </a:rPr>
              <a:t>。</a:t>
            </a:r>
            <a:r>
              <a:rPr lang="zh-CN" altLang="en-US" sz="2800">
                <a:latin typeface="Tahoma" panose="020B0604030504040204" pitchFamily="34" charset="0"/>
              </a:rPr>
              <a:t> </a:t>
            </a:r>
          </a:p>
        </p:txBody>
      </p:sp>
      <p:sp>
        <p:nvSpPr>
          <p:cNvPr id="41988" name="灯片编号占位符 1"/>
          <p:cNvSpPr>
            <a:spLocks noGrp="1"/>
          </p:cNvSpPr>
          <p:nvPr>
            <p:ph type="sldNum" sz="quarter" idx="4294967295"/>
          </p:nvPr>
        </p:nvSpPr>
        <p:spPr bwMode="auto">
          <a:xfrm>
            <a:off x="7042150" y="624363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4C6740EC-E476-4DB3-B329-A696F53DECBB}" type="slidenum">
              <a:rPr lang="en-US" altLang="zh-CN" sz="1400">
                <a:latin typeface="Tahoma" panose="020B0604030504040204" pitchFamily="34" charset="0"/>
              </a:rPr>
              <a:pPr eaLnBrk="1" hangingPunct="1"/>
              <a:t>26</a:t>
            </a:fld>
            <a:endParaRPr lang="en-US" altLang="zh-CN" sz="1400">
              <a:latin typeface="Tahoma" panose="020B0604030504040204" pitchFamily="34" charset="0"/>
            </a:endParaRPr>
          </a:p>
        </p:txBody>
      </p:sp>
      <p:pic>
        <p:nvPicPr>
          <p:cNvPr id="41989"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5288" y="1916113"/>
            <a:ext cx="8642350" cy="262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539750" y="752475"/>
            <a:ext cx="7793038" cy="839788"/>
          </a:xfrm>
        </p:spPr>
        <p:txBody>
          <a:bodyPr/>
          <a:lstStyle/>
          <a:p>
            <a:pPr eaLnBrk="1" hangingPunct="1"/>
            <a:r>
              <a:rPr lang="zh-CN" altLang="en-US" sz="3200" smtClean="0"/>
              <a:t>状态码都是三位数字 </a:t>
            </a:r>
          </a:p>
        </p:txBody>
      </p:sp>
      <p:sp>
        <p:nvSpPr>
          <p:cNvPr id="44035" name="Rectangle 111"/>
          <p:cNvSpPr>
            <a:spLocks noGrp="1" noChangeArrowheads="1"/>
          </p:cNvSpPr>
          <p:nvPr>
            <p:ph type="body" idx="1"/>
          </p:nvPr>
        </p:nvSpPr>
        <p:spPr>
          <a:xfrm>
            <a:off x="1042988" y="2051050"/>
            <a:ext cx="7772400" cy="4114800"/>
          </a:xfrm>
        </p:spPr>
        <p:txBody>
          <a:bodyPr/>
          <a:lstStyle/>
          <a:p>
            <a:pPr eaLnBrk="1" hangingPunct="1">
              <a:lnSpc>
                <a:spcPct val="90000"/>
              </a:lnSpc>
            </a:pPr>
            <a:r>
              <a:rPr lang="en-US" altLang="zh-CN" sz="2800" smtClean="0"/>
              <a:t>1xx </a:t>
            </a:r>
            <a:r>
              <a:rPr lang="zh-CN" altLang="en-US" sz="2800" smtClean="0"/>
              <a:t>表示</a:t>
            </a:r>
            <a:r>
              <a:rPr lang="zh-CN" altLang="en-US" sz="2800" smtClean="0">
                <a:solidFill>
                  <a:srgbClr val="FF0000"/>
                </a:solidFill>
              </a:rPr>
              <a:t>通知信息</a:t>
            </a:r>
            <a:r>
              <a:rPr lang="zh-CN" altLang="en-US" sz="2800" smtClean="0"/>
              <a:t>的，如请求收到了或正在进行处理。</a:t>
            </a:r>
          </a:p>
          <a:p>
            <a:pPr eaLnBrk="1" hangingPunct="1">
              <a:lnSpc>
                <a:spcPct val="90000"/>
              </a:lnSpc>
            </a:pPr>
            <a:r>
              <a:rPr lang="en-US" altLang="zh-CN" sz="2800" smtClean="0"/>
              <a:t>2xx </a:t>
            </a:r>
            <a:r>
              <a:rPr lang="zh-CN" altLang="en-US" sz="2800" smtClean="0"/>
              <a:t>表示</a:t>
            </a:r>
            <a:r>
              <a:rPr lang="zh-CN" altLang="en-US" sz="2800" smtClean="0">
                <a:solidFill>
                  <a:srgbClr val="FF0000"/>
                </a:solidFill>
              </a:rPr>
              <a:t>成功</a:t>
            </a:r>
            <a:r>
              <a:rPr lang="zh-CN" altLang="en-US" sz="2800" smtClean="0"/>
              <a:t>，如接受或知道了。</a:t>
            </a:r>
          </a:p>
          <a:p>
            <a:pPr eaLnBrk="1" hangingPunct="1">
              <a:lnSpc>
                <a:spcPct val="90000"/>
              </a:lnSpc>
            </a:pPr>
            <a:r>
              <a:rPr lang="en-US" altLang="zh-CN" sz="2800" smtClean="0"/>
              <a:t>3xx </a:t>
            </a:r>
            <a:r>
              <a:rPr lang="zh-CN" altLang="en-US" sz="2800" smtClean="0"/>
              <a:t>表示</a:t>
            </a:r>
            <a:r>
              <a:rPr lang="zh-CN" altLang="en-US" sz="2800" smtClean="0">
                <a:solidFill>
                  <a:srgbClr val="FF0000"/>
                </a:solidFill>
              </a:rPr>
              <a:t>重定向</a:t>
            </a:r>
            <a:r>
              <a:rPr lang="zh-CN" altLang="en-US" sz="2800" smtClean="0"/>
              <a:t>，表示要完成请求还必须采取进一步的行动。</a:t>
            </a:r>
          </a:p>
          <a:p>
            <a:pPr eaLnBrk="1" hangingPunct="1">
              <a:lnSpc>
                <a:spcPct val="90000"/>
              </a:lnSpc>
            </a:pPr>
            <a:r>
              <a:rPr lang="en-US" altLang="zh-CN" sz="2800" smtClean="0"/>
              <a:t>4xx </a:t>
            </a:r>
            <a:r>
              <a:rPr lang="zh-CN" altLang="en-US" sz="2800" smtClean="0"/>
              <a:t>表示</a:t>
            </a:r>
            <a:r>
              <a:rPr lang="zh-CN" altLang="en-US" sz="2800" smtClean="0">
                <a:solidFill>
                  <a:srgbClr val="FF0000"/>
                </a:solidFill>
              </a:rPr>
              <a:t>客户的差错</a:t>
            </a:r>
            <a:r>
              <a:rPr lang="zh-CN" altLang="en-US" sz="2800" smtClean="0"/>
              <a:t>，如请求中有错误的语法或不能完成。</a:t>
            </a:r>
          </a:p>
          <a:p>
            <a:pPr eaLnBrk="1" hangingPunct="1">
              <a:lnSpc>
                <a:spcPct val="90000"/>
              </a:lnSpc>
            </a:pPr>
            <a:r>
              <a:rPr lang="en-US" altLang="zh-CN" sz="2800" smtClean="0"/>
              <a:t>5xx </a:t>
            </a:r>
            <a:r>
              <a:rPr lang="zh-CN" altLang="en-US" sz="2800" smtClean="0"/>
              <a:t>表示</a:t>
            </a:r>
            <a:r>
              <a:rPr lang="zh-CN" altLang="en-US" sz="2800" smtClean="0">
                <a:solidFill>
                  <a:srgbClr val="FF0000"/>
                </a:solidFill>
              </a:rPr>
              <a:t>服务器的差错</a:t>
            </a:r>
            <a:r>
              <a:rPr lang="zh-CN" altLang="en-US" sz="2800" smtClean="0"/>
              <a:t>，如服务器失效无法完成请求。</a:t>
            </a:r>
          </a:p>
        </p:txBody>
      </p:sp>
      <p:sp>
        <p:nvSpPr>
          <p:cNvPr id="44036" name="灯片编号占位符 1"/>
          <p:cNvSpPr>
            <a:spLocks noGrp="1"/>
          </p:cNvSpPr>
          <p:nvPr>
            <p:ph type="sldNum" sz="quarter" idx="4294967295"/>
          </p:nvPr>
        </p:nvSpPr>
        <p:spPr bwMode="auto">
          <a:xfrm>
            <a:off x="7042150" y="624363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8F7EB16C-6CCC-4C4F-A90F-5FC43770A683}" type="slidenum">
              <a:rPr lang="en-US" altLang="zh-CN" sz="1400">
                <a:latin typeface="Tahoma" panose="020B0604030504040204" pitchFamily="34" charset="0"/>
              </a:rPr>
              <a:pPr eaLnBrk="1" hangingPunct="1"/>
              <a:t>27</a:t>
            </a:fld>
            <a:endParaRPr lang="en-US" altLang="zh-CN" sz="1400">
              <a:latin typeface="Tahoma" panose="020B0604030504040204"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68313" y="765175"/>
            <a:ext cx="3887787" cy="839788"/>
          </a:xfrm>
        </p:spPr>
        <p:txBody>
          <a:bodyPr/>
          <a:lstStyle/>
          <a:p>
            <a:pPr eaLnBrk="1" hangingPunct="1"/>
            <a:r>
              <a:rPr lang="en-US" altLang="zh-CN" sz="3200" smtClean="0"/>
              <a:t>B/S</a:t>
            </a:r>
            <a:r>
              <a:rPr lang="zh-CN" altLang="en-US" sz="3200" smtClean="0"/>
              <a:t>结构的应用系统</a:t>
            </a:r>
          </a:p>
        </p:txBody>
      </p:sp>
      <p:sp>
        <p:nvSpPr>
          <p:cNvPr id="46083" name="灯片编号占位符 1"/>
          <p:cNvSpPr>
            <a:spLocks noGrp="1"/>
          </p:cNvSpPr>
          <p:nvPr>
            <p:ph type="sldNum" sz="quarter" idx="4294967295"/>
          </p:nvPr>
        </p:nvSpPr>
        <p:spPr bwMode="auto">
          <a:xfrm>
            <a:off x="7042150" y="624363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910527EF-DD52-4B45-A462-DB7090070EAE}" type="slidenum">
              <a:rPr lang="en-US" altLang="zh-CN" sz="1400">
                <a:latin typeface="Tahoma" panose="020B0604030504040204" pitchFamily="34" charset="0"/>
              </a:rPr>
              <a:pPr eaLnBrk="1" hangingPunct="1"/>
              <a:t>28</a:t>
            </a:fld>
            <a:endParaRPr lang="en-US" altLang="zh-CN" sz="1400">
              <a:latin typeface="Tahoma" panose="020B0604030504040204" pitchFamily="34" charset="0"/>
            </a:endParaRPr>
          </a:p>
        </p:txBody>
      </p:sp>
      <p:sp>
        <p:nvSpPr>
          <p:cNvPr id="46084" name="矩形 2"/>
          <p:cNvSpPr>
            <a:spLocks noChangeArrowheads="1"/>
          </p:cNvSpPr>
          <p:nvPr/>
        </p:nvSpPr>
        <p:spPr bwMode="auto">
          <a:xfrm>
            <a:off x="7058025" y="1079500"/>
            <a:ext cx="1889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en-US" altLang="zh-CN" sz="2400" b="1">
                <a:solidFill>
                  <a:srgbClr val="333333"/>
                </a:solidFill>
                <a:latin typeface="PingFang SC"/>
              </a:rPr>
              <a:t>Web</a:t>
            </a:r>
            <a:r>
              <a:rPr lang="zh-CN" altLang="en-US" sz="2400" b="1">
                <a:solidFill>
                  <a:srgbClr val="333333"/>
                </a:solidFill>
                <a:latin typeface="PingFang SC"/>
              </a:rPr>
              <a:t>应用程序</a:t>
            </a:r>
            <a:endParaRPr lang="zh-CN" altLang="en-US" sz="2400"/>
          </a:p>
        </p:txBody>
      </p:sp>
      <p:sp>
        <p:nvSpPr>
          <p:cNvPr id="46085" name="矩形 3"/>
          <p:cNvSpPr>
            <a:spLocks noChangeArrowheads="1"/>
          </p:cNvSpPr>
          <p:nvPr/>
        </p:nvSpPr>
        <p:spPr bwMode="auto">
          <a:xfrm>
            <a:off x="449263" y="1814513"/>
            <a:ext cx="8370887"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nSpc>
                <a:spcPct val="120000"/>
              </a:lnSpc>
              <a:buFont typeface="Arial" panose="020B0604020202020204" pitchFamily="34" charset="0"/>
              <a:buChar char="•"/>
            </a:pPr>
            <a:r>
              <a:rPr lang="en-US" altLang="zh-CN" sz="2400">
                <a:solidFill>
                  <a:srgbClr val="F33B45"/>
                </a:solidFill>
                <a:latin typeface="-apple-system"/>
              </a:rPr>
              <a:t>B/S</a:t>
            </a:r>
            <a:r>
              <a:rPr lang="zh-CN" altLang="en-US" sz="2400">
                <a:solidFill>
                  <a:srgbClr val="F33B45"/>
                </a:solidFill>
                <a:latin typeface="-apple-system"/>
              </a:rPr>
              <a:t>架构的全称为</a:t>
            </a:r>
            <a:r>
              <a:rPr lang="en-US" altLang="zh-CN" sz="2400">
                <a:solidFill>
                  <a:srgbClr val="F33B45"/>
                </a:solidFill>
                <a:latin typeface="-apple-system"/>
              </a:rPr>
              <a:t>Browser/Server</a:t>
            </a:r>
            <a:r>
              <a:rPr lang="zh-CN" altLang="en-US" sz="2400">
                <a:solidFill>
                  <a:srgbClr val="F33B45"/>
                </a:solidFill>
                <a:latin typeface="-apple-system"/>
              </a:rPr>
              <a:t>，即浏览器</a:t>
            </a:r>
            <a:r>
              <a:rPr lang="en-US" altLang="zh-CN" sz="2400">
                <a:solidFill>
                  <a:srgbClr val="F33B45"/>
                </a:solidFill>
                <a:latin typeface="-apple-system"/>
              </a:rPr>
              <a:t>/</a:t>
            </a:r>
            <a:r>
              <a:rPr lang="zh-CN" altLang="en-US" sz="2400">
                <a:solidFill>
                  <a:srgbClr val="F33B45"/>
                </a:solidFill>
                <a:latin typeface="-apple-system"/>
              </a:rPr>
              <a:t>服务器结构。</a:t>
            </a:r>
            <a:r>
              <a:rPr lang="en-US" altLang="zh-CN" sz="2400"/>
              <a:t>Browser</a:t>
            </a:r>
            <a:r>
              <a:rPr lang="zh-CN" altLang="en-US" sz="2400"/>
              <a:t>指的是</a:t>
            </a:r>
            <a:r>
              <a:rPr lang="en-US" altLang="zh-CN" sz="2400"/>
              <a:t>Web</a:t>
            </a:r>
            <a:r>
              <a:rPr lang="zh-CN" altLang="en-US" sz="2400"/>
              <a:t>浏览器，极少数事务逻辑在前端实现，但主要事务逻辑在服务器端实现。</a:t>
            </a:r>
          </a:p>
          <a:p>
            <a:pPr>
              <a:lnSpc>
                <a:spcPct val="120000"/>
              </a:lnSpc>
              <a:buFont typeface="Arial" panose="020B0604020202020204" pitchFamily="34" charset="0"/>
              <a:buChar char="•"/>
            </a:pPr>
            <a:r>
              <a:rPr lang="en-US" altLang="zh-CN" sz="2400"/>
              <a:t>B/S</a:t>
            </a:r>
            <a:r>
              <a:rPr lang="zh-CN" altLang="en-US" sz="2400"/>
              <a:t>架构的系统无须特别安装，有</a:t>
            </a:r>
            <a:r>
              <a:rPr lang="en-US" altLang="zh-CN" sz="2400"/>
              <a:t>Web</a:t>
            </a:r>
            <a:r>
              <a:rPr lang="zh-CN" altLang="en-US" sz="2400"/>
              <a:t>浏览器即可。</a:t>
            </a:r>
          </a:p>
        </p:txBody>
      </p:sp>
      <p:pic>
        <p:nvPicPr>
          <p:cNvPr id="46086" name="图片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08475" y="3714750"/>
            <a:ext cx="4638675"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1"/>
          <p:cNvSpPr>
            <a:spLocks noGrp="1"/>
          </p:cNvSpPr>
          <p:nvPr>
            <p:ph type="sldNum" sz="quarter" idx="4294967295"/>
          </p:nvPr>
        </p:nvSpPr>
        <p:spPr bwMode="auto">
          <a:xfrm>
            <a:off x="7042150" y="624363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D5E67793-02F5-44C0-87E0-B56BA865B9A2}" type="slidenum">
              <a:rPr lang="en-US" altLang="zh-CN" sz="1400">
                <a:latin typeface="Tahoma" panose="020B0604030504040204" pitchFamily="34" charset="0"/>
              </a:rPr>
              <a:pPr eaLnBrk="1" hangingPunct="1"/>
              <a:t>29</a:t>
            </a:fld>
            <a:endParaRPr lang="en-US" altLang="zh-CN" sz="1400">
              <a:latin typeface="Tahoma" panose="020B0604030504040204" pitchFamily="34" charset="0"/>
            </a:endParaRPr>
          </a:p>
        </p:txBody>
      </p:sp>
      <p:sp>
        <p:nvSpPr>
          <p:cNvPr id="48131" name="矩形 2"/>
          <p:cNvSpPr>
            <a:spLocks noChangeArrowheads="1"/>
          </p:cNvSpPr>
          <p:nvPr/>
        </p:nvSpPr>
        <p:spPr bwMode="auto">
          <a:xfrm>
            <a:off x="582613" y="1028700"/>
            <a:ext cx="41005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en-US" altLang="zh-CN" sz="3200" b="1">
                <a:solidFill>
                  <a:srgbClr val="333333"/>
                </a:solidFill>
                <a:latin typeface="PingFang SC"/>
              </a:rPr>
              <a:t>Web</a:t>
            </a:r>
            <a:r>
              <a:rPr lang="zh-CN" altLang="en-US" sz="3200" b="1">
                <a:solidFill>
                  <a:srgbClr val="333333"/>
                </a:solidFill>
                <a:latin typeface="PingFang SC"/>
              </a:rPr>
              <a:t>应用程序基本原理</a:t>
            </a:r>
            <a:endParaRPr lang="zh-CN" altLang="en-US" sz="3200"/>
          </a:p>
        </p:txBody>
      </p:sp>
      <p:pic>
        <p:nvPicPr>
          <p:cNvPr id="48132" name="图片 7"/>
          <p:cNvPicPr>
            <a:picLocks noChangeAspect="1"/>
          </p:cNvPicPr>
          <p:nvPr/>
        </p:nvPicPr>
        <p:blipFill>
          <a:blip r:embed="rId3">
            <a:extLst>
              <a:ext uri="{28A0092B-C50C-407E-A947-70E740481C1C}">
                <a14:useLocalDpi xmlns:a14="http://schemas.microsoft.com/office/drawing/2010/main" val="0"/>
              </a:ext>
            </a:extLst>
          </a:blip>
          <a:srcRect l="16101" t="4187" r="11017" b="18890"/>
          <a:stretch>
            <a:fillRect/>
          </a:stretch>
        </p:blipFill>
        <p:spPr bwMode="auto">
          <a:xfrm>
            <a:off x="755650" y="1944688"/>
            <a:ext cx="6561138" cy="133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3" name="矩形 5"/>
          <p:cNvSpPr>
            <a:spLocks noChangeArrowheads="1"/>
          </p:cNvSpPr>
          <p:nvPr/>
        </p:nvSpPr>
        <p:spPr bwMode="auto">
          <a:xfrm>
            <a:off x="34925" y="3284538"/>
            <a:ext cx="8912225" cy="363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a:lnSpc>
                <a:spcPct val="120000"/>
              </a:lnSpc>
              <a:buFont typeface="Arial" panose="020B0604020202020204" pitchFamily="34" charset="0"/>
              <a:buChar char="•"/>
            </a:pPr>
            <a:r>
              <a:rPr lang="en-US" altLang="zh-CN" sz="2400"/>
              <a:t>Web</a:t>
            </a:r>
            <a:r>
              <a:rPr lang="zh-CN" altLang="en-US" sz="2400"/>
              <a:t>服务器管理静态和动态页面，页面通过</a:t>
            </a:r>
            <a:r>
              <a:rPr lang="en-US" altLang="zh-CN" sz="2400"/>
              <a:t>URL</a:t>
            </a:r>
            <a:r>
              <a:rPr lang="zh-CN" altLang="en-US" sz="2400"/>
              <a:t>被定位。</a:t>
            </a:r>
            <a:endParaRPr lang="en-US" altLang="zh-CN" sz="2400"/>
          </a:p>
          <a:p>
            <a:pPr algn="just">
              <a:lnSpc>
                <a:spcPct val="120000"/>
              </a:lnSpc>
              <a:buFont typeface="Arial" panose="020B0604020202020204" pitchFamily="34" charset="0"/>
              <a:buChar char="•"/>
            </a:pPr>
            <a:r>
              <a:rPr lang="zh-CN" altLang="en-US" sz="2400"/>
              <a:t>如果浏览器访问某个静态页面，</a:t>
            </a:r>
            <a:r>
              <a:rPr lang="en-US" altLang="zh-CN" sz="2400"/>
              <a:t>Web</a:t>
            </a:r>
            <a:r>
              <a:rPr lang="zh-CN" altLang="en-US" sz="2400"/>
              <a:t>服务器将直接返回该页面内容；如果</a:t>
            </a:r>
            <a:r>
              <a:rPr lang="en-US" altLang="zh-CN" sz="2400"/>
              <a:t>Web</a:t>
            </a:r>
            <a:r>
              <a:rPr lang="zh-CN" altLang="en-US" sz="2400"/>
              <a:t>浏览器访问动态页面，</a:t>
            </a:r>
            <a:r>
              <a:rPr lang="en-US" altLang="zh-CN" sz="2400"/>
              <a:t>Web</a:t>
            </a:r>
            <a:r>
              <a:rPr lang="zh-CN" altLang="en-US" sz="2400"/>
              <a:t>服务器将利用服务器端语言解释器对动态页面进行解释执行，并产生静态</a:t>
            </a:r>
            <a:r>
              <a:rPr lang="en-US" altLang="zh-CN" sz="2400"/>
              <a:t>HTML</a:t>
            </a:r>
            <a:r>
              <a:rPr lang="zh-CN" altLang="en-US" sz="2400"/>
              <a:t>页面。执行完毕后，产生的</a:t>
            </a:r>
            <a:r>
              <a:rPr lang="en-US" altLang="zh-CN" sz="2400"/>
              <a:t>HTML</a:t>
            </a:r>
            <a:r>
              <a:rPr lang="zh-CN" altLang="en-US" sz="2400"/>
              <a:t>页面返回给客户端。</a:t>
            </a:r>
            <a:endParaRPr lang="en-US" altLang="zh-CN" sz="2400"/>
          </a:p>
          <a:p>
            <a:pPr algn="just">
              <a:lnSpc>
                <a:spcPct val="120000"/>
              </a:lnSpc>
              <a:buFont typeface="Arial" panose="020B0604020202020204" pitchFamily="34" charset="0"/>
              <a:buChar char="•"/>
            </a:pPr>
            <a:r>
              <a:rPr lang="zh-CN" altLang="en-US" sz="2400"/>
              <a:t>客户端展示服务器方返回的静态页面。</a:t>
            </a:r>
            <a:endParaRPr lang="en-US" altLang="zh-CN" sz="2400"/>
          </a:p>
          <a:p>
            <a:pPr algn="just">
              <a:lnSpc>
                <a:spcPct val="120000"/>
              </a:lnSpc>
              <a:buFont typeface="Arial" panose="020B0604020202020204" pitchFamily="34" charset="0"/>
              <a:buChar char="•"/>
            </a:pPr>
            <a:r>
              <a:rPr lang="zh-CN" altLang="en-US" sz="2400"/>
              <a:t>动态页面在执行时往往实现一定的业务逻辑。</a:t>
            </a:r>
            <a:endParaRPr lang="en-US" altLang="zh-CN" sz="2400"/>
          </a:p>
          <a:p>
            <a:pPr algn="just">
              <a:lnSpc>
                <a:spcPct val="120000"/>
              </a:lnSpc>
              <a:buFont typeface="Arial" panose="020B0604020202020204" pitchFamily="34" charset="0"/>
              <a:buChar char="•"/>
            </a:pPr>
            <a:r>
              <a:rPr lang="zh-CN" altLang="en-US" sz="2400"/>
              <a:t>业务数据的持久化存储通过数据库来实现。</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571500" y="333375"/>
            <a:ext cx="8001000" cy="1216025"/>
          </a:xfrm>
        </p:spPr>
        <p:txBody>
          <a:bodyPr/>
          <a:lstStyle/>
          <a:p>
            <a:pPr algn="ctr" eaLnBrk="1" hangingPunct="1"/>
            <a:r>
              <a:rPr lang="zh-CN" altLang="en-US" sz="3000" smtClean="0">
                <a:ea typeface="楷体_GB2312" pitchFamily="49" charset="-122"/>
              </a:rPr>
              <a:t>万维网提供分布式服务</a:t>
            </a:r>
            <a:r>
              <a:rPr lang="zh-CN" altLang="en-US" smtClean="0"/>
              <a:t> </a:t>
            </a:r>
          </a:p>
        </p:txBody>
      </p:sp>
      <p:sp>
        <p:nvSpPr>
          <p:cNvPr id="8195" name="灯片编号占位符 5"/>
          <p:cNvSpPr>
            <a:spLocks noGrp="1"/>
          </p:cNvSpPr>
          <p:nvPr>
            <p:ph type="sldNum" sz="quarter" idx="4294967295"/>
          </p:nvPr>
        </p:nvSpPr>
        <p:spPr bwMode="auto">
          <a:xfrm>
            <a:off x="7162800" y="6245225"/>
            <a:ext cx="19812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13C28F6B-E970-40E1-A48D-29CBE6BACAD3}" type="slidenum">
              <a:rPr lang="zh-CN" altLang="en-US" sz="1200"/>
              <a:pPr>
                <a:spcBef>
                  <a:spcPct val="0"/>
                </a:spcBef>
                <a:buClrTx/>
                <a:buFontTx/>
                <a:buNone/>
              </a:pPr>
              <a:t>3</a:t>
            </a:fld>
            <a:endParaRPr lang="en-US" altLang="zh-CN" sz="1200"/>
          </a:p>
        </p:txBody>
      </p:sp>
      <p:sp>
        <p:nvSpPr>
          <p:cNvPr id="8196" name="Text Box 3"/>
          <p:cNvSpPr txBox="1">
            <a:spLocks noChangeArrowheads="1"/>
          </p:cNvSpPr>
          <p:nvPr/>
        </p:nvSpPr>
        <p:spPr bwMode="auto">
          <a:xfrm>
            <a:off x="2662238" y="3897313"/>
            <a:ext cx="1125537" cy="170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zh-CN" altLang="en-US" sz="1060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kumimoji="1" lang="zh-CN" altLang="en-US" sz="10600">
              <a:solidFill>
                <a:srgbClr val="333399"/>
              </a:solidFill>
              <a:latin typeface="Arial" panose="020B0604020202020204" pitchFamily="34" charset="0"/>
              <a:ea typeface="黑体" panose="02010609060101010101" pitchFamily="49" charset="-122"/>
            </a:endParaRPr>
          </a:p>
        </p:txBody>
      </p:sp>
      <p:sp>
        <p:nvSpPr>
          <p:cNvPr id="8197" name="Text Box 4"/>
          <p:cNvSpPr txBox="1">
            <a:spLocks noChangeArrowheads="1"/>
          </p:cNvSpPr>
          <p:nvPr/>
        </p:nvSpPr>
        <p:spPr bwMode="auto">
          <a:xfrm>
            <a:off x="708025" y="1870075"/>
            <a:ext cx="1036638"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zh-CN" altLang="en-US" sz="960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kumimoji="1" lang="zh-CN" altLang="en-US" sz="9600">
              <a:solidFill>
                <a:srgbClr val="333399"/>
              </a:solidFill>
              <a:latin typeface="Arial" panose="020B0604020202020204" pitchFamily="34" charset="0"/>
              <a:ea typeface="黑体" panose="02010609060101010101" pitchFamily="49" charset="-122"/>
            </a:endParaRPr>
          </a:p>
        </p:txBody>
      </p:sp>
      <p:sp>
        <p:nvSpPr>
          <p:cNvPr id="8198" name="Text Box 5"/>
          <p:cNvSpPr txBox="1">
            <a:spLocks noChangeArrowheads="1"/>
          </p:cNvSpPr>
          <p:nvPr/>
        </p:nvSpPr>
        <p:spPr bwMode="auto">
          <a:xfrm>
            <a:off x="3919538" y="1751013"/>
            <a:ext cx="1125537" cy="170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zh-CN" altLang="en-US" sz="1060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kumimoji="1" lang="zh-CN" altLang="en-US" sz="10600">
              <a:solidFill>
                <a:srgbClr val="333399"/>
              </a:solidFill>
              <a:latin typeface="Arial" panose="020B0604020202020204" pitchFamily="34" charset="0"/>
              <a:ea typeface="黑体" panose="02010609060101010101" pitchFamily="49" charset="-122"/>
            </a:endParaRPr>
          </a:p>
        </p:txBody>
      </p:sp>
      <p:sp>
        <p:nvSpPr>
          <p:cNvPr id="8199" name="Text Box 6"/>
          <p:cNvSpPr txBox="1">
            <a:spLocks noChangeArrowheads="1"/>
          </p:cNvSpPr>
          <p:nvPr/>
        </p:nvSpPr>
        <p:spPr bwMode="auto">
          <a:xfrm>
            <a:off x="5734050" y="3824288"/>
            <a:ext cx="1125538" cy="170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zh-CN" altLang="en-US" sz="1060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kumimoji="1" lang="zh-CN" altLang="en-US" sz="10600">
              <a:solidFill>
                <a:srgbClr val="333399"/>
              </a:solidFill>
              <a:latin typeface="Arial" panose="020B0604020202020204" pitchFamily="34" charset="0"/>
              <a:ea typeface="黑体" panose="02010609060101010101" pitchFamily="49" charset="-122"/>
            </a:endParaRPr>
          </a:p>
        </p:txBody>
      </p:sp>
      <p:sp>
        <p:nvSpPr>
          <p:cNvPr id="8200" name="Text Box 7"/>
          <p:cNvSpPr txBox="1">
            <a:spLocks noChangeArrowheads="1"/>
          </p:cNvSpPr>
          <p:nvPr/>
        </p:nvSpPr>
        <p:spPr bwMode="auto">
          <a:xfrm>
            <a:off x="7361238" y="1912938"/>
            <a:ext cx="1036637"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zh-CN" altLang="en-US" sz="960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kumimoji="1" lang="zh-CN" altLang="en-US" sz="9600">
              <a:solidFill>
                <a:srgbClr val="333399"/>
              </a:solidFill>
              <a:latin typeface="Arial" panose="020B0604020202020204" pitchFamily="34" charset="0"/>
              <a:ea typeface="黑体" panose="02010609060101010101" pitchFamily="49" charset="-122"/>
            </a:endParaRPr>
          </a:p>
        </p:txBody>
      </p:sp>
      <p:pic>
        <p:nvPicPr>
          <p:cNvPr id="8201" name="Picture 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8688" y="3146425"/>
            <a:ext cx="657225" cy="62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02" name="Text Box 9"/>
          <p:cNvSpPr txBox="1">
            <a:spLocks noChangeArrowheads="1"/>
          </p:cNvSpPr>
          <p:nvPr/>
        </p:nvSpPr>
        <p:spPr bwMode="auto">
          <a:xfrm>
            <a:off x="817563" y="3705225"/>
            <a:ext cx="946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zh-CN" altLang="en-US" sz="2000">
                <a:solidFill>
                  <a:srgbClr val="333399"/>
                </a:solidFill>
                <a:latin typeface="Arial" panose="020B0604020202020204" pitchFamily="34" charset="0"/>
                <a:ea typeface="黑体" panose="02010609060101010101" pitchFamily="49" charset="-122"/>
              </a:rPr>
              <a:t>万维网</a:t>
            </a:r>
          </a:p>
          <a:p>
            <a:pPr eaLnBrk="1" hangingPunct="1">
              <a:spcBef>
                <a:spcPct val="0"/>
              </a:spcBef>
              <a:buClrTx/>
              <a:buFontTx/>
              <a:buNone/>
            </a:pPr>
            <a:r>
              <a:rPr kumimoji="1" lang="zh-CN" altLang="en-US" sz="2000">
                <a:solidFill>
                  <a:srgbClr val="333399"/>
                </a:solidFill>
                <a:latin typeface="Arial" panose="020B0604020202020204" pitchFamily="34" charset="0"/>
                <a:ea typeface="黑体" panose="02010609060101010101" pitchFamily="49" charset="-122"/>
              </a:rPr>
              <a:t>站点 </a:t>
            </a:r>
            <a:r>
              <a:rPr kumimoji="1" lang="en-US" altLang="zh-CN" sz="2000">
                <a:solidFill>
                  <a:srgbClr val="333399"/>
                </a:solidFill>
                <a:latin typeface="Arial" panose="020B0604020202020204" pitchFamily="34" charset="0"/>
                <a:ea typeface="黑体" panose="02010609060101010101" pitchFamily="49" charset="-122"/>
              </a:rPr>
              <a:t>A</a:t>
            </a:r>
          </a:p>
        </p:txBody>
      </p:sp>
      <p:pic>
        <p:nvPicPr>
          <p:cNvPr id="8203" name="Picture 1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21150" y="3159125"/>
            <a:ext cx="658813" cy="62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04" name="Picture 1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29513" y="3146425"/>
            <a:ext cx="658812" cy="62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05"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59475" y="5202238"/>
            <a:ext cx="657225" cy="62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06" name="Picture 1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08300" y="5202238"/>
            <a:ext cx="658813" cy="62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07" name="Text Box 14"/>
          <p:cNvSpPr txBox="1">
            <a:spLocks noChangeArrowheads="1"/>
          </p:cNvSpPr>
          <p:nvPr/>
        </p:nvSpPr>
        <p:spPr bwMode="auto">
          <a:xfrm>
            <a:off x="7370763" y="3735388"/>
            <a:ext cx="946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zh-CN" altLang="en-US" sz="2000">
                <a:solidFill>
                  <a:srgbClr val="333399"/>
                </a:solidFill>
                <a:latin typeface="Arial" panose="020B0604020202020204" pitchFamily="34" charset="0"/>
                <a:ea typeface="黑体" panose="02010609060101010101" pitchFamily="49" charset="-122"/>
              </a:rPr>
              <a:t>万维网</a:t>
            </a:r>
          </a:p>
          <a:p>
            <a:pPr eaLnBrk="1" hangingPunct="1">
              <a:spcBef>
                <a:spcPct val="0"/>
              </a:spcBef>
              <a:buClrTx/>
              <a:buFontTx/>
              <a:buNone/>
            </a:pPr>
            <a:r>
              <a:rPr kumimoji="1" lang="zh-CN" altLang="en-US" sz="2000">
                <a:solidFill>
                  <a:srgbClr val="333399"/>
                </a:solidFill>
                <a:latin typeface="Arial" panose="020B0604020202020204" pitchFamily="34" charset="0"/>
                <a:ea typeface="黑体" panose="02010609060101010101" pitchFamily="49" charset="-122"/>
              </a:rPr>
              <a:t>站点 </a:t>
            </a:r>
            <a:r>
              <a:rPr kumimoji="1" lang="en-US" altLang="zh-CN" sz="2000">
                <a:solidFill>
                  <a:srgbClr val="333399"/>
                </a:solidFill>
                <a:latin typeface="Arial" panose="020B0604020202020204" pitchFamily="34" charset="0"/>
                <a:ea typeface="黑体" panose="02010609060101010101" pitchFamily="49" charset="-122"/>
              </a:rPr>
              <a:t>C</a:t>
            </a:r>
          </a:p>
        </p:txBody>
      </p:sp>
      <p:sp>
        <p:nvSpPr>
          <p:cNvPr id="8208" name="Text Box 15"/>
          <p:cNvSpPr txBox="1">
            <a:spLocks noChangeArrowheads="1"/>
          </p:cNvSpPr>
          <p:nvPr/>
        </p:nvSpPr>
        <p:spPr bwMode="auto">
          <a:xfrm>
            <a:off x="5435600" y="5803900"/>
            <a:ext cx="1693863" cy="39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zh-CN" altLang="en-US" sz="2000">
                <a:solidFill>
                  <a:srgbClr val="333399"/>
                </a:solidFill>
                <a:latin typeface="Arial" panose="020B0604020202020204" pitchFamily="34" charset="0"/>
                <a:ea typeface="黑体" panose="02010609060101010101" pitchFamily="49" charset="-122"/>
              </a:rPr>
              <a:t>万维网站点 </a:t>
            </a:r>
            <a:r>
              <a:rPr kumimoji="1" lang="en-US" altLang="zh-CN" sz="2000">
                <a:solidFill>
                  <a:srgbClr val="333399"/>
                </a:solidFill>
                <a:latin typeface="Arial" panose="020B0604020202020204" pitchFamily="34" charset="0"/>
                <a:ea typeface="黑体" panose="02010609060101010101" pitchFamily="49" charset="-122"/>
              </a:rPr>
              <a:t>E</a:t>
            </a:r>
          </a:p>
        </p:txBody>
      </p:sp>
      <p:sp>
        <p:nvSpPr>
          <p:cNvPr id="8209" name="Text Box 16"/>
          <p:cNvSpPr txBox="1">
            <a:spLocks noChangeArrowheads="1"/>
          </p:cNvSpPr>
          <p:nvPr/>
        </p:nvSpPr>
        <p:spPr bwMode="auto">
          <a:xfrm>
            <a:off x="2411413" y="5807075"/>
            <a:ext cx="1708150" cy="39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zh-CN" altLang="en-US" sz="2000">
                <a:solidFill>
                  <a:srgbClr val="333399"/>
                </a:solidFill>
                <a:latin typeface="Arial" panose="020B0604020202020204" pitchFamily="34" charset="0"/>
                <a:ea typeface="黑体" panose="02010609060101010101" pitchFamily="49" charset="-122"/>
              </a:rPr>
              <a:t>万维网站点 </a:t>
            </a:r>
            <a:r>
              <a:rPr kumimoji="1" lang="en-US" altLang="zh-CN" sz="2000">
                <a:solidFill>
                  <a:srgbClr val="333399"/>
                </a:solidFill>
                <a:latin typeface="Arial" panose="020B0604020202020204" pitchFamily="34" charset="0"/>
                <a:ea typeface="黑体" panose="02010609060101010101" pitchFamily="49" charset="-122"/>
              </a:rPr>
              <a:t>D</a:t>
            </a:r>
          </a:p>
        </p:txBody>
      </p:sp>
      <p:sp>
        <p:nvSpPr>
          <p:cNvPr id="8210" name="Text Box 17"/>
          <p:cNvSpPr txBox="1">
            <a:spLocks noChangeArrowheads="1"/>
          </p:cNvSpPr>
          <p:nvPr/>
        </p:nvSpPr>
        <p:spPr bwMode="auto">
          <a:xfrm>
            <a:off x="3635375" y="3752850"/>
            <a:ext cx="16938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zh-CN" altLang="en-US" sz="2000">
                <a:solidFill>
                  <a:srgbClr val="333399"/>
                </a:solidFill>
                <a:latin typeface="Arial" panose="020B0604020202020204" pitchFamily="34" charset="0"/>
                <a:ea typeface="黑体" panose="02010609060101010101" pitchFamily="49" charset="-122"/>
              </a:rPr>
              <a:t>万维网站点 </a:t>
            </a:r>
            <a:r>
              <a:rPr kumimoji="1" lang="en-US" altLang="zh-CN" sz="2000">
                <a:solidFill>
                  <a:srgbClr val="333399"/>
                </a:solidFill>
                <a:latin typeface="Arial" panose="020B0604020202020204" pitchFamily="34" charset="0"/>
                <a:ea typeface="黑体" panose="02010609060101010101" pitchFamily="49" charset="-122"/>
              </a:rPr>
              <a:t>B</a:t>
            </a:r>
          </a:p>
        </p:txBody>
      </p:sp>
      <p:grpSp>
        <p:nvGrpSpPr>
          <p:cNvPr id="400402" name="Group 18"/>
          <p:cNvGrpSpPr>
            <a:grpSpLocks/>
          </p:cNvGrpSpPr>
          <p:nvPr/>
        </p:nvGrpSpPr>
        <p:grpSpPr bwMode="auto">
          <a:xfrm>
            <a:off x="1322388" y="2170113"/>
            <a:ext cx="3021012" cy="579437"/>
            <a:chOff x="833" y="1367"/>
            <a:chExt cx="1903" cy="365"/>
          </a:xfrm>
        </p:grpSpPr>
        <p:sp>
          <p:nvSpPr>
            <p:cNvPr id="8245" name="Line 19"/>
            <p:cNvSpPr>
              <a:spLocks noChangeShapeType="1"/>
            </p:cNvSpPr>
            <p:nvPr/>
          </p:nvSpPr>
          <p:spPr bwMode="auto">
            <a:xfrm flipV="1">
              <a:off x="833" y="1564"/>
              <a:ext cx="1903" cy="168"/>
            </a:xfrm>
            <a:prstGeom prst="line">
              <a:avLst/>
            </a:prstGeom>
            <a:noFill/>
            <a:ln w="76200">
              <a:solidFill>
                <a:schemeClr val="hlink"/>
              </a:solidFill>
              <a:prstDash val="sysDot"/>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46" name="Text Box 20"/>
            <p:cNvSpPr txBox="1">
              <a:spLocks noChangeArrowheads="1"/>
            </p:cNvSpPr>
            <p:nvPr/>
          </p:nvSpPr>
          <p:spPr bwMode="auto">
            <a:xfrm rot="-222578">
              <a:off x="1499" y="1367"/>
              <a:ext cx="59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zh-CN" altLang="en-US" sz="2000">
                  <a:solidFill>
                    <a:srgbClr val="333399"/>
                  </a:solidFill>
                  <a:latin typeface="Arial" panose="020B0604020202020204" pitchFamily="34" charset="0"/>
                  <a:ea typeface="黑体" panose="02010609060101010101" pitchFamily="49" charset="-122"/>
                </a:rPr>
                <a:t>链接到</a:t>
              </a:r>
            </a:p>
          </p:txBody>
        </p:sp>
      </p:grpSp>
      <p:grpSp>
        <p:nvGrpSpPr>
          <p:cNvPr id="400405" name="Group 21"/>
          <p:cNvGrpSpPr>
            <a:grpSpLocks/>
          </p:cNvGrpSpPr>
          <p:nvPr/>
        </p:nvGrpSpPr>
        <p:grpSpPr bwMode="auto">
          <a:xfrm>
            <a:off x="3136900" y="2778125"/>
            <a:ext cx="1089025" cy="1858963"/>
            <a:chOff x="1976" y="1750"/>
            <a:chExt cx="686" cy="1171"/>
          </a:xfrm>
        </p:grpSpPr>
        <p:sp>
          <p:nvSpPr>
            <p:cNvPr id="8243" name="Line 22"/>
            <p:cNvSpPr>
              <a:spLocks noChangeShapeType="1"/>
            </p:cNvSpPr>
            <p:nvPr/>
          </p:nvSpPr>
          <p:spPr bwMode="auto">
            <a:xfrm flipH="1">
              <a:off x="1976" y="1778"/>
              <a:ext cx="686" cy="1143"/>
            </a:xfrm>
            <a:prstGeom prst="line">
              <a:avLst/>
            </a:prstGeom>
            <a:noFill/>
            <a:ln w="76200">
              <a:solidFill>
                <a:schemeClr val="hlink"/>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44" name="Text Box 23"/>
            <p:cNvSpPr txBox="1">
              <a:spLocks noChangeArrowheads="1"/>
            </p:cNvSpPr>
            <p:nvPr/>
          </p:nvSpPr>
          <p:spPr bwMode="auto">
            <a:xfrm rot="-3456035">
              <a:off x="2027" y="1923"/>
              <a:ext cx="5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zh-CN" altLang="en-US" sz="2000">
                  <a:solidFill>
                    <a:srgbClr val="333399"/>
                  </a:solidFill>
                  <a:latin typeface="Arial" panose="020B0604020202020204" pitchFamily="34" charset="0"/>
                  <a:ea typeface="黑体" panose="02010609060101010101" pitchFamily="49" charset="-122"/>
                </a:rPr>
                <a:t>链接到</a:t>
              </a:r>
            </a:p>
          </p:txBody>
        </p:sp>
      </p:grpSp>
      <p:grpSp>
        <p:nvGrpSpPr>
          <p:cNvPr id="400408" name="Group 24"/>
          <p:cNvGrpSpPr>
            <a:grpSpLocks/>
          </p:cNvGrpSpPr>
          <p:nvPr/>
        </p:nvGrpSpPr>
        <p:grpSpPr bwMode="auto">
          <a:xfrm>
            <a:off x="1377950" y="2994025"/>
            <a:ext cx="4816475" cy="2035175"/>
            <a:chOff x="868" y="1886"/>
            <a:chExt cx="3034" cy="1282"/>
          </a:xfrm>
        </p:grpSpPr>
        <p:sp>
          <p:nvSpPr>
            <p:cNvPr id="8241" name="Line 25"/>
            <p:cNvSpPr>
              <a:spLocks noChangeShapeType="1"/>
            </p:cNvSpPr>
            <p:nvPr/>
          </p:nvSpPr>
          <p:spPr bwMode="auto">
            <a:xfrm>
              <a:off x="868" y="1886"/>
              <a:ext cx="3034" cy="1282"/>
            </a:xfrm>
            <a:prstGeom prst="line">
              <a:avLst/>
            </a:prstGeom>
            <a:noFill/>
            <a:ln w="76200">
              <a:solidFill>
                <a:schemeClr val="hlink"/>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42" name="Text Box 26"/>
            <p:cNvSpPr txBox="1">
              <a:spLocks noChangeArrowheads="1"/>
            </p:cNvSpPr>
            <p:nvPr/>
          </p:nvSpPr>
          <p:spPr bwMode="auto">
            <a:xfrm rot="1357240">
              <a:off x="1458" y="1973"/>
              <a:ext cx="5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zh-CN" altLang="en-US" sz="2000">
                  <a:solidFill>
                    <a:srgbClr val="333399"/>
                  </a:solidFill>
                  <a:latin typeface="Arial" panose="020B0604020202020204" pitchFamily="34" charset="0"/>
                  <a:ea typeface="黑体" panose="02010609060101010101" pitchFamily="49" charset="-122"/>
                </a:rPr>
                <a:t>链接到</a:t>
              </a:r>
            </a:p>
          </p:txBody>
        </p:sp>
      </p:grpSp>
      <p:grpSp>
        <p:nvGrpSpPr>
          <p:cNvPr id="400411" name="Group 27"/>
          <p:cNvGrpSpPr>
            <a:grpSpLocks/>
          </p:cNvGrpSpPr>
          <p:nvPr/>
        </p:nvGrpSpPr>
        <p:grpSpPr bwMode="auto">
          <a:xfrm>
            <a:off x="3389313" y="2994025"/>
            <a:ext cx="4354512" cy="2074863"/>
            <a:chOff x="2135" y="1886"/>
            <a:chExt cx="2743" cy="1307"/>
          </a:xfrm>
        </p:grpSpPr>
        <p:sp>
          <p:nvSpPr>
            <p:cNvPr id="8239" name="Line 28"/>
            <p:cNvSpPr>
              <a:spLocks noChangeShapeType="1"/>
            </p:cNvSpPr>
            <p:nvPr/>
          </p:nvSpPr>
          <p:spPr bwMode="auto">
            <a:xfrm flipV="1">
              <a:off x="2135" y="1886"/>
              <a:ext cx="2743" cy="1307"/>
            </a:xfrm>
            <a:prstGeom prst="line">
              <a:avLst/>
            </a:prstGeom>
            <a:noFill/>
            <a:ln w="76200">
              <a:solidFill>
                <a:schemeClr val="hlink"/>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40" name="Text Box 29"/>
            <p:cNvSpPr txBox="1">
              <a:spLocks noChangeArrowheads="1"/>
            </p:cNvSpPr>
            <p:nvPr/>
          </p:nvSpPr>
          <p:spPr bwMode="auto">
            <a:xfrm rot="-1481172">
              <a:off x="3703" y="2009"/>
              <a:ext cx="596"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zh-CN" altLang="en-US" sz="2000">
                  <a:solidFill>
                    <a:srgbClr val="333399"/>
                  </a:solidFill>
                  <a:latin typeface="Arial" panose="020B0604020202020204" pitchFamily="34" charset="0"/>
                  <a:ea typeface="黑体" panose="02010609060101010101" pitchFamily="49" charset="-122"/>
                </a:rPr>
                <a:t>链接到</a:t>
              </a:r>
            </a:p>
          </p:txBody>
        </p:sp>
      </p:grpSp>
      <p:grpSp>
        <p:nvGrpSpPr>
          <p:cNvPr id="400414" name="Group 30"/>
          <p:cNvGrpSpPr>
            <a:grpSpLocks/>
          </p:cNvGrpSpPr>
          <p:nvPr/>
        </p:nvGrpSpPr>
        <p:grpSpPr bwMode="auto">
          <a:xfrm>
            <a:off x="1127125" y="3081338"/>
            <a:ext cx="1927225" cy="1814512"/>
            <a:chOff x="710" y="1941"/>
            <a:chExt cx="1214" cy="1143"/>
          </a:xfrm>
        </p:grpSpPr>
        <p:sp>
          <p:nvSpPr>
            <p:cNvPr id="8237" name="Line 31"/>
            <p:cNvSpPr>
              <a:spLocks noChangeShapeType="1"/>
            </p:cNvSpPr>
            <p:nvPr/>
          </p:nvSpPr>
          <p:spPr bwMode="auto">
            <a:xfrm flipH="1" flipV="1">
              <a:off x="710" y="1941"/>
              <a:ext cx="1214" cy="1143"/>
            </a:xfrm>
            <a:prstGeom prst="line">
              <a:avLst/>
            </a:prstGeom>
            <a:noFill/>
            <a:ln w="76200">
              <a:solidFill>
                <a:schemeClr val="hlink"/>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38" name="Text Box 32"/>
            <p:cNvSpPr txBox="1">
              <a:spLocks noChangeArrowheads="1"/>
            </p:cNvSpPr>
            <p:nvPr/>
          </p:nvSpPr>
          <p:spPr bwMode="auto">
            <a:xfrm rot="2570439">
              <a:off x="1201" y="2357"/>
              <a:ext cx="597"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zh-CN" altLang="en-US" sz="2000">
                  <a:solidFill>
                    <a:srgbClr val="333399"/>
                  </a:solidFill>
                  <a:latin typeface="Arial" panose="020B0604020202020204" pitchFamily="34" charset="0"/>
                  <a:ea typeface="黑体" panose="02010609060101010101" pitchFamily="49" charset="-122"/>
                </a:rPr>
                <a:t>链接到</a:t>
              </a:r>
            </a:p>
          </p:txBody>
        </p:sp>
      </p:grpSp>
      <p:grpSp>
        <p:nvGrpSpPr>
          <p:cNvPr id="400417" name="Group 33"/>
          <p:cNvGrpSpPr>
            <a:grpSpLocks/>
          </p:cNvGrpSpPr>
          <p:nvPr/>
        </p:nvGrpSpPr>
        <p:grpSpPr bwMode="auto">
          <a:xfrm>
            <a:off x="4560888" y="3081338"/>
            <a:ext cx="1508125" cy="1555750"/>
            <a:chOff x="2873" y="1941"/>
            <a:chExt cx="950" cy="980"/>
          </a:xfrm>
        </p:grpSpPr>
        <p:sp>
          <p:nvSpPr>
            <p:cNvPr id="8235" name="Line 34"/>
            <p:cNvSpPr>
              <a:spLocks noChangeShapeType="1"/>
            </p:cNvSpPr>
            <p:nvPr/>
          </p:nvSpPr>
          <p:spPr bwMode="auto">
            <a:xfrm>
              <a:off x="2873" y="1941"/>
              <a:ext cx="950" cy="980"/>
            </a:xfrm>
            <a:prstGeom prst="line">
              <a:avLst/>
            </a:prstGeom>
            <a:noFill/>
            <a:ln w="76200">
              <a:solidFill>
                <a:schemeClr val="hlink"/>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36" name="Text Box 35"/>
            <p:cNvSpPr txBox="1">
              <a:spLocks noChangeArrowheads="1"/>
            </p:cNvSpPr>
            <p:nvPr/>
          </p:nvSpPr>
          <p:spPr bwMode="auto">
            <a:xfrm rot="2686426">
              <a:off x="3088" y="2113"/>
              <a:ext cx="5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zh-CN" altLang="en-US" sz="2000">
                  <a:solidFill>
                    <a:srgbClr val="333399"/>
                  </a:solidFill>
                  <a:latin typeface="Arial" panose="020B0604020202020204" pitchFamily="34" charset="0"/>
                  <a:ea typeface="黑体" panose="02010609060101010101" pitchFamily="49" charset="-122"/>
                </a:rPr>
                <a:t>链接到</a:t>
              </a:r>
            </a:p>
          </p:txBody>
        </p:sp>
      </p:grpSp>
      <p:grpSp>
        <p:nvGrpSpPr>
          <p:cNvPr id="8217" name="Group 36"/>
          <p:cNvGrpSpPr>
            <a:grpSpLocks/>
          </p:cNvGrpSpPr>
          <p:nvPr/>
        </p:nvGrpSpPr>
        <p:grpSpPr bwMode="auto">
          <a:xfrm>
            <a:off x="4083050" y="2493963"/>
            <a:ext cx="438150" cy="398462"/>
            <a:chOff x="806" y="3170"/>
            <a:chExt cx="251" cy="221"/>
          </a:xfrm>
        </p:grpSpPr>
        <p:sp>
          <p:nvSpPr>
            <p:cNvPr id="8233" name="Oval 37"/>
            <p:cNvSpPr>
              <a:spLocks noChangeArrowheads="1"/>
            </p:cNvSpPr>
            <p:nvPr/>
          </p:nvSpPr>
          <p:spPr bwMode="auto">
            <a:xfrm>
              <a:off x="864" y="3248"/>
              <a:ext cx="112" cy="120"/>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8234" name="Text Box 38"/>
            <p:cNvSpPr txBox="1">
              <a:spLocks noChangeArrowheads="1"/>
            </p:cNvSpPr>
            <p:nvPr/>
          </p:nvSpPr>
          <p:spPr bwMode="auto">
            <a:xfrm>
              <a:off x="806" y="3170"/>
              <a:ext cx="251" cy="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zh-CN" altLang="en-US" sz="2000">
                  <a:solidFill>
                    <a:srgbClr val="333399"/>
                  </a:solidFill>
                  <a:latin typeface="Arial" panose="020B0604020202020204" pitchFamily="34" charset="0"/>
                  <a:ea typeface="黑体" panose="02010609060101010101" pitchFamily="49" charset="-122"/>
                </a:rPr>
                <a:t>③</a:t>
              </a:r>
            </a:p>
          </p:txBody>
        </p:sp>
      </p:grpSp>
      <p:grpSp>
        <p:nvGrpSpPr>
          <p:cNvPr id="8218" name="Group 39"/>
          <p:cNvGrpSpPr>
            <a:grpSpLocks/>
          </p:cNvGrpSpPr>
          <p:nvPr/>
        </p:nvGrpSpPr>
        <p:grpSpPr bwMode="auto">
          <a:xfrm>
            <a:off x="3122613" y="4884738"/>
            <a:ext cx="439737" cy="398462"/>
            <a:chOff x="805" y="3169"/>
            <a:chExt cx="252" cy="221"/>
          </a:xfrm>
        </p:grpSpPr>
        <p:sp>
          <p:nvSpPr>
            <p:cNvPr id="8231" name="Oval 40"/>
            <p:cNvSpPr>
              <a:spLocks noChangeArrowheads="1"/>
            </p:cNvSpPr>
            <p:nvPr/>
          </p:nvSpPr>
          <p:spPr bwMode="auto">
            <a:xfrm>
              <a:off x="864" y="3248"/>
              <a:ext cx="112" cy="120"/>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8232" name="Text Box 41"/>
            <p:cNvSpPr txBox="1">
              <a:spLocks noChangeArrowheads="1"/>
            </p:cNvSpPr>
            <p:nvPr/>
          </p:nvSpPr>
          <p:spPr bwMode="auto">
            <a:xfrm>
              <a:off x="805" y="3169"/>
              <a:ext cx="252" cy="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zh-CN" altLang="en-US" sz="2000">
                  <a:solidFill>
                    <a:srgbClr val="333399"/>
                  </a:solidFill>
                  <a:latin typeface="Arial" panose="020B0604020202020204" pitchFamily="34" charset="0"/>
                  <a:ea typeface="黑体" panose="02010609060101010101" pitchFamily="49" charset="-122"/>
                </a:rPr>
                <a:t>⑥</a:t>
              </a:r>
            </a:p>
          </p:txBody>
        </p:sp>
      </p:grpSp>
      <p:grpSp>
        <p:nvGrpSpPr>
          <p:cNvPr id="8219" name="Group 42"/>
          <p:cNvGrpSpPr>
            <a:grpSpLocks/>
          </p:cNvGrpSpPr>
          <p:nvPr/>
        </p:nvGrpSpPr>
        <p:grpSpPr bwMode="auto">
          <a:xfrm>
            <a:off x="1085850" y="2509838"/>
            <a:ext cx="439738" cy="396875"/>
            <a:chOff x="806" y="3170"/>
            <a:chExt cx="252" cy="220"/>
          </a:xfrm>
        </p:grpSpPr>
        <p:sp>
          <p:nvSpPr>
            <p:cNvPr id="8229" name="Oval 43"/>
            <p:cNvSpPr>
              <a:spLocks noChangeArrowheads="1"/>
            </p:cNvSpPr>
            <p:nvPr/>
          </p:nvSpPr>
          <p:spPr bwMode="auto">
            <a:xfrm>
              <a:off x="864" y="3248"/>
              <a:ext cx="112" cy="120"/>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8230" name="Text Box 44"/>
            <p:cNvSpPr txBox="1">
              <a:spLocks noChangeArrowheads="1"/>
            </p:cNvSpPr>
            <p:nvPr/>
          </p:nvSpPr>
          <p:spPr bwMode="auto">
            <a:xfrm>
              <a:off x="806" y="3170"/>
              <a:ext cx="252"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zh-CN" altLang="en-US" sz="2000">
                  <a:solidFill>
                    <a:srgbClr val="333399"/>
                  </a:solidFill>
                  <a:latin typeface="Arial" panose="020B0604020202020204" pitchFamily="34" charset="0"/>
                  <a:ea typeface="黑体" panose="02010609060101010101" pitchFamily="49" charset="-122"/>
                </a:rPr>
                <a:t>①</a:t>
              </a:r>
            </a:p>
          </p:txBody>
        </p:sp>
      </p:grpSp>
      <p:grpSp>
        <p:nvGrpSpPr>
          <p:cNvPr id="8220" name="Group 45"/>
          <p:cNvGrpSpPr>
            <a:grpSpLocks/>
          </p:cNvGrpSpPr>
          <p:nvPr/>
        </p:nvGrpSpPr>
        <p:grpSpPr bwMode="auto">
          <a:xfrm>
            <a:off x="1127125" y="2755900"/>
            <a:ext cx="438150" cy="395288"/>
            <a:chOff x="806" y="3170"/>
            <a:chExt cx="251" cy="220"/>
          </a:xfrm>
        </p:grpSpPr>
        <p:sp>
          <p:nvSpPr>
            <p:cNvPr id="8227" name="Oval 46"/>
            <p:cNvSpPr>
              <a:spLocks noChangeArrowheads="1"/>
            </p:cNvSpPr>
            <p:nvPr/>
          </p:nvSpPr>
          <p:spPr bwMode="auto">
            <a:xfrm>
              <a:off x="864" y="3248"/>
              <a:ext cx="112" cy="120"/>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8228" name="Text Box 47"/>
            <p:cNvSpPr txBox="1">
              <a:spLocks noChangeArrowheads="1"/>
            </p:cNvSpPr>
            <p:nvPr/>
          </p:nvSpPr>
          <p:spPr bwMode="auto">
            <a:xfrm>
              <a:off x="806" y="3170"/>
              <a:ext cx="251"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zh-CN" altLang="en-US" sz="2000">
                  <a:solidFill>
                    <a:srgbClr val="333399"/>
                  </a:solidFill>
                  <a:latin typeface="Arial" panose="020B0604020202020204" pitchFamily="34" charset="0"/>
                  <a:ea typeface="黑体" panose="02010609060101010101" pitchFamily="49" charset="-122"/>
                </a:rPr>
                <a:t>②</a:t>
              </a:r>
            </a:p>
          </p:txBody>
        </p:sp>
      </p:grpSp>
      <p:grpSp>
        <p:nvGrpSpPr>
          <p:cNvPr id="8221" name="Group 48"/>
          <p:cNvGrpSpPr>
            <a:grpSpLocks/>
          </p:cNvGrpSpPr>
          <p:nvPr/>
        </p:nvGrpSpPr>
        <p:grpSpPr bwMode="auto">
          <a:xfrm>
            <a:off x="4267200" y="2755900"/>
            <a:ext cx="439738" cy="395288"/>
            <a:chOff x="805" y="3170"/>
            <a:chExt cx="252" cy="220"/>
          </a:xfrm>
        </p:grpSpPr>
        <p:sp>
          <p:nvSpPr>
            <p:cNvPr id="8225" name="Oval 49"/>
            <p:cNvSpPr>
              <a:spLocks noChangeArrowheads="1"/>
            </p:cNvSpPr>
            <p:nvPr/>
          </p:nvSpPr>
          <p:spPr bwMode="auto">
            <a:xfrm>
              <a:off x="864" y="3248"/>
              <a:ext cx="112" cy="120"/>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8226" name="Text Box 50"/>
            <p:cNvSpPr txBox="1">
              <a:spLocks noChangeArrowheads="1"/>
            </p:cNvSpPr>
            <p:nvPr/>
          </p:nvSpPr>
          <p:spPr bwMode="auto">
            <a:xfrm>
              <a:off x="805" y="3170"/>
              <a:ext cx="252"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zh-CN" altLang="en-US" sz="2000">
                  <a:solidFill>
                    <a:srgbClr val="333399"/>
                  </a:solidFill>
                  <a:latin typeface="Arial" panose="020B0604020202020204" pitchFamily="34" charset="0"/>
                  <a:ea typeface="黑体" panose="02010609060101010101" pitchFamily="49" charset="-122"/>
                </a:rPr>
                <a:t>④</a:t>
              </a:r>
            </a:p>
          </p:txBody>
        </p:sp>
      </p:grpSp>
      <p:grpSp>
        <p:nvGrpSpPr>
          <p:cNvPr id="8222" name="Group 51"/>
          <p:cNvGrpSpPr>
            <a:grpSpLocks/>
          </p:cNvGrpSpPr>
          <p:nvPr/>
        </p:nvGrpSpPr>
        <p:grpSpPr bwMode="auto">
          <a:xfrm>
            <a:off x="2900363" y="4713288"/>
            <a:ext cx="438150" cy="398462"/>
            <a:chOff x="806" y="3170"/>
            <a:chExt cx="251" cy="221"/>
          </a:xfrm>
        </p:grpSpPr>
        <p:sp>
          <p:nvSpPr>
            <p:cNvPr id="8223" name="Oval 52"/>
            <p:cNvSpPr>
              <a:spLocks noChangeArrowheads="1"/>
            </p:cNvSpPr>
            <p:nvPr/>
          </p:nvSpPr>
          <p:spPr bwMode="auto">
            <a:xfrm>
              <a:off x="864" y="3248"/>
              <a:ext cx="112" cy="120"/>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8224" name="Text Box 53"/>
            <p:cNvSpPr txBox="1">
              <a:spLocks noChangeArrowheads="1"/>
            </p:cNvSpPr>
            <p:nvPr/>
          </p:nvSpPr>
          <p:spPr bwMode="auto">
            <a:xfrm>
              <a:off x="806" y="3170"/>
              <a:ext cx="251" cy="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zh-CN" altLang="en-US" sz="2000">
                  <a:solidFill>
                    <a:srgbClr val="333399"/>
                  </a:solidFill>
                  <a:latin typeface="Arial" panose="020B0604020202020204" pitchFamily="34" charset="0"/>
                  <a:ea typeface="黑体" panose="02010609060101010101" pitchFamily="49" charset="-122"/>
                </a:rPr>
                <a:t>⑤</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500"/>
                                  </p:stCondLst>
                                  <p:childTnLst>
                                    <p:set>
                                      <p:cBhvr>
                                        <p:cTn id="6" dur="1" fill="hold">
                                          <p:stCondLst>
                                            <p:cond delay="0"/>
                                          </p:stCondLst>
                                        </p:cTn>
                                        <p:tgtEl>
                                          <p:spTgt spid="400402"/>
                                        </p:tgtEl>
                                        <p:attrNameLst>
                                          <p:attrName>style.visibility</p:attrName>
                                        </p:attrNameLst>
                                      </p:cBhvr>
                                      <p:to>
                                        <p:strVal val="visible"/>
                                      </p:to>
                                    </p:set>
                                    <p:animEffect transition="in" filter="wipe(left)">
                                      <p:cBhvr>
                                        <p:cTn id="7" dur="1000"/>
                                        <p:tgtEl>
                                          <p:spTgt spid="400402"/>
                                        </p:tgtEl>
                                      </p:cBhvr>
                                    </p:animEffect>
                                  </p:childTnLst>
                                </p:cTn>
                              </p:par>
                            </p:childTnLst>
                          </p:cTn>
                        </p:par>
                        <p:par>
                          <p:cTn id="8" fill="hold" nodeType="afterGroup">
                            <p:stCondLst>
                              <p:cond delay="1500"/>
                            </p:stCondLst>
                            <p:childTnLst>
                              <p:par>
                                <p:cTn id="9" presetID="22" presetClass="entr" presetSubtype="8" fill="hold" nodeType="afterEffect">
                                  <p:stCondLst>
                                    <p:cond delay="500"/>
                                  </p:stCondLst>
                                  <p:childTnLst>
                                    <p:set>
                                      <p:cBhvr>
                                        <p:cTn id="10" dur="1" fill="hold">
                                          <p:stCondLst>
                                            <p:cond delay="0"/>
                                          </p:stCondLst>
                                        </p:cTn>
                                        <p:tgtEl>
                                          <p:spTgt spid="400408"/>
                                        </p:tgtEl>
                                        <p:attrNameLst>
                                          <p:attrName>style.visibility</p:attrName>
                                        </p:attrNameLst>
                                      </p:cBhvr>
                                      <p:to>
                                        <p:strVal val="visible"/>
                                      </p:to>
                                    </p:set>
                                    <p:animEffect transition="in" filter="wipe(left)">
                                      <p:cBhvr>
                                        <p:cTn id="11" dur="1000"/>
                                        <p:tgtEl>
                                          <p:spTgt spid="400408"/>
                                        </p:tgtEl>
                                      </p:cBhvr>
                                    </p:animEffect>
                                  </p:childTnLst>
                                </p:cTn>
                              </p:par>
                            </p:childTnLst>
                          </p:cTn>
                        </p:par>
                        <p:par>
                          <p:cTn id="12" fill="hold" nodeType="afterGroup">
                            <p:stCondLst>
                              <p:cond delay="3000"/>
                            </p:stCondLst>
                            <p:childTnLst>
                              <p:par>
                                <p:cTn id="13" presetID="22" presetClass="entr" presetSubtype="1" fill="hold" nodeType="afterEffect">
                                  <p:stCondLst>
                                    <p:cond delay="500"/>
                                  </p:stCondLst>
                                  <p:childTnLst>
                                    <p:set>
                                      <p:cBhvr>
                                        <p:cTn id="14" dur="1" fill="hold">
                                          <p:stCondLst>
                                            <p:cond delay="0"/>
                                          </p:stCondLst>
                                        </p:cTn>
                                        <p:tgtEl>
                                          <p:spTgt spid="400405"/>
                                        </p:tgtEl>
                                        <p:attrNameLst>
                                          <p:attrName>style.visibility</p:attrName>
                                        </p:attrNameLst>
                                      </p:cBhvr>
                                      <p:to>
                                        <p:strVal val="visible"/>
                                      </p:to>
                                    </p:set>
                                    <p:animEffect transition="in" filter="wipe(up)">
                                      <p:cBhvr>
                                        <p:cTn id="15" dur="1000"/>
                                        <p:tgtEl>
                                          <p:spTgt spid="400405"/>
                                        </p:tgtEl>
                                      </p:cBhvr>
                                    </p:animEffect>
                                  </p:childTnLst>
                                </p:cTn>
                              </p:par>
                            </p:childTnLst>
                          </p:cTn>
                        </p:par>
                        <p:par>
                          <p:cTn id="16" fill="hold" nodeType="afterGroup">
                            <p:stCondLst>
                              <p:cond delay="4500"/>
                            </p:stCondLst>
                            <p:childTnLst>
                              <p:par>
                                <p:cTn id="17" presetID="22" presetClass="entr" presetSubtype="1" fill="hold" nodeType="afterEffect">
                                  <p:stCondLst>
                                    <p:cond delay="500"/>
                                  </p:stCondLst>
                                  <p:childTnLst>
                                    <p:set>
                                      <p:cBhvr>
                                        <p:cTn id="18" dur="1" fill="hold">
                                          <p:stCondLst>
                                            <p:cond delay="0"/>
                                          </p:stCondLst>
                                        </p:cTn>
                                        <p:tgtEl>
                                          <p:spTgt spid="400417"/>
                                        </p:tgtEl>
                                        <p:attrNameLst>
                                          <p:attrName>style.visibility</p:attrName>
                                        </p:attrNameLst>
                                      </p:cBhvr>
                                      <p:to>
                                        <p:strVal val="visible"/>
                                      </p:to>
                                    </p:set>
                                    <p:animEffect transition="in" filter="wipe(up)">
                                      <p:cBhvr>
                                        <p:cTn id="19" dur="1000"/>
                                        <p:tgtEl>
                                          <p:spTgt spid="400417"/>
                                        </p:tgtEl>
                                      </p:cBhvr>
                                    </p:animEffect>
                                  </p:childTnLst>
                                </p:cTn>
                              </p:par>
                            </p:childTnLst>
                          </p:cTn>
                        </p:par>
                        <p:par>
                          <p:cTn id="20" fill="hold" nodeType="afterGroup">
                            <p:stCondLst>
                              <p:cond delay="6000"/>
                            </p:stCondLst>
                            <p:childTnLst>
                              <p:par>
                                <p:cTn id="21" presetID="22" presetClass="entr" presetSubtype="4" fill="hold" nodeType="afterEffect">
                                  <p:stCondLst>
                                    <p:cond delay="500"/>
                                  </p:stCondLst>
                                  <p:childTnLst>
                                    <p:set>
                                      <p:cBhvr>
                                        <p:cTn id="22" dur="1" fill="hold">
                                          <p:stCondLst>
                                            <p:cond delay="0"/>
                                          </p:stCondLst>
                                        </p:cTn>
                                        <p:tgtEl>
                                          <p:spTgt spid="400414"/>
                                        </p:tgtEl>
                                        <p:attrNameLst>
                                          <p:attrName>style.visibility</p:attrName>
                                        </p:attrNameLst>
                                      </p:cBhvr>
                                      <p:to>
                                        <p:strVal val="visible"/>
                                      </p:to>
                                    </p:set>
                                    <p:animEffect transition="in" filter="wipe(down)">
                                      <p:cBhvr>
                                        <p:cTn id="23" dur="1000"/>
                                        <p:tgtEl>
                                          <p:spTgt spid="400414"/>
                                        </p:tgtEl>
                                      </p:cBhvr>
                                    </p:animEffect>
                                  </p:childTnLst>
                                </p:cTn>
                              </p:par>
                            </p:childTnLst>
                          </p:cTn>
                        </p:par>
                        <p:par>
                          <p:cTn id="24" fill="hold" nodeType="afterGroup">
                            <p:stCondLst>
                              <p:cond delay="7500"/>
                            </p:stCondLst>
                            <p:childTnLst>
                              <p:par>
                                <p:cTn id="25" presetID="22" presetClass="entr" presetSubtype="8" fill="hold" nodeType="afterEffect">
                                  <p:stCondLst>
                                    <p:cond delay="500"/>
                                  </p:stCondLst>
                                  <p:childTnLst>
                                    <p:set>
                                      <p:cBhvr>
                                        <p:cTn id="26" dur="1" fill="hold">
                                          <p:stCondLst>
                                            <p:cond delay="0"/>
                                          </p:stCondLst>
                                        </p:cTn>
                                        <p:tgtEl>
                                          <p:spTgt spid="400411"/>
                                        </p:tgtEl>
                                        <p:attrNameLst>
                                          <p:attrName>style.visibility</p:attrName>
                                        </p:attrNameLst>
                                      </p:cBhvr>
                                      <p:to>
                                        <p:strVal val="visible"/>
                                      </p:to>
                                    </p:set>
                                    <p:animEffect transition="in" filter="wipe(left)">
                                      <p:cBhvr>
                                        <p:cTn id="27" dur="1000"/>
                                        <p:tgtEl>
                                          <p:spTgt spid="400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1"/>
          <p:cNvSpPr>
            <a:spLocks noGrp="1"/>
          </p:cNvSpPr>
          <p:nvPr>
            <p:ph type="sldNum" sz="quarter" idx="4294967295"/>
          </p:nvPr>
        </p:nvSpPr>
        <p:spPr bwMode="auto">
          <a:xfrm>
            <a:off x="7042150" y="624363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8FF2DC0F-F179-41AA-B0CF-B5BE3335AB76}" type="slidenum">
              <a:rPr lang="en-US" altLang="zh-CN" sz="1400">
                <a:latin typeface="Tahoma" panose="020B0604030504040204" pitchFamily="34" charset="0"/>
              </a:rPr>
              <a:pPr eaLnBrk="1" hangingPunct="1"/>
              <a:t>30</a:t>
            </a:fld>
            <a:endParaRPr lang="en-US" altLang="zh-CN" sz="1400">
              <a:latin typeface="Tahoma" panose="020B0604030504040204" pitchFamily="34" charset="0"/>
            </a:endParaRPr>
          </a:p>
        </p:txBody>
      </p:sp>
      <p:sp>
        <p:nvSpPr>
          <p:cNvPr id="50179" name="矩形 2"/>
          <p:cNvSpPr>
            <a:spLocks noChangeArrowheads="1"/>
          </p:cNvSpPr>
          <p:nvPr/>
        </p:nvSpPr>
        <p:spPr bwMode="auto">
          <a:xfrm>
            <a:off x="582613" y="1028700"/>
            <a:ext cx="26558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sz="3200" b="1">
                <a:solidFill>
                  <a:srgbClr val="333333"/>
                </a:solidFill>
                <a:latin typeface="PingFang SC"/>
              </a:rPr>
              <a:t>动态页面技术</a:t>
            </a:r>
            <a:endParaRPr lang="zh-CN" altLang="en-US" sz="3200"/>
          </a:p>
        </p:txBody>
      </p:sp>
      <p:pic>
        <p:nvPicPr>
          <p:cNvPr id="2" name="图片 1"/>
          <p:cNvPicPr>
            <a:picLocks noChangeAspect="1"/>
          </p:cNvPicPr>
          <p:nvPr/>
        </p:nvPicPr>
        <p:blipFill>
          <a:blip r:embed="rId3"/>
          <a:stretch>
            <a:fillRect/>
          </a:stretch>
        </p:blipFill>
        <p:spPr>
          <a:xfrm>
            <a:off x="5921375" y="0"/>
            <a:ext cx="3222625" cy="1706563"/>
          </a:xfrm>
          <a:prstGeom prst="rect">
            <a:avLst/>
          </a:prstGeom>
          <a:effectLst>
            <a:outerShdw blurRad="50800" dist="38100" dir="5400000" algn="t" rotWithShape="0">
              <a:prstClr val="black">
                <a:alpha val="40000"/>
              </a:prstClr>
            </a:outerShdw>
          </a:effectLst>
        </p:spPr>
      </p:pic>
      <p:sp>
        <p:nvSpPr>
          <p:cNvPr id="50181" name="矩形 6"/>
          <p:cNvSpPr>
            <a:spLocks noChangeArrowheads="1"/>
          </p:cNvSpPr>
          <p:nvPr/>
        </p:nvSpPr>
        <p:spPr bwMode="auto">
          <a:xfrm>
            <a:off x="268288" y="1839913"/>
            <a:ext cx="8748712" cy="319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a:lnSpc>
                <a:spcPct val="120000"/>
              </a:lnSpc>
              <a:buFont typeface="Wingdings" panose="05000000000000000000" pitchFamily="2" charset="2"/>
              <a:buChar char="l"/>
            </a:pPr>
            <a:r>
              <a:rPr lang="zh-CN" altLang="en-US" sz="2400">
                <a:solidFill>
                  <a:srgbClr val="333333"/>
                </a:solidFill>
                <a:latin typeface="Helvetica Neue"/>
              </a:rPr>
              <a:t>全称</a:t>
            </a:r>
            <a:r>
              <a:rPr lang="en-US" altLang="zh-CN" sz="2400" b="1">
                <a:solidFill>
                  <a:srgbClr val="333333"/>
                </a:solidFill>
                <a:latin typeface="Helvetica Neue"/>
              </a:rPr>
              <a:t>J</a:t>
            </a:r>
            <a:r>
              <a:rPr lang="en-US" altLang="zh-CN" sz="2400">
                <a:solidFill>
                  <a:srgbClr val="333333"/>
                </a:solidFill>
                <a:latin typeface="Helvetica Neue"/>
              </a:rPr>
              <a:t>ava</a:t>
            </a:r>
            <a:r>
              <a:rPr lang="en-US" altLang="zh-CN" sz="2400" b="1">
                <a:solidFill>
                  <a:srgbClr val="333333"/>
                </a:solidFill>
                <a:latin typeface="Helvetica Neue"/>
              </a:rPr>
              <a:t>S</a:t>
            </a:r>
            <a:r>
              <a:rPr lang="en-US" altLang="zh-CN" sz="2400">
                <a:solidFill>
                  <a:srgbClr val="333333"/>
                </a:solidFill>
                <a:latin typeface="Helvetica Neue"/>
              </a:rPr>
              <a:t>erver </a:t>
            </a:r>
            <a:r>
              <a:rPr lang="en-US" altLang="zh-CN" sz="2400" b="1">
                <a:solidFill>
                  <a:srgbClr val="333333"/>
                </a:solidFill>
                <a:latin typeface="Helvetica Neue"/>
              </a:rPr>
              <a:t>P</a:t>
            </a:r>
            <a:r>
              <a:rPr lang="en-US" altLang="zh-CN" sz="2400">
                <a:solidFill>
                  <a:srgbClr val="333333"/>
                </a:solidFill>
                <a:latin typeface="Helvetica Neue"/>
              </a:rPr>
              <a:t>ages,</a:t>
            </a:r>
            <a:r>
              <a:rPr lang="zh-CN" altLang="en-US" sz="2400"/>
              <a:t>是一种动态网页技术标准。</a:t>
            </a:r>
            <a:endParaRPr lang="en-US" altLang="zh-CN" sz="2400"/>
          </a:p>
          <a:p>
            <a:pPr algn="just">
              <a:lnSpc>
                <a:spcPct val="120000"/>
              </a:lnSpc>
              <a:buFont typeface="Wingdings" panose="05000000000000000000" pitchFamily="2" charset="2"/>
              <a:buChar char="l"/>
            </a:pPr>
            <a:r>
              <a:rPr lang="en-US" altLang="zh-CN" sz="2400"/>
              <a:t>JSP</a:t>
            </a:r>
            <a:r>
              <a:rPr lang="zh-CN" altLang="en-US" sz="2400"/>
              <a:t>部署于网络服务器上，可以响应客户端发送的请求，并根据请求内容动态地生成</a:t>
            </a:r>
            <a:r>
              <a:rPr lang="en-US" altLang="zh-CN" sz="2400"/>
              <a:t>HTML</a:t>
            </a:r>
            <a:r>
              <a:rPr lang="zh-CN" altLang="en-US" sz="2400"/>
              <a:t>、</a:t>
            </a:r>
            <a:r>
              <a:rPr lang="en-US" altLang="zh-CN" sz="2400"/>
              <a:t>XML</a:t>
            </a:r>
            <a:r>
              <a:rPr lang="zh-CN" altLang="en-US" sz="2400"/>
              <a:t>或其他格式文档的</a:t>
            </a:r>
            <a:r>
              <a:rPr lang="en-US" altLang="zh-CN" sz="2400"/>
              <a:t>Web</a:t>
            </a:r>
            <a:r>
              <a:rPr lang="zh-CN" altLang="en-US" sz="2400"/>
              <a:t>网页，然后返回给请求者。</a:t>
            </a:r>
            <a:endParaRPr lang="en-US" altLang="zh-CN" sz="2400"/>
          </a:p>
          <a:p>
            <a:pPr algn="just">
              <a:lnSpc>
                <a:spcPct val="120000"/>
              </a:lnSpc>
              <a:buFont typeface="Wingdings" panose="05000000000000000000" pitchFamily="2" charset="2"/>
              <a:buChar char="l"/>
            </a:pPr>
            <a:r>
              <a:rPr lang="en-US" altLang="zh-CN" sz="2400"/>
              <a:t>JSP</a:t>
            </a:r>
            <a:r>
              <a:rPr lang="zh-CN" altLang="en-US" sz="2400"/>
              <a:t>技术以</a:t>
            </a:r>
            <a:r>
              <a:rPr lang="en-US" altLang="zh-CN" sz="2400"/>
              <a:t>Java</a:t>
            </a:r>
            <a:r>
              <a:rPr lang="zh-CN" altLang="en-US" sz="2400"/>
              <a:t>语言作为脚本语言，为用户的</a:t>
            </a:r>
            <a:r>
              <a:rPr lang="en-US" altLang="zh-CN" sz="2400"/>
              <a:t>HTTP</a:t>
            </a:r>
            <a:r>
              <a:rPr lang="zh-CN" altLang="en-US" sz="2400"/>
              <a:t>请求提供服务，并能与服务器上的其它</a:t>
            </a:r>
            <a:r>
              <a:rPr lang="en-US" altLang="zh-CN" sz="2400"/>
              <a:t>Java</a:t>
            </a:r>
            <a:r>
              <a:rPr lang="zh-CN" altLang="en-US" sz="2400"/>
              <a:t>程序共同处理复杂的业务需求。</a:t>
            </a:r>
          </a:p>
        </p:txBody>
      </p:sp>
      <p:pic>
        <p:nvPicPr>
          <p:cNvPr id="50182" name="图片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68288" y="5160963"/>
            <a:ext cx="2733675"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3" name="图片 9"/>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238500" y="5160963"/>
            <a:ext cx="2881313" cy="153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4" name="图片 10"/>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388100" y="5168900"/>
            <a:ext cx="255905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1"/>
          <p:cNvSpPr>
            <a:spLocks noGrp="1"/>
          </p:cNvSpPr>
          <p:nvPr>
            <p:ph type="sldNum" sz="quarter" idx="4294967295"/>
          </p:nvPr>
        </p:nvSpPr>
        <p:spPr bwMode="auto">
          <a:xfrm>
            <a:off x="7042150" y="624363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073D95FA-0E31-4476-9C5B-657EB3C004E4}" type="slidenum">
              <a:rPr lang="en-US" altLang="zh-CN" sz="1400">
                <a:latin typeface="Tahoma" panose="020B0604030504040204" pitchFamily="34" charset="0"/>
              </a:rPr>
              <a:pPr eaLnBrk="1" hangingPunct="1"/>
              <a:t>31</a:t>
            </a:fld>
            <a:endParaRPr lang="en-US" altLang="zh-CN" sz="1400">
              <a:latin typeface="Tahoma" panose="020B0604030504040204" pitchFamily="34" charset="0"/>
            </a:endParaRPr>
          </a:p>
        </p:txBody>
      </p:sp>
      <p:sp>
        <p:nvSpPr>
          <p:cNvPr id="52227" name="矩形 2"/>
          <p:cNvSpPr>
            <a:spLocks noChangeArrowheads="1"/>
          </p:cNvSpPr>
          <p:nvPr/>
        </p:nvSpPr>
        <p:spPr bwMode="auto">
          <a:xfrm>
            <a:off x="582613" y="1028700"/>
            <a:ext cx="26558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sz="3200" b="1">
                <a:solidFill>
                  <a:srgbClr val="333333"/>
                </a:solidFill>
                <a:latin typeface="PingFang SC"/>
              </a:rPr>
              <a:t>动态页面技术</a:t>
            </a:r>
            <a:endParaRPr lang="zh-CN" altLang="en-US" sz="3200"/>
          </a:p>
        </p:txBody>
      </p:sp>
      <p:pic>
        <p:nvPicPr>
          <p:cNvPr id="5" name="图片 4"/>
          <p:cNvPicPr>
            <a:picLocks noChangeAspect="1"/>
          </p:cNvPicPr>
          <p:nvPr/>
        </p:nvPicPr>
        <p:blipFill rotWithShape="1">
          <a:blip r:embed="rId3"/>
          <a:srcRect l="21973" t="7560" r="22085" b="9281"/>
          <a:stretch/>
        </p:blipFill>
        <p:spPr>
          <a:xfrm>
            <a:off x="6084888" y="22225"/>
            <a:ext cx="3059112" cy="1590675"/>
          </a:xfrm>
          <a:prstGeom prst="rect">
            <a:avLst/>
          </a:prstGeom>
          <a:effectLst>
            <a:outerShdw blurRad="50800" dist="38100" dir="5400000" algn="t" rotWithShape="0">
              <a:prstClr val="black">
                <a:alpha val="40000"/>
              </a:prstClr>
            </a:outerShdw>
          </a:effectLst>
        </p:spPr>
      </p:pic>
      <p:sp>
        <p:nvSpPr>
          <p:cNvPr id="52229" name="矩形 5"/>
          <p:cNvSpPr>
            <a:spLocks noChangeArrowheads="1"/>
          </p:cNvSpPr>
          <p:nvPr/>
        </p:nvSpPr>
        <p:spPr bwMode="auto">
          <a:xfrm>
            <a:off x="368300" y="1795463"/>
            <a:ext cx="8551863" cy="363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nSpc>
                <a:spcPct val="120000"/>
              </a:lnSpc>
              <a:buFont typeface="Wingdings" panose="05000000000000000000" pitchFamily="2" charset="2"/>
              <a:buChar char="l"/>
            </a:pPr>
            <a:r>
              <a:rPr lang="en-US" altLang="zh-CN" sz="2400"/>
              <a:t>ASP</a:t>
            </a:r>
            <a:r>
              <a:rPr lang="zh-CN" altLang="en-US" sz="2400"/>
              <a:t>即</a:t>
            </a:r>
            <a:r>
              <a:rPr lang="en-US" altLang="zh-CN" sz="2400"/>
              <a:t>Active Server Pages</a:t>
            </a:r>
            <a:r>
              <a:rPr lang="zh-CN" altLang="en-US" sz="2400"/>
              <a:t>，是</a:t>
            </a:r>
            <a:r>
              <a:rPr lang="en-US" altLang="zh-CN" sz="2400"/>
              <a:t>Microsoft</a:t>
            </a:r>
            <a:r>
              <a:rPr lang="zh-CN" altLang="en-US" sz="2400"/>
              <a:t>公司开发的服务器端脚本环境，可用来创建动态交互式网页并建立强大的</a:t>
            </a:r>
            <a:r>
              <a:rPr lang="en-US" altLang="zh-CN" sz="2400"/>
              <a:t>web</a:t>
            </a:r>
            <a:r>
              <a:rPr lang="zh-CN" altLang="en-US" sz="2400"/>
              <a:t>应用程序。</a:t>
            </a:r>
            <a:endParaRPr lang="en-US" altLang="zh-CN" sz="2400"/>
          </a:p>
          <a:p>
            <a:pPr>
              <a:lnSpc>
                <a:spcPct val="120000"/>
              </a:lnSpc>
              <a:buFont typeface="Wingdings" panose="05000000000000000000" pitchFamily="2" charset="2"/>
              <a:buChar char="l"/>
            </a:pPr>
            <a:r>
              <a:rPr lang="zh-CN" altLang="en-US" sz="2400"/>
              <a:t>当服务器收到对</a:t>
            </a:r>
            <a:r>
              <a:rPr lang="en-US" altLang="zh-CN" sz="2400"/>
              <a:t>ASP</a:t>
            </a:r>
            <a:r>
              <a:rPr lang="zh-CN" altLang="en-US" sz="2400"/>
              <a:t>文件的请求时，</a:t>
            </a:r>
            <a:r>
              <a:rPr lang="en-US" altLang="zh-CN" sz="2400"/>
              <a:t>ASP</a:t>
            </a:r>
            <a:r>
              <a:rPr lang="zh-CN" altLang="en-US" sz="2400"/>
              <a:t>文件中的代码将被执行，并产生</a:t>
            </a:r>
            <a:r>
              <a:rPr lang="en-US" altLang="zh-CN" sz="2400"/>
              <a:t>HTML</a:t>
            </a:r>
            <a:r>
              <a:rPr lang="zh-CN" altLang="en-US" sz="2400"/>
              <a:t>等静态输出。</a:t>
            </a:r>
            <a:endParaRPr lang="en-US" altLang="zh-CN" sz="2400"/>
          </a:p>
          <a:p>
            <a:pPr>
              <a:lnSpc>
                <a:spcPct val="120000"/>
              </a:lnSpc>
              <a:buFont typeface="Wingdings" panose="05000000000000000000" pitchFamily="2" charset="2"/>
              <a:buChar char="l"/>
            </a:pPr>
            <a:r>
              <a:rPr lang="en-US" altLang="zh-CN" sz="2400">
                <a:solidFill>
                  <a:srgbClr val="333333"/>
                </a:solidFill>
                <a:latin typeface="Helvetica Neue"/>
              </a:rPr>
              <a:t>ASP.NET</a:t>
            </a:r>
            <a:r>
              <a:rPr lang="zh-CN" altLang="en-US" sz="2400">
                <a:solidFill>
                  <a:srgbClr val="333333"/>
                </a:solidFill>
                <a:latin typeface="Helvetica Neue"/>
              </a:rPr>
              <a:t>又称为</a:t>
            </a:r>
            <a:r>
              <a:rPr lang="en-US" altLang="zh-CN" sz="2400">
                <a:solidFill>
                  <a:srgbClr val="136EC2"/>
                </a:solidFill>
                <a:latin typeface="Helvetica Neue"/>
              </a:rPr>
              <a:t>ASP+</a:t>
            </a:r>
            <a:r>
              <a:rPr lang="zh-CN" altLang="en-US" sz="2400">
                <a:solidFill>
                  <a:srgbClr val="333333"/>
                </a:solidFill>
                <a:latin typeface="Helvetica Neue"/>
              </a:rPr>
              <a:t>，不仅仅是</a:t>
            </a:r>
            <a:r>
              <a:rPr lang="en-US" altLang="zh-CN" sz="2400">
                <a:solidFill>
                  <a:srgbClr val="333333"/>
                </a:solidFill>
                <a:latin typeface="Helvetica Neue"/>
              </a:rPr>
              <a:t>ASP</a:t>
            </a:r>
            <a:r>
              <a:rPr lang="zh-CN" altLang="en-US" sz="2400">
                <a:solidFill>
                  <a:srgbClr val="333333"/>
                </a:solidFill>
                <a:latin typeface="Helvetica Neue"/>
              </a:rPr>
              <a:t>的简单升级，而是微软公司推出的新一代脚本语言。</a:t>
            </a:r>
            <a:endParaRPr lang="en-US" altLang="zh-CN" sz="2400">
              <a:solidFill>
                <a:srgbClr val="333333"/>
              </a:solidFill>
              <a:latin typeface="Helvetica Neue"/>
            </a:endParaRPr>
          </a:p>
          <a:p>
            <a:pPr>
              <a:lnSpc>
                <a:spcPct val="120000"/>
              </a:lnSpc>
              <a:buFont typeface="Wingdings" panose="05000000000000000000" pitchFamily="2" charset="2"/>
              <a:buChar char="l"/>
            </a:pPr>
            <a:r>
              <a:rPr lang="zh-CN" altLang="en-US" sz="2400">
                <a:solidFill>
                  <a:srgbClr val="333333"/>
                </a:solidFill>
                <a:latin typeface="Helvetica Neue"/>
              </a:rPr>
              <a:t>开发语言为</a:t>
            </a:r>
            <a:r>
              <a:rPr lang="en-US" altLang="zh-CN" sz="2400">
                <a:solidFill>
                  <a:srgbClr val="333333"/>
                </a:solidFill>
                <a:latin typeface="Helvetica Neue"/>
              </a:rPr>
              <a:t>C#</a:t>
            </a:r>
            <a:r>
              <a:rPr lang="zh-CN" altLang="en-US" sz="2400">
                <a:solidFill>
                  <a:srgbClr val="333333"/>
                </a:solidFill>
                <a:latin typeface="Helvetica Neue"/>
              </a:rPr>
              <a:t>。</a:t>
            </a:r>
            <a:endParaRPr lang="zh-CN" altLang="en-US" sz="2400"/>
          </a:p>
        </p:txBody>
      </p:sp>
      <p:pic>
        <p:nvPicPr>
          <p:cNvPr id="52230" name="图片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08625" y="4678363"/>
            <a:ext cx="3279775" cy="217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1"/>
          <p:cNvSpPr>
            <a:spLocks noGrp="1"/>
          </p:cNvSpPr>
          <p:nvPr>
            <p:ph type="sldNum" sz="quarter" idx="4294967295"/>
          </p:nvPr>
        </p:nvSpPr>
        <p:spPr bwMode="auto">
          <a:xfrm>
            <a:off x="7042150" y="624363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9BD883F7-D9BB-46BE-8AF0-78AE645B7DF4}" type="slidenum">
              <a:rPr lang="en-US" altLang="zh-CN" sz="1400">
                <a:latin typeface="Tahoma" panose="020B0604030504040204" pitchFamily="34" charset="0"/>
              </a:rPr>
              <a:pPr eaLnBrk="1" hangingPunct="1"/>
              <a:t>32</a:t>
            </a:fld>
            <a:endParaRPr lang="en-US" altLang="zh-CN" sz="1400">
              <a:latin typeface="Tahoma" panose="020B0604030504040204" pitchFamily="34" charset="0"/>
            </a:endParaRPr>
          </a:p>
        </p:txBody>
      </p:sp>
      <p:sp>
        <p:nvSpPr>
          <p:cNvPr id="54275" name="矩形 2"/>
          <p:cNvSpPr>
            <a:spLocks noChangeArrowheads="1"/>
          </p:cNvSpPr>
          <p:nvPr/>
        </p:nvSpPr>
        <p:spPr bwMode="auto">
          <a:xfrm>
            <a:off x="582613" y="1028700"/>
            <a:ext cx="26558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sz="3200" b="1">
                <a:solidFill>
                  <a:srgbClr val="333333"/>
                </a:solidFill>
                <a:latin typeface="PingFang SC"/>
              </a:rPr>
              <a:t>动态页面技术</a:t>
            </a:r>
            <a:endParaRPr lang="zh-CN" altLang="en-US" sz="3200"/>
          </a:p>
        </p:txBody>
      </p:sp>
      <p:pic>
        <p:nvPicPr>
          <p:cNvPr id="4" name="图片 3"/>
          <p:cNvPicPr>
            <a:picLocks noChangeAspect="1"/>
          </p:cNvPicPr>
          <p:nvPr/>
        </p:nvPicPr>
        <p:blipFill>
          <a:blip r:embed="rId3"/>
          <a:stretch>
            <a:fillRect/>
          </a:stretch>
        </p:blipFill>
        <p:spPr>
          <a:xfrm>
            <a:off x="5354638" y="0"/>
            <a:ext cx="3789362" cy="1989138"/>
          </a:xfrm>
          <a:prstGeom prst="rect">
            <a:avLst/>
          </a:prstGeom>
          <a:effectLst>
            <a:outerShdw blurRad="50800" dist="38100" dir="5400000" algn="t" rotWithShape="0">
              <a:prstClr val="black">
                <a:alpha val="40000"/>
              </a:prstClr>
            </a:outerShdw>
          </a:effectLst>
        </p:spPr>
      </p:pic>
      <p:sp>
        <p:nvSpPr>
          <p:cNvPr id="54277" name="矩形 6"/>
          <p:cNvSpPr>
            <a:spLocks noChangeArrowheads="1"/>
          </p:cNvSpPr>
          <p:nvPr/>
        </p:nvSpPr>
        <p:spPr bwMode="auto">
          <a:xfrm>
            <a:off x="280988" y="2276475"/>
            <a:ext cx="8642350" cy="408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a:lnSpc>
                <a:spcPct val="120000"/>
              </a:lnSpc>
              <a:buFont typeface="Wingdings" panose="05000000000000000000" pitchFamily="2" charset="2"/>
              <a:buChar char="l"/>
            </a:pPr>
            <a:r>
              <a:rPr lang="en-US" altLang="zh-CN" sz="2400"/>
              <a:t>PHP</a:t>
            </a:r>
            <a:r>
              <a:rPr lang="zh-CN" altLang="en-US" sz="2400"/>
              <a:t>是一个拥有众多开发者的开源软件项目，最开始是</a:t>
            </a:r>
            <a:r>
              <a:rPr lang="en-US" altLang="zh-CN" sz="2400"/>
              <a:t>Personal Home Page</a:t>
            </a:r>
            <a:r>
              <a:rPr lang="zh-CN" altLang="en-US" sz="2400"/>
              <a:t>的缩写，已经正式更名为 </a:t>
            </a:r>
            <a:r>
              <a:rPr lang="en-US" altLang="zh-CN" sz="2400"/>
              <a:t>"PHP: Hypertext Preprocessor"</a:t>
            </a:r>
            <a:r>
              <a:rPr lang="zh-CN" altLang="en-US" sz="2400"/>
              <a:t>。即“超文本预处理器”，是在服务器端执行的脚本语言，尤其适用于</a:t>
            </a:r>
            <a:r>
              <a:rPr lang="en-US" altLang="zh-CN" sz="2400"/>
              <a:t>Web</a:t>
            </a:r>
            <a:r>
              <a:rPr lang="zh-CN" altLang="en-US" sz="2400"/>
              <a:t>开发并可嵌入</a:t>
            </a:r>
            <a:r>
              <a:rPr lang="en-US" altLang="zh-CN" sz="2400"/>
              <a:t>HTML</a:t>
            </a:r>
            <a:r>
              <a:rPr lang="zh-CN" altLang="en-US" sz="2400"/>
              <a:t>中。</a:t>
            </a:r>
            <a:endParaRPr lang="en-US" altLang="zh-CN" sz="2400"/>
          </a:p>
          <a:p>
            <a:pPr algn="just">
              <a:lnSpc>
                <a:spcPct val="120000"/>
              </a:lnSpc>
              <a:buFont typeface="Wingdings" panose="05000000000000000000" pitchFamily="2" charset="2"/>
              <a:buChar char="l"/>
            </a:pPr>
            <a:r>
              <a:rPr lang="en-US" altLang="zh-CN" sz="2400"/>
              <a:t>PHP</a:t>
            </a:r>
            <a:r>
              <a:rPr lang="zh-CN" altLang="en-US" sz="2400"/>
              <a:t>语法学习了</a:t>
            </a:r>
            <a:r>
              <a:rPr lang="en-US" altLang="zh-CN" sz="2400"/>
              <a:t>C</a:t>
            </a:r>
            <a:r>
              <a:rPr lang="zh-CN" altLang="en-US" sz="2400"/>
              <a:t>语言，吸纳</a:t>
            </a:r>
            <a:r>
              <a:rPr lang="en-US" altLang="zh-CN" sz="2400"/>
              <a:t>Java</a:t>
            </a:r>
            <a:r>
              <a:rPr lang="zh-CN" altLang="en-US" sz="2400"/>
              <a:t>和</a:t>
            </a:r>
            <a:r>
              <a:rPr lang="en-US" altLang="zh-CN" sz="2400"/>
              <a:t>Perl</a:t>
            </a:r>
            <a:r>
              <a:rPr lang="zh-CN" altLang="en-US" sz="2400"/>
              <a:t>多个语言的特色发展出自己的特色语法。</a:t>
            </a:r>
            <a:endParaRPr lang="en-US" altLang="zh-CN" sz="2400"/>
          </a:p>
          <a:p>
            <a:pPr algn="just">
              <a:lnSpc>
                <a:spcPct val="120000"/>
              </a:lnSpc>
              <a:buFont typeface="Wingdings" panose="05000000000000000000" pitchFamily="2" charset="2"/>
              <a:buChar char="l"/>
            </a:pPr>
            <a:r>
              <a:rPr lang="en-US" altLang="zh-CN" sz="2400"/>
              <a:t>PHP</a:t>
            </a:r>
            <a:r>
              <a:rPr lang="zh-CN" altLang="en-US" sz="2400"/>
              <a:t>相关的软件全部都是开源免费的，所以使用</a:t>
            </a:r>
            <a:r>
              <a:rPr lang="en-US" altLang="zh-CN" sz="2400"/>
              <a:t>PHP</a:t>
            </a:r>
            <a:r>
              <a:rPr lang="zh-CN" altLang="en-US" sz="2400"/>
              <a:t>可以节约大量的正版授权费用。</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1"/>
          <p:cNvSpPr>
            <a:spLocks noGrp="1"/>
          </p:cNvSpPr>
          <p:nvPr>
            <p:ph type="sldNum" sz="quarter" idx="4294967295"/>
          </p:nvPr>
        </p:nvSpPr>
        <p:spPr bwMode="auto">
          <a:xfrm>
            <a:off x="7042150" y="624363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85A5C35A-035D-4C9C-B4E8-4ADC2450EFC0}" type="slidenum">
              <a:rPr lang="en-US" altLang="zh-CN" sz="1400">
                <a:latin typeface="Tahoma" panose="020B0604030504040204" pitchFamily="34" charset="0"/>
              </a:rPr>
              <a:pPr eaLnBrk="1" hangingPunct="1"/>
              <a:t>33</a:t>
            </a:fld>
            <a:endParaRPr lang="en-US" altLang="zh-CN" sz="1400">
              <a:latin typeface="Tahoma" panose="020B0604030504040204" pitchFamily="34" charset="0"/>
            </a:endParaRPr>
          </a:p>
        </p:txBody>
      </p:sp>
      <p:sp>
        <p:nvSpPr>
          <p:cNvPr id="56323" name="矩形 2"/>
          <p:cNvSpPr>
            <a:spLocks noChangeArrowheads="1"/>
          </p:cNvSpPr>
          <p:nvPr/>
        </p:nvSpPr>
        <p:spPr bwMode="auto">
          <a:xfrm>
            <a:off x="476250" y="908050"/>
            <a:ext cx="410051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en-US" altLang="zh-CN" sz="3200" b="1">
                <a:solidFill>
                  <a:srgbClr val="333333"/>
                </a:solidFill>
                <a:latin typeface="PingFang SC"/>
              </a:rPr>
              <a:t>Web</a:t>
            </a:r>
            <a:r>
              <a:rPr lang="zh-CN" altLang="en-US" sz="3200" b="1">
                <a:solidFill>
                  <a:srgbClr val="333333"/>
                </a:solidFill>
                <a:latin typeface="PingFang SC"/>
              </a:rPr>
              <a:t>应用程序执行流程</a:t>
            </a:r>
            <a:endParaRPr lang="zh-CN" altLang="en-US" sz="3200"/>
          </a:p>
        </p:txBody>
      </p:sp>
      <p:sp>
        <p:nvSpPr>
          <p:cNvPr id="56324" name="矩形 3"/>
          <p:cNvSpPr>
            <a:spLocks noChangeArrowheads="1"/>
          </p:cNvSpPr>
          <p:nvPr/>
        </p:nvSpPr>
        <p:spPr bwMode="auto">
          <a:xfrm>
            <a:off x="468313" y="2133600"/>
            <a:ext cx="457200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en-US" altLang="zh-CN">
                <a:solidFill>
                  <a:srgbClr val="F33B45"/>
                </a:solidFill>
                <a:latin typeface="-apple-system"/>
              </a:rPr>
              <a:t>B/S</a:t>
            </a:r>
            <a:r>
              <a:rPr lang="zh-CN" altLang="en-US">
                <a:solidFill>
                  <a:srgbClr val="F33B45"/>
                </a:solidFill>
                <a:latin typeface="-apple-system"/>
              </a:rPr>
              <a:t>架构的全称为</a:t>
            </a:r>
            <a:r>
              <a:rPr lang="en-US" altLang="zh-CN">
                <a:solidFill>
                  <a:srgbClr val="F33B45"/>
                </a:solidFill>
                <a:latin typeface="-apple-system"/>
              </a:rPr>
              <a:t>Browser/Server</a:t>
            </a:r>
            <a:r>
              <a:rPr lang="zh-CN" altLang="en-US">
                <a:solidFill>
                  <a:srgbClr val="F33B45"/>
                </a:solidFill>
                <a:latin typeface="-apple-system"/>
              </a:rPr>
              <a:t>，即浏览器</a:t>
            </a:r>
            <a:r>
              <a:rPr lang="en-US" altLang="zh-CN">
                <a:solidFill>
                  <a:srgbClr val="F33B45"/>
                </a:solidFill>
                <a:latin typeface="-apple-system"/>
              </a:rPr>
              <a:t>/</a:t>
            </a:r>
            <a:r>
              <a:rPr lang="zh-CN" altLang="en-US">
                <a:solidFill>
                  <a:srgbClr val="F33B45"/>
                </a:solidFill>
                <a:latin typeface="-apple-system"/>
              </a:rPr>
              <a:t>服务器结构。</a:t>
            </a:r>
            <a:endParaRPr lang="zh-CN" altLang="en-US">
              <a:solidFill>
                <a:srgbClr val="4D4D4D"/>
              </a:solidFill>
              <a:latin typeface="-apple-system"/>
            </a:endParaRPr>
          </a:p>
          <a:p>
            <a:r>
              <a:rPr lang="en-US" altLang="zh-CN">
                <a:solidFill>
                  <a:srgbClr val="4D4D4D"/>
                </a:solidFill>
                <a:latin typeface="-apple-system"/>
              </a:rPr>
              <a:t>Browser</a:t>
            </a:r>
            <a:r>
              <a:rPr lang="zh-CN" altLang="en-US">
                <a:solidFill>
                  <a:srgbClr val="4D4D4D"/>
                </a:solidFill>
                <a:latin typeface="-apple-system"/>
              </a:rPr>
              <a:t>指的是</a:t>
            </a:r>
            <a:r>
              <a:rPr lang="en-US" altLang="zh-CN">
                <a:solidFill>
                  <a:srgbClr val="4D4D4D"/>
                </a:solidFill>
                <a:latin typeface="-apple-system"/>
              </a:rPr>
              <a:t>Web</a:t>
            </a:r>
            <a:r>
              <a:rPr lang="zh-CN" altLang="en-US">
                <a:solidFill>
                  <a:srgbClr val="4D4D4D"/>
                </a:solidFill>
                <a:latin typeface="-apple-system"/>
              </a:rPr>
              <a:t>浏览器</a:t>
            </a:r>
          </a:p>
        </p:txBody>
      </p:sp>
      <p:pic>
        <p:nvPicPr>
          <p:cNvPr id="56325" name="图片 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873250"/>
            <a:ext cx="9144000" cy="437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68313" y="765175"/>
            <a:ext cx="3887787" cy="839788"/>
          </a:xfrm>
        </p:spPr>
        <p:txBody>
          <a:bodyPr/>
          <a:lstStyle/>
          <a:p>
            <a:pPr eaLnBrk="1" hangingPunct="1"/>
            <a:r>
              <a:rPr lang="zh-CN" altLang="en-US" sz="3200" smtClean="0">
                <a:solidFill>
                  <a:srgbClr val="4B4B4B"/>
                </a:solidFill>
                <a:latin typeface="PingFang SC"/>
              </a:rPr>
              <a:t> </a:t>
            </a:r>
            <a:r>
              <a:rPr lang="en-US" altLang="zh-CN" sz="3200" b="1" smtClean="0">
                <a:solidFill>
                  <a:srgbClr val="FF0000"/>
                </a:solidFill>
                <a:latin typeface="PingFang SC"/>
              </a:rPr>
              <a:t>B/S</a:t>
            </a:r>
            <a:r>
              <a:rPr lang="zh-CN" altLang="en-US" sz="3200" b="1" smtClean="0">
                <a:solidFill>
                  <a:srgbClr val="FF0000"/>
                </a:solidFill>
                <a:latin typeface="PingFang SC"/>
              </a:rPr>
              <a:t>架构的优点</a:t>
            </a:r>
            <a:endParaRPr lang="zh-CN" altLang="en-US" sz="3200" smtClean="0">
              <a:solidFill>
                <a:srgbClr val="4B4B4B"/>
              </a:solidFill>
              <a:latin typeface="PingFang SC"/>
            </a:endParaRPr>
          </a:p>
        </p:txBody>
      </p:sp>
      <p:sp>
        <p:nvSpPr>
          <p:cNvPr id="58371" name="灯片编号占位符 1"/>
          <p:cNvSpPr>
            <a:spLocks noGrp="1"/>
          </p:cNvSpPr>
          <p:nvPr>
            <p:ph type="sldNum" sz="quarter" idx="4294967295"/>
          </p:nvPr>
        </p:nvSpPr>
        <p:spPr bwMode="auto">
          <a:xfrm>
            <a:off x="7042150" y="624363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D9C72FFE-BCF7-42B9-8824-0E1B1939F3C0}" type="slidenum">
              <a:rPr lang="en-US" altLang="zh-CN" sz="1400">
                <a:latin typeface="Tahoma" panose="020B0604030504040204" pitchFamily="34" charset="0"/>
              </a:rPr>
              <a:pPr eaLnBrk="1" hangingPunct="1"/>
              <a:t>34</a:t>
            </a:fld>
            <a:endParaRPr lang="en-US" altLang="zh-CN" sz="1400">
              <a:latin typeface="Tahoma" panose="020B0604030504040204" pitchFamily="34" charset="0"/>
            </a:endParaRPr>
          </a:p>
        </p:txBody>
      </p:sp>
      <p:sp>
        <p:nvSpPr>
          <p:cNvPr id="58372" name="矩形 8"/>
          <p:cNvSpPr>
            <a:spLocks noChangeArrowheads="1"/>
          </p:cNvSpPr>
          <p:nvPr/>
        </p:nvSpPr>
        <p:spPr bwMode="auto">
          <a:xfrm>
            <a:off x="395288" y="1916113"/>
            <a:ext cx="8551862" cy="230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nSpc>
                <a:spcPct val="120000"/>
              </a:lnSpc>
            </a:pPr>
            <a:r>
              <a:rPr lang="en-US" altLang="zh-CN" sz="2400">
                <a:solidFill>
                  <a:srgbClr val="4B4B4B"/>
                </a:solidFill>
                <a:latin typeface="PingFang SC"/>
              </a:rPr>
              <a:t>1</a:t>
            </a:r>
            <a:r>
              <a:rPr lang="zh-CN" altLang="en-US" sz="2400">
                <a:solidFill>
                  <a:srgbClr val="4B4B4B"/>
                </a:solidFill>
                <a:latin typeface="PingFang SC"/>
              </a:rPr>
              <a:t>、客户端无需安装，有</a:t>
            </a:r>
            <a:r>
              <a:rPr lang="en-US" altLang="zh-CN" sz="2400">
                <a:solidFill>
                  <a:srgbClr val="4B4B4B"/>
                </a:solidFill>
                <a:latin typeface="PingFang SC"/>
              </a:rPr>
              <a:t>Web</a:t>
            </a:r>
            <a:r>
              <a:rPr lang="zh-CN" altLang="en-US" sz="2400">
                <a:solidFill>
                  <a:srgbClr val="4B4B4B"/>
                </a:solidFill>
                <a:latin typeface="PingFang SC"/>
              </a:rPr>
              <a:t>浏览器即可。</a:t>
            </a:r>
            <a:r>
              <a:rPr lang="zh-CN" altLang="en-US" sz="2400" i="1">
                <a:solidFill>
                  <a:srgbClr val="4B4B4B"/>
                </a:solidFill>
                <a:latin typeface="PingFang SC"/>
              </a:rPr>
              <a:t>　</a:t>
            </a:r>
            <a:endParaRPr lang="en-US" altLang="zh-CN" sz="2400" i="1">
              <a:solidFill>
                <a:srgbClr val="4B4B4B"/>
              </a:solidFill>
              <a:latin typeface="PingFang SC"/>
            </a:endParaRPr>
          </a:p>
          <a:p>
            <a:pPr>
              <a:lnSpc>
                <a:spcPct val="120000"/>
              </a:lnSpc>
            </a:pPr>
            <a:r>
              <a:rPr lang="en-US" altLang="zh-CN" sz="2400">
                <a:solidFill>
                  <a:srgbClr val="4B4B4B"/>
                </a:solidFill>
                <a:latin typeface="PingFang SC"/>
              </a:rPr>
              <a:t>2</a:t>
            </a:r>
            <a:r>
              <a:rPr lang="zh-CN" altLang="en-US" sz="2400">
                <a:solidFill>
                  <a:srgbClr val="4B4B4B"/>
                </a:solidFill>
                <a:latin typeface="PingFang SC"/>
              </a:rPr>
              <a:t>、</a:t>
            </a:r>
            <a:r>
              <a:rPr lang="en-US" altLang="zh-CN" sz="2400">
                <a:solidFill>
                  <a:srgbClr val="4B4B4B"/>
                </a:solidFill>
                <a:latin typeface="PingFang SC"/>
              </a:rPr>
              <a:t>BS</a:t>
            </a:r>
            <a:r>
              <a:rPr lang="zh-CN" altLang="en-US" sz="2400">
                <a:solidFill>
                  <a:srgbClr val="4B4B4B"/>
                </a:solidFill>
                <a:latin typeface="PingFang SC"/>
              </a:rPr>
              <a:t>架构可以直接放在广域网上，通过一定的权限控制实现多客户访问的目的，交互性较强。</a:t>
            </a:r>
            <a:br>
              <a:rPr lang="zh-CN" altLang="en-US" sz="2400">
                <a:solidFill>
                  <a:srgbClr val="4B4B4B"/>
                </a:solidFill>
                <a:latin typeface="PingFang SC"/>
              </a:rPr>
            </a:br>
            <a:r>
              <a:rPr lang="en-US" altLang="zh-CN" sz="2400">
                <a:solidFill>
                  <a:srgbClr val="4B4B4B"/>
                </a:solidFill>
                <a:latin typeface="PingFang SC"/>
              </a:rPr>
              <a:t>3</a:t>
            </a:r>
            <a:r>
              <a:rPr lang="zh-CN" altLang="en-US" sz="2400">
                <a:solidFill>
                  <a:srgbClr val="4B4B4B"/>
                </a:solidFill>
                <a:latin typeface="PingFang SC"/>
              </a:rPr>
              <a:t>、</a:t>
            </a:r>
            <a:r>
              <a:rPr lang="en-US" altLang="zh-CN" sz="2400">
                <a:solidFill>
                  <a:srgbClr val="4B4B4B"/>
                </a:solidFill>
                <a:latin typeface="PingFang SC"/>
              </a:rPr>
              <a:t>BS</a:t>
            </a:r>
            <a:r>
              <a:rPr lang="zh-CN" altLang="en-US" sz="2400">
                <a:solidFill>
                  <a:srgbClr val="4B4B4B"/>
                </a:solidFill>
                <a:latin typeface="PingFang SC"/>
              </a:rPr>
              <a:t>架构无需升级多个客户端，升级服务器即可。可以随时更新版本，而无需用户重新下载。</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66738" y="765175"/>
            <a:ext cx="8001000" cy="817563"/>
          </a:xfrm>
        </p:spPr>
        <p:txBody>
          <a:bodyPr/>
          <a:lstStyle/>
          <a:p>
            <a:pPr eaLnBrk="1" hangingPunct="1"/>
            <a:r>
              <a:rPr lang="en-US" altLang="zh-CN" sz="3000" b="1" smtClean="0">
                <a:solidFill>
                  <a:srgbClr val="FF0000"/>
                </a:solidFill>
                <a:ea typeface="楷体_GB2312" pitchFamily="49" charset="-122"/>
              </a:rPr>
              <a:t>WWW</a:t>
            </a:r>
            <a:r>
              <a:rPr lang="zh-CN" altLang="en-US" sz="3000" b="1" smtClean="0">
                <a:solidFill>
                  <a:srgbClr val="FF0000"/>
                </a:solidFill>
                <a:ea typeface="楷体_GB2312" pitchFamily="49" charset="-122"/>
              </a:rPr>
              <a:t>中的信息描述 </a:t>
            </a:r>
            <a:r>
              <a:rPr lang="en-US" altLang="zh-CN" sz="3000" b="1" smtClean="0">
                <a:solidFill>
                  <a:srgbClr val="FF0000"/>
                </a:solidFill>
                <a:ea typeface="楷体_GB2312" pitchFamily="49" charset="-122"/>
              </a:rPr>
              <a:t>- </a:t>
            </a:r>
            <a:r>
              <a:rPr lang="zh-CN" altLang="en-US" sz="3000" b="1" smtClean="0">
                <a:solidFill>
                  <a:srgbClr val="FF0000"/>
                </a:solidFill>
                <a:ea typeface="楷体_GB2312" pitchFamily="49" charset="-122"/>
              </a:rPr>
              <a:t>超媒体与超文本</a:t>
            </a:r>
          </a:p>
        </p:txBody>
      </p:sp>
      <p:sp>
        <p:nvSpPr>
          <p:cNvPr id="9219" name="Rectangle 3"/>
          <p:cNvSpPr>
            <a:spLocks noGrp="1" noChangeArrowheads="1"/>
          </p:cNvSpPr>
          <p:nvPr>
            <p:ph idx="1"/>
          </p:nvPr>
        </p:nvSpPr>
        <p:spPr>
          <a:xfrm>
            <a:off x="566738" y="1825625"/>
            <a:ext cx="8001000" cy="1493838"/>
          </a:xfrm>
        </p:spPr>
        <p:txBody>
          <a:bodyPr/>
          <a:lstStyle/>
          <a:p>
            <a:pPr eaLnBrk="1" hangingPunct="1"/>
            <a:r>
              <a:rPr lang="zh-CN" altLang="en-US" sz="2400" b="1" smtClean="0">
                <a:ea typeface="楷体_GB2312" pitchFamily="49" charset="-122"/>
              </a:rPr>
              <a:t>万维网是分布式超媒体</a:t>
            </a:r>
            <a:r>
              <a:rPr lang="en-US" altLang="zh-CN" sz="2400" b="1" smtClean="0">
                <a:ea typeface="楷体_GB2312" pitchFamily="49" charset="-122"/>
              </a:rPr>
              <a:t>(hypermedia)</a:t>
            </a:r>
            <a:r>
              <a:rPr lang="zh-CN" altLang="en-US" sz="2400" b="1" smtClean="0">
                <a:ea typeface="楷体_GB2312" pitchFamily="49" charset="-122"/>
              </a:rPr>
              <a:t>系统，它是超文本</a:t>
            </a:r>
            <a:r>
              <a:rPr lang="en-US" altLang="zh-CN" sz="2400" b="1" smtClean="0">
                <a:ea typeface="楷体_GB2312" pitchFamily="49" charset="-122"/>
              </a:rPr>
              <a:t>(hypertext)</a:t>
            </a:r>
            <a:r>
              <a:rPr lang="zh-CN" altLang="en-US" sz="2400" b="1" smtClean="0">
                <a:ea typeface="楷体_GB2312" pitchFamily="49" charset="-122"/>
              </a:rPr>
              <a:t>系统的扩充。</a:t>
            </a:r>
          </a:p>
          <a:p>
            <a:pPr eaLnBrk="1" hangingPunct="1"/>
            <a:r>
              <a:rPr lang="zh-CN" altLang="en-US" sz="2400" b="1" smtClean="0">
                <a:ea typeface="楷体_GB2312" pitchFamily="49" charset="-122"/>
              </a:rPr>
              <a:t>一个超文本由多个信息源链接成。利用一个链接可使用户找到另一个文档。这些文档可以位于世界上任何一个接在因特网上的超文本系统中。超文本是万维网的基础。</a:t>
            </a:r>
          </a:p>
          <a:p>
            <a:pPr eaLnBrk="1" hangingPunct="1"/>
            <a:r>
              <a:rPr lang="zh-CN" altLang="en-US" sz="2400" b="1" smtClean="0">
                <a:ea typeface="楷体_GB2312" pitchFamily="49" charset="-122"/>
              </a:rPr>
              <a:t>超媒体与超文本的区别是文档内容不同。超文本文档仅包含文本信息，而超媒体文档还包含其他表示方式的信息，如图形、图像、声音、动画，甚至活动视频图像。</a:t>
            </a:r>
            <a:endParaRPr lang="en-US" altLang="zh-CN" sz="2400" b="1" smtClean="0">
              <a:ea typeface="楷体_GB2312" pitchFamily="49" charset="-122"/>
            </a:endParaRPr>
          </a:p>
          <a:p>
            <a:pPr eaLnBrk="1" hangingPunct="1"/>
            <a:r>
              <a:rPr lang="zh-CN" altLang="en-US" sz="2400" b="1" smtClean="0">
                <a:solidFill>
                  <a:srgbClr val="FF0000"/>
                </a:solidFill>
                <a:ea typeface="楷体_GB2312" pitchFamily="49" charset="-122"/>
              </a:rPr>
              <a:t>通过</a:t>
            </a:r>
            <a:r>
              <a:rPr lang="en-US" altLang="zh-CN" sz="2400" b="1" smtClean="0">
                <a:solidFill>
                  <a:srgbClr val="FF0000"/>
                </a:solidFill>
                <a:ea typeface="楷体_GB2312" pitchFamily="49" charset="-122"/>
              </a:rPr>
              <a:t>HTML</a:t>
            </a:r>
            <a:r>
              <a:rPr lang="zh-CN" altLang="en-US" sz="2400" b="1" smtClean="0">
                <a:solidFill>
                  <a:srgbClr val="FF0000"/>
                </a:solidFill>
                <a:ea typeface="楷体_GB2312" pitchFamily="49" charset="-122"/>
              </a:rPr>
              <a:t>（超文本标记语言）描述超媒体和超文本。</a:t>
            </a:r>
          </a:p>
        </p:txBody>
      </p:sp>
      <p:sp>
        <p:nvSpPr>
          <p:cNvPr id="9220" name="灯片编号占位符 5"/>
          <p:cNvSpPr>
            <a:spLocks noGrp="1"/>
          </p:cNvSpPr>
          <p:nvPr>
            <p:ph type="sldNum" sz="quarter" idx="4294967295"/>
          </p:nvPr>
        </p:nvSpPr>
        <p:spPr bwMode="auto">
          <a:xfrm>
            <a:off x="7162800" y="6245225"/>
            <a:ext cx="19812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759F0531-0BDD-489C-A035-F27126BF9E94}" type="slidenum">
              <a:rPr lang="zh-CN" altLang="en-US" sz="1200"/>
              <a:pPr>
                <a:spcBef>
                  <a:spcPct val="0"/>
                </a:spcBef>
                <a:buClrTx/>
                <a:buFontTx/>
                <a:buNone/>
              </a:pPr>
              <a:t>4</a:t>
            </a:fld>
            <a:endParaRPr lang="en-US" altLang="zh-CN" sz="1200"/>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566738" y="765175"/>
            <a:ext cx="8001000" cy="817563"/>
          </a:xfrm>
        </p:spPr>
        <p:txBody>
          <a:bodyPr/>
          <a:lstStyle/>
          <a:p>
            <a:pPr eaLnBrk="1" hangingPunct="1"/>
            <a:r>
              <a:rPr lang="en-US" altLang="zh-CN" sz="3000" b="1" smtClean="0">
                <a:solidFill>
                  <a:srgbClr val="FF0000"/>
                </a:solidFill>
                <a:ea typeface="楷体_GB2312" pitchFamily="49" charset="-122"/>
              </a:rPr>
              <a:t>WWW</a:t>
            </a:r>
            <a:r>
              <a:rPr lang="zh-CN" altLang="en-US" sz="3000" b="1" smtClean="0">
                <a:solidFill>
                  <a:srgbClr val="FF0000"/>
                </a:solidFill>
                <a:ea typeface="楷体_GB2312" pitchFamily="49" charset="-122"/>
              </a:rPr>
              <a:t>中的信息描述 </a:t>
            </a:r>
            <a:r>
              <a:rPr lang="en-US" altLang="zh-CN" sz="3000" b="1" smtClean="0">
                <a:solidFill>
                  <a:srgbClr val="FF0000"/>
                </a:solidFill>
                <a:ea typeface="楷体_GB2312" pitchFamily="49" charset="-122"/>
              </a:rPr>
              <a:t>- </a:t>
            </a:r>
            <a:r>
              <a:rPr lang="zh-CN" altLang="en-US" sz="3000" b="1" smtClean="0">
                <a:solidFill>
                  <a:srgbClr val="FF0000"/>
                </a:solidFill>
                <a:ea typeface="楷体_GB2312" pitchFamily="49" charset="-122"/>
              </a:rPr>
              <a:t>超媒体与超文本</a:t>
            </a:r>
          </a:p>
        </p:txBody>
      </p:sp>
      <p:sp>
        <p:nvSpPr>
          <p:cNvPr id="10243" name="Rectangle 3"/>
          <p:cNvSpPr>
            <a:spLocks noGrp="1" noChangeArrowheads="1"/>
          </p:cNvSpPr>
          <p:nvPr>
            <p:ph idx="1"/>
          </p:nvPr>
        </p:nvSpPr>
        <p:spPr>
          <a:xfrm>
            <a:off x="566738" y="1825625"/>
            <a:ext cx="8001000" cy="1493838"/>
          </a:xfrm>
        </p:spPr>
        <p:txBody>
          <a:bodyPr/>
          <a:lstStyle/>
          <a:p>
            <a:pPr eaLnBrk="1" hangingPunct="1"/>
            <a:r>
              <a:rPr lang="zh-CN" altLang="en-US" sz="2400" b="1" smtClean="0">
                <a:ea typeface="楷体_GB2312" pitchFamily="49" charset="-122"/>
              </a:rPr>
              <a:t>万维网是分布式超媒体</a:t>
            </a:r>
            <a:r>
              <a:rPr lang="en-US" altLang="zh-CN" sz="2400" b="1" smtClean="0">
                <a:ea typeface="楷体_GB2312" pitchFamily="49" charset="-122"/>
              </a:rPr>
              <a:t>(hypermedia)</a:t>
            </a:r>
            <a:r>
              <a:rPr lang="zh-CN" altLang="en-US" sz="2400" b="1" smtClean="0">
                <a:ea typeface="楷体_GB2312" pitchFamily="49" charset="-122"/>
              </a:rPr>
              <a:t>系统，它是超文本</a:t>
            </a:r>
            <a:r>
              <a:rPr lang="en-US" altLang="zh-CN" sz="2400" b="1" smtClean="0">
                <a:ea typeface="楷体_GB2312" pitchFamily="49" charset="-122"/>
              </a:rPr>
              <a:t>(hypertext)</a:t>
            </a:r>
            <a:r>
              <a:rPr lang="zh-CN" altLang="en-US" sz="2400" b="1" smtClean="0">
                <a:ea typeface="楷体_GB2312" pitchFamily="49" charset="-122"/>
              </a:rPr>
              <a:t>系统的扩充。</a:t>
            </a:r>
          </a:p>
          <a:p>
            <a:pPr eaLnBrk="1" hangingPunct="1"/>
            <a:r>
              <a:rPr lang="zh-CN" altLang="en-US" sz="2400" b="1" smtClean="0">
                <a:ea typeface="楷体_GB2312" pitchFamily="49" charset="-122"/>
              </a:rPr>
              <a:t>一个超文本由多个信息源链接成。利用一个链接可使用户找到另一个文档。这些文档可以位于世界上任何一个接在因特网上的超文本系统中。超文本是万维网的基础。</a:t>
            </a:r>
          </a:p>
          <a:p>
            <a:pPr eaLnBrk="1" hangingPunct="1"/>
            <a:r>
              <a:rPr lang="zh-CN" altLang="en-US" sz="2400" b="1" smtClean="0">
                <a:ea typeface="楷体_GB2312" pitchFamily="49" charset="-122"/>
              </a:rPr>
              <a:t>超媒体与超文本的区别是文档内容不同。超文本文档仅包含文本信息，而超媒体文档还包含其他表示方式的信息，如图形、图像、声音、动画，甚至活动视频图像。</a:t>
            </a:r>
            <a:endParaRPr lang="en-US" altLang="zh-CN" sz="2400" b="1" smtClean="0">
              <a:ea typeface="楷体_GB2312" pitchFamily="49" charset="-122"/>
            </a:endParaRPr>
          </a:p>
          <a:p>
            <a:pPr eaLnBrk="1" hangingPunct="1"/>
            <a:r>
              <a:rPr lang="zh-CN" altLang="en-US" sz="2400" b="1" smtClean="0">
                <a:solidFill>
                  <a:srgbClr val="FF0000"/>
                </a:solidFill>
                <a:ea typeface="楷体_GB2312" pitchFamily="49" charset="-122"/>
              </a:rPr>
              <a:t>通过</a:t>
            </a:r>
            <a:r>
              <a:rPr lang="en-US" altLang="zh-CN" sz="2400" b="1" smtClean="0">
                <a:solidFill>
                  <a:srgbClr val="FF0000"/>
                </a:solidFill>
                <a:ea typeface="楷体_GB2312" pitchFamily="49" charset="-122"/>
              </a:rPr>
              <a:t>HTML</a:t>
            </a:r>
            <a:r>
              <a:rPr lang="zh-CN" altLang="en-US" sz="2400" b="1" smtClean="0">
                <a:solidFill>
                  <a:srgbClr val="FF0000"/>
                </a:solidFill>
                <a:ea typeface="楷体_GB2312" pitchFamily="49" charset="-122"/>
              </a:rPr>
              <a:t>（超文本标记语言）描述超媒体和超文本。</a:t>
            </a:r>
          </a:p>
        </p:txBody>
      </p:sp>
      <p:sp>
        <p:nvSpPr>
          <p:cNvPr id="10244" name="灯片编号占位符 5"/>
          <p:cNvSpPr>
            <a:spLocks noGrp="1"/>
          </p:cNvSpPr>
          <p:nvPr>
            <p:ph type="sldNum" sz="quarter" idx="4294967295"/>
          </p:nvPr>
        </p:nvSpPr>
        <p:spPr bwMode="auto">
          <a:xfrm>
            <a:off x="7162800" y="6245225"/>
            <a:ext cx="19812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9E61C50F-4088-4BF0-AA5C-9B076A90E742}" type="slidenum">
              <a:rPr lang="zh-CN" altLang="en-US" sz="1200"/>
              <a:pPr>
                <a:spcBef>
                  <a:spcPct val="0"/>
                </a:spcBef>
                <a:buClrTx/>
                <a:buFontTx/>
                <a:buNone/>
              </a:pPr>
              <a:t>5</a:t>
            </a:fld>
            <a:endParaRPr lang="en-US" altLang="zh-CN" sz="1200"/>
          </a:p>
        </p:txBody>
      </p:sp>
      <p:pic>
        <p:nvPicPr>
          <p:cNvPr id="10245"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7950" y="1698625"/>
            <a:ext cx="8856663" cy="478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539750" y="836613"/>
            <a:ext cx="7210425" cy="757237"/>
          </a:xfrm>
        </p:spPr>
        <p:txBody>
          <a:bodyPr/>
          <a:lstStyle/>
          <a:p>
            <a:pPr eaLnBrk="1" hangingPunct="1"/>
            <a:r>
              <a:rPr lang="zh-CN" altLang="en-US" sz="3000" b="1" smtClean="0">
                <a:solidFill>
                  <a:srgbClr val="FF0000"/>
                </a:solidFill>
                <a:latin typeface="黑体" panose="02010609060101010101" pitchFamily="49" charset="-122"/>
                <a:ea typeface="黑体" panose="02010609060101010101" pitchFamily="49" charset="-122"/>
              </a:rPr>
              <a:t>万维网必须解决的问题</a:t>
            </a:r>
            <a:r>
              <a:rPr lang="zh-CN" altLang="en-US" b="1" smtClean="0">
                <a:solidFill>
                  <a:srgbClr val="FF0000"/>
                </a:solidFill>
                <a:latin typeface="黑体" panose="02010609060101010101" pitchFamily="49" charset="-122"/>
                <a:ea typeface="黑体" panose="02010609060101010101" pitchFamily="49" charset="-122"/>
              </a:rPr>
              <a:t> </a:t>
            </a:r>
          </a:p>
        </p:txBody>
      </p:sp>
      <p:sp>
        <p:nvSpPr>
          <p:cNvPr id="11267" name="灯片编号占位符 5"/>
          <p:cNvSpPr>
            <a:spLocks noGrp="1"/>
          </p:cNvSpPr>
          <p:nvPr>
            <p:ph type="sldNum" sz="quarter" idx="4294967295"/>
          </p:nvPr>
        </p:nvSpPr>
        <p:spPr bwMode="auto">
          <a:xfrm>
            <a:off x="7162800" y="6245225"/>
            <a:ext cx="19812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BA878CE2-5718-488F-9CF1-791F2D8DA4C2}" type="slidenum">
              <a:rPr lang="zh-CN" altLang="en-US" sz="1200"/>
              <a:pPr>
                <a:spcBef>
                  <a:spcPct val="0"/>
                </a:spcBef>
                <a:buClrTx/>
                <a:buFontTx/>
                <a:buNone/>
              </a:pPr>
              <a:t>6</a:t>
            </a:fld>
            <a:endParaRPr lang="en-US" altLang="zh-CN" sz="1200"/>
          </a:p>
        </p:txBody>
      </p:sp>
      <p:sp>
        <p:nvSpPr>
          <p:cNvPr id="5" name="Rectangle 3"/>
          <p:cNvSpPr txBox="1">
            <a:spLocks noChangeArrowheads="1"/>
          </p:cNvSpPr>
          <p:nvPr/>
        </p:nvSpPr>
        <p:spPr bwMode="auto">
          <a:xfrm>
            <a:off x="400050" y="1916113"/>
            <a:ext cx="8420100" cy="2017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algn="just" eaLnBrk="1" hangingPunct="1">
              <a:buFont typeface="Wingdings" panose="05000000000000000000" pitchFamily="2" charset="2"/>
              <a:buNone/>
              <a:defRPr/>
            </a:pPr>
            <a:r>
              <a:rPr lang="en-US" altLang="zh-CN" sz="2800" b="1" kern="0" dirty="0" smtClean="0">
                <a:solidFill>
                  <a:srgbClr val="000099"/>
                </a:solidFill>
                <a:ea typeface="楷体_GB2312" pitchFamily="49" charset="-122"/>
              </a:rPr>
              <a:t>(1) </a:t>
            </a:r>
            <a:r>
              <a:rPr lang="zh-CN" altLang="en-US" sz="2800" b="1" kern="0" dirty="0" smtClean="0">
                <a:solidFill>
                  <a:srgbClr val="000099"/>
                </a:solidFill>
                <a:ea typeface="楷体_GB2312" pitchFamily="49" charset="-122"/>
              </a:rPr>
              <a:t>怎样使各种万维网文档都能在因特网上的各种计算机上显示出来，同时使用户清楚地知道在什么地方存在着超链？</a:t>
            </a:r>
          </a:p>
          <a:p>
            <a:pPr eaLnBrk="1" hangingPunct="1">
              <a:defRPr/>
            </a:pPr>
            <a:r>
              <a:rPr lang="zh-CN" altLang="en-US" sz="2800" b="1" kern="0" dirty="0" smtClean="0">
                <a:ea typeface="楷体_GB2312" pitchFamily="49" charset="-122"/>
              </a:rPr>
              <a:t>统一使用</a:t>
            </a:r>
            <a:r>
              <a:rPr lang="en-US" altLang="zh-CN" sz="2800" b="1" kern="0" dirty="0" smtClean="0">
                <a:ea typeface="楷体_GB2312" pitchFamily="49" charset="-122"/>
              </a:rPr>
              <a:t>HTML</a:t>
            </a:r>
            <a:r>
              <a:rPr lang="zh-CN" altLang="en-US" sz="2800" b="1" kern="0" dirty="0" smtClean="0">
                <a:ea typeface="楷体_GB2312" pitchFamily="49" charset="-122"/>
              </a:rPr>
              <a:t>语言描述</a:t>
            </a:r>
            <a:r>
              <a:rPr lang="en-US" altLang="zh-CN" sz="2800" b="1" kern="0" dirty="0" smtClean="0">
                <a:ea typeface="楷体_GB2312" pitchFamily="49" charset="-122"/>
              </a:rPr>
              <a:t>Web</a:t>
            </a:r>
            <a:r>
              <a:rPr lang="zh-CN" altLang="en-US" sz="2800" b="1" kern="0" dirty="0" smtClean="0">
                <a:ea typeface="楷体_GB2312" pitchFamily="49" charset="-122"/>
              </a:rPr>
              <a:t>页面。 </a:t>
            </a:r>
          </a:p>
          <a:p>
            <a:pPr algn="just" eaLnBrk="1" hangingPunct="1">
              <a:buFont typeface="Wingdings" panose="05000000000000000000" pitchFamily="2" charset="2"/>
              <a:buNone/>
              <a:defRPr/>
            </a:pPr>
            <a:endParaRPr lang="zh-CN" altLang="en-US" sz="2400" b="1" kern="0" dirty="0" smtClean="0">
              <a:ea typeface="楷体_GB2312" pitchFamily="49" charset="-122"/>
            </a:endParaRPr>
          </a:p>
        </p:txBody>
      </p:sp>
      <p:pic>
        <p:nvPicPr>
          <p:cNvPr id="11269"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48263" y="5084763"/>
            <a:ext cx="3803650" cy="152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4294967295"/>
          </p:nvPr>
        </p:nvSpPr>
        <p:spPr bwMode="auto">
          <a:xfrm>
            <a:off x="7162800" y="6245225"/>
            <a:ext cx="19812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8F0FA4CB-DB69-42C5-A8D7-92A8A92EC1CF}" type="slidenum">
              <a:rPr lang="zh-CN" altLang="en-US" sz="1200"/>
              <a:pPr>
                <a:spcBef>
                  <a:spcPct val="0"/>
                </a:spcBef>
                <a:buClrTx/>
                <a:buFontTx/>
                <a:buNone/>
              </a:pPr>
              <a:t>7</a:t>
            </a:fld>
            <a:endParaRPr lang="en-US" altLang="zh-CN" sz="1200"/>
          </a:p>
        </p:txBody>
      </p:sp>
      <p:sp>
        <p:nvSpPr>
          <p:cNvPr id="5" name="Rectangle 3"/>
          <p:cNvSpPr txBox="1">
            <a:spLocks noChangeArrowheads="1"/>
          </p:cNvSpPr>
          <p:nvPr/>
        </p:nvSpPr>
        <p:spPr bwMode="auto">
          <a:xfrm>
            <a:off x="323850" y="1628775"/>
            <a:ext cx="8820150" cy="432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eaLnBrk="1" hangingPunct="1">
              <a:buFont typeface="Wingdings" panose="05000000000000000000" pitchFamily="2" charset="2"/>
              <a:buNone/>
              <a:defRPr/>
            </a:pPr>
            <a:r>
              <a:rPr lang="en-US" altLang="zh-CN" sz="2800" b="1" kern="0" dirty="0" smtClean="0">
                <a:solidFill>
                  <a:srgbClr val="000099"/>
                </a:solidFill>
                <a:ea typeface="楷体_GB2312" pitchFamily="49" charset="-122"/>
              </a:rPr>
              <a:t>(2) </a:t>
            </a:r>
            <a:r>
              <a:rPr lang="zh-CN" altLang="en-US" sz="2800" b="1" kern="0" dirty="0" smtClean="0">
                <a:solidFill>
                  <a:srgbClr val="000099"/>
                </a:solidFill>
                <a:ea typeface="楷体_GB2312" pitchFamily="49" charset="-122"/>
              </a:rPr>
              <a:t>怎样标志分布在整个因特网上的万维网文档？ </a:t>
            </a:r>
          </a:p>
          <a:p>
            <a:pPr eaLnBrk="1" hangingPunct="1">
              <a:defRPr/>
            </a:pPr>
            <a:r>
              <a:rPr lang="zh-CN" altLang="en-US" sz="2800" b="1" kern="0" dirty="0" smtClean="0">
                <a:ea typeface="楷体_GB2312" pitchFamily="49" charset="-122"/>
              </a:rPr>
              <a:t>使用统一资源定位符 </a:t>
            </a:r>
            <a:r>
              <a:rPr lang="en-US" altLang="zh-CN" sz="2800" b="1" kern="0" dirty="0" smtClean="0">
                <a:ea typeface="楷体_GB2312" pitchFamily="49" charset="-122"/>
              </a:rPr>
              <a:t>URL (Uniform Resource Locator)</a:t>
            </a:r>
            <a:r>
              <a:rPr lang="zh-CN" altLang="en-US" sz="2800" b="1" kern="0" dirty="0" smtClean="0">
                <a:ea typeface="楷体_GB2312" pitchFamily="49" charset="-122"/>
              </a:rPr>
              <a:t>来标志万维网上的各种文档。</a:t>
            </a:r>
          </a:p>
          <a:p>
            <a:pPr eaLnBrk="1" hangingPunct="1">
              <a:spcBef>
                <a:spcPts val="600"/>
              </a:spcBef>
              <a:spcAft>
                <a:spcPts val="600"/>
              </a:spcAft>
              <a:defRPr/>
            </a:pPr>
            <a:r>
              <a:rPr lang="zh-CN" altLang="en-US" sz="2800" b="1" kern="0" dirty="0" smtClean="0">
                <a:ea typeface="楷体_GB2312" pitchFamily="49" charset="-122"/>
              </a:rPr>
              <a:t>使每一个文档在整个因特网的范围内具有惟一的标识符 </a:t>
            </a:r>
            <a:r>
              <a:rPr lang="en-US" altLang="zh-CN" sz="2800" b="1" kern="0" dirty="0" smtClean="0">
                <a:ea typeface="楷体_GB2312" pitchFamily="49" charset="-122"/>
              </a:rPr>
              <a:t>URL</a:t>
            </a:r>
            <a:r>
              <a:rPr lang="zh-CN" altLang="en-US" sz="2800" b="1" kern="0" dirty="0" smtClean="0">
                <a:ea typeface="楷体_GB2312" pitchFamily="49" charset="-122"/>
              </a:rPr>
              <a:t>。</a:t>
            </a:r>
          </a:p>
          <a:p>
            <a:pPr eaLnBrk="1" hangingPunct="1">
              <a:buFont typeface="Wingdings" panose="05000000000000000000" pitchFamily="2" charset="2"/>
              <a:buNone/>
              <a:defRPr/>
            </a:pPr>
            <a:r>
              <a:rPr lang="en-US" altLang="zh-CN" sz="2800" b="1" kern="0" dirty="0" smtClean="0">
                <a:solidFill>
                  <a:srgbClr val="000099"/>
                </a:solidFill>
                <a:ea typeface="楷体_GB2312" pitchFamily="49" charset="-122"/>
              </a:rPr>
              <a:t>(3) </a:t>
            </a:r>
            <a:r>
              <a:rPr lang="zh-CN" altLang="en-US" sz="2800" b="1" kern="0" dirty="0" smtClean="0">
                <a:solidFill>
                  <a:srgbClr val="000099"/>
                </a:solidFill>
                <a:ea typeface="楷体_GB2312" pitchFamily="49" charset="-122"/>
              </a:rPr>
              <a:t>如何访问万维网上的文档？ </a:t>
            </a:r>
          </a:p>
          <a:p>
            <a:pPr eaLnBrk="1" hangingPunct="1">
              <a:defRPr/>
            </a:pPr>
            <a:r>
              <a:rPr lang="zh-CN" altLang="en-US" sz="2800" b="1" kern="0" dirty="0" smtClean="0">
                <a:ea typeface="楷体_GB2312" pitchFamily="49" charset="-122"/>
              </a:rPr>
              <a:t>在万维网客户程序与万维网服务器程序之间进行交互所使用的协议，是超文本传送协议 </a:t>
            </a:r>
            <a:r>
              <a:rPr lang="en-US" altLang="zh-CN" sz="2800" b="1" kern="0" dirty="0" smtClean="0">
                <a:ea typeface="楷体_GB2312" pitchFamily="49" charset="-122"/>
              </a:rPr>
              <a:t>HTTP (</a:t>
            </a:r>
            <a:r>
              <a:rPr lang="en-US" altLang="zh-CN" sz="2800" b="1" kern="0" dirty="0" err="1" smtClean="0">
                <a:ea typeface="楷体_GB2312" pitchFamily="49" charset="-122"/>
              </a:rPr>
              <a:t>HyperText</a:t>
            </a:r>
            <a:r>
              <a:rPr lang="en-US" altLang="zh-CN" sz="2800" b="1" kern="0" dirty="0" smtClean="0">
                <a:ea typeface="楷体_GB2312" pitchFamily="49" charset="-122"/>
              </a:rPr>
              <a:t> Transfer Protocol)</a:t>
            </a:r>
            <a:r>
              <a:rPr lang="zh-CN" altLang="en-US" sz="2800" b="1" kern="0" dirty="0" smtClean="0">
                <a:ea typeface="楷体_GB2312" pitchFamily="49" charset="-122"/>
              </a:rPr>
              <a:t>。</a:t>
            </a:r>
          </a:p>
          <a:p>
            <a:pPr eaLnBrk="1" hangingPunct="1">
              <a:buFont typeface="Wingdings" panose="05000000000000000000" pitchFamily="2" charset="2"/>
              <a:buNone/>
              <a:defRPr/>
            </a:pPr>
            <a:endParaRPr lang="zh-CN" altLang="en-US" sz="2800" b="1" kern="0" dirty="0" smtClean="0">
              <a:ea typeface="楷体_GB2312" pitchFamily="49" charset="-122"/>
            </a:endParaRPr>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a:spLocks noGrp="1"/>
          </p:cNvSpPr>
          <p:nvPr>
            <p:ph type="sldNum" sz="quarter" idx="4294967295"/>
          </p:nvPr>
        </p:nvSpPr>
        <p:spPr bwMode="auto">
          <a:xfrm>
            <a:off x="7162800" y="6245225"/>
            <a:ext cx="19812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A3DC5636-B419-4637-A08C-FDC9E1EA29E9}" type="slidenum">
              <a:rPr lang="zh-CN" altLang="en-US" sz="1200"/>
              <a:pPr>
                <a:spcBef>
                  <a:spcPct val="0"/>
                </a:spcBef>
                <a:buClrTx/>
                <a:buFontTx/>
                <a:buNone/>
              </a:pPr>
              <a:t>8</a:t>
            </a:fld>
            <a:endParaRPr lang="en-US" altLang="zh-CN" sz="1200"/>
          </a:p>
        </p:txBody>
      </p:sp>
      <p:sp>
        <p:nvSpPr>
          <p:cNvPr id="13315" name="流程图: 多文档 1"/>
          <p:cNvSpPr>
            <a:spLocks noChangeArrowheads="1"/>
          </p:cNvSpPr>
          <p:nvPr/>
        </p:nvSpPr>
        <p:spPr bwMode="auto">
          <a:xfrm>
            <a:off x="5891213" y="3540125"/>
            <a:ext cx="1784350" cy="808038"/>
          </a:xfrm>
          <a:prstGeom prst="flowChartMultidocumen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a:ea typeface="黑体" panose="02010609060101010101" pitchFamily="49" charset="-122"/>
              </a:rPr>
              <a:t>     网页      </a:t>
            </a:r>
            <a:endParaRPr lang="en-US" altLang="zh-CN">
              <a:ea typeface="黑体" panose="02010609060101010101" pitchFamily="49" charset="-122"/>
            </a:endParaRPr>
          </a:p>
          <a:p>
            <a:pPr eaLnBrk="1" hangingPunct="1"/>
            <a:r>
              <a:rPr lang="zh-CN" altLang="en-US">
                <a:ea typeface="黑体" panose="02010609060101010101" pitchFamily="49" charset="-122"/>
              </a:rPr>
              <a:t>     </a:t>
            </a:r>
          </a:p>
        </p:txBody>
      </p:sp>
      <p:pic>
        <p:nvPicPr>
          <p:cNvPr id="13316"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57863" y="5300663"/>
            <a:ext cx="1787525"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6651625" y="4738688"/>
            <a:ext cx="1366838" cy="369887"/>
          </a:xfrm>
          <a:prstGeom prst="rect">
            <a:avLst/>
          </a:prstGeom>
        </p:spPr>
        <p:txBody>
          <a:bodyPr wrap="none">
            <a:spAutoFit/>
          </a:bodyPr>
          <a:lstStyle/>
          <a:p>
            <a:pPr>
              <a:defRPr/>
            </a:pPr>
            <a:r>
              <a:rPr lang="en-US" altLang="zh-CN" b="1" kern="0" dirty="0">
                <a:ea typeface="楷体_GB2312" pitchFamily="49" charset="-122"/>
              </a:rPr>
              <a:t>HTML</a:t>
            </a:r>
            <a:r>
              <a:rPr lang="zh-CN" altLang="en-US" b="1" kern="0" dirty="0">
                <a:ea typeface="楷体_GB2312" pitchFamily="49" charset="-122"/>
              </a:rPr>
              <a:t>描述</a:t>
            </a:r>
            <a:endParaRPr lang="zh-CN" altLang="en-US" dirty="0"/>
          </a:p>
        </p:txBody>
      </p:sp>
      <p:pic>
        <p:nvPicPr>
          <p:cNvPr id="13318"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51500" y="1998663"/>
            <a:ext cx="1800225"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6802438" y="2882900"/>
            <a:ext cx="1166812" cy="368300"/>
          </a:xfrm>
          <a:prstGeom prst="rect">
            <a:avLst/>
          </a:prstGeom>
        </p:spPr>
        <p:txBody>
          <a:bodyPr wrap="none">
            <a:spAutoFit/>
          </a:bodyPr>
          <a:lstStyle/>
          <a:p>
            <a:pPr>
              <a:defRPr/>
            </a:pPr>
            <a:r>
              <a:rPr lang="en-US" altLang="zh-CN" b="1" kern="0" dirty="0">
                <a:ea typeface="楷体_GB2312" pitchFamily="49" charset="-122"/>
              </a:rPr>
              <a:t>URL</a:t>
            </a:r>
            <a:r>
              <a:rPr lang="zh-CN" altLang="en-US" b="1" kern="0" dirty="0">
                <a:ea typeface="楷体_GB2312" pitchFamily="49" charset="-122"/>
              </a:rPr>
              <a:t>定位</a:t>
            </a:r>
            <a:endParaRPr lang="zh-CN" altLang="en-US" dirty="0"/>
          </a:p>
        </p:txBody>
      </p:sp>
      <p:pic>
        <p:nvPicPr>
          <p:cNvPr id="13320" name="图片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71463" y="3475038"/>
            <a:ext cx="2176462" cy="115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a:xfrm>
            <a:off x="2533650" y="3316288"/>
            <a:ext cx="1327150" cy="369887"/>
          </a:xfrm>
          <a:prstGeom prst="rect">
            <a:avLst/>
          </a:prstGeom>
        </p:spPr>
        <p:txBody>
          <a:bodyPr wrap="none">
            <a:spAutoFit/>
          </a:bodyPr>
          <a:lstStyle/>
          <a:p>
            <a:pPr>
              <a:defRPr/>
            </a:pPr>
            <a:r>
              <a:rPr lang="en-US" altLang="zh-CN" b="1" kern="0" dirty="0">
                <a:ea typeface="楷体_GB2312" pitchFamily="49" charset="-122"/>
              </a:rPr>
              <a:t>HTTP</a:t>
            </a:r>
            <a:r>
              <a:rPr lang="zh-CN" altLang="en-US" b="1" kern="0" dirty="0">
                <a:ea typeface="楷体_GB2312" pitchFamily="49" charset="-122"/>
              </a:rPr>
              <a:t>访问</a:t>
            </a:r>
            <a:endParaRPr lang="zh-CN" altLang="en-US" dirty="0"/>
          </a:p>
        </p:txBody>
      </p:sp>
      <p:cxnSp>
        <p:nvCxnSpPr>
          <p:cNvPr id="13322" name="直接箭头连接符 11"/>
          <p:cNvCxnSpPr>
            <a:cxnSpLocks noChangeShapeType="1"/>
          </p:cNvCxnSpPr>
          <p:nvPr/>
        </p:nvCxnSpPr>
        <p:spPr bwMode="auto">
          <a:xfrm>
            <a:off x="6588125" y="2743200"/>
            <a:ext cx="0" cy="647700"/>
          </a:xfrm>
          <a:prstGeom prst="straightConnector1">
            <a:avLst/>
          </a:prstGeom>
          <a:noFill/>
          <a:ln w="38100" algn="ctr">
            <a:solidFill>
              <a:schemeClr val="tx1"/>
            </a:solidFill>
            <a:prstDash val="dash"/>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23" name="直接箭头连接符 13"/>
          <p:cNvCxnSpPr>
            <a:cxnSpLocks noChangeShapeType="1"/>
          </p:cNvCxnSpPr>
          <p:nvPr/>
        </p:nvCxnSpPr>
        <p:spPr bwMode="auto">
          <a:xfrm flipV="1">
            <a:off x="6551613" y="4514850"/>
            <a:ext cx="0" cy="620713"/>
          </a:xfrm>
          <a:prstGeom prst="straightConnector1">
            <a:avLst/>
          </a:prstGeom>
          <a:noFill/>
          <a:ln w="38100" algn="ctr">
            <a:solidFill>
              <a:schemeClr val="tx1"/>
            </a:solidFill>
            <a:prstDash val="dash"/>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24" name="直接箭头连接符 15"/>
          <p:cNvCxnSpPr>
            <a:cxnSpLocks noChangeShapeType="1"/>
          </p:cNvCxnSpPr>
          <p:nvPr/>
        </p:nvCxnSpPr>
        <p:spPr bwMode="auto">
          <a:xfrm>
            <a:off x="2600325" y="4035425"/>
            <a:ext cx="2908300" cy="17463"/>
          </a:xfrm>
          <a:prstGeom prst="straightConnector1">
            <a:avLst/>
          </a:prstGeom>
          <a:noFill/>
          <a:ln w="38100" algn="ctr">
            <a:solidFill>
              <a:schemeClr val="tx1"/>
            </a:solidFill>
            <a:prstDash val="dash"/>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云形 6"/>
          <p:cNvSpPr/>
          <p:nvPr/>
        </p:nvSpPr>
        <p:spPr bwMode="auto">
          <a:xfrm>
            <a:off x="3348038" y="3603625"/>
            <a:ext cx="1728787" cy="863600"/>
          </a:xfrm>
          <a:prstGeom prst="cloud">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endParaRPr lang="zh-CN" altLang="en-US">
              <a:ea typeface="黑体" pitchFamily="49" charset="-122"/>
            </a:endParaRPr>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71500" y="692150"/>
            <a:ext cx="4937125" cy="857250"/>
          </a:xfrm>
        </p:spPr>
        <p:txBody>
          <a:bodyPr/>
          <a:lstStyle/>
          <a:p>
            <a:pPr eaLnBrk="1" hangingPunct="1"/>
            <a:r>
              <a:rPr lang="zh-CN" altLang="en-US" sz="3200" smtClean="0"/>
              <a:t>超文本标记语言 </a:t>
            </a:r>
            <a:r>
              <a:rPr lang="en-US" altLang="zh-CN" sz="3200" smtClean="0"/>
              <a:t>HTML</a:t>
            </a:r>
          </a:p>
        </p:txBody>
      </p:sp>
      <p:sp>
        <p:nvSpPr>
          <p:cNvPr id="657411" name="Rectangle 3"/>
          <p:cNvSpPr>
            <a:spLocks noGrp="1" noChangeArrowheads="1"/>
          </p:cNvSpPr>
          <p:nvPr>
            <p:ph type="body" idx="1"/>
          </p:nvPr>
        </p:nvSpPr>
        <p:spPr>
          <a:xfrm>
            <a:off x="179388" y="1844675"/>
            <a:ext cx="8569325" cy="3816350"/>
          </a:xfrm>
        </p:spPr>
        <p:txBody>
          <a:bodyPr/>
          <a:lstStyle/>
          <a:p>
            <a:pPr eaLnBrk="1" hangingPunct="1"/>
            <a:r>
              <a:rPr lang="zh-CN" altLang="en-US" smtClean="0"/>
              <a:t>超文本标记语言 </a:t>
            </a:r>
            <a:r>
              <a:rPr lang="en-US" altLang="zh-CN" smtClean="0"/>
              <a:t>HTML </a:t>
            </a:r>
            <a:r>
              <a:rPr lang="zh-CN" altLang="en-US" smtClean="0"/>
              <a:t>中的 </a:t>
            </a:r>
            <a:r>
              <a:rPr lang="en-US" altLang="zh-CN" smtClean="0"/>
              <a:t>Markup </a:t>
            </a:r>
            <a:r>
              <a:rPr lang="zh-CN" altLang="en-US" smtClean="0"/>
              <a:t>的意思就是“设置标记”。</a:t>
            </a:r>
          </a:p>
          <a:p>
            <a:pPr eaLnBrk="1" hangingPunct="1"/>
            <a:r>
              <a:rPr lang="en-US" altLang="zh-CN" smtClean="0"/>
              <a:t>HTML </a:t>
            </a:r>
            <a:r>
              <a:rPr lang="zh-CN" altLang="en-US" smtClean="0"/>
              <a:t>定义了许多用于排版的命令（即标签）。</a:t>
            </a:r>
          </a:p>
          <a:p>
            <a:pPr eaLnBrk="1" hangingPunct="1"/>
            <a:r>
              <a:rPr lang="en-US" altLang="zh-CN" smtClean="0"/>
              <a:t>HTML </a:t>
            </a:r>
            <a:r>
              <a:rPr lang="zh-CN" altLang="en-US" smtClean="0"/>
              <a:t>把各种标签嵌入到万维网的页面中。这样就构成了所谓的 </a:t>
            </a:r>
            <a:r>
              <a:rPr lang="en-US" altLang="zh-CN" smtClean="0"/>
              <a:t>HTML </a:t>
            </a:r>
            <a:r>
              <a:rPr lang="zh-CN" altLang="en-US" smtClean="0"/>
              <a:t>文档。</a:t>
            </a:r>
            <a:r>
              <a:rPr lang="en-US" altLang="zh-CN" smtClean="0"/>
              <a:t>HTML </a:t>
            </a:r>
            <a:r>
              <a:rPr lang="zh-CN" altLang="en-US" smtClean="0"/>
              <a:t>文档是一种可以用任何文本编辑器创建的 </a:t>
            </a:r>
            <a:r>
              <a:rPr lang="en-US" altLang="zh-CN" smtClean="0"/>
              <a:t>ASCII </a:t>
            </a:r>
            <a:r>
              <a:rPr lang="zh-CN" altLang="en-US" smtClean="0"/>
              <a:t>码文件。   </a:t>
            </a:r>
          </a:p>
        </p:txBody>
      </p:sp>
      <p:sp>
        <p:nvSpPr>
          <p:cNvPr id="14340" name="灯片编号占位符 1"/>
          <p:cNvSpPr>
            <a:spLocks noGrp="1"/>
          </p:cNvSpPr>
          <p:nvPr>
            <p:ph type="sldNum" sz="quarter" idx="4294967295"/>
          </p:nvPr>
        </p:nvSpPr>
        <p:spPr bwMode="auto">
          <a:xfrm>
            <a:off x="7042150" y="624363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7A04B3AF-AD53-4327-AC8C-9ADBFB17D2FD}" type="slidenum">
              <a:rPr lang="en-US" altLang="zh-CN" sz="1400">
                <a:latin typeface="Tahoma" panose="020B0604030504040204" pitchFamily="34" charset="0"/>
              </a:rPr>
              <a:pPr eaLnBrk="1" hangingPunct="1"/>
              <a:t>9</a:t>
            </a:fld>
            <a:endParaRPr lang="en-US" altLang="zh-CN" sz="1400">
              <a:latin typeface="Tahoma" panose="020B0604030504040204"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741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574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 初步">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Verdana" pitchFamily="34" charset="0"/>
            <a:ea typeface="黑体"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Verdana" pitchFamily="34" charset="0"/>
            <a:ea typeface="黑体" pitchFamily="49"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 初步" id="{6DFD752B-3019-43AF-9E16-2C17FB180799}" vid="{28EDF487-3E81-4BC9-9874-6D6B42F827F9}"/>
    </a:ext>
  </a:extLst>
</a:theme>
</file>

<file path=ppt/theme/theme2.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Verdana" pitchFamily="34" charset="0"/>
            <a:ea typeface="黑体"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Verdana" pitchFamily="34" charset="0"/>
            <a:ea typeface="黑体" pitchFamily="49"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 初步</Template>
  <TotalTime>723</TotalTime>
  <Words>2108</Words>
  <Application>Microsoft Office PowerPoint</Application>
  <PresentationFormat>全屏显示(4:3)</PresentationFormat>
  <Paragraphs>318</Paragraphs>
  <Slides>34</Slides>
  <Notes>19</Notes>
  <HiddenSlides>3</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34</vt:i4>
      </vt:variant>
    </vt:vector>
  </HeadingPairs>
  <TitlesOfParts>
    <vt:vector size="49" baseType="lpstr">
      <vt:lpstr>Verdana</vt:lpstr>
      <vt:lpstr>宋体</vt:lpstr>
      <vt:lpstr>Arial</vt:lpstr>
      <vt:lpstr>Wingdings</vt:lpstr>
      <vt:lpstr>Times New Roman</vt:lpstr>
      <vt:lpstr>楷体_GB2312</vt:lpstr>
      <vt:lpstr>黑体</vt:lpstr>
      <vt:lpstr>Tahoma</vt:lpstr>
      <vt:lpstr>微软雅黑</vt:lpstr>
      <vt:lpstr>仿宋</vt:lpstr>
      <vt:lpstr>PingFang SC</vt:lpstr>
      <vt:lpstr>-apple-system</vt:lpstr>
      <vt:lpstr>Helvetica Neue</vt:lpstr>
      <vt:lpstr>C++ 初步</vt:lpstr>
      <vt:lpstr>自定义设计方案</vt:lpstr>
      <vt:lpstr>PowerPoint 演示文稿</vt:lpstr>
      <vt:lpstr> WWW服务的基本概念  </vt:lpstr>
      <vt:lpstr>万维网提供分布式服务 </vt:lpstr>
      <vt:lpstr>WWW中的信息描述 - 超媒体与超文本</vt:lpstr>
      <vt:lpstr>WWW中的信息描述 - 超媒体与超文本</vt:lpstr>
      <vt:lpstr>万维网必须解决的问题 </vt:lpstr>
      <vt:lpstr>PowerPoint 演示文稿</vt:lpstr>
      <vt:lpstr>PowerPoint 演示文稿</vt:lpstr>
      <vt:lpstr>超文本标记语言 HTML</vt:lpstr>
      <vt:lpstr>HTML 文档 </vt:lpstr>
      <vt:lpstr>HTML 文档中标签的用法 </vt:lpstr>
      <vt:lpstr>统一资源定位符 URL </vt:lpstr>
      <vt:lpstr>URL 的一般形式 </vt:lpstr>
      <vt:lpstr>PowerPoint 演示文稿</vt:lpstr>
      <vt:lpstr>PowerPoint 演示文稿</vt:lpstr>
      <vt:lpstr>PowerPoint 演示文稿</vt:lpstr>
      <vt:lpstr>使用 HTTP 的 URL</vt:lpstr>
      <vt:lpstr>HTTP</vt:lpstr>
      <vt:lpstr>HTTP 的报文结构 </vt:lpstr>
      <vt:lpstr>HTTP 的报文结构（请求报文） </vt:lpstr>
      <vt:lpstr>HTTP 的报文结构（请求报文） </vt:lpstr>
      <vt:lpstr>HTTP 的报文结构（请求报文） </vt:lpstr>
      <vt:lpstr>HTTP 请求报文的一些方法 </vt:lpstr>
      <vt:lpstr>HTTP 的报文结构（响应报文） </vt:lpstr>
      <vt:lpstr>HTTP 的报文结构（响应报文） </vt:lpstr>
      <vt:lpstr>HTTP 的报文结构（响应报文） </vt:lpstr>
      <vt:lpstr>状态码都是三位数字 </vt:lpstr>
      <vt:lpstr>B/S结构的应用系统</vt:lpstr>
      <vt:lpstr>PowerPoint 演示文稿</vt:lpstr>
      <vt:lpstr>PowerPoint 演示文稿</vt:lpstr>
      <vt:lpstr>PowerPoint 演示文稿</vt:lpstr>
      <vt:lpstr>PowerPoint 演示文稿</vt:lpstr>
      <vt:lpstr>PowerPoint 演示文稿</vt:lpstr>
      <vt:lpstr> B/S架构的优点</vt:lpstr>
    </vt:vector>
  </TitlesOfParts>
  <Company>tup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NEC</dc:creator>
  <cp:lastModifiedBy>NTKO</cp:lastModifiedBy>
  <cp:revision>210</cp:revision>
  <cp:lastPrinted>1601-01-01T00:00:00Z</cp:lastPrinted>
  <dcterms:created xsi:type="dcterms:W3CDTF">2003-05-27T06:14:28Z</dcterms:created>
  <dcterms:modified xsi:type="dcterms:W3CDTF">2022-08-21T05:53:53Z</dcterms:modified>
</cp:coreProperties>
</file>