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27"/>
  </p:normalViewPr>
  <p:slideViewPr>
    <p:cSldViewPr snapToGrid="0" snapToObjects="1">
      <p:cViewPr>
        <p:scale>
          <a:sx n="66" d="100"/>
          <a:sy n="66" d="100"/>
        </p:scale>
        <p:origin x="18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5E245-51BF-5C4B-97AB-25A94BAADEE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C5ADAA-9502-FE48-9D6D-1D1678B10839}">
      <dgm:prSet custT="1"/>
      <dgm:spPr/>
      <dgm:t>
        <a:bodyPr/>
        <a:lstStyle/>
        <a:p>
          <a:pPr rtl="0"/>
          <a:r>
            <a:rPr lang="en-US" sz="1800" dirty="0" smtClean="0"/>
            <a:t>Input</a:t>
          </a:r>
          <a:endParaRPr lang="en-US" sz="1800" dirty="0"/>
        </a:p>
      </dgm:t>
    </dgm:pt>
    <dgm:pt modelId="{DFB9C622-95B6-B947-9380-1F4B69D237E7}" type="parTrans" cxnId="{2A22202C-2922-0C4B-AA63-059B81BEE8B8}">
      <dgm:prSet/>
      <dgm:spPr/>
      <dgm:t>
        <a:bodyPr/>
        <a:lstStyle/>
        <a:p>
          <a:endParaRPr lang="en-US" sz="1800"/>
        </a:p>
      </dgm:t>
    </dgm:pt>
    <dgm:pt modelId="{F331F0B0-6A51-2E40-BE77-A71F1E80532E}" type="sibTrans" cxnId="{2A22202C-2922-0C4B-AA63-059B81BEE8B8}">
      <dgm:prSet/>
      <dgm:spPr/>
      <dgm:t>
        <a:bodyPr/>
        <a:lstStyle/>
        <a:p>
          <a:endParaRPr lang="en-US" sz="1800"/>
        </a:p>
      </dgm:t>
    </dgm:pt>
    <dgm:pt modelId="{3B5F9C68-43E5-5F45-AB35-84A4B54AB348}">
      <dgm:prSet custT="1"/>
      <dgm:spPr/>
      <dgm:t>
        <a:bodyPr/>
        <a:lstStyle/>
        <a:p>
          <a:r>
            <a:rPr lang="en-US" altLang="zh-CN" sz="1800" dirty="0" smtClean="0"/>
            <a:t>Work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vector</a:t>
          </a:r>
          <a:endParaRPr lang="en-US" sz="1800" dirty="0"/>
        </a:p>
      </dgm:t>
    </dgm:pt>
    <dgm:pt modelId="{072A4F89-85BD-6940-AEB6-878C7AE7F560}" type="parTrans" cxnId="{3CF04C75-FBA8-E241-A1DF-59475EEA9BC9}">
      <dgm:prSet/>
      <dgm:spPr/>
      <dgm:t>
        <a:bodyPr/>
        <a:lstStyle/>
        <a:p>
          <a:endParaRPr lang="en-US" sz="1800"/>
        </a:p>
      </dgm:t>
    </dgm:pt>
    <dgm:pt modelId="{4C9FB737-5FE6-854E-A6A2-3A33C2BD750B}" type="sibTrans" cxnId="{3CF04C75-FBA8-E241-A1DF-59475EEA9BC9}">
      <dgm:prSet/>
      <dgm:spPr/>
      <dgm:t>
        <a:bodyPr/>
        <a:lstStyle/>
        <a:p>
          <a:endParaRPr lang="en-US" sz="1800"/>
        </a:p>
      </dgm:t>
    </dgm:pt>
    <dgm:pt modelId="{A2DB1D50-357D-0C44-81FE-2DC5A37A482F}">
      <dgm:prSet custT="1"/>
      <dgm:spPr/>
      <dgm:t>
        <a:bodyPr/>
        <a:lstStyle/>
        <a:p>
          <a:r>
            <a:rPr lang="en-US" sz="1800" dirty="0" smtClean="0"/>
            <a:t>Convolution 2</a:t>
          </a:r>
          <a:endParaRPr lang="en-US" sz="1800" dirty="0"/>
        </a:p>
      </dgm:t>
    </dgm:pt>
    <dgm:pt modelId="{302E37EB-7FA2-FF46-AC39-A4594A4BB5F8}" type="parTrans" cxnId="{C358698F-90DC-0745-97E6-3365673A8F95}">
      <dgm:prSet/>
      <dgm:spPr/>
      <dgm:t>
        <a:bodyPr/>
        <a:lstStyle/>
        <a:p>
          <a:endParaRPr lang="en-US" sz="1800"/>
        </a:p>
      </dgm:t>
    </dgm:pt>
    <dgm:pt modelId="{447D4DF6-5D09-D945-8F8E-A76A1D63EDDE}" type="sibTrans" cxnId="{C358698F-90DC-0745-97E6-3365673A8F95}">
      <dgm:prSet/>
      <dgm:spPr/>
      <dgm:t>
        <a:bodyPr/>
        <a:lstStyle/>
        <a:p>
          <a:endParaRPr lang="en-US" sz="1800"/>
        </a:p>
      </dgm:t>
    </dgm:pt>
    <dgm:pt modelId="{AA75D532-7514-824D-87F1-564C637BD444}">
      <dgm:prSet custT="1"/>
      <dgm:spPr/>
      <dgm:t>
        <a:bodyPr/>
        <a:lstStyle/>
        <a:p>
          <a:r>
            <a:rPr lang="en-US" altLang="zh-CN" sz="1800" dirty="0" smtClean="0"/>
            <a:t>Linear</a:t>
          </a:r>
          <a:r>
            <a:rPr lang="zh-CN" altLang="en-US" sz="1800" dirty="0" smtClean="0"/>
            <a:t> </a:t>
          </a:r>
          <a:r>
            <a:rPr lang="en-US" sz="1800" dirty="0" smtClean="0"/>
            <a:t>1</a:t>
          </a:r>
          <a:endParaRPr lang="en-US" sz="1800" dirty="0"/>
        </a:p>
      </dgm:t>
    </dgm:pt>
    <dgm:pt modelId="{8DBFC8A1-292D-8B43-A306-B944269B2F49}" type="parTrans" cxnId="{F9BE58B9-521B-1C4A-8137-9466D7155E8A}">
      <dgm:prSet/>
      <dgm:spPr/>
      <dgm:t>
        <a:bodyPr/>
        <a:lstStyle/>
        <a:p>
          <a:endParaRPr lang="en-US" sz="1800"/>
        </a:p>
      </dgm:t>
    </dgm:pt>
    <dgm:pt modelId="{B123E129-686C-4E44-9AA9-C8CD526728A3}" type="sibTrans" cxnId="{F9BE58B9-521B-1C4A-8137-9466D7155E8A}">
      <dgm:prSet/>
      <dgm:spPr/>
      <dgm:t>
        <a:bodyPr/>
        <a:lstStyle/>
        <a:p>
          <a:endParaRPr lang="en-US" sz="1800"/>
        </a:p>
      </dgm:t>
    </dgm:pt>
    <dgm:pt modelId="{A7FCE097-4A47-2C4D-AD10-FCDCC17E45DC}">
      <dgm:prSet custT="1"/>
      <dgm:spPr/>
      <dgm:t>
        <a:bodyPr/>
        <a:lstStyle/>
        <a:p>
          <a:r>
            <a:rPr lang="en-US" altLang="zh-CN" sz="1800" dirty="0" smtClean="0"/>
            <a:t>Linear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2</a:t>
          </a:r>
          <a:endParaRPr lang="en-US" sz="1800" dirty="0"/>
        </a:p>
      </dgm:t>
    </dgm:pt>
    <dgm:pt modelId="{BB41752E-ABDB-B54A-88FD-57810AC8630D}" type="parTrans" cxnId="{60E75D00-CC5E-CF41-9DE3-2BE1BE52ADE4}">
      <dgm:prSet/>
      <dgm:spPr/>
      <dgm:t>
        <a:bodyPr/>
        <a:lstStyle/>
        <a:p>
          <a:endParaRPr lang="en-US" sz="1800"/>
        </a:p>
      </dgm:t>
    </dgm:pt>
    <dgm:pt modelId="{11E7EE78-CD00-BF49-87C7-12ACD70C3FAC}" type="sibTrans" cxnId="{60E75D00-CC5E-CF41-9DE3-2BE1BE52ADE4}">
      <dgm:prSet/>
      <dgm:spPr/>
      <dgm:t>
        <a:bodyPr/>
        <a:lstStyle/>
        <a:p>
          <a:endParaRPr lang="en-US" sz="1800"/>
        </a:p>
      </dgm:t>
    </dgm:pt>
    <dgm:pt modelId="{EF4583A5-8CA9-7F4A-8BAD-79FE9CAA8B4B}">
      <dgm:prSet custT="1"/>
      <dgm:spPr/>
      <dgm:t>
        <a:bodyPr/>
        <a:lstStyle/>
        <a:p>
          <a:r>
            <a:rPr lang="en-US" sz="1800" dirty="0" err="1" smtClean="0"/>
            <a:t>Softmax</a:t>
          </a:r>
          <a:endParaRPr lang="en-US" sz="1800" dirty="0"/>
        </a:p>
      </dgm:t>
    </dgm:pt>
    <dgm:pt modelId="{B37A36EF-DFD1-2E43-AAAA-86618BBB55AE}" type="parTrans" cxnId="{733D989F-5AC7-D54F-AAA8-84013F21DD63}">
      <dgm:prSet/>
      <dgm:spPr/>
      <dgm:t>
        <a:bodyPr/>
        <a:lstStyle/>
        <a:p>
          <a:endParaRPr lang="en-US" sz="1800"/>
        </a:p>
      </dgm:t>
    </dgm:pt>
    <dgm:pt modelId="{F4FCF27A-78F5-164E-9CFE-2A7D3BD25FF8}" type="sibTrans" cxnId="{733D989F-5AC7-D54F-AAA8-84013F21DD63}">
      <dgm:prSet/>
      <dgm:spPr/>
      <dgm:t>
        <a:bodyPr/>
        <a:lstStyle/>
        <a:p>
          <a:endParaRPr lang="en-US" sz="1800"/>
        </a:p>
      </dgm:t>
    </dgm:pt>
    <dgm:pt modelId="{F31C0727-9C08-4E47-ACA4-9B4903A64853}">
      <dgm:prSet custT="1"/>
      <dgm:spPr/>
      <dgm:t>
        <a:bodyPr/>
        <a:lstStyle/>
        <a:p>
          <a:r>
            <a:rPr lang="en-US" altLang="zh-CN" sz="1800" dirty="0" smtClean="0"/>
            <a:t>Convolution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1</a:t>
          </a:r>
          <a:endParaRPr lang="en-US" sz="1800" dirty="0"/>
        </a:p>
      </dgm:t>
    </dgm:pt>
    <dgm:pt modelId="{AEBB9B21-484A-C04F-A30C-69C0EA225912}" type="parTrans" cxnId="{5DB1E566-5792-044C-90FB-E600546E9BEB}">
      <dgm:prSet/>
      <dgm:spPr/>
      <dgm:t>
        <a:bodyPr/>
        <a:lstStyle/>
        <a:p>
          <a:endParaRPr lang="en-US" sz="1800"/>
        </a:p>
      </dgm:t>
    </dgm:pt>
    <dgm:pt modelId="{A335585F-8D47-954D-A7DA-8D18B80AF519}" type="sibTrans" cxnId="{5DB1E566-5792-044C-90FB-E600546E9BEB}">
      <dgm:prSet/>
      <dgm:spPr/>
      <dgm:t>
        <a:bodyPr/>
        <a:lstStyle/>
        <a:p>
          <a:endParaRPr lang="en-US" sz="1800"/>
        </a:p>
      </dgm:t>
    </dgm:pt>
    <dgm:pt modelId="{BA8099C5-22B6-BD4D-BDEA-AE384AB8A50D}">
      <dgm:prSet custT="1"/>
      <dgm:spPr/>
      <dgm:t>
        <a:bodyPr/>
        <a:lstStyle/>
        <a:p>
          <a:r>
            <a:rPr lang="en-US" altLang="zh-CN" sz="1800" dirty="0" err="1" smtClean="0"/>
            <a:t>ReLU</a:t>
          </a:r>
          <a:endParaRPr lang="en-US" sz="1800" dirty="0"/>
        </a:p>
      </dgm:t>
    </dgm:pt>
    <dgm:pt modelId="{44DBD138-535A-E746-93E2-2B6348A8058C}" type="parTrans" cxnId="{533B789A-1DE1-D845-9578-55C21E26710C}">
      <dgm:prSet/>
      <dgm:spPr/>
      <dgm:t>
        <a:bodyPr/>
        <a:lstStyle/>
        <a:p>
          <a:endParaRPr lang="en-US" sz="1800"/>
        </a:p>
      </dgm:t>
    </dgm:pt>
    <dgm:pt modelId="{2C0B24A8-05D3-4E4D-946A-8744C3095697}" type="sibTrans" cxnId="{533B789A-1DE1-D845-9578-55C21E26710C}">
      <dgm:prSet/>
      <dgm:spPr/>
      <dgm:t>
        <a:bodyPr/>
        <a:lstStyle/>
        <a:p>
          <a:endParaRPr lang="en-US" sz="1800"/>
        </a:p>
      </dgm:t>
    </dgm:pt>
    <dgm:pt modelId="{7CF07956-5AD1-064F-B238-79CDDC2E7FBC}">
      <dgm:prSet custT="1"/>
      <dgm:spPr/>
      <dgm:t>
        <a:bodyPr/>
        <a:lstStyle/>
        <a:p>
          <a:r>
            <a:rPr lang="en-US" altLang="zh-CN" sz="1800" dirty="0" smtClean="0"/>
            <a:t>Dropout</a:t>
          </a:r>
          <a:endParaRPr lang="en-US" sz="1800" dirty="0"/>
        </a:p>
      </dgm:t>
    </dgm:pt>
    <dgm:pt modelId="{A073B272-5B67-5A44-8B1E-637F5C65DBF8}" type="parTrans" cxnId="{30A5769D-DCAE-FD4F-A2CA-1B46986D5F67}">
      <dgm:prSet/>
      <dgm:spPr/>
      <dgm:t>
        <a:bodyPr/>
        <a:lstStyle/>
        <a:p>
          <a:endParaRPr lang="en-US" sz="1800"/>
        </a:p>
      </dgm:t>
    </dgm:pt>
    <dgm:pt modelId="{3E71828E-E4CD-474B-8659-ACF39E49ABC6}" type="sibTrans" cxnId="{30A5769D-DCAE-FD4F-A2CA-1B46986D5F67}">
      <dgm:prSet/>
      <dgm:spPr/>
      <dgm:t>
        <a:bodyPr/>
        <a:lstStyle/>
        <a:p>
          <a:endParaRPr lang="en-US" sz="1800"/>
        </a:p>
      </dgm:t>
    </dgm:pt>
    <dgm:pt modelId="{FFB91001-CF9D-B74E-9588-1A0081789300}" type="pres">
      <dgm:prSet presAssocID="{8A95E245-51BF-5C4B-97AB-25A94BAADE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8D9C48-0C3A-F141-9111-DB63607F2E1F}" type="pres">
      <dgm:prSet presAssocID="{EF4583A5-8CA9-7F4A-8BAD-79FE9CAA8B4B}" presName="boxAndChildren" presStyleCnt="0"/>
      <dgm:spPr/>
    </dgm:pt>
    <dgm:pt modelId="{E0E55B92-A4CA-094F-BD58-9D39C7531165}" type="pres">
      <dgm:prSet presAssocID="{EF4583A5-8CA9-7F4A-8BAD-79FE9CAA8B4B}" presName="parentTextBox" presStyleLbl="node1" presStyleIdx="0" presStyleCnt="7"/>
      <dgm:spPr/>
      <dgm:t>
        <a:bodyPr/>
        <a:lstStyle/>
        <a:p>
          <a:endParaRPr lang="en-US"/>
        </a:p>
      </dgm:t>
    </dgm:pt>
    <dgm:pt modelId="{01D7BCBA-C082-2F46-A247-405CA56698E1}" type="pres">
      <dgm:prSet presAssocID="{11E7EE78-CD00-BF49-87C7-12ACD70C3FAC}" presName="sp" presStyleCnt="0"/>
      <dgm:spPr/>
    </dgm:pt>
    <dgm:pt modelId="{D2DB800F-D807-884B-8411-830B907CA454}" type="pres">
      <dgm:prSet presAssocID="{A7FCE097-4A47-2C4D-AD10-FCDCC17E45DC}" presName="arrowAndChildren" presStyleCnt="0"/>
      <dgm:spPr/>
    </dgm:pt>
    <dgm:pt modelId="{250EA73F-F9A7-404F-8B05-900BBC83BA94}" type="pres">
      <dgm:prSet presAssocID="{A7FCE097-4A47-2C4D-AD10-FCDCC17E45DC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312694FB-2741-2A4B-A9ED-0FA88DCEDC60}" type="pres">
      <dgm:prSet presAssocID="{B123E129-686C-4E44-9AA9-C8CD526728A3}" presName="sp" presStyleCnt="0"/>
      <dgm:spPr/>
    </dgm:pt>
    <dgm:pt modelId="{E75608D9-AC09-0C43-97C9-9B70A1F5C892}" type="pres">
      <dgm:prSet presAssocID="{AA75D532-7514-824D-87F1-564C637BD444}" presName="arrowAndChildren" presStyleCnt="0"/>
      <dgm:spPr/>
    </dgm:pt>
    <dgm:pt modelId="{8174D9B7-199D-264C-8184-CBDB7A25ADB1}" type="pres">
      <dgm:prSet presAssocID="{AA75D532-7514-824D-87F1-564C637BD444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CDF821AD-FAB9-C246-9F67-4473569DFAD0}" type="pres">
      <dgm:prSet presAssocID="{AA75D532-7514-824D-87F1-564C637BD444}" presName="arrow" presStyleLbl="node1" presStyleIdx="2" presStyleCnt="7"/>
      <dgm:spPr/>
      <dgm:t>
        <a:bodyPr/>
        <a:lstStyle/>
        <a:p>
          <a:endParaRPr lang="en-US"/>
        </a:p>
      </dgm:t>
    </dgm:pt>
    <dgm:pt modelId="{EE1530D0-3417-4D49-98C3-AED1479F737D}" type="pres">
      <dgm:prSet presAssocID="{AA75D532-7514-824D-87F1-564C637BD444}" presName="descendantArrow" presStyleCnt="0"/>
      <dgm:spPr/>
    </dgm:pt>
    <dgm:pt modelId="{8E2762E5-1F54-5841-BD73-5E33F2FD1F7D}" type="pres">
      <dgm:prSet presAssocID="{BA8099C5-22B6-BD4D-BDEA-AE384AB8A50D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2B582-CB0F-F242-BD1E-1A8849409283}" type="pres">
      <dgm:prSet presAssocID="{7CF07956-5AD1-064F-B238-79CDDC2E7FBC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F559-F1D2-AB49-A68B-649B68E763C6}" type="pres">
      <dgm:prSet presAssocID="{447D4DF6-5D09-D945-8F8E-A76A1D63EDDE}" presName="sp" presStyleCnt="0"/>
      <dgm:spPr/>
    </dgm:pt>
    <dgm:pt modelId="{5DED6673-066D-C94F-854C-2D17CC9D90C2}" type="pres">
      <dgm:prSet presAssocID="{A2DB1D50-357D-0C44-81FE-2DC5A37A482F}" presName="arrowAndChildren" presStyleCnt="0"/>
      <dgm:spPr/>
    </dgm:pt>
    <dgm:pt modelId="{B21E0D88-2810-014F-9A03-AA623938F7E3}" type="pres">
      <dgm:prSet presAssocID="{A2DB1D50-357D-0C44-81FE-2DC5A37A482F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344645DE-B36F-7143-AE18-9CCE126456DA}" type="pres">
      <dgm:prSet presAssocID="{A335585F-8D47-954D-A7DA-8D18B80AF519}" presName="sp" presStyleCnt="0"/>
      <dgm:spPr/>
    </dgm:pt>
    <dgm:pt modelId="{61C2DD9D-1328-8C49-B410-0717D0069DAC}" type="pres">
      <dgm:prSet presAssocID="{F31C0727-9C08-4E47-ACA4-9B4903A64853}" presName="arrowAndChildren" presStyleCnt="0"/>
      <dgm:spPr/>
    </dgm:pt>
    <dgm:pt modelId="{8F9D8737-FA22-8445-A16E-420B4254C9F9}" type="pres">
      <dgm:prSet presAssocID="{F31C0727-9C08-4E47-ACA4-9B4903A64853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37FD5F05-2E8B-C649-AE73-F828C06A054D}" type="pres">
      <dgm:prSet presAssocID="{4C9FB737-5FE6-854E-A6A2-3A33C2BD750B}" presName="sp" presStyleCnt="0"/>
      <dgm:spPr/>
    </dgm:pt>
    <dgm:pt modelId="{86795226-E64A-AD40-9571-4D0EF3934A5C}" type="pres">
      <dgm:prSet presAssocID="{3B5F9C68-43E5-5F45-AB35-84A4B54AB348}" presName="arrowAndChildren" presStyleCnt="0"/>
      <dgm:spPr/>
    </dgm:pt>
    <dgm:pt modelId="{085B21EE-2823-BB45-A610-505FE3E9721B}" type="pres">
      <dgm:prSet presAssocID="{3B5F9C68-43E5-5F45-AB35-84A4B54AB348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E55D785A-C803-8A44-89C5-4045D7CB4FA2}" type="pres">
      <dgm:prSet presAssocID="{F331F0B0-6A51-2E40-BE77-A71F1E80532E}" presName="sp" presStyleCnt="0"/>
      <dgm:spPr/>
    </dgm:pt>
    <dgm:pt modelId="{89D1B145-A65F-B74C-8904-4CF0207B84FE}" type="pres">
      <dgm:prSet presAssocID="{40C5ADAA-9502-FE48-9D6D-1D1678B10839}" presName="arrowAndChildren" presStyleCnt="0"/>
      <dgm:spPr/>
    </dgm:pt>
    <dgm:pt modelId="{632509A5-4BF6-FE45-B023-F1076D78771A}" type="pres">
      <dgm:prSet presAssocID="{40C5ADAA-9502-FE48-9D6D-1D1678B10839}" presName="parentTextArrow" presStyleLbl="node1" presStyleIdx="6" presStyleCnt="7" custLinFactNeighborX="76925" custLinFactNeighborY="-94089"/>
      <dgm:spPr/>
      <dgm:t>
        <a:bodyPr/>
        <a:lstStyle/>
        <a:p>
          <a:endParaRPr lang="en-US"/>
        </a:p>
      </dgm:t>
    </dgm:pt>
  </dgm:ptLst>
  <dgm:cxnLst>
    <dgm:cxn modelId="{739465A0-E67C-FE43-A584-E9FC5CF8A91C}" type="presOf" srcId="{EF4583A5-8CA9-7F4A-8BAD-79FE9CAA8B4B}" destId="{E0E55B92-A4CA-094F-BD58-9D39C7531165}" srcOrd="0" destOrd="0" presId="urn:microsoft.com/office/officeart/2005/8/layout/process4"/>
    <dgm:cxn modelId="{DDC828D0-9FF1-4342-8FD5-9E8E1EAF6E36}" type="presOf" srcId="{8A95E245-51BF-5C4B-97AB-25A94BAADEE8}" destId="{FFB91001-CF9D-B74E-9588-1A0081789300}" srcOrd="0" destOrd="0" presId="urn:microsoft.com/office/officeart/2005/8/layout/process4"/>
    <dgm:cxn modelId="{5DB1E566-5792-044C-90FB-E600546E9BEB}" srcId="{8A95E245-51BF-5C4B-97AB-25A94BAADEE8}" destId="{F31C0727-9C08-4E47-ACA4-9B4903A64853}" srcOrd="2" destOrd="0" parTransId="{AEBB9B21-484A-C04F-A30C-69C0EA225912}" sibTransId="{A335585F-8D47-954D-A7DA-8D18B80AF519}"/>
    <dgm:cxn modelId="{C358698F-90DC-0745-97E6-3365673A8F95}" srcId="{8A95E245-51BF-5C4B-97AB-25A94BAADEE8}" destId="{A2DB1D50-357D-0C44-81FE-2DC5A37A482F}" srcOrd="3" destOrd="0" parTransId="{302E37EB-7FA2-FF46-AC39-A4594A4BB5F8}" sibTransId="{447D4DF6-5D09-D945-8F8E-A76A1D63EDDE}"/>
    <dgm:cxn modelId="{BF88A835-9EB5-DE4C-A342-6602EA95668C}" type="presOf" srcId="{F31C0727-9C08-4E47-ACA4-9B4903A64853}" destId="{8F9D8737-FA22-8445-A16E-420B4254C9F9}" srcOrd="0" destOrd="0" presId="urn:microsoft.com/office/officeart/2005/8/layout/process4"/>
    <dgm:cxn modelId="{3CF04C75-FBA8-E241-A1DF-59475EEA9BC9}" srcId="{8A95E245-51BF-5C4B-97AB-25A94BAADEE8}" destId="{3B5F9C68-43E5-5F45-AB35-84A4B54AB348}" srcOrd="1" destOrd="0" parTransId="{072A4F89-85BD-6940-AEB6-878C7AE7F560}" sibTransId="{4C9FB737-5FE6-854E-A6A2-3A33C2BD750B}"/>
    <dgm:cxn modelId="{0643FD96-94DE-0D45-BAD9-921E1900A0E2}" type="presOf" srcId="{A2DB1D50-357D-0C44-81FE-2DC5A37A482F}" destId="{B21E0D88-2810-014F-9A03-AA623938F7E3}" srcOrd="0" destOrd="0" presId="urn:microsoft.com/office/officeart/2005/8/layout/process4"/>
    <dgm:cxn modelId="{016434FD-E1C1-FC4D-9D57-06E093347DC1}" type="presOf" srcId="{AA75D532-7514-824D-87F1-564C637BD444}" destId="{8174D9B7-199D-264C-8184-CBDB7A25ADB1}" srcOrd="0" destOrd="0" presId="urn:microsoft.com/office/officeart/2005/8/layout/process4"/>
    <dgm:cxn modelId="{1B01B0D8-01CA-4745-813F-D0F73C8DB2D2}" type="presOf" srcId="{7CF07956-5AD1-064F-B238-79CDDC2E7FBC}" destId="{9302B582-CB0F-F242-BD1E-1A8849409283}" srcOrd="0" destOrd="0" presId="urn:microsoft.com/office/officeart/2005/8/layout/process4"/>
    <dgm:cxn modelId="{30A5769D-DCAE-FD4F-A2CA-1B46986D5F67}" srcId="{AA75D532-7514-824D-87F1-564C637BD444}" destId="{7CF07956-5AD1-064F-B238-79CDDC2E7FBC}" srcOrd="1" destOrd="0" parTransId="{A073B272-5B67-5A44-8B1E-637F5C65DBF8}" sibTransId="{3E71828E-E4CD-474B-8659-ACF39E49ABC6}"/>
    <dgm:cxn modelId="{532DEB18-73D8-4546-966D-9BEB3D130E46}" type="presOf" srcId="{40C5ADAA-9502-FE48-9D6D-1D1678B10839}" destId="{632509A5-4BF6-FE45-B023-F1076D78771A}" srcOrd="0" destOrd="0" presId="urn:microsoft.com/office/officeart/2005/8/layout/process4"/>
    <dgm:cxn modelId="{B1114F2D-767F-7D4B-84EB-3F9B5E820109}" type="presOf" srcId="{AA75D532-7514-824D-87F1-564C637BD444}" destId="{CDF821AD-FAB9-C246-9F67-4473569DFAD0}" srcOrd="1" destOrd="0" presId="urn:microsoft.com/office/officeart/2005/8/layout/process4"/>
    <dgm:cxn modelId="{981A5843-2268-584B-A084-10C878976D1C}" type="presOf" srcId="{3B5F9C68-43E5-5F45-AB35-84A4B54AB348}" destId="{085B21EE-2823-BB45-A610-505FE3E9721B}" srcOrd="0" destOrd="0" presId="urn:microsoft.com/office/officeart/2005/8/layout/process4"/>
    <dgm:cxn modelId="{533B789A-1DE1-D845-9578-55C21E26710C}" srcId="{AA75D532-7514-824D-87F1-564C637BD444}" destId="{BA8099C5-22B6-BD4D-BDEA-AE384AB8A50D}" srcOrd="0" destOrd="0" parTransId="{44DBD138-535A-E746-93E2-2B6348A8058C}" sibTransId="{2C0B24A8-05D3-4E4D-946A-8744C3095697}"/>
    <dgm:cxn modelId="{F9BE58B9-521B-1C4A-8137-9466D7155E8A}" srcId="{8A95E245-51BF-5C4B-97AB-25A94BAADEE8}" destId="{AA75D532-7514-824D-87F1-564C637BD444}" srcOrd="4" destOrd="0" parTransId="{8DBFC8A1-292D-8B43-A306-B944269B2F49}" sibTransId="{B123E129-686C-4E44-9AA9-C8CD526728A3}"/>
    <dgm:cxn modelId="{2A22202C-2922-0C4B-AA63-059B81BEE8B8}" srcId="{8A95E245-51BF-5C4B-97AB-25A94BAADEE8}" destId="{40C5ADAA-9502-FE48-9D6D-1D1678B10839}" srcOrd="0" destOrd="0" parTransId="{DFB9C622-95B6-B947-9380-1F4B69D237E7}" sibTransId="{F331F0B0-6A51-2E40-BE77-A71F1E80532E}"/>
    <dgm:cxn modelId="{60E75D00-CC5E-CF41-9DE3-2BE1BE52ADE4}" srcId="{8A95E245-51BF-5C4B-97AB-25A94BAADEE8}" destId="{A7FCE097-4A47-2C4D-AD10-FCDCC17E45DC}" srcOrd="5" destOrd="0" parTransId="{BB41752E-ABDB-B54A-88FD-57810AC8630D}" sibTransId="{11E7EE78-CD00-BF49-87C7-12ACD70C3FAC}"/>
    <dgm:cxn modelId="{44AD5A67-6720-EC4E-94B2-DF9545BF115A}" type="presOf" srcId="{BA8099C5-22B6-BD4D-BDEA-AE384AB8A50D}" destId="{8E2762E5-1F54-5841-BD73-5E33F2FD1F7D}" srcOrd="0" destOrd="0" presId="urn:microsoft.com/office/officeart/2005/8/layout/process4"/>
    <dgm:cxn modelId="{733D989F-5AC7-D54F-AAA8-84013F21DD63}" srcId="{8A95E245-51BF-5C4B-97AB-25A94BAADEE8}" destId="{EF4583A5-8CA9-7F4A-8BAD-79FE9CAA8B4B}" srcOrd="6" destOrd="0" parTransId="{B37A36EF-DFD1-2E43-AAAA-86618BBB55AE}" sibTransId="{F4FCF27A-78F5-164E-9CFE-2A7D3BD25FF8}"/>
    <dgm:cxn modelId="{3E36A4FE-8DB3-CC44-B080-5F8E127C1CBB}" type="presOf" srcId="{A7FCE097-4A47-2C4D-AD10-FCDCC17E45DC}" destId="{250EA73F-F9A7-404F-8B05-900BBC83BA94}" srcOrd="0" destOrd="0" presId="urn:microsoft.com/office/officeart/2005/8/layout/process4"/>
    <dgm:cxn modelId="{91310B9B-76C1-D440-A4F6-A8C5003A461A}" type="presParOf" srcId="{FFB91001-CF9D-B74E-9588-1A0081789300}" destId="{6A8D9C48-0C3A-F141-9111-DB63607F2E1F}" srcOrd="0" destOrd="0" presId="urn:microsoft.com/office/officeart/2005/8/layout/process4"/>
    <dgm:cxn modelId="{9DB0556C-AAEA-2743-9CE0-6B295CDC7C6E}" type="presParOf" srcId="{6A8D9C48-0C3A-F141-9111-DB63607F2E1F}" destId="{E0E55B92-A4CA-094F-BD58-9D39C7531165}" srcOrd="0" destOrd="0" presId="urn:microsoft.com/office/officeart/2005/8/layout/process4"/>
    <dgm:cxn modelId="{FC6D58C6-5F4C-D84E-BD12-16749727AE42}" type="presParOf" srcId="{FFB91001-CF9D-B74E-9588-1A0081789300}" destId="{01D7BCBA-C082-2F46-A247-405CA56698E1}" srcOrd="1" destOrd="0" presId="urn:microsoft.com/office/officeart/2005/8/layout/process4"/>
    <dgm:cxn modelId="{DAC472D7-8F7E-FC46-AF09-569D147A98F4}" type="presParOf" srcId="{FFB91001-CF9D-B74E-9588-1A0081789300}" destId="{D2DB800F-D807-884B-8411-830B907CA454}" srcOrd="2" destOrd="0" presId="urn:microsoft.com/office/officeart/2005/8/layout/process4"/>
    <dgm:cxn modelId="{B1DBE32B-5EB3-BB40-838F-E1CEFEE61164}" type="presParOf" srcId="{D2DB800F-D807-884B-8411-830B907CA454}" destId="{250EA73F-F9A7-404F-8B05-900BBC83BA94}" srcOrd="0" destOrd="0" presId="urn:microsoft.com/office/officeart/2005/8/layout/process4"/>
    <dgm:cxn modelId="{96DC81F7-F910-4D47-BDC7-7C2E10D3C994}" type="presParOf" srcId="{FFB91001-CF9D-B74E-9588-1A0081789300}" destId="{312694FB-2741-2A4B-A9ED-0FA88DCEDC60}" srcOrd="3" destOrd="0" presId="urn:microsoft.com/office/officeart/2005/8/layout/process4"/>
    <dgm:cxn modelId="{A775BDA8-315B-3D45-8D82-521F091A57B9}" type="presParOf" srcId="{FFB91001-CF9D-B74E-9588-1A0081789300}" destId="{E75608D9-AC09-0C43-97C9-9B70A1F5C892}" srcOrd="4" destOrd="0" presId="urn:microsoft.com/office/officeart/2005/8/layout/process4"/>
    <dgm:cxn modelId="{8A549BE0-08D4-CA4A-9C63-F70CBE473365}" type="presParOf" srcId="{E75608D9-AC09-0C43-97C9-9B70A1F5C892}" destId="{8174D9B7-199D-264C-8184-CBDB7A25ADB1}" srcOrd="0" destOrd="0" presId="urn:microsoft.com/office/officeart/2005/8/layout/process4"/>
    <dgm:cxn modelId="{E25C9A98-F63C-7C42-B4D8-BAB370BE964F}" type="presParOf" srcId="{E75608D9-AC09-0C43-97C9-9B70A1F5C892}" destId="{CDF821AD-FAB9-C246-9F67-4473569DFAD0}" srcOrd="1" destOrd="0" presId="urn:microsoft.com/office/officeart/2005/8/layout/process4"/>
    <dgm:cxn modelId="{F832FB60-0F93-4847-B0A3-0F1550762C1E}" type="presParOf" srcId="{E75608D9-AC09-0C43-97C9-9B70A1F5C892}" destId="{EE1530D0-3417-4D49-98C3-AED1479F737D}" srcOrd="2" destOrd="0" presId="urn:microsoft.com/office/officeart/2005/8/layout/process4"/>
    <dgm:cxn modelId="{04611DB8-8D7D-6E40-9135-75951F21F147}" type="presParOf" srcId="{EE1530D0-3417-4D49-98C3-AED1479F737D}" destId="{8E2762E5-1F54-5841-BD73-5E33F2FD1F7D}" srcOrd="0" destOrd="0" presId="urn:microsoft.com/office/officeart/2005/8/layout/process4"/>
    <dgm:cxn modelId="{4650D7EE-F64B-B34E-97C0-8CE74298AA15}" type="presParOf" srcId="{EE1530D0-3417-4D49-98C3-AED1479F737D}" destId="{9302B582-CB0F-F242-BD1E-1A8849409283}" srcOrd="1" destOrd="0" presId="urn:microsoft.com/office/officeart/2005/8/layout/process4"/>
    <dgm:cxn modelId="{6C4BD9E7-4CAB-3D4E-954D-AE7216548D85}" type="presParOf" srcId="{FFB91001-CF9D-B74E-9588-1A0081789300}" destId="{ED30F559-F1D2-AB49-A68B-649B68E763C6}" srcOrd="5" destOrd="0" presId="urn:microsoft.com/office/officeart/2005/8/layout/process4"/>
    <dgm:cxn modelId="{0FC2C04F-0E80-5A4E-A36C-DDE9EF4494C6}" type="presParOf" srcId="{FFB91001-CF9D-B74E-9588-1A0081789300}" destId="{5DED6673-066D-C94F-854C-2D17CC9D90C2}" srcOrd="6" destOrd="0" presId="urn:microsoft.com/office/officeart/2005/8/layout/process4"/>
    <dgm:cxn modelId="{9AF55551-F70E-BF46-81AD-B9D5EBB58C3D}" type="presParOf" srcId="{5DED6673-066D-C94F-854C-2D17CC9D90C2}" destId="{B21E0D88-2810-014F-9A03-AA623938F7E3}" srcOrd="0" destOrd="0" presId="urn:microsoft.com/office/officeart/2005/8/layout/process4"/>
    <dgm:cxn modelId="{260F9B67-436E-244A-8D94-4CE6E885D779}" type="presParOf" srcId="{FFB91001-CF9D-B74E-9588-1A0081789300}" destId="{344645DE-B36F-7143-AE18-9CCE126456DA}" srcOrd="7" destOrd="0" presId="urn:microsoft.com/office/officeart/2005/8/layout/process4"/>
    <dgm:cxn modelId="{09FFF5C3-9A68-4549-A958-BD0A6853F1AF}" type="presParOf" srcId="{FFB91001-CF9D-B74E-9588-1A0081789300}" destId="{61C2DD9D-1328-8C49-B410-0717D0069DAC}" srcOrd="8" destOrd="0" presId="urn:microsoft.com/office/officeart/2005/8/layout/process4"/>
    <dgm:cxn modelId="{31EB4C88-2A97-8348-81A3-F754017D06CF}" type="presParOf" srcId="{61C2DD9D-1328-8C49-B410-0717D0069DAC}" destId="{8F9D8737-FA22-8445-A16E-420B4254C9F9}" srcOrd="0" destOrd="0" presId="urn:microsoft.com/office/officeart/2005/8/layout/process4"/>
    <dgm:cxn modelId="{0FCF546A-20ED-C246-B71A-173401130D0C}" type="presParOf" srcId="{FFB91001-CF9D-B74E-9588-1A0081789300}" destId="{37FD5F05-2E8B-C649-AE73-F828C06A054D}" srcOrd="9" destOrd="0" presId="urn:microsoft.com/office/officeart/2005/8/layout/process4"/>
    <dgm:cxn modelId="{1864ADC9-BB62-4A44-885D-EC699A406F85}" type="presParOf" srcId="{FFB91001-CF9D-B74E-9588-1A0081789300}" destId="{86795226-E64A-AD40-9571-4D0EF3934A5C}" srcOrd="10" destOrd="0" presId="urn:microsoft.com/office/officeart/2005/8/layout/process4"/>
    <dgm:cxn modelId="{405A94DA-7BCC-A048-920E-FCF4E6FF8AE7}" type="presParOf" srcId="{86795226-E64A-AD40-9571-4D0EF3934A5C}" destId="{085B21EE-2823-BB45-A610-505FE3E9721B}" srcOrd="0" destOrd="0" presId="urn:microsoft.com/office/officeart/2005/8/layout/process4"/>
    <dgm:cxn modelId="{F39CEA9D-13ED-B746-8CCB-BB4949270682}" type="presParOf" srcId="{FFB91001-CF9D-B74E-9588-1A0081789300}" destId="{E55D785A-C803-8A44-89C5-4045D7CB4FA2}" srcOrd="11" destOrd="0" presId="urn:microsoft.com/office/officeart/2005/8/layout/process4"/>
    <dgm:cxn modelId="{CCD3D539-04AA-7746-B6EB-DA6B061DB233}" type="presParOf" srcId="{FFB91001-CF9D-B74E-9588-1A0081789300}" destId="{89D1B145-A65F-B74C-8904-4CF0207B84FE}" srcOrd="12" destOrd="0" presId="urn:microsoft.com/office/officeart/2005/8/layout/process4"/>
    <dgm:cxn modelId="{166C0571-9B5F-4344-91E2-D0BC89AB64BE}" type="presParOf" srcId="{89D1B145-A65F-B74C-8904-4CF0207B84FE}" destId="{632509A5-4BF6-FE45-B023-F1076D7877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55B92-A4CA-094F-BD58-9D39C7531165}">
      <dsp:nvSpPr>
        <dsp:cNvPr id="0" name=""/>
        <dsp:cNvSpPr/>
      </dsp:nvSpPr>
      <dsp:spPr>
        <a:xfrm>
          <a:off x="0" y="5050309"/>
          <a:ext cx="6071849" cy="552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Softmax</a:t>
          </a:r>
          <a:endParaRPr lang="en-US" sz="1800" kern="1200" dirty="0"/>
        </a:p>
      </dsp:txBody>
      <dsp:txXfrm>
        <a:off x="0" y="5050309"/>
        <a:ext cx="6071849" cy="552652"/>
      </dsp:txXfrm>
    </dsp:sp>
    <dsp:sp modelId="{250EA73F-F9A7-404F-8B05-900BBC83BA94}">
      <dsp:nvSpPr>
        <dsp:cNvPr id="0" name=""/>
        <dsp:cNvSpPr/>
      </dsp:nvSpPr>
      <dsp:spPr>
        <a:xfrm rot="10800000">
          <a:off x="0" y="4208619"/>
          <a:ext cx="6071849" cy="849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Linear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2</a:t>
          </a:r>
          <a:endParaRPr lang="en-US" sz="1800" kern="1200" dirty="0"/>
        </a:p>
      </dsp:txBody>
      <dsp:txXfrm rot="10800000">
        <a:off x="0" y="4208619"/>
        <a:ext cx="6071849" cy="552291"/>
      </dsp:txXfrm>
    </dsp:sp>
    <dsp:sp modelId="{CDF821AD-FAB9-C246-9F67-4473569DFAD0}">
      <dsp:nvSpPr>
        <dsp:cNvPr id="0" name=""/>
        <dsp:cNvSpPr/>
      </dsp:nvSpPr>
      <dsp:spPr>
        <a:xfrm rot="10800000">
          <a:off x="0" y="3366929"/>
          <a:ext cx="6071849" cy="849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Linear</a:t>
          </a:r>
          <a:r>
            <a:rPr lang="zh-CN" altLang="en-US" sz="1800" kern="1200" dirty="0" smtClean="0"/>
            <a:t> </a:t>
          </a:r>
          <a:r>
            <a:rPr lang="en-US" sz="1800" kern="1200" dirty="0" smtClean="0"/>
            <a:t>1</a:t>
          </a:r>
          <a:endParaRPr lang="en-US" sz="1800" kern="1200" dirty="0"/>
        </a:p>
      </dsp:txBody>
      <dsp:txXfrm rot="-10800000">
        <a:off x="0" y="3366929"/>
        <a:ext cx="6071849" cy="298342"/>
      </dsp:txXfrm>
    </dsp:sp>
    <dsp:sp modelId="{8E2762E5-1F54-5841-BD73-5E33F2FD1F7D}">
      <dsp:nvSpPr>
        <dsp:cNvPr id="0" name=""/>
        <dsp:cNvSpPr/>
      </dsp:nvSpPr>
      <dsp:spPr>
        <a:xfrm>
          <a:off x="0" y="3665272"/>
          <a:ext cx="3035924" cy="254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ReLU</a:t>
          </a:r>
          <a:endParaRPr lang="en-US" sz="1800" kern="1200" dirty="0"/>
        </a:p>
      </dsp:txBody>
      <dsp:txXfrm>
        <a:off x="0" y="3665272"/>
        <a:ext cx="3035924" cy="254143"/>
      </dsp:txXfrm>
    </dsp:sp>
    <dsp:sp modelId="{9302B582-CB0F-F242-BD1E-1A8849409283}">
      <dsp:nvSpPr>
        <dsp:cNvPr id="0" name=""/>
        <dsp:cNvSpPr/>
      </dsp:nvSpPr>
      <dsp:spPr>
        <a:xfrm>
          <a:off x="3035924" y="3665272"/>
          <a:ext cx="3035924" cy="254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Dropout</a:t>
          </a:r>
          <a:endParaRPr lang="en-US" sz="1800" kern="1200" dirty="0"/>
        </a:p>
      </dsp:txBody>
      <dsp:txXfrm>
        <a:off x="3035924" y="3665272"/>
        <a:ext cx="3035924" cy="254143"/>
      </dsp:txXfrm>
    </dsp:sp>
    <dsp:sp modelId="{B21E0D88-2810-014F-9A03-AA623938F7E3}">
      <dsp:nvSpPr>
        <dsp:cNvPr id="0" name=""/>
        <dsp:cNvSpPr/>
      </dsp:nvSpPr>
      <dsp:spPr>
        <a:xfrm rot="10800000">
          <a:off x="0" y="2525239"/>
          <a:ext cx="6071849" cy="849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Convolution 2</a:t>
          </a:r>
          <a:endParaRPr lang="en-US" sz="1800" kern="1200" dirty="0"/>
        </a:p>
      </dsp:txBody>
      <dsp:txXfrm rot="10800000">
        <a:off x="0" y="2525239"/>
        <a:ext cx="6071849" cy="552291"/>
      </dsp:txXfrm>
    </dsp:sp>
    <dsp:sp modelId="{8F9D8737-FA22-8445-A16E-420B4254C9F9}">
      <dsp:nvSpPr>
        <dsp:cNvPr id="0" name=""/>
        <dsp:cNvSpPr/>
      </dsp:nvSpPr>
      <dsp:spPr>
        <a:xfrm rot="10800000">
          <a:off x="0" y="1683549"/>
          <a:ext cx="6071849" cy="849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Convolution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1</a:t>
          </a:r>
          <a:endParaRPr lang="en-US" sz="1800" kern="1200" dirty="0"/>
        </a:p>
      </dsp:txBody>
      <dsp:txXfrm rot="10800000">
        <a:off x="0" y="1683549"/>
        <a:ext cx="6071849" cy="552291"/>
      </dsp:txXfrm>
    </dsp:sp>
    <dsp:sp modelId="{085B21EE-2823-BB45-A610-505FE3E9721B}">
      <dsp:nvSpPr>
        <dsp:cNvPr id="0" name=""/>
        <dsp:cNvSpPr/>
      </dsp:nvSpPr>
      <dsp:spPr>
        <a:xfrm rot="10800000">
          <a:off x="0" y="841859"/>
          <a:ext cx="6071849" cy="849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Work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vector</a:t>
          </a:r>
          <a:endParaRPr lang="en-US" sz="1800" kern="1200" dirty="0"/>
        </a:p>
      </dsp:txBody>
      <dsp:txXfrm rot="10800000">
        <a:off x="0" y="841859"/>
        <a:ext cx="6071849" cy="552291"/>
      </dsp:txXfrm>
    </dsp:sp>
    <dsp:sp modelId="{632509A5-4BF6-FE45-B023-F1076D78771A}">
      <dsp:nvSpPr>
        <dsp:cNvPr id="0" name=""/>
        <dsp:cNvSpPr/>
      </dsp:nvSpPr>
      <dsp:spPr>
        <a:xfrm rot="10800000">
          <a:off x="0" y="0"/>
          <a:ext cx="6071849" cy="849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</a:t>
          </a:r>
          <a:endParaRPr lang="en-US" sz="1800" kern="1200" dirty="0"/>
        </a:p>
      </dsp:txBody>
      <dsp:txXfrm rot="10800000">
        <a:off x="0" y="0"/>
        <a:ext cx="6071849" cy="55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543B-E7D6-BF47-BB62-9DB351B0C53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B846-1374-0F40-9FA8-B8ACAF78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2369489"/>
              </p:ext>
            </p:extLst>
          </p:nvPr>
        </p:nvGraphicFramePr>
        <p:xfrm>
          <a:off x="2780319" y="603116"/>
          <a:ext cx="6071849" cy="5603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Zhaohao</dc:creator>
  <cp:lastModifiedBy>Fu Zhaohao</cp:lastModifiedBy>
  <cp:revision>1</cp:revision>
  <dcterms:created xsi:type="dcterms:W3CDTF">2018-04-26T18:21:38Z</dcterms:created>
  <dcterms:modified xsi:type="dcterms:W3CDTF">2018-04-26T18:26:31Z</dcterms:modified>
</cp:coreProperties>
</file>