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11CE-3CC1-7345-A6D3-ADCFF1E186BD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5CB1-A861-EB49-AF9D-DC84ADA5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4066" y="1291590"/>
            <a:ext cx="10883052" cy="3952240"/>
            <a:chOff x="592666" y="2540000"/>
            <a:chExt cx="10883052" cy="3952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716" y="2540000"/>
              <a:ext cx="2719493" cy="20396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87" y="2540000"/>
              <a:ext cx="2719493" cy="20396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2540000"/>
              <a:ext cx="2719493" cy="20396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49" y="2540000"/>
              <a:ext cx="2719493" cy="2039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273" y="4452620"/>
              <a:ext cx="2719493" cy="20396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6" y="4452620"/>
              <a:ext cx="2719493" cy="20396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4452620"/>
              <a:ext cx="2719493" cy="20396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766" y="4452620"/>
              <a:ext cx="2719493" cy="203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1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1" y="264160"/>
            <a:ext cx="2922693" cy="21920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58" y="264160"/>
            <a:ext cx="2922693" cy="21920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3" y="2456180"/>
            <a:ext cx="2922693" cy="2192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59" y="2456180"/>
            <a:ext cx="2922693" cy="21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Liujiang Yan</dc:creator>
  <cp:lastModifiedBy>Liujiang Yan</cp:lastModifiedBy>
  <cp:revision>11</cp:revision>
  <dcterms:created xsi:type="dcterms:W3CDTF">2018-05-02T14:10:04Z</dcterms:created>
  <dcterms:modified xsi:type="dcterms:W3CDTF">2018-05-02T18:02:24Z</dcterms:modified>
</cp:coreProperties>
</file>