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211CE-3CC1-7345-A6D3-ADCFF1E186BD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05CB1-A861-EB49-AF9D-DC84ADA5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05CB1-A861-EB49-AF9D-DC84ADA533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7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05CB1-A861-EB49-AF9D-DC84ADA533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E8AA3-A588-6C4B-967A-EAB2F2384C57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1188-0924-3849-B673-D591C1450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64066" y="1291590"/>
            <a:ext cx="10883052" cy="3952240"/>
            <a:chOff x="592666" y="2540000"/>
            <a:chExt cx="10883052" cy="3952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716" y="2540000"/>
              <a:ext cx="2719493" cy="20396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387" y="2540000"/>
              <a:ext cx="2719493" cy="203962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6225" y="2540000"/>
              <a:ext cx="2719493" cy="20396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749" y="2540000"/>
              <a:ext cx="2719493" cy="20396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273" y="4452620"/>
              <a:ext cx="2719493" cy="20396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66" y="4452620"/>
              <a:ext cx="2719493" cy="20396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6225" y="4452620"/>
              <a:ext cx="2719493" cy="203962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766" y="4452620"/>
              <a:ext cx="2719493" cy="2039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12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045970" y="-1150620"/>
            <a:ext cx="9100820" cy="4739640"/>
            <a:chOff x="2045970" y="-1150620"/>
            <a:chExt cx="9100820" cy="473964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970" y="-1150620"/>
              <a:ext cx="3159760" cy="236982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30" y="-1150620"/>
              <a:ext cx="3159760" cy="236982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00" y="-1150620"/>
              <a:ext cx="3159760" cy="23698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970" y="1219200"/>
              <a:ext cx="3159760" cy="23698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7030" y="1219200"/>
              <a:ext cx="3159760" cy="236982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500" y="1219200"/>
              <a:ext cx="3159760" cy="2369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9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64105" y="2195824"/>
            <a:ext cx="6698615" cy="3348995"/>
            <a:chOff x="2364105" y="2195824"/>
            <a:chExt cx="6698615" cy="33489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105" y="2195824"/>
              <a:ext cx="2232660" cy="167449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060" y="2195825"/>
              <a:ext cx="2232660" cy="167449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400" y="2195827"/>
              <a:ext cx="2232660" cy="16744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105" y="3870323"/>
              <a:ext cx="2232660" cy="167449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060" y="3870323"/>
              <a:ext cx="2232660" cy="16744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400" y="3870324"/>
              <a:ext cx="2232660" cy="1674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9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</Words>
  <Application>Microsoft Macintosh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Liujiang Yan</dc:creator>
  <cp:lastModifiedBy>Liujiang Yan</cp:lastModifiedBy>
  <cp:revision>14</cp:revision>
  <dcterms:created xsi:type="dcterms:W3CDTF">2018-05-02T14:10:04Z</dcterms:created>
  <dcterms:modified xsi:type="dcterms:W3CDTF">2018-05-02T19:17:14Z</dcterms:modified>
</cp:coreProperties>
</file>