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11CE-3CC1-7345-A6D3-ADCFF1E186BD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5CB1-A861-EB49-AF9D-DC84ADA5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5CB1-A861-EB49-AF9D-DC84ADA53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5CB1-A861-EB49-AF9D-DC84ADA533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4066" y="1291590"/>
            <a:ext cx="10883052" cy="3952240"/>
            <a:chOff x="592666" y="2540000"/>
            <a:chExt cx="10883052" cy="3952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716" y="2540000"/>
              <a:ext cx="2719493" cy="20396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87" y="2540000"/>
              <a:ext cx="2719493" cy="20396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225" y="2540000"/>
              <a:ext cx="2719493" cy="20396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49" y="2540000"/>
              <a:ext cx="2719493" cy="20396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273" y="4452620"/>
              <a:ext cx="2719493" cy="20396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6" y="4452620"/>
              <a:ext cx="2719493" cy="20396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225" y="4452620"/>
              <a:ext cx="2719493" cy="20396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766" y="4452620"/>
              <a:ext cx="2719493" cy="203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1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045970" y="-1150620"/>
            <a:ext cx="9100820" cy="4739640"/>
            <a:chOff x="2045970" y="-1150620"/>
            <a:chExt cx="9100820" cy="473964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970" y="-1150620"/>
              <a:ext cx="3159760" cy="236982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30" y="-1150620"/>
              <a:ext cx="3159760" cy="236982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00" y="-1150620"/>
              <a:ext cx="3159760" cy="2369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970" y="1219200"/>
              <a:ext cx="3159760" cy="2369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30" y="1219200"/>
              <a:ext cx="3159760" cy="23698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00" y="1219200"/>
              <a:ext cx="3159760" cy="2369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9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9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Liujiang Yan</dc:creator>
  <cp:lastModifiedBy>Liujiang Yan</cp:lastModifiedBy>
  <cp:revision>16</cp:revision>
  <dcterms:created xsi:type="dcterms:W3CDTF">2018-05-02T14:10:04Z</dcterms:created>
  <dcterms:modified xsi:type="dcterms:W3CDTF">2018-05-02T23:50:14Z</dcterms:modified>
</cp:coreProperties>
</file>