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  <p:sldId id="337" r:id="rId3"/>
    <p:sldId id="338" r:id="rId4"/>
    <p:sldId id="376" r:id="rId5"/>
    <p:sldId id="378" r:id="rId6"/>
    <p:sldId id="377" r:id="rId7"/>
    <p:sldId id="379" r:id="rId8"/>
    <p:sldId id="380" r:id="rId9"/>
    <p:sldId id="381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67" r:id="rId21"/>
    <p:sldId id="269" r:id="rId22"/>
    <p:sldId id="270" r:id="rId23"/>
    <p:sldId id="273" r:id="rId24"/>
    <p:sldId id="274" r:id="rId25"/>
    <p:sldId id="275" r:id="rId26"/>
    <p:sldId id="276" r:id="rId27"/>
    <p:sldId id="27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4" r:id="rId51"/>
    <p:sldId id="305" r:id="rId52"/>
    <p:sldId id="306" r:id="rId53"/>
    <p:sldId id="307" r:id="rId54"/>
    <p:sldId id="309" r:id="rId55"/>
    <p:sldId id="310" r:id="rId56"/>
    <p:sldId id="311" r:id="rId57"/>
    <p:sldId id="312" r:id="rId58"/>
    <p:sldId id="313" r:id="rId59"/>
    <p:sldId id="316" r:id="rId60"/>
    <p:sldId id="318" r:id="rId61"/>
    <p:sldId id="320" r:id="rId62"/>
    <p:sldId id="324" r:id="rId63"/>
    <p:sldId id="325" r:id="rId64"/>
    <p:sldId id="326" r:id="rId65"/>
    <p:sldId id="327" r:id="rId66"/>
    <p:sldId id="331" r:id="rId67"/>
    <p:sldId id="332" r:id="rId68"/>
    <p:sldId id="333" r:id="rId69"/>
    <p:sldId id="334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4" r:id="rId85"/>
    <p:sldId id="355" r:id="rId86"/>
    <p:sldId id="356" r:id="rId87"/>
    <p:sldId id="357" r:id="rId88"/>
    <p:sldId id="358" r:id="rId89"/>
    <p:sldId id="359" r:id="rId90"/>
    <p:sldId id="360" r:id="rId91"/>
    <p:sldId id="361" r:id="rId92"/>
    <p:sldId id="363" r:id="rId93"/>
    <p:sldId id="364" r:id="rId94"/>
    <p:sldId id="365" r:id="rId95"/>
    <p:sldId id="366" r:id="rId96"/>
    <p:sldId id="367" r:id="rId97"/>
    <p:sldId id="369" r:id="rId98"/>
    <p:sldId id="371" r:id="rId99"/>
    <p:sldId id="372" r:id="rId100"/>
    <p:sldId id="373" r:id="rId101"/>
    <p:sldId id="374" r:id="rId102"/>
    <p:sldId id="375" r:id="rId103"/>
    <p:sldId id="382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7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org/core-1.8.7/" TargetMode="External"/><Relationship Id="rId4" Type="http://schemas.openxmlformats.org/officeDocument/2006/relationships/hyperlink" Target="http://www.minituku.net/" TargetMode="External"/><Relationship Id="rId5" Type="http://schemas.openxmlformats.org/officeDocument/2006/relationships/hyperlink" Target="http://rexaminator.com/" TargetMode="External"/><Relationship Id="rId6" Type="http://schemas.openxmlformats.org/officeDocument/2006/relationships/hyperlink" Target="http://www.brainbench.com/xml/bb/common/testcenter/consumer/taketest.xml?testId=296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by.or.jp/en/certification/examinatio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Ruby 1.8.7 </a:t>
            </a:r>
            <a:r>
              <a:rPr lang="en-US" dirty="0" smtClean="0"/>
              <a:t>Certification Preparation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Sir Flavio, the </a:t>
            </a:r>
            <a:r>
              <a:rPr lang="en-US" dirty="0" smtClean="0"/>
              <a:t>Vit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74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221916"/>
            <a:ext cx="8986629" cy="450530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5706" y="3389058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8100"/>
            <a:ext cx="5270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065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0"/>
            <a:ext cx="4799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22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0"/>
            <a:ext cx="5112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679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800100"/>
            <a:ext cx="5994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54" y="564770"/>
            <a:ext cx="7327900" cy="3644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2112" y="5124261"/>
            <a:ext cx="65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Identical … Symbol objects with same string are identical.</a:t>
            </a:r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1573755" y="2610893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1" y="601764"/>
            <a:ext cx="8434159" cy="453397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2045546" y="3659223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179"/>
            <a:ext cx="9260841" cy="4543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8633" y="5618935"/>
            <a:ext cx="762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Crap … for sure it it returned a new string. Important to notice is that </a:t>
            </a:r>
            <a:r>
              <a:rPr lang="en-US" dirty="0" err="1" smtClean="0"/>
              <a:t>formbody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 not changed. </a:t>
            </a:r>
            <a:r>
              <a:rPr lang="en-US" dirty="0" err="1"/>
              <a:t>g</a:t>
            </a:r>
            <a:r>
              <a:rPr lang="en-US" dirty="0" err="1" smtClean="0"/>
              <a:t>sub</a:t>
            </a:r>
            <a:r>
              <a:rPr lang="en-US" dirty="0" smtClean="0"/>
              <a:t>! In other hand will mutate the original string.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488523" y="227633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2" y="128482"/>
            <a:ext cx="8415452" cy="4303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8681" y="4431642"/>
            <a:ext cx="35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loop with a negated condition 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587866" y="244361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9" y="96640"/>
            <a:ext cx="9128539" cy="4901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9900" y="5756992"/>
            <a:ext cx="11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297657" y="244361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7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"/>
            <a:ext cx="8128000" cy="33147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36310" y="210905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0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7717" cy="3506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4681" y="5439460"/>
            <a:ext cx="123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String.gsub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051644" y="1879170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4" y="158750"/>
            <a:ext cx="8920184" cy="3610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3462" y="4901037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but false or nil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297657" y="210905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4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9417"/>
            <a:ext cx="8476189" cy="4151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024" y="4970065"/>
            <a:ext cx="571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Whenever a float is used, the result will be float, otherwise </a:t>
            </a:r>
          </a:p>
          <a:p>
            <a:r>
              <a:rPr lang="en-US" dirty="0" smtClean="0"/>
              <a:t>Truncation will happen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573755" y="1399391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The execution environment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Execution </a:t>
            </a:r>
            <a:r>
              <a:rPr lang="en-US" dirty="0" smtClean="0"/>
              <a:t>method		Command</a:t>
            </a:r>
            <a:r>
              <a:rPr lang="en-US" dirty="0"/>
              <a:t>-line </a:t>
            </a:r>
            <a:r>
              <a:rPr lang="en-US" dirty="0" smtClean="0"/>
              <a:t>options		Environment variables		</a:t>
            </a:r>
            <a:r>
              <a:rPr lang="en-US" dirty="0" err="1" smtClean="0"/>
              <a:t>irb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Comment			Literal			Variables</a:t>
            </a:r>
            <a:r>
              <a:rPr lang="en-US" dirty="0"/>
              <a:t>, constants, and </a:t>
            </a:r>
            <a:r>
              <a:rPr lang="en-US" dirty="0" smtClean="0"/>
              <a:t>scope	</a:t>
            </a:r>
          </a:p>
          <a:p>
            <a:pPr marL="0" indent="0">
              <a:buNone/>
            </a:pPr>
            <a:r>
              <a:rPr lang="en-US" dirty="0" smtClean="0"/>
              <a:t>Operators			Conditional branching	Loops		</a:t>
            </a:r>
          </a:p>
          <a:p>
            <a:pPr marL="0" indent="0">
              <a:buNone/>
            </a:pPr>
            <a:r>
              <a:rPr lang="en-US" dirty="0" smtClean="0"/>
              <a:t>Exception handling	Method calls		Blocks		</a:t>
            </a:r>
          </a:p>
          <a:p>
            <a:pPr marL="0" indent="0">
              <a:buNone/>
            </a:pPr>
            <a:r>
              <a:rPr lang="en-US" dirty="0" smtClean="0"/>
              <a:t>Method definition	Class definition		Module </a:t>
            </a:r>
            <a:r>
              <a:rPr lang="en-US" dirty="0"/>
              <a:t>definition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Built-in </a:t>
            </a:r>
            <a:r>
              <a:rPr lang="en-US" b="1" dirty="0" smtClean="0"/>
              <a:t>libraries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Built-in </a:t>
            </a:r>
            <a:r>
              <a:rPr lang="en-US" dirty="0" smtClean="0"/>
              <a:t>functions		Built</a:t>
            </a:r>
            <a:r>
              <a:rPr lang="en-US" dirty="0"/>
              <a:t>-in classes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Object orientation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Polymorphism </a:t>
            </a:r>
            <a:r>
              <a:rPr lang="en-US" dirty="0" smtClean="0"/>
              <a:t>		Inheritance			mix</a:t>
            </a:r>
            <a:r>
              <a:rPr lang="en-US" dirty="0"/>
              <a:t>-in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63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57"/>
            <a:ext cx="8986904" cy="3921558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1730" y="1283933"/>
            <a:ext cx="234683" cy="279336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96" y="5687964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 sucks! There is no x++ x-- ++x –x as in Java and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6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6" y="246099"/>
            <a:ext cx="8727881" cy="346764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97657" y="118772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3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1750" cy="38398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390" y="5052900"/>
            <a:ext cx="472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 can be used to compare modification times.</a:t>
            </a:r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1021560" y="1837986"/>
            <a:ext cx="289903" cy="38795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4" y="100189"/>
            <a:ext cx="8153400" cy="50927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62974" y="2606601"/>
            <a:ext cx="293181" cy="30694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8" y="234950"/>
            <a:ext cx="7694927" cy="4153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2047" y="5281522"/>
            <a:ext cx="3173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iterate over the tenths:</a:t>
            </a:r>
          </a:p>
          <a:p>
            <a:endParaRPr lang="en-US" dirty="0" smtClean="0"/>
          </a:p>
          <a:p>
            <a:r>
              <a:rPr lang="en-US" dirty="0" smtClean="0"/>
              <a:t>0</a:t>
            </a:r>
            <a:r>
              <a:rPr lang="en-US" dirty="0"/>
              <a:t>.step(10,0.1) {|</a:t>
            </a:r>
            <a:r>
              <a:rPr lang="en-US" dirty="0" err="1"/>
              <a:t>i</a:t>
            </a:r>
            <a:r>
              <a:rPr lang="en-US" dirty="0"/>
              <a:t>| puts </a:t>
            </a:r>
            <a:r>
              <a:rPr lang="en-US" dirty="0" err="1"/>
              <a:t>i</a:t>
            </a:r>
            <a:r>
              <a:rPr lang="en-US" dirty="0"/>
              <a:t>}</a:t>
            </a:r>
          </a:p>
        </p:txBody>
      </p:sp>
      <p:sp>
        <p:nvSpPr>
          <p:cNvPr id="4" name="6-Point Star 3"/>
          <p:cNvSpPr/>
          <p:nvPr/>
        </p:nvSpPr>
        <p:spPr>
          <a:xfrm>
            <a:off x="1655640" y="1830490"/>
            <a:ext cx="293181" cy="30694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8" y="285750"/>
            <a:ext cx="7503291" cy="4300030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 flipH="1" flipV="1">
            <a:off x="1615171" y="2623091"/>
            <a:ext cx="248486" cy="220891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7" y="253999"/>
            <a:ext cx="8713749" cy="4094807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546144" y="2015638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5" y="194193"/>
            <a:ext cx="8115506" cy="385088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49509" y="1380880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309032"/>
            <a:ext cx="7505180" cy="395252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628974" y="2890769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5" y="170744"/>
            <a:ext cx="7792639" cy="513503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9071" y="494782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Crap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http://www.ruby.or.jp/en/certification/examination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http://ruby-doc.org/core-1.8.7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http://www.minituku.net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http://rexaminator.com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http://www.brainbench.com/xml/bb/common/testcenter/consumer/taketest.xml?testId=</a:t>
            </a:r>
            <a:r>
              <a:rPr lang="en-US" dirty="0" smtClean="0">
                <a:hlinkClick r:id="rId6"/>
              </a:rPr>
              <a:t>2967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0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63688"/>
            <a:ext cx="8873918" cy="418253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2640" y="2086435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342900"/>
            <a:ext cx="8655462" cy="32836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643084" y="95754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60350"/>
            <a:ext cx="8718348" cy="360609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12105" y="300365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72344"/>
            <a:ext cx="8641081" cy="381987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55973" y="207232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8" y="279400"/>
            <a:ext cx="8725340" cy="3121378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04418" y="253799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32"/>
            <a:ext cx="8995338" cy="31933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19751" y="788213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48356"/>
            <a:ext cx="8564006" cy="366042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27751" y="95004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7" y="268110"/>
            <a:ext cx="8823421" cy="389959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68810" y="166636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3" y="237719"/>
            <a:ext cx="8323940" cy="425559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68810" y="2154770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" y="178026"/>
            <a:ext cx="8841985" cy="389200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2103834" y="4399903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Keywords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4502" b="-14502"/>
          <a:stretch/>
        </p:blipFill>
        <p:spPr>
          <a:xfrm>
            <a:off x="0" y="1671437"/>
            <a:ext cx="8953197" cy="2745341"/>
          </a:xfrm>
        </p:spPr>
      </p:pic>
    </p:spTree>
    <p:extLst>
      <p:ext uri="{BB962C8B-B14F-4D97-AF65-F5344CB8AC3E}">
        <p14:creationId xmlns:p14="http://schemas.microsoft.com/office/powerpoint/2010/main" val="381803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4" y="196942"/>
            <a:ext cx="8832362" cy="371008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94840" y="195628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3611" y="4431641"/>
            <a:ext cx="7979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Procs</a:t>
            </a:r>
            <a:r>
              <a:rPr lang="en-US" dirty="0"/>
              <a:t> in Ruby are drop in code snippets, not methods. Because of this, the </a:t>
            </a:r>
            <a:r>
              <a:rPr lang="en-US" dirty="0" err="1"/>
              <a:t>Proc</a:t>
            </a:r>
            <a:r>
              <a:rPr lang="en-US" dirty="0"/>
              <a:t> return is the </a:t>
            </a:r>
            <a:r>
              <a:rPr lang="en-US" dirty="0" err="1"/>
              <a:t>proc_return</a:t>
            </a:r>
            <a:r>
              <a:rPr lang="en-US" dirty="0"/>
              <a:t> method’s return, and acts accordingly. Lambdas however act just like methods, as they check the number of arguments and do not override the calling methods return.</a:t>
            </a:r>
          </a:p>
        </p:txBody>
      </p:sp>
    </p:spTree>
    <p:extLst>
      <p:ext uri="{BB962C8B-B14F-4D97-AF65-F5344CB8AC3E}">
        <p14:creationId xmlns:p14="http://schemas.microsoft.com/office/powerpoint/2010/main" val="355416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5" y="383588"/>
            <a:ext cx="7883756" cy="397023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971279" y="329544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4" y="184149"/>
            <a:ext cx="8738474" cy="408182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98206" y="2425682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8" y="313453"/>
            <a:ext cx="8744560" cy="33312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29523" y="2674186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3" y="96984"/>
            <a:ext cx="8779775" cy="349250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0071" y="2687992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8" y="236147"/>
            <a:ext cx="8874840" cy="34085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19803" y="136264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5" y="180925"/>
            <a:ext cx="8117700" cy="378132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0071" y="92085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960486" cy="37551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50606" y="195628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9" y="234697"/>
            <a:ext cx="7889882" cy="437641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885630" y="221859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8" y="305176"/>
            <a:ext cx="8824907" cy="306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9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2044456"/>
            <a:ext cx="8669867" cy="25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11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1" y="184242"/>
            <a:ext cx="8821975" cy="31567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43874" y="86563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3" y="274816"/>
            <a:ext cx="8963476" cy="327325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54141" y="235665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0" y="239498"/>
            <a:ext cx="8037796" cy="426910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33606" y="350253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1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9" y="236717"/>
            <a:ext cx="9013984" cy="350463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71311" y="2433928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1060"/>
            <a:ext cx="8358335" cy="376641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54309" y="295030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9465"/>
            <a:ext cx="9144651" cy="31567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09187" y="1348835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9" y="170745"/>
            <a:ext cx="8932828" cy="35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2" y="253999"/>
            <a:ext cx="8503531" cy="41063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94554" y="2850444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4" y="211667"/>
            <a:ext cx="9006736" cy="3358444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394175" y="176106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279400"/>
            <a:ext cx="8785331" cy="37281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07443" y="98777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006600"/>
            <a:ext cx="8636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7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5" y="189088"/>
            <a:ext cx="8492554" cy="342335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74798" y="177800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186267"/>
            <a:ext cx="8600007" cy="32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8" y="321734"/>
            <a:ext cx="8850461" cy="307904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56265" y="2441222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1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778411" cy="42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349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44165" cy="46566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72443" y="3527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1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227188"/>
            <a:ext cx="8501540" cy="40343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9332" y="2483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25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8" y="-1"/>
            <a:ext cx="8288788" cy="40216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57865" y="1298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35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9" y="177799"/>
            <a:ext cx="8746496" cy="3801533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439332" y="2271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1" y="258233"/>
            <a:ext cx="8229600" cy="53156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8532" y="3541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75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" y="0"/>
            <a:ext cx="8942210" cy="46143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7666" y="2935110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and traps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Check object type (class hierarchy and mix-ins ): </a:t>
            </a:r>
            <a:r>
              <a:rPr lang="en-US" b="1" dirty="0" err="1" smtClean="0"/>
              <a:t>is_a</a:t>
            </a:r>
            <a:r>
              <a:rPr lang="en-US" b="1" dirty="0" smtClean="0"/>
              <a:t>?</a:t>
            </a:r>
            <a:r>
              <a:rPr lang="en-US" dirty="0" smtClean="0"/>
              <a:t> and </a:t>
            </a:r>
            <a:r>
              <a:rPr lang="en-US" b="1" dirty="0" err="1" smtClean="0"/>
              <a:t>kind_of</a:t>
            </a:r>
            <a:r>
              <a:rPr lang="en-US" dirty="0" smtClean="0"/>
              <a:t> are synonyms</a:t>
            </a:r>
          </a:p>
          <a:p>
            <a:r>
              <a:rPr lang="en-US" dirty="0" smtClean="0"/>
              <a:t>Check exact instance type: </a:t>
            </a:r>
            <a:r>
              <a:rPr lang="en-US" b="1" dirty="0" err="1" smtClean="0"/>
              <a:t>instance_of</a:t>
            </a:r>
            <a:endParaRPr lang="en-US" b="1" dirty="0" smtClean="0"/>
          </a:p>
          <a:p>
            <a:r>
              <a:rPr lang="en-US" dirty="0" smtClean="0"/>
              <a:t>Converting to array traps:</a:t>
            </a:r>
          </a:p>
          <a:p>
            <a:pPr lvl="1"/>
            <a:r>
              <a:rPr lang="en-US" dirty="0" smtClean="0"/>
              <a:t>Not for strings</a:t>
            </a:r>
          </a:p>
          <a:p>
            <a:pPr lvl="1"/>
            <a:r>
              <a:rPr lang="en-US" dirty="0" smtClean="0"/>
              <a:t>Ok for ranges</a:t>
            </a:r>
          </a:p>
          <a:p>
            <a:pPr lvl="1"/>
            <a:r>
              <a:rPr lang="en-US" dirty="0" smtClean="0"/>
              <a:t>Generates an array of strings using space as delimiter </a:t>
            </a:r>
          </a:p>
          <a:p>
            <a:pPr lvl="2"/>
            <a:r>
              <a:rPr lang="en-US" b="1" dirty="0" smtClean="0"/>
              <a:t>%w</a:t>
            </a:r>
            <a:r>
              <a:rPr lang="en-US" dirty="0" smtClean="0"/>
              <a:t>   =&gt;no string substitution</a:t>
            </a:r>
          </a:p>
          <a:p>
            <a:pPr lvl="2"/>
            <a:r>
              <a:rPr lang="en-US" b="1" dirty="0" smtClean="0"/>
              <a:t>%W</a:t>
            </a:r>
            <a:r>
              <a:rPr lang="en-US" dirty="0" smtClean="0"/>
              <a:t>  =&gt; string substitution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8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40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0"/>
            <a:ext cx="9144000" cy="51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9144000" cy="67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8747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0"/>
            <a:ext cx="7859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0"/>
            <a:ext cx="788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9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7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2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5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and traps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b="1" dirty="0" smtClean="0"/>
              <a:t>select</a:t>
            </a:r>
            <a:r>
              <a:rPr lang="en-US" dirty="0" smtClean="0"/>
              <a:t> versus </a:t>
            </a:r>
            <a:r>
              <a:rPr lang="en-US" b="1" dirty="0" smtClean="0"/>
              <a:t>each</a:t>
            </a:r>
          </a:p>
          <a:p>
            <a:pPr lvl="1"/>
            <a:r>
              <a:rPr lang="en-US" b="1" dirty="0" smtClean="0"/>
              <a:t>Select </a:t>
            </a:r>
            <a:r>
              <a:rPr lang="en-US" dirty="0" smtClean="0"/>
              <a:t>returns array with the elements that the block returned true</a:t>
            </a:r>
          </a:p>
          <a:p>
            <a:pPr lvl="1"/>
            <a:r>
              <a:rPr lang="en-US" b="1" dirty="0" smtClean="0"/>
              <a:t>Each </a:t>
            </a:r>
            <a:r>
              <a:rPr lang="en-US" dirty="0" smtClean="0"/>
              <a:t>returns the self array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2377"/>
              </p:ext>
            </p:extLst>
          </p:nvPr>
        </p:nvGraphicFramePr>
        <p:xfrm>
          <a:off x="993421" y="4013764"/>
          <a:ext cx="6697134" cy="1616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2378"/>
                <a:gridCol w="2232378"/>
                <a:gridCol w="2232378"/>
              </a:tblGrid>
              <a:tr h="8082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eql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==</a:t>
                      </a:r>
                      <a:endParaRPr lang="en-US" dirty="0"/>
                    </a:p>
                  </a:txBody>
                  <a:tcPr/>
                </a:tc>
              </a:tr>
              <a:tr h="8082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Object_id</a:t>
                      </a:r>
                      <a:r>
                        <a:rPr lang="en-US" baseline="0" dirty="0" smtClean="0"/>
                        <a:t> are 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r>
                        <a:rPr lang="en-US" baseline="0" dirty="0" smtClean="0"/>
                        <a:t> and types are 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are equal?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8672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22" y="-1"/>
            <a:ext cx="8311218" cy="404988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07444" y="1679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2" y="488949"/>
            <a:ext cx="8732071" cy="35891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70377" y="1044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3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8" y="135466"/>
            <a:ext cx="7627055" cy="516269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56266" y="3005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7" y="258233"/>
            <a:ext cx="8484691" cy="407387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7732" y="1735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1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98965"/>
            <a:ext cx="8327114" cy="35263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66331" y="81844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41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8" y="98777"/>
            <a:ext cx="8862835" cy="4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181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193321"/>
            <a:ext cx="8957204" cy="34473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68399" y="2779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80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2" y="235654"/>
            <a:ext cx="8890197" cy="29675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4844" y="77611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72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2" y="299154"/>
            <a:ext cx="8584522" cy="487962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4388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12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201789"/>
            <a:ext cx="8827722" cy="39751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4402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and traps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ets   versus    </a:t>
            </a:r>
            <a:r>
              <a:rPr lang="en-US" dirty="0" err="1" smtClean="0"/>
              <a:t>readline</a:t>
            </a:r>
            <a:r>
              <a:rPr lang="en-US" dirty="0" smtClean="0"/>
              <a:t>  =&gt; behave almost the same. The first will return nil at the end of file while the second will throw </a:t>
            </a:r>
            <a:r>
              <a:rPr lang="en-US" dirty="0" err="1" smtClean="0"/>
              <a:t>EOFError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438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8" y="279399"/>
            <a:ext cx="8411224" cy="398215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42998" y="2088444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91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155221"/>
            <a:ext cx="8809356" cy="27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813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" y="88899"/>
            <a:ext cx="9042979" cy="27474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61532" y="1086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66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" y="294921"/>
            <a:ext cx="8414950" cy="302118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1425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37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2" y="50800"/>
            <a:ext cx="8848415" cy="267264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42999" y="2328333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63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1" y="143932"/>
            <a:ext cx="8968716" cy="397651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83733" y="2892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47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0" y="290688"/>
            <a:ext cx="7955253" cy="313831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873955" y="2511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72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1" y="145443"/>
            <a:ext cx="6166556" cy="6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42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3" y="423333"/>
            <a:ext cx="7277547" cy="50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35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9" y="105638"/>
            <a:ext cx="5132211" cy="58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22386</TotalTime>
  <Words>388</Words>
  <Application>Microsoft Macintosh PowerPoint</Application>
  <PresentationFormat>On-screen Show (4:3)</PresentationFormat>
  <Paragraphs>66</Paragraphs>
  <Slides>103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4" baseType="lpstr">
      <vt:lpstr>Office Theme</vt:lpstr>
      <vt:lpstr>Ruby 1.8.7 Certification Preparation </vt:lpstr>
      <vt:lpstr>Scope</vt:lpstr>
      <vt:lpstr>Crap links</vt:lpstr>
      <vt:lpstr>Reserved Keywords</vt:lpstr>
      <vt:lpstr>PowerPoint Presentation</vt:lpstr>
      <vt:lpstr>PowerPoint Presentation</vt:lpstr>
      <vt:lpstr>Tricks and traps </vt:lpstr>
      <vt:lpstr>Tricks and traps</vt:lpstr>
      <vt:lpstr>Tricks and traps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Vit</dc:creator>
  <cp:lastModifiedBy>Flavio Vit</cp:lastModifiedBy>
  <cp:revision>110</cp:revision>
  <dcterms:created xsi:type="dcterms:W3CDTF">2013-08-19T14:17:19Z</dcterms:created>
  <dcterms:modified xsi:type="dcterms:W3CDTF">2013-11-11T00:27:55Z</dcterms:modified>
</cp:coreProperties>
</file>