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6" r:id="rId2"/>
    <p:sldId id="337" r:id="rId3"/>
    <p:sldId id="338" r:id="rId4"/>
    <p:sldId id="376" r:id="rId5"/>
    <p:sldId id="378" r:id="rId6"/>
    <p:sldId id="377" r:id="rId7"/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6" r:id="rId17"/>
    <p:sldId id="267" r:id="rId18"/>
    <p:sldId id="269" r:id="rId19"/>
    <p:sldId id="270" r:id="rId20"/>
    <p:sldId id="273" r:id="rId21"/>
    <p:sldId id="274" r:id="rId22"/>
    <p:sldId id="275" r:id="rId23"/>
    <p:sldId id="276" r:id="rId24"/>
    <p:sldId id="277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4" r:id="rId48"/>
    <p:sldId id="305" r:id="rId49"/>
    <p:sldId id="306" r:id="rId50"/>
    <p:sldId id="307" r:id="rId51"/>
    <p:sldId id="309" r:id="rId52"/>
    <p:sldId id="310" r:id="rId53"/>
    <p:sldId id="311" r:id="rId54"/>
    <p:sldId id="312" r:id="rId55"/>
    <p:sldId id="313" r:id="rId56"/>
    <p:sldId id="316" r:id="rId57"/>
    <p:sldId id="318" r:id="rId58"/>
    <p:sldId id="320" r:id="rId59"/>
    <p:sldId id="324" r:id="rId60"/>
    <p:sldId id="325" r:id="rId61"/>
    <p:sldId id="326" r:id="rId62"/>
    <p:sldId id="327" r:id="rId63"/>
    <p:sldId id="331" r:id="rId64"/>
    <p:sldId id="332" r:id="rId65"/>
    <p:sldId id="333" r:id="rId66"/>
    <p:sldId id="334" r:id="rId67"/>
    <p:sldId id="339" r:id="rId68"/>
    <p:sldId id="340" r:id="rId69"/>
    <p:sldId id="341" r:id="rId70"/>
    <p:sldId id="342" r:id="rId71"/>
    <p:sldId id="343" r:id="rId72"/>
    <p:sldId id="344" r:id="rId73"/>
    <p:sldId id="345" r:id="rId74"/>
    <p:sldId id="346" r:id="rId75"/>
    <p:sldId id="347" r:id="rId76"/>
    <p:sldId id="348" r:id="rId77"/>
    <p:sldId id="349" r:id="rId78"/>
    <p:sldId id="350" r:id="rId79"/>
    <p:sldId id="351" r:id="rId80"/>
    <p:sldId id="352" r:id="rId81"/>
    <p:sldId id="354" r:id="rId82"/>
    <p:sldId id="355" r:id="rId83"/>
    <p:sldId id="356" r:id="rId84"/>
    <p:sldId id="357" r:id="rId85"/>
    <p:sldId id="358" r:id="rId86"/>
    <p:sldId id="359" r:id="rId87"/>
    <p:sldId id="360" r:id="rId88"/>
    <p:sldId id="361" r:id="rId89"/>
    <p:sldId id="363" r:id="rId90"/>
    <p:sldId id="364" r:id="rId91"/>
    <p:sldId id="365" r:id="rId92"/>
    <p:sldId id="366" r:id="rId93"/>
    <p:sldId id="367" r:id="rId94"/>
    <p:sldId id="369" r:id="rId95"/>
    <p:sldId id="371" r:id="rId96"/>
    <p:sldId id="372" r:id="rId97"/>
    <p:sldId id="373" r:id="rId98"/>
    <p:sldId id="374" r:id="rId99"/>
    <p:sldId id="375" r:id="rId10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printerSettings" Target="printerSettings/printerSettings1.bin"/><Relationship Id="rId102" Type="http://schemas.openxmlformats.org/officeDocument/2006/relationships/presProps" Target="presProps.xml"/><Relationship Id="rId103" Type="http://schemas.openxmlformats.org/officeDocument/2006/relationships/viewProps" Target="viewProps.xml"/><Relationship Id="rId104" Type="http://schemas.openxmlformats.org/officeDocument/2006/relationships/theme" Target="theme/theme1.xml"/><Relationship Id="rId10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FA74-11A0-DC40-9EFC-96B39A6FFFB7}" type="datetimeFigureOut">
              <a:rPr lang="en-US" smtClean="0"/>
              <a:t>11/7/13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2494-4581-B149-BDF6-151F0C67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0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FA74-11A0-DC40-9EFC-96B39A6FFFB7}" type="datetimeFigureOut">
              <a:rPr lang="en-US" smtClean="0"/>
              <a:t>11/7/13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2494-4581-B149-BDF6-151F0C67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3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FA74-11A0-DC40-9EFC-96B39A6FFFB7}" type="datetimeFigureOut">
              <a:rPr lang="en-US" smtClean="0"/>
              <a:t>11/7/13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2494-4581-B149-BDF6-151F0C67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7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FA74-11A0-DC40-9EFC-96B39A6FFFB7}" type="datetimeFigureOut">
              <a:rPr lang="en-US" smtClean="0"/>
              <a:t>11/7/13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2494-4581-B149-BDF6-151F0C67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07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FA74-11A0-DC40-9EFC-96B39A6FFFB7}" type="datetimeFigureOut">
              <a:rPr lang="en-US" smtClean="0"/>
              <a:t>11/7/13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2494-4581-B149-BDF6-151F0C67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5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FA74-11A0-DC40-9EFC-96B39A6FFFB7}" type="datetimeFigureOut">
              <a:rPr lang="en-US" smtClean="0"/>
              <a:t>11/7/13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2494-4581-B149-BDF6-151F0C67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FA74-11A0-DC40-9EFC-96B39A6FFFB7}" type="datetimeFigureOut">
              <a:rPr lang="en-US" smtClean="0"/>
              <a:t>11/7/13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2494-4581-B149-BDF6-151F0C67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FA74-11A0-DC40-9EFC-96B39A6FFFB7}" type="datetimeFigureOut">
              <a:rPr lang="en-US" smtClean="0"/>
              <a:t>11/7/13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2494-4581-B149-BDF6-151F0C67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5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FA74-11A0-DC40-9EFC-96B39A6FFFB7}" type="datetimeFigureOut">
              <a:rPr lang="en-US" smtClean="0"/>
              <a:t>11/7/13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2494-4581-B149-BDF6-151F0C67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5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FA74-11A0-DC40-9EFC-96B39A6FFFB7}" type="datetimeFigureOut">
              <a:rPr lang="en-US" smtClean="0"/>
              <a:t>11/7/13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2494-4581-B149-BDF6-151F0C67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9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FA74-11A0-DC40-9EFC-96B39A6FFFB7}" type="datetimeFigureOut">
              <a:rPr lang="en-US" smtClean="0"/>
              <a:t>11/7/13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2494-4581-B149-BDF6-151F0C67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5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DFA74-11A0-DC40-9EFC-96B39A6FFFB7}" type="datetimeFigureOut">
              <a:rPr lang="en-US" smtClean="0"/>
              <a:t>11/7/13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22494-4581-B149-BDF6-151F0C67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7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uby-doc.org/core-1.8.7/" TargetMode="External"/><Relationship Id="rId4" Type="http://schemas.openxmlformats.org/officeDocument/2006/relationships/hyperlink" Target="http://www.minituku.net/" TargetMode="External"/><Relationship Id="rId5" Type="http://schemas.openxmlformats.org/officeDocument/2006/relationships/hyperlink" Target="http://rexaminator.com/" TargetMode="External"/><Relationship Id="rId6" Type="http://schemas.openxmlformats.org/officeDocument/2006/relationships/hyperlink" Target="http://www.brainbench.com/xml/bb/common/testcenter/consumer/taketest.xml?testId=2967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uby.or.jp/en/certification/examination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2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3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4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5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6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8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9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0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1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2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5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6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8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9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0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1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2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3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4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5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6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8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9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0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1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2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3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4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5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6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Ruby 1.8.7 </a:t>
            </a:r>
            <a:r>
              <a:rPr lang="en-US" dirty="0" smtClean="0"/>
              <a:t>Certification Preparation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Sir Flavio, the </a:t>
            </a:r>
            <a:r>
              <a:rPr lang="en-US" dirty="0" smtClean="0"/>
              <a:t>Vit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1747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9179"/>
            <a:ext cx="9260841" cy="45433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28633" y="5618935"/>
            <a:ext cx="7626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Crap … for sure it it returned a new string. Important to notice is that </a:t>
            </a:r>
            <a:r>
              <a:rPr lang="en-US" dirty="0" err="1" smtClean="0"/>
              <a:t>formbody</a:t>
            </a:r>
            <a:r>
              <a:rPr lang="en-US" dirty="0" smtClean="0"/>
              <a:t> </a:t>
            </a:r>
          </a:p>
          <a:p>
            <a:r>
              <a:rPr lang="en-US" dirty="0" smtClean="0"/>
              <a:t>is not changed. </a:t>
            </a:r>
            <a:r>
              <a:rPr lang="en-US" dirty="0" err="1"/>
              <a:t>g</a:t>
            </a:r>
            <a:r>
              <a:rPr lang="en-US" dirty="0" err="1" smtClean="0"/>
              <a:t>sub</a:t>
            </a:r>
            <a:r>
              <a:rPr lang="en-US" dirty="0" smtClean="0"/>
              <a:t>! In other hand will mutate the original string.</a:t>
            </a:r>
            <a:endParaRPr lang="en-US" dirty="0"/>
          </a:p>
        </p:txBody>
      </p:sp>
      <p:sp>
        <p:nvSpPr>
          <p:cNvPr id="4" name="6-Point Star 3"/>
          <p:cNvSpPr/>
          <p:nvPr/>
        </p:nvSpPr>
        <p:spPr>
          <a:xfrm>
            <a:off x="1488523" y="2276334"/>
            <a:ext cx="276098" cy="334559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77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32" y="128482"/>
            <a:ext cx="8415452" cy="43031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98681" y="4431642"/>
            <a:ext cx="3593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While loop with a negated condition </a:t>
            </a:r>
            <a:endParaRPr lang="en-US" dirty="0"/>
          </a:p>
        </p:txBody>
      </p:sp>
      <p:sp>
        <p:nvSpPr>
          <p:cNvPr id="4" name="6-Point Star 3"/>
          <p:cNvSpPr/>
          <p:nvPr/>
        </p:nvSpPr>
        <p:spPr>
          <a:xfrm>
            <a:off x="1587866" y="2443614"/>
            <a:ext cx="276098" cy="334559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55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19" y="96640"/>
            <a:ext cx="9128539" cy="49010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19900" y="5756992"/>
            <a:ext cx="1110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4" name="6-Point Star 3"/>
          <p:cNvSpPr/>
          <p:nvPr/>
        </p:nvSpPr>
        <p:spPr>
          <a:xfrm>
            <a:off x="1297657" y="2443614"/>
            <a:ext cx="276098" cy="334559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73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50"/>
            <a:ext cx="8128000" cy="3314700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136310" y="2109055"/>
            <a:ext cx="276098" cy="334559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06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77717" cy="35066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64681" y="5439460"/>
            <a:ext cx="1231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String.gsub</a:t>
            </a:r>
            <a:endParaRPr lang="en-US" dirty="0"/>
          </a:p>
        </p:txBody>
      </p:sp>
      <p:sp>
        <p:nvSpPr>
          <p:cNvPr id="4" name="6-Point Star 3"/>
          <p:cNvSpPr/>
          <p:nvPr/>
        </p:nvSpPr>
        <p:spPr>
          <a:xfrm>
            <a:off x="1051644" y="1879170"/>
            <a:ext cx="276098" cy="334559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54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64" y="158750"/>
            <a:ext cx="8920184" cy="36102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3462" y="4901037"/>
            <a:ext cx="2422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Anything but false or nil</a:t>
            </a:r>
            <a:endParaRPr lang="en-US" dirty="0"/>
          </a:p>
        </p:txBody>
      </p:sp>
      <p:sp>
        <p:nvSpPr>
          <p:cNvPr id="4" name="6-Point Star 3"/>
          <p:cNvSpPr/>
          <p:nvPr/>
        </p:nvSpPr>
        <p:spPr>
          <a:xfrm>
            <a:off x="1297657" y="2109055"/>
            <a:ext cx="276098" cy="334559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46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49417"/>
            <a:ext cx="8476189" cy="41519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5024" y="4970065"/>
            <a:ext cx="5713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Whenever a float is used, the result will be float, otherwise </a:t>
            </a:r>
          </a:p>
          <a:p>
            <a:r>
              <a:rPr lang="en-US" dirty="0" smtClean="0"/>
              <a:t>Truncation will happen</a:t>
            </a:r>
            <a:endParaRPr lang="en-US" dirty="0"/>
          </a:p>
        </p:txBody>
      </p:sp>
      <p:sp>
        <p:nvSpPr>
          <p:cNvPr id="4" name="6-Point Star 3"/>
          <p:cNvSpPr/>
          <p:nvPr/>
        </p:nvSpPr>
        <p:spPr>
          <a:xfrm>
            <a:off x="1573755" y="1399391"/>
            <a:ext cx="276098" cy="334559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90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357"/>
            <a:ext cx="8986904" cy="3921558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221730" y="1283933"/>
            <a:ext cx="234683" cy="279336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40096" y="5687964"/>
            <a:ext cx="5211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Ruby sucks! There is no x++ x-- ++x –x as in Java and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162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66" y="246099"/>
            <a:ext cx="8727881" cy="3467643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297657" y="1187725"/>
            <a:ext cx="276098" cy="334559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37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31750" cy="38398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04390" y="5052900"/>
            <a:ext cx="4723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 can be used to compare modification times.</a:t>
            </a:r>
            <a:endParaRPr lang="en-US" dirty="0"/>
          </a:p>
        </p:txBody>
      </p:sp>
      <p:sp>
        <p:nvSpPr>
          <p:cNvPr id="5" name="6-Point Star 4"/>
          <p:cNvSpPr/>
          <p:nvPr/>
        </p:nvSpPr>
        <p:spPr>
          <a:xfrm>
            <a:off x="1021560" y="1837986"/>
            <a:ext cx="289903" cy="387958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37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/>
              <a:t>The execution environment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Execution </a:t>
            </a:r>
            <a:r>
              <a:rPr lang="en-US" dirty="0" smtClean="0"/>
              <a:t>method		Command</a:t>
            </a:r>
            <a:r>
              <a:rPr lang="en-US" dirty="0"/>
              <a:t>-line </a:t>
            </a:r>
            <a:r>
              <a:rPr lang="en-US" dirty="0" smtClean="0"/>
              <a:t>options		Environment variables		</a:t>
            </a:r>
            <a:r>
              <a:rPr lang="en-US" dirty="0" err="1" smtClean="0"/>
              <a:t>irb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/>
              <a:t>Syntax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Comment			Literal			Variables</a:t>
            </a:r>
            <a:r>
              <a:rPr lang="en-US" dirty="0"/>
              <a:t>, constants, and </a:t>
            </a:r>
            <a:r>
              <a:rPr lang="en-US" dirty="0" smtClean="0"/>
              <a:t>scope	</a:t>
            </a:r>
          </a:p>
          <a:p>
            <a:pPr marL="0" indent="0">
              <a:buNone/>
            </a:pPr>
            <a:r>
              <a:rPr lang="en-US" dirty="0" smtClean="0"/>
              <a:t>Operators			Conditional branching	Loops		</a:t>
            </a:r>
          </a:p>
          <a:p>
            <a:pPr marL="0" indent="0">
              <a:buNone/>
            </a:pPr>
            <a:r>
              <a:rPr lang="en-US" dirty="0" smtClean="0"/>
              <a:t>Exception handling	Method calls		Blocks		</a:t>
            </a:r>
          </a:p>
          <a:p>
            <a:pPr marL="0" indent="0">
              <a:buNone/>
            </a:pPr>
            <a:r>
              <a:rPr lang="en-US" dirty="0" smtClean="0"/>
              <a:t>Method definition	Class definition		Module </a:t>
            </a:r>
            <a:r>
              <a:rPr lang="en-US" dirty="0"/>
              <a:t>definition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b="1" dirty="0"/>
              <a:t>Built-in </a:t>
            </a:r>
            <a:r>
              <a:rPr lang="en-US" b="1" dirty="0" smtClean="0"/>
              <a:t>libraries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Built-in </a:t>
            </a:r>
            <a:r>
              <a:rPr lang="en-US" dirty="0" smtClean="0"/>
              <a:t>functions		Built</a:t>
            </a:r>
            <a:r>
              <a:rPr lang="en-US" dirty="0"/>
              <a:t>-in classes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b="1" dirty="0"/>
              <a:t>Object orientation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Polymorphism </a:t>
            </a:r>
            <a:r>
              <a:rPr lang="en-US" dirty="0" smtClean="0"/>
              <a:t>		Inheritance			mix</a:t>
            </a:r>
            <a:r>
              <a:rPr lang="en-US" dirty="0"/>
              <a:t>-in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638"/>
            <a:ext cx="9144000" cy="630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51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44" y="100189"/>
            <a:ext cx="8153400" cy="5092700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062974" y="2606601"/>
            <a:ext cx="293181" cy="306948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10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88" y="234950"/>
            <a:ext cx="7694927" cy="41536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02047" y="5281522"/>
            <a:ext cx="31737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will iterate over the tenths:</a:t>
            </a:r>
          </a:p>
          <a:p>
            <a:endParaRPr lang="en-US" dirty="0" smtClean="0"/>
          </a:p>
          <a:p>
            <a:r>
              <a:rPr lang="en-US" dirty="0" smtClean="0"/>
              <a:t>0</a:t>
            </a:r>
            <a:r>
              <a:rPr lang="en-US" dirty="0"/>
              <a:t>.step(10,0.1) {|</a:t>
            </a:r>
            <a:r>
              <a:rPr lang="en-US" dirty="0" err="1"/>
              <a:t>i</a:t>
            </a:r>
            <a:r>
              <a:rPr lang="en-US" dirty="0"/>
              <a:t>| puts </a:t>
            </a:r>
            <a:r>
              <a:rPr lang="en-US" dirty="0" err="1"/>
              <a:t>i</a:t>
            </a:r>
            <a:r>
              <a:rPr lang="en-US" dirty="0"/>
              <a:t>}</a:t>
            </a:r>
          </a:p>
        </p:txBody>
      </p:sp>
      <p:sp>
        <p:nvSpPr>
          <p:cNvPr id="4" name="6-Point Star 3"/>
          <p:cNvSpPr/>
          <p:nvPr/>
        </p:nvSpPr>
        <p:spPr>
          <a:xfrm>
            <a:off x="1655640" y="1830490"/>
            <a:ext cx="293181" cy="306948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11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98" y="285750"/>
            <a:ext cx="7503291" cy="4300030"/>
          </a:xfrm>
          <a:prstGeom prst="rect">
            <a:avLst/>
          </a:prstGeom>
        </p:spPr>
      </p:pic>
      <p:sp>
        <p:nvSpPr>
          <p:cNvPr id="4" name="6-Point Star 3"/>
          <p:cNvSpPr/>
          <p:nvPr/>
        </p:nvSpPr>
        <p:spPr>
          <a:xfrm flipH="1" flipV="1">
            <a:off x="1615171" y="2623091"/>
            <a:ext cx="248486" cy="220891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13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07" y="253999"/>
            <a:ext cx="8713749" cy="4094807"/>
          </a:xfrm>
          <a:prstGeom prst="rect">
            <a:avLst/>
          </a:prstGeom>
        </p:spPr>
      </p:pic>
      <p:sp>
        <p:nvSpPr>
          <p:cNvPr id="4" name="6-Point Star 3"/>
          <p:cNvSpPr/>
          <p:nvPr/>
        </p:nvSpPr>
        <p:spPr>
          <a:xfrm>
            <a:off x="1546144" y="2015638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97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25" y="194193"/>
            <a:ext cx="8115506" cy="3850887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449509" y="1380880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24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33" y="309032"/>
            <a:ext cx="7505180" cy="3952523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628974" y="2890769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29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55" y="170744"/>
            <a:ext cx="7792639" cy="5135034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339071" y="4947824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07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63688"/>
            <a:ext cx="8873918" cy="4182534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332640" y="2086435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41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67" y="342900"/>
            <a:ext cx="8655462" cy="3283656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643084" y="957547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8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260350"/>
            <a:ext cx="8718348" cy="3606094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512105" y="3003657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18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Crap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http://www.ruby.or.jp/en/certification/examination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http://ruby-doc.org/core-1.8.7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http://www.minituku.net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http://rexaminator.com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http://www.brainbench.com/xml/bb/common/testcenter/consumer/taketest.xml?testId=</a:t>
            </a:r>
            <a:r>
              <a:rPr lang="en-US" dirty="0" smtClean="0">
                <a:hlinkClick r:id="rId6"/>
              </a:rPr>
              <a:t>2967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100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" y="272344"/>
            <a:ext cx="8641081" cy="3819877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755973" y="2072324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77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78" y="279400"/>
            <a:ext cx="8725340" cy="3121378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304418" y="2537991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46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432"/>
            <a:ext cx="8995338" cy="3193345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219751" y="788213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74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11" y="248356"/>
            <a:ext cx="8564006" cy="3660422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727751" y="950041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87" y="268110"/>
            <a:ext cx="8823421" cy="3899599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468810" y="1666367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86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13" y="237719"/>
            <a:ext cx="8323940" cy="4255593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468810" y="2154770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68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33" y="178026"/>
            <a:ext cx="8841985" cy="3892004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2103834" y="4399903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46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64" y="196942"/>
            <a:ext cx="8832362" cy="3710081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294840" y="1956287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93611" y="4431641"/>
            <a:ext cx="7979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Procs</a:t>
            </a:r>
            <a:r>
              <a:rPr lang="en-US" dirty="0"/>
              <a:t> in Ruby are drop in code snippets, not methods. Because of this, the </a:t>
            </a:r>
            <a:r>
              <a:rPr lang="en-US" dirty="0" err="1"/>
              <a:t>Proc</a:t>
            </a:r>
            <a:r>
              <a:rPr lang="en-US" dirty="0"/>
              <a:t> return is the </a:t>
            </a:r>
            <a:r>
              <a:rPr lang="en-US" dirty="0" err="1"/>
              <a:t>proc_return</a:t>
            </a:r>
            <a:r>
              <a:rPr lang="en-US" dirty="0"/>
              <a:t> method’s return, and acts accordingly. Lambdas however act just like methods, as they check the number of arguments and do not override the calling methods return.</a:t>
            </a:r>
          </a:p>
        </p:txBody>
      </p:sp>
    </p:spTree>
    <p:extLst>
      <p:ext uri="{BB962C8B-B14F-4D97-AF65-F5344CB8AC3E}">
        <p14:creationId xmlns:p14="http://schemas.microsoft.com/office/powerpoint/2010/main" val="3554166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75" y="383588"/>
            <a:ext cx="7883756" cy="3970237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971279" y="3295444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59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24" y="184149"/>
            <a:ext cx="8738474" cy="4081824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198206" y="2425682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86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Reserved Keywords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4502" b="-14502"/>
          <a:stretch/>
        </p:blipFill>
        <p:spPr>
          <a:xfrm>
            <a:off x="0" y="1671437"/>
            <a:ext cx="8953197" cy="2745341"/>
          </a:xfrm>
        </p:spPr>
      </p:pic>
    </p:spTree>
    <p:extLst>
      <p:ext uri="{BB962C8B-B14F-4D97-AF65-F5344CB8AC3E}">
        <p14:creationId xmlns:p14="http://schemas.microsoft.com/office/powerpoint/2010/main" val="38180399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98" y="313453"/>
            <a:ext cx="8744560" cy="3331261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529523" y="2674186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02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73" y="96984"/>
            <a:ext cx="8779775" cy="3492507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430071" y="2687992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97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18" y="236147"/>
            <a:ext cx="8874840" cy="3408567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519803" y="1362641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7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5" y="180925"/>
            <a:ext cx="8117700" cy="3781322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430071" y="920857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75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8960486" cy="3755161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250606" y="1956287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16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09" y="234697"/>
            <a:ext cx="7889882" cy="4376419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885630" y="2218597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42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68" y="305176"/>
            <a:ext cx="8824907" cy="306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99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01" y="184242"/>
            <a:ext cx="8821975" cy="3156745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443874" y="865634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31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93" y="274816"/>
            <a:ext cx="8963476" cy="3273257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354141" y="2356654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90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20" y="239498"/>
            <a:ext cx="8037796" cy="4269102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533606" y="3502531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15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7" y="2044456"/>
            <a:ext cx="8669867" cy="255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9113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29" y="236717"/>
            <a:ext cx="9013984" cy="3504637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271311" y="2433928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32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51060"/>
            <a:ext cx="8358335" cy="3766410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554309" y="2950301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55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39465"/>
            <a:ext cx="9144651" cy="3156745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209187" y="1348835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8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89" y="170745"/>
            <a:ext cx="8932828" cy="352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99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22" y="253999"/>
            <a:ext cx="8503531" cy="4106333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594554" y="2850444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71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44" y="211667"/>
            <a:ext cx="9006736" cy="3358444"/>
          </a:xfrm>
          <a:prstGeom prst="rect">
            <a:avLst/>
          </a:prstGeom>
        </p:spPr>
      </p:pic>
      <p:sp>
        <p:nvSpPr>
          <p:cNvPr id="4" name="6-Point Star 3"/>
          <p:cNvSpPr/>
          <p:nvPr/>
        </p:nvSpPr>
        <p:spPr>
          <a:xfrm>
            <a:off x="1394175" y="1761067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29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66" y="279400"/>
            <a:ext cx="8785331" cy="3728156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707443" y="987778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76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45" y="189088"/>
            <a:ext cx="8492554" cy="3423355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574798" y="1778001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75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99" y="186267"/>
            <a:ext cx="8600007" cy="322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745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88" y="321734"/>
            <a:ext cx="8850461" cy="3079044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456265" y="2441222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11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2006600"/>
            <a:ext cx="86360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375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8778411" cy="420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2349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9144165" cy="4656667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072443" y="3527777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218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3" y="227188"/>
            <a:ext cx="8501540" cy="4034367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439332" y="2483555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325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8" y="-1"/>
            <a:ext cx="8288788" cy="4021667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557865" y="1298221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735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89" y="177799"/>
            <a:ext cx="8746496" cy="3801533"/>
          </a:xfrm>
          <a:prstGeom prst="rect">
            <a:avLst/>
          </a:prstGeom>
        </p:spPr>
      </p:pic>
      <p:sp>
        <p:nvSpPr>
          <p:cNvPr id="4" name="6-Point Star 3"/>
          <p:cNvSpPr/>
          <p:nvPr/>
        </p:nvSpPr>
        <p:spPr>
          <a:xfrm>
            <a:off x="1439332" y="2271888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28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11" y="258233"/>
            <a:ext cx="8229600" cy="5315656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388532" y="3541888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075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" y="0"/>
            <a:ext cx="8942210" cy="4614333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227666" y="2935110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28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409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30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4300"/>
            <a:ext cx="9144000" cy="407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35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5500"/>
            <a:ext cx="9144000" cy="519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928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66" y="221916"/>
            <a:ext cx="8986629" cy="4505306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435706" y="3389058"/>
            <a:ext cx="276098" cy="334559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50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0400"/>
            <a:ext cx="9144000" cy="551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97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0"/>
            <a:ext cx="9144000" cy="678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75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0"/>
            <a:ext cx="87472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5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0"/>
            <a:ext cx="7859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81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0"/>
            <a:ext cx="7886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99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9144000" cy="470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29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"/>
            <a:ext cx="9144000" cy="662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551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22" y="-1"/>
            <a:ext cx="8311218" cy="4049889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707444" y="1679221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13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32" y="488949"/>
            <a:ext cx="8732071" cy="3589161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470377" y="1044221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34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88" y="135466"/>
            <a:ext cx="7627055" cy="5162690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456266" y="3005666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31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54" y="564770"/>
            <a:ext cx="7327900" cy="36449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22112" y="5124261"/>
            <a:ext cx="6520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Answer: Identical … Symbol objects with same string are identical.</a:t>
            </a:r>
            <a:endParaRPr lang="en-US" dirty="0"/>
          </a:p>
        </p:txBody>
      </p:sp>
      <p:sp>
        <p:nvSpPr>
          <p:cNvPr id="5" name="6-Point Star 4"/>
          <p:cNvSpPr/>
          <p:nvPr/>
        </p:nvSpPr>
        <p:spPr>
          <a:xfrm>
            <a:off x="1573755" y="2610893"/>
            <a:ext cx="276098" cy="334559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18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77" y="258233"/>
            <a:ext cx="8484691" cy="4073877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337732" y="1735666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716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198965"/>
            <a:ext cx="8327114" cy="3526367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566331" y="818445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5417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88" y="98777"/>
            <a:ext cx="8862835" cy="410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1810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66" y="193321"/>
            <a:ext cx="8957204" cy="3447345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168399" y="2779888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9807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22" y="235654"/>
            <a:ext cx="8890197" cy="2967567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224844" y="776111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6728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22" y="299154"/>
            <a:ext cx="8584522" cy="4879623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380066" y="4388555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512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3" y="201789"/>
            <a:ext cx="8827722" cy="3975100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380066" y="4402666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9126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78" y="279399"/>
            <a:ext cx="8411224" cy="3982157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142998" y="2088444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914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6" y="155221"/>
            <a:ext cx="8809356" cy="272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28138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6" y="88899"/>
            <a:ext cx="9042979" cy="2747433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261532" y="1086555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56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31" y="601764"/>
            <a:ext cx="8434159" cy="4533970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2045546" y="3659223"/>
            <a:ext cx="276098" cy="334559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14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88" y="294921"/>
            <a:ext cx="8414950" cy="3021189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380066" y="1425221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3370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22" y="50800"/>
            <a:ext cx="8848415" cy="2672644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142999" y="2328333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5633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1" y="143932"/>
            <a:ext cx="8968716" cy="3976512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083733" y="2892777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1471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10" y="290688"/>
            <a:ext cx="7955253" cy="3138311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873955" y="2511777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0720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11" y="145443"/>
            <a:ext cx="6166556" cy="644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8428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53" y="423333"/>
            <a:ext cx="7277547" cy="505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9352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889" y="105638"/>
            <a:ext cx="5132211" cy="581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21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38100"/>
            <a:ext cx="52705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60659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0"/>
            <a:ext cx="47993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5228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4767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20956</TotalTime>
  <Words>253</Words>
  <Application>Microsoft Macintosh PowerPoint</Application>
  <PresentationFormat>On-screen Show (4:3)</PresentationFormat>
  <Paragraphs>44</Paragraphs>
  <Slides>99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0" baseType="lpstr">
      <vt:lpstr>Office Theme</vt:lpstr>
      <vt:lpstr>Ruby 1.8.7 Certification Preparation </vt:lpstr>
      <vt:lpstr>Scope</vt:lpstr>
      <vt:lpstr>Crap links</vt:lpstr>
      <vt:lpstr>Reserved Keywords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Ericsson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Flavio Vit</dc:creator>
  <cp:lastModifiedBy>Flavio Vit</cp:lastModifiedBy>
  <cp:revision>103</cp:revision>
  <dcterms:created xsi:type="dcterms:W3CDTF">2013-08-19T14:17:19Z</dcterms:created>
  <dcterms:modified xsi:type="dcterms:W3CDTF">2013-11-10T00:38:03Z</dcterms:modified>
</cp:coreProperties>
</file>