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5" r:id="rId4"/>
    <p:sldId id="257" r:id="rId5"/>
    <p:sldId id="259" r:id="rId6"/>
    <p:sldId id="266" r:id="rId7"/>
    <p:sldId id="261" r:id="rId8"/>
    <p:sldId id="262" r:id="rId9"/>
    <p:sldId id="265" r:id="rId10"/>
    <p:sldId id="272" r:id="rId11"/>
    <p:sldId id="260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297815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副标题 4"/>
          <p:cNvSpPr/>
          <p:nvPr>
            <p:ph type="subTitle" idx="1"/>
          </p:nvPr>
        </p:nvSpPr>
        <p:spPr>
          <a:xfrm>
            <a:off x="1292225" y="1844358"/>
            <a:ext cx="9144000" cy="165576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DERBY</a:t>
            </a: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 sz="8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1705" y="3893820"/>
            <a:ext cx="55657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张锋源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IJ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8" name="图片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6820" y="1986280"/>
            <a:ext cx="4657725" cy="402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6275" y="2667000"/>
            <a:ext cx="67627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475" y="1147445"/>
            <a:ext cx="2558415" cy="4059555"/>
          </a:xfrm>
          <a:prstGeom prst="rect">
            <a:avLst/>
          </a:prstGeom>
        </p:spPr>
      </p:pic>
      <p:sp>
        <p:nvSpPr>
          <p:cNvPr id="6" name="上凸带形 5"/>
          <p:cNvSpPr/>
          <p:nvPr/>
        </p:nvSpPr>
        <p:spPr>
          <a:xfrm>
            <a:off x="3120390" y="81280"/>
            <a:ext cx="6008370" cy="90424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09795" y="125095"/>
            <a:ext cx="26543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FF0000"/>
                </a:solidFill>
              </a:rPr>
              <a:t>英雄不朽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7640" y="5207000"/>
            <a:ext cx="931672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Edgar Frank "Ted" Codd</a:t>
            </a:r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3775" y="1343660"/>
            <a:ext cx="31635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（1923年8月23日－2003年4月18日）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0515"/>
            <a:ext cx="10515600" cy="955675"/>
          </a:xfrm>
        </p:spPr>
        <p:txBody>
          <a:bodyPr/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Derby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835" y="540385"/>
            <a:ext cx="4417695" cy="1328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1868805"/>
            <a:ext cx="4585335" cy="2641600"/>
          </a:xfrm>
          <a:prstGeom prst="rect">
            <a:avLst/>
          </a:prstGeom>
        </p:spPr>
      </p:pic>
      <p:sp>
        <p:nvSpPr>
          <p:cNvPr id="9" name="流程图: 过程 8"/>
          <p:cNvSpPr/>
          <p:nvPr/>
        </p:nvSpPr>
        <p:spPr>
          <a:xfrm>
            <a:off x="6158230" y="3520440"/>
            <a:ext cx="3736340" cy="7086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8230" y="3645535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Cloudscape™</a:t>
            </a:r>
            <a:endParaRPr lang="zh-CN" altLang="en-US" sz="3200"/>
          </a:p>
        </p:txBody>
      </p:sp>
      <p:sp>
        <p:nvSpPr>
          <p:cNvPr id="11" name="太阳形 10"/>
          <p:cNvSpPr/>
          <p:nvPr/>
        </p:nvSpPr>
        <p:spPr>
          <a:xfrm>
            <a:off x="9025890" y="3609340"/>
            <a:ext cx="801370" cy="53086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46960" y="4510405"/>
            <a:ext cx="1998345" cy="1634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7120" y="5008245"/>
            <a:ext cx="268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INFORMIX </a:t>
            </a:r>
            <a:r>
              <a:rPr lang="zh-CN" altLang="en-US">
                <a:sym typeface="+mn-ea"/>
              </a:rPr>
              <a:t>™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72280" y="4252595"/>
            <a:ext cx="1881505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</p:cNvCxnSpPr>
          <p:nvPr/>
        </p:nvCxnSpPr>
        <p:spPr>
          <a:xfrm flipH="1" flipV="1">
            <a:off x="3251200" y="3771265"/>
            <a:ext cx="9525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5" idx="2"/>
          </p:cNvCxnSpPr>
          <p:nvPr/>
        </p:nvCxnSpPr>
        <p:spPr>
          <a:xfrm flipV="1">
            <a:off x="5039995" y="1868805"/>
            <a:ext cx="1056005" cy="132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055"/>
          </a:xfrm>
        </p:spPr>
        <p:txBody>
          <a:bodyPr>
            <a:normAutofit fontScale="90000"/>
          </a:bodyPr>
          <a:p>
            <a:r>
              <a:rPr lang="zh-CN" altLang="en-US"/>
              <a:t>程序流程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7" name="内容占位符 6" descr="image0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900" y="986790"/>
            <a:ext cx="3925570" cy="488505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589905" y="3614420"/>
            <a:ext cx="1976755" cy="104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406640" y="2633980"/>
            <a:ext cx="1910080" cy="132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49540" y="3100070"/>
            <a:ext cx="12242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核心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1680845"/>
            <a:ext cx="9309100" cy="3496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055"/>
          </a:xfrm>
        </p:spPr>
        <p:txBody>
          <a:bodyPr>
            <a:normAutofit fontScale="90000"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文件结构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26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启动类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 descr="[LF$I0%Z@7BVDZDLW{U({5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7765" y="1048385"/>
            <a:ext cx="7218045" cy="51657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1785620" y="2345690"/>
            <a:ext cx="1300480" cy="65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69340" y="1979930"/>
            <a:ext cx="13169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程序入口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752600" y="4008755"/>
            <a:ext cx="1308735" cy="81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49275" y="3712210"/>
            <a:ext cx="1796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验证安全管理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522095" y="4675505"/>
            <a:ext cx="1580515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3355" y="4381500"/>
            <a:ext cx="19208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</a:t>
            </a:r>
            <a:r>
              <a:rPr lang="zh-CN" altLang="en-US">
                <a:sym typeface="+mn-ea"/>
              </a:rPr>
              <a:t>安全管理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0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启动类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2560" y="1136015"/>
            <a:ext cx="5609590" cy="4895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644650"/>
            <a:ext cx="11489055" cy="3568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055"/>
          </a:xfrm>
        </p:spPr>
        <p:txBody>
          <a:bodyPr>
            <a:normAutofit fontScale="90000"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安全管理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234565" y="1083310"/>
            <a:ext cx="5941695" cy="49485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2016-12-19Derby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4610" y="1477645"/>
            <a:ext cx="5205095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56535" y="4761865"/>
            <a:ext cx="5205095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6995" y="2355215"/>
            <a:ext cx="5205095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94610" y="3558540"/>
            <a:ext cx="5205095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78785" y="1687195"/>
            <a:ext cx="476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Log0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978785" y="4971415"/>
            <a:ext cx="476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SERVICE.PROPERTIES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6860" y="3768090"/>
            <a:ext cx="476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tmp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825115" y="2564765"/>
            <a:ext cx="476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Seg0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 flipV="1">
            <a:off x="7739380" y="740410"/>
            <a:ext cx="944880" cy="1130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428990" y="374650"/>
            <a:ext cx="35579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包含构成数据库日志的文件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799705" y="2065020"/>
            <a:ext cx="96456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28990" y="1424940"/>
            <a:ext cx="35579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包含用户表，系统表和索引，将以2进制文件存储。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9" idx="3"/>
          </p:cNvCxnSpPr>
          <p:nvPr/>
        </p:nvCxnSpPr>
        <p:spPr>
          <a:xfrm flipV="1">
            <a:off x="7799705" y="3333750"/>
            <a:ext cx="906145" cy="61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91245" y="2823210"/>
            <a:ext cx="28003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用于大型分类和延迟更新和删除的临时目录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59800" y="4237990"/>
            <a:ext cx="30187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一个具有内部配置信息的文本文件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7" idx="3"/>
            <a:endCxn id="21" idx="1"/>
          </p:cNvCxnSpPr>
          <p:nvPr/>
        </p:nvCxnSpPr>
        <p:spPr>
          <a:xfrm flipV="1">
            <a:off x="7961630" y="4558030"/>
            <a:ext cx="59817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055"/>
          </a:xfrm>
        </p:spPr>
        <p:txBody>
          <a:bodyPr>
            <a:normAutofit fontScale="90000"/>
          </a:bodyPr>
          <a:p>
            <a:r>
              <a:rPr lang="zh-CN" altLang="en-US"/>
              <a:t>数据库文件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演示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Derby历史</vt:lpstr>
      <vt:lpstr>程序流程</vt:lpstr>
      <vt:lpstr>程序流程</vt:lpstr>
      <vt:lpstr>启动类</vt:lpstr>
      <vt:lpstr>启动类</vt:lpstr>
      <vt:lpstr>程序流程</vt:lpstr>
      <vt:lpstr>程序流程</vt:lpstr>
      <vt:lpstr>IJ工具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zfy</dc:creator>
  <cp:lastModifiedBy>zfy</cp:lastModifiedBy>
  <cp:revision>13</cp:revision>
  <dcterms:created xsi:type="dcterms:W3CDTF">2016-12-19T01:25:00Z</dcterms:created>
  <dcterms:modified xsi:type="dcterms:W3CDTF">2016-12-20T03:38:09Z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