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5" r:id="rId4"/>
    <p:sldId id="257" r:id="rId5"/>
    <p:sldId id="286" r:id="rId6"/>
    <p:sldId id="287" r:id="rId7"/>
    <p:sldId id="288" r:id="rId8"/>
    <p:sldId id="289" r:id="rId9"/>
    <p:sldId id="292" r:id="rId10"/>
    <p:sldId id="293" r:id="rId11"/>
    <p:sldId id="298" r:id="rId12"/>
    <p:sldId id="290" r:id="rId13"/>
    <p:sldId id="291" r:id="rId14"/>
    <p:sldId id="294" r:id="rId15"/>
    <p:sldId id="295" r:id="rId16"/>
    <p:sldId id="29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785" y="43688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副标题 4"/>
          <p:cNvSpPr/>
          <p:nvPr>
            <p:ph type="subTitle" idx="1"/>
          </p:nvPr>
        </p:nvSpPr>
        <p:spPr>
          <a:xfrm>
            <a:off x="1524000" y="1764983"/>
            <a:ext cx="9144000" cy="165576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1705" y="3893820"/>
            <a:ext cx="55657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张锋源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2" name="副标题 4"/>
          <p:cNvSpPr/>
          <p:nvPr/>
        </p:nvSpPr>
        <p:spPr>
          <a:xfrm>
            <a:off x="1524000" y="22380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DERBY</a:t>
            </a:r>
            <a:r>
              <a:rPr lang="zh-CN" alt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数据库</a:t>
            </a:r>
            <a:endParaRPr lang="zh-CN" alt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副标题 4"/>
          <p:cNvSpPr/>
          <p:nvPr/>
        </p:nvSpPr>
        <p:spPr>
          <a:xfrm>
            <a:off x="1524000" y="27409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DERBY</a:t>
            </a:r>
            <a:r>
              <a:rPr lang="zh-CN" altLang="en-US" sz="8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数据库</a:t>
            </a:r>
            <a:endParaRPr lang="zh-CN" altLang="en-US" sz="8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990" y="595630"/>
            <a:ext cx="2647315" cy="5834380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6585" y="493395"/>
            <a:ext cx="275780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fig3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2146935"/>
            <a:ext cx="7971790" cy="3716020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38200" y="666750"/>
            <a:ext cx="37706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Integration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00910" cy="115062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2V3RX5P$UB~3RI]_7B0}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91005"/>
            <a:ext cx="10058400" cy="4665345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095" y="2426335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)W8]XX[QQ$QI`0~3)_D`M1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0" y="2839085"/>
            <a:ext cx="371411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443230"/>
            <a:ext cx="11543030" cy="5971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98060" y="2853690"/>
            <a:ext cx="2200910" cy="115062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24025" y="1075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7760" y="217043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59305" y="153035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07645"/>
            <a:ext cx="98259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21025" y="1443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70705" y="1530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75025" y="205867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0025" y="299847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张锋源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1705" y="2997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03475" y="3619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30475" y="3746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7475" y="3873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84475" y="4000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11475" y="4127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38475" y="4254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65475" y="4381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4508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19475" y="4635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546475" y="4762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673475" y="4889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00475" y="5016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945255" y="521081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054475" y="5270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81475" y="5397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308475" y="55245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50155" y="525526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524760" y="144145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286760" y="243713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530725" y="192024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028440" y="2997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155440" y="3124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282440" y="3251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409440" y="3378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536440" y="3505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4663440" y="3632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790440" y="3759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4917440" y="3886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044440" y="4013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5171440" y="4140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5298440" y="4267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425440" y="4394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552440" y="4521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5679440" y="4648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806440" y="477520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6667500" y="4842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4028440" y="153035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92755" y="177419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446270" y="229235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848100" y="2424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800215" y="2678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927215" y="2805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54215" y="2932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81215" y="3059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308215" y="3186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435215" y="3313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62215" y="3440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689215" y="3567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816215" y="3694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943215" y="3821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070215" y="3948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197215" y="4075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218045" y="4207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451215" y="4329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pic>
        <p:nvPicPr>
          <p:cNvPr id="69" name="图片 6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2155" y="75057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" name="文本框 69"/>
          <p:cNvSpPr txBox="1"/>
          <p:nvPr/>
        </p:nvSpPr>
        <p:spPr>
          <a:xfrm>
            <a:off x="5177155" y="538226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304155" y="550926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431155" y="563626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558155" y="576326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851025" y="1202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978025" y="1329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105025" y="1456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232025" y="1583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359025" y="1710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486025" y="1837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613025" y="19646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48025" y="1570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375025" y="1697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502025" y="1824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629025" y="1951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756025" y="2078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3883025" y="2205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4010025" y="233299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497705" y="1657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624705" y="1784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4751705" y="1911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4878705" y="2038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005705" y="2165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5132705" y="2292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5259705" y="2419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386705" y="2546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513705" y="267335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8324215" y="4202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8578215" y="4456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705215" y="4583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832215" y="4710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8959215" y="4837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9086215" y="4964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9213215" y="5091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9340215" y="5218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467215" y="5345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9594215" y="547243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3138805" y="3567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3265805" y="3694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392805" y="3821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3519805" y="3948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646805" y="4075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3773805" y="4202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3900805" y="4329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4027805" y="4456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4154805" y="4583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281805" y="4710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4408805" y="4837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4535805" y="4964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662805" y="509143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7345045" y="4334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7472045" y="4461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7599045" y="4588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7726045" y="4715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7853045" y="4842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7980045" y="4969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8107045" y="5096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234045" y="5223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8361045" y="5350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8488045" y="5477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8615045" y="5604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8742045" y="5731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8869045" y="5858510"/>
            <a:ext cx="5981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学员</a:t>
            </a:r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6794500" y="4969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6921500" y="5096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048500" y="5223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175500" y="5350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7302500" y="5477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7429500" y="5604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39" name="文本框 138"/>
          <p:cNvSpPr txBox="1"/>
          <p:nvPr/>
        </p:nvSpPr>
        <p:spPr>
          <a:xfrm>
            <a:off x="7556500" y="5731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0" name="文本框 139"/>
          <p:cNvSpPr txBox="1"/>
          <p:nvPr/>
        </p:nvSpPr>
        <p:spPr>
          <a:xfrm>
            <a:off x="7683500" y="5858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7810500" y="5985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2" name="文本框 141"/>
          <p:cNvSpPr txBox="1"/>
          <p:nvPr/>
        </p:nvSpPr>
        <p:spPr>
          <a:xfrm>
            <a:off x="7937500" y="6112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8064500" y="6239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8191500" y="636651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T125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78705" y="3124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5005705" y="3251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5132705" y="3378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5259705" y="3505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5386705" y="3632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0" name="文本框 149"/>
          <p:cNvSpPr txBox="1"/>
          <p:nvPr/>
        </p:nvSpPr>
        <p:spPr>
          <a:xfrm>
            <a:off x="5513705" y="3759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5640705" y="3886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5767705" y="4013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5894705" y="4140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6021705" y="4267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6148705" y="4394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6275705" y="4521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6402705" y="4648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6529705" y="4775200"/>
            <a:ext cx="933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张锋源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0515"/>
            <a:ext cx="10515600" cy="95567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3105" y="101346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1868805"/>
            <a:ext cx="4585335" cy="2641600"/>
          </a:xfrm>
          <a:prstGeom prst="rect">
            <a:avLst/>
          </a:prstGeom>
        </p:spPr>
      </p:pic>
      <p:sp>
        <p:nvSpPr>
          <p:cNvPr id="9" name="流程图: 过程 8"/>
          <p:cNvSpPr/>
          <p:nvPr/>
        </p:nvSpPr>
        <p:spPr>
          <a:xfrm>
            <a:off x="6158230" y="3520440"/>
            <a:ext cx="3736340" cy="7086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8230" y="3645535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Cloudscape™</a:t>
            </a:r>
            <a:endParaRPr lang="zh-CN" altLang="en-US" sz="3200"/>
          </a:p>
        </p:txBody>
      </p:sp>
      <p:sp>
        <p:nvSpPr>
          <p:cNvPr id="11" name="太阳形 10"/>
          <p:cNvSpPr/>
          <p:nvPr/>
        </p:nvSpPr>
        <p:spPr>
          <a:xfrm>
            <a:off x="9025890" y="3609340"/>
            <a:ext cx="801370" cy="53086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46960" y="4510405"/>
            <a:ext cx="1998345" cy="1634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7120" y="5008245"/>
            <a:ext cx="268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INFORMIX </a:t>
            </a:r>
            <a:r>
              <a:rPr lang="zh-CN" altLang="en-US">
                <a:sym typeface="+mn-ea"/>
              </a:rPr>
              <a:t>™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72280" y="4252595"/>
            <a:ext cx="1881505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flipH="1" flipV="1">
            <a:off x="3251200" y="3771265"/>
            <a:ext cx="9525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5" idx="2"/>
          </p:cNvCxnSpPr>
          <p:nvPr/>
        </p:nvCxnSpPr>
        <p:spPr>
          <a:xfrm flipV="1">
            <a:off x="5039995" y="2341880"/>
            <a:ext cx="4232275" cy="84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/>
        </p:nvSpPr>
        <p:spPr>
          <a:xfrm>
            <a:off x="965200" y="437515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>
            <a:spLocks noGrp="1"/>
          </p:cNvSpPr>
          <p:nvPr/>
        </p:nvSpPr>
        <p:spPr>
          <a:xfrm>
            <a:off x="1092200" y="564515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1092200" y="310515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EH]%J@}VS_NPV%YBV4K6P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476375"/>
            <a:ext cx="11185525" cy="4264025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05" y="353695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_B8N3P}WSLM5A(T)UZ{P[N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1514475"/>
            <a:ext cx="10921365" cy="4504055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6" name="图片 5" descr="Z_TP[4IF)FW2P9%N]RCTR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2113280"/>
            <a:ext cx="9156700" cy="3968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572770"/>
            <a:ext cx="9856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45" y="26162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DD$`SF1BHETJ9STK4S)WR(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1691640"/>
            <a:ext cx="8934450" cy="4421505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38200" y="666750"/>
            <a:ext cx="3528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Server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430" cy="871220"/>
          </a:xfrm>
        </p:spPr>
        <p:txBody>
          <a:bodyPr/>
          <a:p>
            <a:r>
              <a:rPr lang="en-US" altLang="zh-CN"/>
              <a:t>SERVER CONTROL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0W)]BY_8KUJESNV)H1KWDT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1296035"/>
            <a:ext cx="10058400" cy="5060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12870" cy="107950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SecurityManager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691005"/>
            <a:ext cx="10075545" cy="4665345"/>
          </a:xfrm>
          <a:prstGeom prst="rect">
            <a:avLst/>
          </a:prstGeom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186690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370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Derby历史</vt:lpstr>
      <vt:lpstr>PowerPoint 演示文稿</vt:lpstr>
      <vt:lpstr>PowerPoint 演示文稿</vt:lpstr>
      <vt:lpstr>PowerPoint 演示文稿</vt:lpstr>
      <vt:lpstr>PowerPoint 演示文稿</vt:lpstr>
      <vt:lpstr>SERVER CONTROL</vt:lpstr>
      <vt:lpstr>SecurityManager</vt:lpstr>
      <vt:lpstr>PowerPoint 演示文稿</vt:lpstr>
      <vt:lpstr>PowerPoint 演示文稿</vt:lpstr>
      <vt:lpstr>SERVLET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zfy</dc:creator>
  <cp:lastModifiedBy>zfy</cp:lastModifiedBy>
  <cp:revision>24</cp:revision>
  <dcterms:created xsi:type="dcterms:W3CDTF">2016-12-19T01:25:00Z</dcterms:created>
  <dcterms:modified xsi:type="dcterms:W3CDTF">2016-12-27T04:03:14Z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