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3"/>
  </p:notesMasterIdLst>
  <p:sldIdLst>
    <p:sldId id="256" r:id="rId2"/>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7068C"/>
    <a:srgbClr val="5706AA"/>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varScale="1">
        <p:scale>
          <a:sx n="49" d="100"/>
          <a:sy n="49" d="100"/>
        </p:scale>
        <p:origin x="-1080" y="-120"/>
      </p:cViewPr>
      <p:guideLst>
        <p:guide orient="horz" pos="2197"/>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002937"/>
            <a:ext cx="1019345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91753" y="3510493"/>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691754" y="12023504"/>
            <a:ext cx="10194648"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706560" y="11495316"/>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365707" y="1425990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365707" y="13715605"/>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371661" y="4002937"/>
            <a:ext cx="10178651"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366899" y="3510493"/>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046806" y="3510493"/>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046806" y="4002937"/>
            <a:ext cx="10182022"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2046806" y="1147391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043033" y="11966354"/>
            <a:ext cx="10185796" cy="606704"/>
          </a:xfrm>
          <a:prstGeom prst="rect">
            <a:avLst/>
          </a:prstGeom>
        </p:spPr>
        <p:txBody>
          <a:bodyPr wrap="square" lIns="163258" tIns="163258" rIns="163258" bIns="163258">
            <a:spAutoFit/>
          </a:bodyPr>
          <a:lstStyle>
            <a:lvl1pPr marL="0" indent="0">
              <a:buNone/>
              <a:tabLst/>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2046806" y="17062451"/>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2046807" y="17612045"/>
            <a:ext cx="10185796" cy="606704"/>
          </a:xfrm>
          <a:prstGeom prst="rect">
            <a:avLst/>
          </a:prstGeom>
        </p:spPr>
        <p:txBody>
          <a:bodyPr wrap="square" lIns="163258" tIns="163258" rIns="163258" bIns="16325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smtClean="0"/>
              <a:t>Type in or paste your text here</a:t>
            </a:r>
            <a:endParaRPr lang="en-US" dirty="0"/>
          </a:p>
        </p:txBody>
      </p:sp>
      <p:sp>
        <p:nvSpPr>
          <p:cNvPr id="63" name="Text Placeholder 76"/>
          <p:cNvSpPr>
            <a:spLocks noGrp="1"/>
          </p:cNvSpPr>
          <p:nvPr>
            <p:ph type="body" sz="quarter" idx="150" hasCustomPrompt="1"/>
          </p:nvPr>
        </p:nvSpPr>
        <p:spPr>
          <a:xfrm>
            <a:off x="4378036" y="1522268"/>
            <a:ext cx="24162328" cy="805296"/>
          </a:xfrm>
          <a:prstGeom prst="rect">
            <a:avLst/>
          </a:prstGeom>
        </p:spPr>
        <p:txBody>
          <a:bodyPr>
            <a:normAutofit/>
          </a:bodyPr>
          <a:lstStyle>
            <a:lvl1pPr marL="0" indent="0"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4" name="Text Placeholder 76"/>
          <p:cNvSpPr>
            <a:spLocks noGrp="1"/>
          </p:cNvSpPr>
          <p:nvPr>
            <p:ph type="body" sz="quarter" idx="184" hasCustomPrompt="1"/>
          </p:nvPr>
        </p:nvSpPr>
        <p:spPr>
          <a:xfrm>
            <a:off x="4378036" y="2305475"/>
            <a:ext cx="24162328" cy="634555"/>
          </a:xfrm>
          <a:prstGeom prst="rect">
            <a:avLst/>
          </a:prstGeom>
        </p:spPr>
        <p:txBody>
          <a:bodyPr>
            <a:normAutofit/>
          </a:bodyPr>
          <a:lstStyle>
            <a:lvl1pPr marL="0" indent="0" algn="ctr">
              <a:buFontTx/>
              <a:buNone/>
              <a:defRPr sz="40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75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3200400"/>
          </a:xfrm>
          <a:prstGeom prst="rect">
            <a:avLst/>
          </a:prstGeom>
          <a:solidFill>
            <a:srgbClr val="57068C"/>
          </a:solidFill>
          <a:ln w="9525">
            <a:solidFill>
              <a:schemeClr val="tx1"/>
            </a:solidFill>
            <a:miter lim="800000"/>
            <a:headEnd/>
            <a:tailEnd/>
          </a:ln>
          <a:effectLst/>
        </p:spPr>
        <p:txBody>
          <a:bodyPr wrap="none" lIns="65304" tIns="32651" rIns="65304" bIns="32651" anchor="ctr"/>
          <a:lstStyle/>
          <a:p>
            <a:pPr>
              <a:defRPr/>
            </a:pPr>
            <a:endParaRPr lang="en-US" dirty="0"/>
          </a:p>
        </p:txBody>
      </p:sp>
      <p:sp>
        <p:nvSpPr>
          <p:cNvPr id="8" name="Rectangle 33"/>
          <p:cNvSpPr>
            <a:spLocks noChangeArrowheads="1"/>
          </p:cNvSpPr>
          <p:nvPr/>
        </p:nvSpPr>
        <p:spPr bwMode="auto">
          <a:xfrm>
            <a:off x="685803" y="3496850"/>
            <a:ext cx="31543622" cy="17830800"/>
          </a:xfrm>
          <a:prstGeom prst="roundRect">
            <a:avLst>
              <a:gd name="adj" fmla="val 1112"/>
            </a:avLst>
          </a:prstGeom>
          <a:solidFill>
            <a:schemeClr val="bg1"/>
          </a:solidFill>
          <a:ln w="9525">
            <a:solidFill>
              <a:schemeClr val="tx2"/>
            </a:solidFill>
            <a:miter lim="800000"/>
            <a:headEnd/>
            <a:tailEnd/>
          </a:ln>
          <a:effectLst/>
        </p:spPr>
        <p:txBody>
          <a:bodyPr wrap="none" lIns="65304" tIns="32651" rIns="65304" bIns="32651" anchor="ctr"/>
          <a:lstStyle/>
          <a:p>
            <a:pPr>
              <a:defRPr/>
            </a:pPr>
            <a:endParaRPr lang="en-US" dirty="0"/>
          </a:p>
        </p:txBody>
      </p:sp>
      <p:sp>
        <p:nvSpPr>
          <p:cNvPr id="9" name="Rectangle 9"/>
          <p:cNvSpPr>
            <a:spLocks noChangeArrowheads="1"/>
          </p:cNvSpPr>
          <p:nvPr/>
        </p:nvSpPr>
        <p:spPr bwMode="auto">
          <a:xfrm>
            <a:off x="0" y="3203575"/>
            <a:ext cx="32918400" cy="101600"/>
          </a:xfrm>
          <a:prstGeom prst="rect">
            <a:avLst/>
          </a:prstGeom>
          <a:solidFill>
            <a:schemeClr val="accent5">
              <a:lumMod val="50000"/>
            </a:schemeClr>
          </a:solidFill>
          <a:ln w="152400">
            <a:noFill/>
            <a:miter lim="800000"/>
            <a:headEnd/>
            <a:tailEnd/>
          </a:ln>
          <a:effectLst/>
        </p:spPr>
        <p:txBody>
          <a:bodyPr wrap="none" lIns="65304" tIns="32651" rIns="65304" bIns="32651" anchor="ctr"/>
          <a:lstStyle/>
          <a:p>
            <a:pPr>
              <a:defRPr/>
            </a:pPr>
            <a:endParaRPr lang="en-US" dirty="0"/>
          </a:p>
        </p:txBody>
      </p:sp>
      <p:sp>
        <p:nvSpPr>
          <p:cNvPr id="10" name="Text Box 14"/>
          <p:cNvSpPr txBox="1">
            <a:spLocks noChangeArrowheads="1"/>
          </p:cNvSpPr>
          <p:nvPr/>
        </p:nvSpPr>
        <p:spPr bwMode="auto">
          <a:xfrm>
            <a:off x="1228727" y="21519325"/>
            <a:ext cx="1885950" cy="247393"/>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800" b="1" dirty="0">
                <a:solidFill>
                  <a:schemeClr val="bg1">
                    <a:lumMod val="75000"/>
                  </a:schemeClr>
                </a:solidFill>
                <a:latin typeface="Arial" charset="0"/>
              </a:rPr>
              <a:t>www.PosterPresentations.com</a:t>
            </a:r>
          </a:p>
        </p:txBody>
      </p:sp>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smtClean="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DESIGN</a:t>
              </a:r>
              <a:r>
                <a:rPr lang="en-US" sz="2800" b="1" spc="600" baseline="0" dirty="0" smtClean="0">
                  <a:solidFill>
                    <a:schemeClr val="bg1"/>
                  </a:solidFill>
                  <a:latin typeface="Trebuchet MS" pitchFamily="34" charset="0"/>
                </a:rPr>
                <a:t> </a:t>
              </a:r>
              <a:r>
                <a:rPr lang="en-US" sz="2800" b="1" spc="600" dirty="0" smtClean="0">
                  <a:solidFill>
                    <a:schemeClr val="bg1"/>
                  </a:solidFill>
                  <a:latin typeface="Trebuchet MS" pitchFamily="34" charset="0"/>
                </a:rPr>
                <a:t>GUIDE</a:t>
              </a:r>
            </a:p>
            <a:p>
              <a:pPr algn="ctr"/>
              <a:r>
                <a:rPr lang="en-US" sz="1050" b="1" dirty="0" smtClean="0">
                  <a:latin typeface="Trebuchet MS" pitchFamily="34" charset="0"/>
                </a:rPr>
                <a:t> </a:t>
              </a:r>
            </a:p>
            <a:p>
              <a:pPr defTabSz="3765639"/>
              <a:r>
                <a:rPr lang="en-US" sz="1800" i="0" dirty="0" smtClean="0">
                  <a:latin typeface="Trebuchet MS" pitchFamily="34" charset="0"/>
                </a:rPr>
                <a:t>This PowerPoint</a:t>
              </a:r>
              <a:r>
                <a:rPr lang="en-US" sz="1800" i="0" baseline="0" dirty="0" smtClean="0">
                  <a:latin typeface="Trebuchet MS" pitchFamily="34" charset="0"/>
                </a:rPr>
                <a:t> </a:t>
              </a:r>
              <a:r>
                <a:rPr lang="en-US" sz="1800" i="0" dirty="0" smtClean="0">
                  <a:latin typeface="Trebuchet MS" pitchFamily="34" charset="0"/>
                </a:rPr>
                <a:t>2007 template produces</a:t>
              </a:r>
              <a:r>
                <a:rPr lang="en-US" sz="1800" i="0" baseline="0" dirty="0" smtClean="0">
                  <a:latin typeface="Trebuchet MS" pitchFamily="34" charset="0"/>
                </a:rPr>
                <a:t> </a:t>
              </a:r>
              <a:r>
                <a:rPr lang="en-US" sz="1800" i="0" dirty="0" smtClean="0">
                  <a:latin typeface="Trebuchet MS" pitchFamily="34" charset="0"/>
                </a:rPr>
                <a:t>a 48”x72” presentation poster. </a:t>
              </a:r>
              <a:r>
                <a:rPr lang="en-US" sz="1800" dirty="0" smtClean="0">
                  <a:latin typeface="Trebuchet MS" pitchFamily="34" charset="0"/>
                </a:rPr>
                <a:t>You</a:t>
              </a:r>
              <a:r>
                <a:rPr lang="en-US" sz="1800" baseline="0" dirty="0" smtClean="0">
                  <a:latin typeface="Trebuchet MS" pitchFamily="34" charset="0"/>
                </a:rPr>
                <a:t> can u</a:t>
              </a:r>
              <a:r>
                <a:rPr lang="en-US" sz="1800" dirty="0" smtClean="0">
                  <a:latin typeface="Trebuchet MS" pitchFamily="34" charset="0"/>
                </a:rPr>
                <a:t>se</a:t>
              </a:r>
              <a:r>
                <a:rPr lang="en-US" sz="1800" baseline="0" dirty="0" smtClean="0">
                  <a:latin typeface="Trebuchet MS" pitchFamily="34" charset="0"/>
                </a:rPr>
                <a:t> it to create your research poster and </a:t>
              </a:r>
              <a:r>
                <a:rPr lang="en-US" sz="1800" dirty="0" smtClean="0">
                  <a:latin typeface="Trebuchet MS" pitchFamily="34" charset="0"/>
                </a:rPr>
                <a:t>save valuable time placing titles, subtitles,</a:t>
              </a:r>
              <a:r>
                <a:rPr lang="en-US" sz="1800" baseline="0" dirty="0" smtClean="0">
                  <a:latin typeface="Trebuchet MS" pitchFamily="34" charset="0"/>
                </a:rPr>
                <a:t> text, and graphics</a:t>
              </a:r>
              <a:r>
                <a:rPr lang="en-US" sz="1800" dirty="0" smtClean="0">
                  <a:latin typeface="Trebuchet MS" pitchFamily="34" charset="0"/>
                </a:rPr>
                <a:t>. </a:t>
              </a:r>
            </a:p>
            <a:p>
              <a:pPr defTabSz="3765639"/>
              <a:r>
                <a:rPr lang="en-US" sz="1050" dirty="0" smtClean="0">
                  <a:latin typeface="Trebuchet MS" pitchFamily="34" charset="0"/>
                </a:rPr>
                <a:t> </a:t>
              </a:r>
            </a:p>
            <a:p>
              <a:pPr defTabSz="4389219"/>
              <a:r>
                <a:rPr lang="en-US" sz="1800" dirty="0" smtClean="0">
                  <a:latin typeface="Trebuchet MS" pitchFamily="34" charset="0"/>
                </a:rPr>
                <a:t>We provide a series of online answer your poster production questions. To view our template tutorials, go online to </a:t>
              </a:r>
              <a:r>
                <a:rPr lang="en-US" sz="1800" b="1" dirty="0" smtClean="0">
                  <a:solidFill>
                    <a:srgbClr val="FFC000"/>
                  </a:solidFill>
                  <a:latin typeface="Trebuchet MS" pitchFamily="34" charset="0"/>
                </a:rPr>
                <a:t>PosterPresentations.com</a:t>
              </a:r>
              <a:r>
                <a:rPr lang="en-US" sz="1800" b="1" dirty="0" smtClean="0">
                  <a:solidFill>
                    <a:schemeClr val="bg1"/>
                  </a:solidFill>
                  <a:latin typeface="Trebuchet MS" pitchFamily="34" charset="0"/>
                </a:rPr>
                <a:t> </a:t>
              </a:r>
              <a:r>
                <a:rPr lang="en-US" sz="1800" dirty="0" smtClean="0">
                  <a:solidFill>
                    <a:schemeClr val="bg1"/>
                  </a:solidFill>
                  <a:latin typeface="Trebuchet MS" pitchFamily="34" charset="0"/>
                </a:rPr>
                <a:t>and click on HELP DESK.</a:t>
              </a:r>
            </a:p>
            <a:p>
              <a:pPr defTabSz="4389219"/>
              <a:r>
                <a:rPr lang="en-US" sz="1050" dirty="0" smtClean="0">
                  <a:latin typeface="Trebuchet MS" pitchFamily="34" charset="0"/>
                </a:rPr>
                <a:t> </a:t>
              </a:r>
            </a:p>
            <a:p>
              <a:pPr defTabSz="4389219"/>
              <a:r>
                <a:rPr lang="en-US" sz="1800" dirty="0" smtClean="0">
                  <a:solidFill>
                    <a:schemeClr val="bg1"/>
                  </a:solidFill>
                  <a:latin typeface="Trebuchet MS" pitchFamily="34" charset="0"/>
                </a:rPr>
                <a:t>When</a:t>
              </a:r>
              <a:r>
                <a:rPr lang="en-US" sz="1800" baseline="0" dirty="0" smtClean="0">
                  <a:solidFill>
                    <a:schemeClr val="bg1"/>
                  </a:solidFill>
                  <a:latin typeface="Trebuchet MS" pitchFamily="34" charset="0"/>
                </a:rPr>
                <a:t> you are ready to</a:t>
              </a:r>
              <a:r>
                <a:rPr lang="en-US" sz="1800" dirty="0" smtClean="0">
                  <a:solidFill>
                    <a:schemeClr val="bg1"/>
                  </a:solidFill>
                  <a:latin typeface="Trebuchet MS" pitchFamily="34" charset="0"/>
                </a:rPr>
                <a:t> </a:t>
              </a:r>
              <a:r>
                <a:rPr lang="en-US" sz="1800" baseline="0" dirty="0" smtClean="0">
                  <a:solidFill>
                    <a:schemeClr val="bg1"/>
                  </a:solidFill>
                  <a:latin typeface="Trebuchet MS" pitchFamily="34" charset="0"/>
                </a:rPr>
                <a:t> print your poster</a:t>
              </a:r>
              <a:r>
                <a:rPr lang="en-US" sz="1800" dirty="0" smtClean="0">
                  <a:solidFill>
                    <a:schemeClr val="bg1"/>
                  </a:solidFill>
                  <a:latin typeface="Trebuchet MS" pitchFamily="34" charset="0"/>
                </a:rPr>
                <a:t>,</a:t>
              </a:r>
              <a:r>
                <a:rPr lang="en-US" sz="1800" baseline="0" dirty="0" smtClean="0">
                  <a:solidFill>
                    <a:schemeClr val="bg1"/>
                  </a:solidFill>
                  <a:latin typeface="Trebuchet MS" pitchFamily="34" charset="0"/>
                </a:rPr>
                <a:t> go online to </a:t>
              </a:r>
              <a:r>
                <a:rPr lang="en-US" sz="1800" b="0" dirty="0" smtClean="0">
                  <a:solidFill>
                    <a:schemeClr val="bg1"/>
                  </a:solidFill>
                  <a:latin typeface="Trebuchet MS" pitchFamily="34" charset="0"/>
                </a:rPr>
                <a:t>PosterPresentations.com</a:t>
              </a:r>
              <a:r>
                <a:rPr lang="en-US" sz="1800" dirty="0" smtClean="0">
                  <a:solidFill>
                    <a:schemeClr val="bg1"/>
                  </a:solidFill>
                  <a:latin typeface="Trebuchet MS" pitchFamily="34" charset="0"/>
                </a:rPr>
                <a:t/>
              </a:r>
              <a:br>
                <a:rPr lang="en-US" sz="1800" dirty="0" smtClean="0">
                  <a:solidFill>
                    <a:schemeClr val="bg1"/>
                  </a:solidFill>
                  <a:latin typeface="Trebuchet MS" pitchFamily="34" charset="0"/>
                </a:rPr>
              </a:br>
              <a:r>
                <a:rPr lang="en-US" sz="1050" dirty="0" smtClean="0">
                  <a:solidFill>
                    <a:schemeClr val="bg1"/>
                  </a:solidFill>
                  <a:latin typeface="Trebuchet MS" pitchFamily="34" charset="0"/>
                </a:rPr>
                <a:t> </a:t>
              </a:r>
            </a:p>
            <a:p>
              <a:pPr algn="l" defTabSz="3765639"/>
              <a:r>
                <a:rPr lang="en-US" sz="1800" b="0" dirty="0" smtClean="0">
                  <a:solidFill>
                    <a:schemeClr val="bg1"/>
                  </a:solidFill>
                  <a:latin typeface="Trebuchet MS" pitchFamily="34" charset="0"/>
                </a:rPr>
                <a:t>Need</a:t>
              </a:r>
              <a:r>
                <a:rPr lang="en-US" sz="1800" b="0" baseline="0" dirty="0" smtClean="0">
                  <a:solidFill>
                    <a:schemeClr val="bg1"/>
                  </a:solidFill>
                  <a:latin typeface="Trebuchet MS" pitchFamily="34" charset="0"/>
                </a:rPr>
                <a:t> assistance? Call us at </a:t>
              </a:r>
              <a:r>
                <a:rPr lang="en-US" sz="1800" b="0" dirty="0" smtClean="0">
                  <a:solidFill>
                    <a:srgbClr val="FFC000"/>
                  </a:solidFill>
                  <a:latin typeface="Trebuchet MS" pitchFamily="34" charset="0"/>
                </a:rPr>
                <a:t>1.510.649.3001</a:t>
              </a:r>
            </a:p>
            <a:p>
              <a:pPr algn="l" defTabSz="3765639"/>
              <a:r>
                <a:rPr lang="en-US" sz="1050" b="1" dirty="0" smtClean="0">
                  <a:solidFill>
                    <a:srgbClr val="FFFF00"/>
                  </a:solidFill>
                  <a:latin typeface="Trebuchet MS" pitchFamily="34" charset="0"/>
                </a:rPr>
                <a:t> </a:t>
              </a: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l" defTabSz="3765639"/>
              <a:endParaRPr lang="en-US" sz="1050" b="1" dirty="0" smtClean="0">
                <a:solidFill>
                  <a:srgbClr val="FFFF00"/>
                </a:solidFill>
                <a:latin typeface="Trebuchet MS" pitchFamily="34" charset="0"/>
              </a:endParaRPr>
            </a:p>
            <a:p>
              <a:pPr algn="ctr"/>
              <a:endParaRPr lang="en-US" sz="1600" b="1" dirty="0" smtClean="0">
                <a:solidFill>
                  <a:schemeClr val="bg1"/>
                </a:solidFill>
                <a:latin typeface="Trebuchet MS" pitchFamily="34" charset="0"/>
              </a:endParaRPr>
            </a:p>
            <a:p>
              <a:pPr algn="ctr"/>
              <a:r>
                <a:rPr lang="en-US" sz="2800" b="1" spc="600" dirty="0" smtClean="0">
                  <a:solidFill>
                    <a:schemeClr val="bg1"/>
                  </a:solidFill>
                  <a:latin typeface="Trebuchet MS" pitchFamily="34" charset="0"/>
                </a:rPr>
                <a:t>QUICK START</a:t>
              </a:r>
            </a:p>
            <a:p>
              <a:pPr algn="ctr"/>
              <a:r>
                <a:rPr lang="en-US" sz="1050" b="1" baseline="0" dirty="0" smtClean="0">
                  <a:solidFill>
                    <a:schemeClr val="bg1"/>
                  </a:solidFill>
                  <a:latin typeface="Trebuchet MS" pitchFamily="34" charset="0"/>
                </a:rPr>
                <a:t> </a:t>
              </a:r>
            </a:p>
            <a:p>
              <a:pPr algn="ctr"/>
              <a:r>
                <a:rPr lang="en-US" sz="2000" b="1" baseline="0" dirty="0" smtClean="0">
                  <a:solidFill>
                    <a:srgbClr val="FFC000"/>
                  </a:solidFill>
                  <a:latin typeface="Trebuchet MS" pitchFamily="34" charset="0"/>
                </a:rPr>
                <a:t>Zoom in and out</a:t>
              </a:r>
            </a:p>
            <a:p>
              <a:pPr marL="1203325" indent="0" algn="l" defTabSz="850900"/>
              <a:r>
                <a:rPr lang="en-US" sz="16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Title, Authors, and Affiliations</a:t>
              </a:r>
            </a:p>
            <a:p>
              <a:pPr algn="l"/>
              <a:r>
                <a:rPr lang="en-US" sz="16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smtClean="0">
                  <a:solidFill>
                    <a:schemeClr val="bg1">
                      <a:lumMod val="75000"/>
                    </a:schemeClr>
                  </a:solidFill>
                  <a:latin typeface="Trebuchet MS" pitchFamily="34" charset="0"/>
                </a:rPr>
                <a:t> </a:t>
              </a:r>
            </a:p>
            <a:p>
              <a:pPr algn="l"/>
              <a:r>
                <a:rPr lang="en-US" sz="1600" b="1" spc="300" baseline="0" dirty="0" smtClean="0">
                  <a:solidFill>
                    <a:srgbClr val="FFC000"/>
                  </a:solidFill>
                  <a:latin typeface="Trebuchet MS" pitchFamily="34" charset="0"/>
                </a:rPr>
                <a:t>TIP</a:t>
              </a:r>
              <a:r>
                <a:rPr lang="en-US" sz="1600" b="1"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smtClean="0">
                <a:solidFill>
                  <a:schemeClr val="bg1">
                    <a:lumMod val="75000"/>
                  </a:schemeClr>
                </a:solidFill>
                <a:latin typeface="Trebuchet MS" pitchFamily="34" charset="0"/>
              </a:endParaRPr>
            </a:p>
            <a:p>
              <a:pPr algn="l"/>
              <a:endParaRPr lang="en-US" sz="1600" b="0" baseline="0" dirty="0" smtClean="0">
                <a:solidFill>
                  <a:schemeClr val="bg1">
                    <a:lumMod val="75000"/>
                  </a:schemeClr>
                </a:solidFill>
                <a:latin typeface="Trebuchet MS" pitchFamily="34" charset="0"/>
              </a:endParaRPr>
            </a:p>
            <a:p>
              <a:pPr algn="l"/>
              <a:r>
                <a:rPr lang="en-US" sz="1800" b="1" baseline="0" dirty="0" smtClean="0">
                  <a:solidFill>
                    <a:schemeClr val="bg1"/>
                  </a:solidFill>
                  <a:latin typeface="Trebuchet MS" pitchFamily="34" charset="0"/>
                </a:rPr>
                <a:t/>
              </a:r>
              <a:br>
                <a:rPr lang="en-US" sz="1800" b="1" baseline="0" dirty="0" smtClean="0">
                  <a:solidFill>
                    <a:schemeClr val="bg1"/>
                  </a:solidFill>
                  <a:latin typeface="Trebuchet MS" pitchFamily="34" charset="0"/>
                </a:rPr>
              </a:br>
              <a:endParaRPr lang="en-US" sz="1800" b="1" dirty="0" smtClean="0">
                <a:solidFill>
                  <a:schemeClr val="bg1"/>
                </a:solidFill>
                <a:latin typeface="Trebuchet MS" pitchFamily="34" charset="0"/>
              </a:endParaRPr>
            </a:p>
            <a:p>
              <a:pPr algn="ctr"/>
              <a:endParaRPr lang="en-US" sz="1800" b="1" dirty="0" smtClean="0">
                <a:solidFill>
                  <a:srgbClr val="FFC000"/>
                </a:solidFill>
                <a:latin typeface="Trebuchet MS" pitchFamily="34" charset="0"/>
              </a:endParaRPr>
            </a:p>
            <a:p>
              <a:pPr algn="ctr"/>
              <a:endParaRPr lang="en-US" sz="1800" b="1" dirty="0" smtClean="0">
                <a:solidFill>
                  <a:srgbClr val="FFC000"/>
                </a:solidFill>
                <a:latin typeface="Trebuchet MS" pitchFamily="34" charset="0"/>
              </a:endParaRPr>
            </a:p>
            <a:p>
              <a:pPr algn="ctr"/>
              <a:r>
                <a:rPr lang="en-US" sz="2000" b="1" dirty="0" smtClean="0">
                  <a:solidFill>
                    <a:srgbClr val="FFC000"/>
                  </a:solidFill>
                  <a:latin typeface="Trebuchet MS" pitchFamily="34" charset="0"/>
                </a:rPr>
                <a:t>Adding Logos</a:t>
              </a:r>
              <a:r>
                <a:rPr lang="en-US" sz="2000" b="1" baseline="0" dirty="0" smtClean="0">
                  <a:solidFill>
                    <a:srgbClr val="FFC000"/>
                  </a:solidFill>
                  <a:latin typeface="Trebuchet MS" pitchFamily="34" charset="0"/>
                </a:rPr>
                <a:t> / Seals</a:t>
              </a:r>
            </a:p>
            <a:p>
              <a:pPr algn="l"/>
              <a:r>
                <a:rPr lang="en-US" sz="16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smtClean="0">
                <a:solidFill>
                  <a:schemeClr val="bg1">
                    <a:lumMod val="75000"/>
                  </a:schemeClr>
                </a:solidFill>
                <a:latin typeface="Trebuchet MS" pitchFamily="34" charset="0"/>
              </a:endParaRPr>
            </a:p>
            <a:p>
              <a:pPr algn="l"/>
              <a:r>
                <a:rPr lang="en-US" sz="1600" b="1" spc="300" baseline="0" dirty="0" smtClean="0">
                  <a:solidFill>
                    <a:srgbClr val="FFC000"/>
                  </a:solidFill>
                  <a:latin typeface="Trebuchet MS" pitchFamily="34" charset="0"/>
                </a:rPr>
                <a:t>TIP:</a:t>
              </a:r>
              <a:r>
                <a:rPr lang="en-US" sz="1600" b="1" spc="0" baseline="0" dirty="0" smtClean="0">
                  <a:solidFill>
                    <a:srgbClr val="FFC000"/>
                  </a:solidFill>
                  <a:latin typeface="Trebuchet MS" pitchFamily="34" charset="0"/>
                </a:rPr>
                <a:t> </a:t>
              </a:r>
              <a:r>
                <a:rPr lang="en-US" sz="1600" b="0" baseline="0" dirty="0" smtClean="0">
                  <a:solidFill>
                    <a:schemeClr val="bg1">
                      <a:lumMod val="75000"/>
                    </a:schemeClr>
                  </a:solidFill>
                  <a:latin typeface="Trebuchet MS" pitchFamily="34" charset="0"/>
                </a:rPr>
                <a:t>See if your company’s logo is available on our free poster templates page.</a:t>
              </a:r>
            </a:p>
            <a:p>
              <a:pPr algn="l"/>
              <a:endParaRPr lang="en-US" sz="1600" b="0" baseline="0" dirty="0" smtClean="0">
                <a:latin typeface="Trebuchet MS" pitchFamily="34" charset="0"/>
              </a:endParaRPr>
            </a:p>
            <a:p>
              <a:pPr algn="ctr"/>
              <a:r>
                <a:rPr lang="en-US" sz="2000" b="1" baseline="0" dirty="0" smtClean="0">
                  <a:solidFill>
                    <a:srgbClr val="FFC000"/>
                  </a:solidFill>
                  <a:latin typeface="Trebuchet MS" pitchFamily="34" charset="0"/>
                </a:rPr>
                <a:t>Photographs / Graphics</a:t>
              </a:r>
            </a:p>
            <a:p>
              <a:pPr algn="l" defTabSz="977900"/>
              <a:r>
                <a:rPr lang="en-US" sz="16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smtClean="0">
                  <a:solidFill>
                    <a:schemeClr val="bg1">
                      <a:lumMod val="75000"/>
                    </a:schemeClr>
                  </a:solidFill>
                  <a:latin typeface="Trebuchet MS" pitchFamily="34" charset="0"/>
                </a:rPr>
                <a:t>disproportionally.</a:t>
              </a:r>
            </a:p>
            <a:p>
              <a:pPr algn="l" defTabSz="977900"/>
              <a:endParaRPr lang="en-US" sz="1600" b="0" baseline="0" dirty="0" smtClean="0">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endParaRPr lang="en-US" sz="1800" b="1" baseline="0" dirty="0" smtClean="0">
                <a:solidFill>
                  <a:srgbClr val="FFC000"/>
                </a:solidFill>
                <a:latin typeface="Trebuchet MS" pitchFamily="34" charset="0"/>
              </a:endParaRPr>
            </a:p>
            <a:p>
              <a:pPr algn="ctr"/>
              <a:r>
                <a:rPr lang="en-US" sz="2000" b="1" baseline="0" dirty="0" smtClean="0">
                  <a:solidFill>
                    <a:srgbClr val="FFC000"/>
                  </a:solidFill>
                  <a:latin typeface="Trebuchet MS" pitchFamily="34" charset="0"/>
                </a:rPr>
                <a:t>Image Quality Check</a:t>
              </a:r>
            </a:p>
            <a:p>
              <a:pPr lvl="0" algn="l" defTabSz="977900"/>
              <a:r>
                <a:rPr lang="en-US" sz="16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1800" b="0" dirty="0" smtClean="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smtClean="0">
                      <a:solidFill>
                        <a:schemeClr val="tx1"/>
                      </a:solidFill>
                    </a:rPr>
                    <a:t>ORIGINAL</a:t>
                  </a:r>
                  <a:endParaRPr lang="en-US" sz="1200" b="1" dirty="0">
                    <a:solidFill>
                      <a:schemeClr val="tx1"/>
                    </a:solidFill>
                  </a:endParaRP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smtClean="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smtClean="0">
                  <a:solidFill>
                    <a:schemeClr val="bg1"/>
                  </a:solidFill>
                  <a:latin typeface="Trebuchet MS" pitchFamily="34" charset="0"/>
                </a:rPr>
                <a:t>QUICK START (cont.)</a:t>
              </a:r>
            </a:p>
            <a:p>
              <a:pPr algn="ctr"/>
              <a:endParaRPr lang="en-US" sz="2800" b="1" baseline="0" dirty="0" smtClean="0">
                <a:solidFill>
                  <a:schemeClr val="bg1"/>
                </a:solidFill>
                <a:latin typeface="Trebuchet MS" pitchFamily="34" charset="0"/>
              </a:endParaRPr>
            </a:p>
            <a:p>
              <a:pPr algn="ctr"/>
              <a:r>
                <a:rPr lang="en-US" sz="2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endParaRPr lang="en-US" sz="1600" b="0" baseline="0" dirty="0" smtClean="0">
                <a:solidFill>
                  <a:schemeClr val="bg1">
                    <a:lumMod val="75000"/>
                  </a:schemeClr>
                </a:solidFill>
                <a:latin typeface="Trebuchet MS" pitchFamily="34" charset="0"/>
              </a:endParaRPr>
            </a:p>
            <a:p>
              <a:pPr marL="0" indent="0" algn="l" defTabSz="114300"/>
              <a:r>
                <a:rPr lang="en-US" sz="16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Text</a:t>
              </a:r>
            </a:p>
            <a:p>
              <a:pPr marL="1730375" lvl="2" indent="0" algn="l" defTabSz="114300"/>
              <a:r>
                <a:rPr lang="en-US" sz="16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smtClean="0">
                  <a:solidFill>
                    <a:schemeClr val="bg1">
                      <a:lumMod val="75000"/>
                    </a:schemeClr>
                  </a:solidFill>
                  <a:latin typeface="Trebuchet MS" pitchFamily="34" charset="0"/>
                </a:rPr>
                <a:t> </a:t>
              </a:r>
              <a:r>
                <a:rPr kumimoji="0" lang="en-US" sz="2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smtClean="0">
                <a:solidFill>
                  <a:schemeClr val="bg1">
                    <a:lumMod val="75000"/>
                  </a:schemeClr>
                </a:solidFill>
                <a:latin typeface="Trebuchet MS" pitchFamily="34" charset="0"/>
              </a:endParaRPr>
            </a:p>
            <a:p>
              <a:pPr marL="1518341" lvl="2" indent="0" algn="l" defTabSz="114300"/>
              <a:endParaRPr lang="en-US" sz="1600" b="0" baseline="0" dirty="0" smtClean="0">
                <a:solidFill>
                  <a:schemeClr val="bg1">
                    <a:lumMod val="75000"/>
                  </a:schemeClr>
                </a:solidFill>
                <a:latin typeface="Trebuchet MS" pitchFamily="34" charset="0"/>
              </a:endParaRPr>
            </a:p>
            <a:p>
              <a:pPr algn="ctr"/>
              <a:r>
                <a:rPr lang="en-US" sz="2000" b="1" baseline="0" dirty="0" smtClean="0">
                  <a:solidFill>
                    <a:srgbClr val="FFC000"/>
                  </a:solidFill>
                  <a:latin typeface="Trebuchet MS" pitchFamily="34" charset="0"/>
                </a:rPr>
                <a:t>How to add Tables</a:t>
              </a:r>
            </a:p>
            <a:p>
              <a:pPr marL="971550" lvl="1" indent="0" algn="l" defTabSz="114300"/>
              <a:r>
                <a:rPr lang="en-US" sz="16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69863"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69863"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Tree>
  </p:cSld>
  <p:clrMap bg1="lt1" tx1="dk1" bg2="lt2" tx2="dk2" accent1="accent1" accent2="accent2" accent3="accent3" accent4="accent4" accent5="accent5" accent6="accent6" hlink="hlink" folHlink="folHlink"/>
  <p:sldLayoutIdLst>
    <p:sldLayoutId id="2147483658" r:id="rId1"/>
  </p:sldLayoutIdLst>
  <p:timing>
    <p:tnLst>
      <p:par>
        <p:cTn xmlns:p14="http://schemas.microsoft.com/office/powerpoint/2010/main" id="1" dur="indefinite" restart="never" nodeType="tmRoot"/>
      </p:par>
    </p:tnLst>
  </p:timing>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p:txBody>
          <a:bodyPr/>
          <a:lstStyle/>
          <a:p>
            <a:endParaRPr lang="en-US"/>
          </a:p>
        </p:txBody>
      </p:sp>
      <p:sp>
        <p:nvSpPr>
          <p:cNvPr id="253" name="Text Placeholder 252"/>
          <p:cNvSpPr>
            <a:spLocks noGrp="1"/>
          </p:cNvSpPr>
          <p:nvPr>
            <p:ph type="body" sz="quarter" idx="11"/>
          </p:nvPr>
        </p:nvSpPr>
        <p:spPr/>
        <p:txBody>
          <a:bodyPr/>
          <a:lstStyle/>
          <a:p>
            <a:endParaRPr lang="en-US"/>
          </a:p>
        </p:txBody>
      </p:sp>
      <p:sp>
        <p:nvSpPr>
          <p:cNvPr id="160" name="Text Placeholder 159"/>
          <p:cNvSpPr>
            <a:spLocks noGrp="1"/>
          </p:cNvSpPr>
          <p:nvPr>
            <p:ph type="body" sz="quarter" idx="19"/>
          </p:nvPr>
        </p:nvSpPr>
        <p:spPr/>
        <p:txBody>
          <a:bodyPr/>
          <a:lstStyle/>
          <a:p>
            <a:endParaRPr lang="en-US"/>
          </a:p>
        </p:txBody>
      </p:sp>
      <p:sp>
        <p:nvSpPr>
          <p:cNvPr id="161" name="Text Placeholder 160"/>
          <p:cNvSpPr>
            <a:spLocks noGrp="1"/>
          </p:cNvSpPr>
          <p:nvPr>
            <p:ph type="body" sz="quarter" idx="20"/>
          </p:nvPr>
        </p:nvSpPr>
        <p:spPr/>
        <p:txBody>
          <a:bodyPr/>
          <a:lstStyle/>
          <a:p>
            <a:endParaRPr lang="en-US"/>
          </a:p>
        </p:txBody>
      </p:sp>
      <p:sp>
        <p:nvSpPr>
          <p:cNvPr id="162" name="Text Placeholder 161"/>
          <p:cNvSpPr>
            <a:spLocks noGrp="1"/>
          </p:cNvSpPr>
          <p:nvPr>
            <p:ph type="body" sz="quarter" idx="21"/>
          </p:nvPr>
        </p:nvSpPr>
        <p:spPr/>
        <p:txBody>
          <a:bodyPr/>
          <a:lstStyle/>
          <a:p>
            <a:endParaRPr lang="en-US"/>
          </a:p>
        </p:txBody>
      </p:sp>
      <p:sp>
        <p:nvSpPr>
          <p:cNvPr id="163" name="Text Placeholder 162"/>
          <p:cNvSpPr>
            <a:spLocks noGrp="1"/>
          </p:cNvSpPr>
          <p:nvPr>
            <p:ph type="body" sz="quarter" idx="22"/>
          </p:nvPr>
        </p:nvSpPr>
        <p:spPr/>
        <p:txBody>
          <a:bodyPr/>
          <a:lstStyle/>
          <a:p>
            <a:endParaRPr lang="en-US"/>
          </a:p>
        </p:txBody>
      </p:sp>
      <p:sp>
        <p:nvSpPr>
          <p:cNvPr id="164" name="Text Placeholder 163"/>
          <p:cNvSpPr>
            <a:spLocks noGrp="1"/>
          </p:cNvSpPr>
          <p:nvPr>
            <p:ph type="body" sz="quarter" idx="23"/>
          </p:nvPr>
        </p:nvSpPr>
        <p:spPr/>
        <p:txBody>
          <a:bodyPr/>
          <a:lstStyle/>
          <a:p>
            <a:endParaRPr lang="en-US"/>
          </a:p>
        </p:txBody>
      </p:sp>
      <p:sp>
        <p:nvSpPr>
          <p:cNvPr id="165" name="Text Placeholder 164"/>
          <p:cNvSpPr>
            <a:spLocks noGrp="1"/>
          </p:cNvSpPr>
          <p:nvPr>
            <p:ph type="body" sz="quarter" idx="24"/>
          </p:nvPr>
        </p:nvSpPr>
        <p:spPr/>
        <p:txBody>
          <a:bodyPr/>
          <a:lstStyle/>
          <a:p>
            <a:endParaRPr lang="en-US"/>
          </a:p>
        </p:txBody>
      </p:sp>
      <p:sp>
        <p:nvSpPr>
          <p:cNvPr id="166" name="Text Placeholder 165"/>
          <p:cNvSpPr>
            <a:spLocks noGrp="1"/>
          </p:cNvSpPr>
          <p:nvPr>
            <p:ph type="body" sz="quarter" idx="25"/>
          </p:nvPr>
        </p:nvSpPr>
        <p:spPr/>
        <p:txBody>
          <a:bodyPr/>
          <a:lstStyle/>
          <a:p>
            <a:endParaRPr lang="en-US"/>
          </a:p>
        </p:txBody>
      </p:sp>
      <p:sp>
        <p:nvSpPr>
          <p:cNvPr id="167" name="Text Placeholder 166"/>
          <p:cNvSpPr>
            <a:spLocks noGrp="1"/>
          </p:cNvSpPr>
          <p:nvPr>
            <p:ph type="body" sz="quarter" idx="26"/>
          </p:nvPr>
        </p:nvSpPr>
        <p:spPr/>
        <p:txBody>
          <a:bodyPr/>
          <a:lstStyle/>
          <a:p>
            <a:endParaRPr lang="en-US"/>
          </a:p>
        </p:txBody>
      </p:sp>
      <p:sp>
        <p:nvSpPr>
          <p:cNvPr id="168" name="Text Placeholder 167"/>
          <p:cNvSpPr>
            <a:spLocks noGrp="1"/>
          </p:cNvSpPr>
          <p:nvPr>
            <p:ph type="body" sz="quarter" idx="27"/>
          </p:nvPr>
        </p:nvSpPr>
        <p:spPr/>
        <p:txBody>
          <a:bodyPr/>
          <a:lstStyle/>
          <a:p>
            <a:endParaRPr lang="en-US"/>
          </a:p>
        </p:txBody>
      </p:sp>
      <p:sp>
        <p:nvSpPr>
          <p:cNvPr id="169" name="Text Placeholder 168"/>
          <p:cNvSpPr>
            <a:spLocks noGrp="1"/>
          </p:cNvSpPr>
          <p:nvPr>
            <p:ph type="body" sz="quarter" idx="28"/>
          </p:nvPr>
        </p:nvSpPr>
        <p:spPr/>
        <p:txBody>
          <a:bodyPr/>
          <a:lstStyle/>
          <a:p>
            <a:endParaRPr lang="en-US"/>
          </a:p>
        </p:txBody>
      </p:sp>
      <p:sp>
        <p:nvSpPr>
          <p:cNvPr id="256" name="Text Placeholder 255"/>
          <p:cNvSpPr>
            <a:spLocks noGrp="1"/>
          </p:cNvSpPr>
          <p:nvPr>
            <p:ph type="body" sz="quarter" idx="29"/>
          </p:nvPr>
        </p:nvSpPr>
        <p:spPr/>
        <p:txBody>
          <a:bodyPr/>
          <a:lstStyle/>
          <a:p>
            <a:endParaRPr lang="en-US"/>
          </a:p>
        </p:txBody>
      </p:sp>
      <p:sp>
        <p:nvSpPr>
          <p:cNvPr id="257" name="Text Placeholder 256"/>
          <p:cNvSpPr>
            <a:spLocks noGrp="1"/>
          </p:cNvSpPr>
          <p:nvPr>
            <p:ph type="body" sz="quarter" idx="30"/>
          </p:nvPr>
        </p:nvSpPr>
        <p:spPr/>
        <p:txBody>
          <a:bodyPr/>
          <a:lstStyle/>
          <a:p>
            <a:endParaRPr lang="en-US"/>
          </a:p>
        </p:txBody>
      </p:sp>
      <p:sp>
        <p:nvSpPr>
          <p:cNvPr id="295" name="Text Placeholder 294"/>
          <p:cNvSpPr>
            <a:spLocks noGrp="1"/>
          </p:cNvSpPr>
          <p:nvPr>
            <p:ph type="body" sz="quarter" idx="150"/>
          </p:nvPr>
        </p:nvSpPr>
        <p:spPr/>
        <p:txBody>
          <a:bodyPr>
            <a:normAutofit lnSpcReduction="10000"/>
          </a:bodyPr>
          <a:lstStyle/>
          <a:p>
            <a:endParaRPr lang="en-US"/>
          </a:p>
        </p:txBody>
      </p:sp>
      <p:sp>
        <p:nvSpPr>
          <p:cNvPr id="296" name="Text Placeholder 295"/>
          <p:cNvSpPr>
            <a:spLocks noGrp="1"/>
          </p:cNvSpPr>
          <p:nvPr>
            <p:ph type="body" sz="quarter" idx="184"/>
          </p:nvPr>
        </p:nvSpPr>
        <p:spPr/>
        <p:txBody>
          <a:bodyPr>
            <a:normAutofit fontScale="92500" lnSpcReduction="10000"/>
          </a:bodyPr>
          <a:lstStyle/>
          <a:p>
            <a:endParaRPr lang="en-US"/>
          </a:p>
        </p:txBody>
      </p:sp>
      <p:sp>
        <p:nvSpPr>
          <p:cNvPr id="297" name="Text Placeholder 296"/>
          <p:cNvSpPr>
            <a:spLocks noGrp="1"/>
          </p:cNvSpPr>
          <p:nvPr>
            <p:ph type="body" sz="quarter" idx="185"/>
          </p:nvPr>
        </p:nvSpPr>
        <p:spPr/>
        <p:txBody>
          <a:bodyPr/>
          <a:lstStyle/>
          <a:p>
            <a:endParaRPr lang="en-US"/>
          </a:p>
        </p:txBody>
      </p:sp>
      <p:pic>
        <p:nvPicPr>
          <p:cNvPr id="2" name="Picture 1" descr="nyu_stacked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560" y="322970"/>
            <a:ext cx="1673095" cy="2398596"/>
          </a:xfrm>
          <a:prstGeom prst="rect">
            <a:avLst/>
          </a:prstGeom>
        </p:spPr>
      </p:pic>
    </p:spTree>
    <p:extLst>
      <p:ext uri="{BB962C8B-B14F-4D97-AF65-F5344CB8AC3E}">
        <p14:creationId xmlns:p14="http://schemas.microsoft.com/office/powerpoint/2010/main" val="22124196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169</TotalTime>
  <Words>1</Words>
  <Application>Microsoft Macintosh PowerPoint</Application>
  <PresentationFormat>Custom</PresentationFormat>
  <Paragraphs>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1_Classic 3 Columns</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 Kotoulas</cp:lastModifiedBy>
  <cp:revision>28</cp:revision>
  <dcterms:created xsi:type="dcterms:W3CDTF">2012-02-09T21:09:21Z</dcterms:created>
  <dcterms:modified xsi:type="dcterms:W3CDTF">2017-08-08T00:33:38Z</dcterms:modified>
</cp:coreProperties>
</file>