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9.jpeg" ContentType="image/jpeg"/>
  <Override PartName="/ppt/media/image2.jpeg" ContentType="image/jpeg"/>
  <Override PartName="/ppt/media/image8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jpeg" ContentType="image/jpe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png" ContentType="image/png"/>
  <Override PartName="/ppt/media/image15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228120"/>
            <a:ext cx="90712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22812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960" y="322812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22812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322812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322812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64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7128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322812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64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1960" y="322812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3228120"/>
            <a:ext cx="90712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3228120"/>
            <a:ext cx="90712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322812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1960" y="322812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3640" y="322812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840" y="322812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7680" y="3228120"/>
            <a:ext cx="29206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7128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22812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322812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228120"/>
            <a:ext cx="9071280" cy="173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7280" y="1296000"/>
            <a:ext cx="8928000" cy="133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hr-HR" sz="3300" spc="-1" strike="noStrike">
                <a:latin typeface="Arial"/>
              </a:rPr>
              <a:t>Click to edit the title text format</a:t>
            </a:r>
            <a:endParaRPr b="0" lang="hr-HR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000" y="2890440"/>
            <a:ext cx="5183280" cy="72720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pPr marL="432000" indent="-324000" algn="r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Click to edit the outline text format</a:t>
            </a:r>
            <a:endParaRPr b="0" lang="hr-HR" sz="2400" spc="-1" strike="noStrike">
              <a:latin typeface="Arial"/>
            </a:endParaRPr>
          </a:p>
          <a:p>
            <a:pPr lvl="1" marL="864000" indent="-324000" algn="r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100" spc="-1" strike="noStrike">
                <a:latin typeface="Arial"/>
              </a:rPr>
              <a:t>Second Outline Level</a:t>
            </a:r>
            <a:endParaRPr b="0" lang="hr-HR" sz="2100" spc="-1" strike="noStrike">
              <a:latin typeface="Arial"/>
            </a:endParaRPr>
          </a:p>
          <a:p>
            <a:pPr lvl="2" marL="1296000" indent="-288000" algn="r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Third Outline Level</a:t>
            </a:r>
            <a:endParaRPr b="0" lang="hr-HR" sz="1800" spc="-1" strike="noStrike">
              <a:latin typeface="Arial"/>
            </a:endParaRPr>
          </a:p>
          <a:p>
            <a:pPr lvl="3" marL="1728000" indent="-216000" algn="r">
              <a:spcAft>
                <a:spcPts val="42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500" spc="-1" strike="noStrike">
                <a:latin typeface="Arial"/>
              </a:rPr>
              <a:t>Fourth Outline Level</a:t>
            </a:r>
            <a:endParaRPr b="0" lang="hr-HR" sz="1500" spc="-1" strike="noStrike">
              <a:latin typeface="Arial"/>
            </a:endParaRPr>
          </a:p>
          <a:p>
            <a:pPr lvl="4" marL="2160000" indent="-216000" algn="r"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500" spc="-1" strike="noStrike">
                <a:latin typeface="Arial"/>
              </a:rPr>
              <a:t>Fifth Outline Level</a:t>
            </a:r>
            <a:endParaRPr b="0" lang="hr-HR" sz="1500" spc="-1" strike="noStrike">
              <a:latin typeface="Arial"/>
            </a:endParaRPr>
          </a:p>
          <a:p>
            <a:pPr lvl="5" marL="2592000" indent="-216000" algn="r"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500" spc="-1" strike="noStrike">
                <a:latin typeface="Arial"/>
              </a:rPr>
              <a:t>Sixth Outline Level</a:t>
            </a:r>
            <a:endParaRPr b="0" lang="hr-HR" sz="1500" spc="-1" strike="noStrike">
              <a:latin typeface="Arial"/>
            </a:endParaRPr>
          </a:p>
          <a:p>
            <a:pPr lvl="6" marL="3024000" indent="-216000" algn="r"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500" spc="-1" strike="noStrike">
                <a:latin typeface="Arial"/>
              </a:rPr>
              <a:t>Seventh Outline Level</a:t>
            </a:r>
            <a:endParaRPr b="0" lang="hr-HR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5399640"/>
            <a:ext cx="2348280" cy="174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hr-HR" sz="1400" spc="-1" strike="noStrike">
                <a:latin typeface="Arial"/>
              </a:rPr>
              <a:t>&lt;date/time&gt;</a:t>
            </a:r>
            <a:endParaRPr b="0" lang="hr-HR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5399640"/>
            <a:ext cx="3195000" cy="12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hr-HR" sz="1400" spc="-1" strike="noStrike">
                <a:latin typeface="Arial"/>
              </a:rPr>
              <a:t>&lt;footer&gt;</a:t>
            </a:r>
            <a:endParaRPr b="0" lang="hr-HR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7640" y="5427000"/>
            <a:ext cx="648360" cy="21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0191F43-CD8D-463E-96D4-48EC3CE1E252}" type="slidenum">
              <a:rPr b="0" lang="hr-HR" sz="1400" spc="-1" strike="noStrike">
                <a:latin typeface="Arial"/>
              </a:rPr>
              <a:t>&lt;number&gt;</a:t>
            </a:fld>
            <a:endParaRPr b="0" lang="hr-H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712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hr-HR" sz="3300" spc="-1" strike="noStrike">
                <a:latin typeface="Arial"/>
              </a:rPr>
              <a:t>Click to edit the title text format</a:t>
            </a:r>
            <a:endParaRPr b="0" lang="hr-HR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64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Click to edit the outline text format</a:t>
            </a:r>
            <a:endParaRPr b="0" lang="hr-HR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100" spc="-1" strike="noStrike">
                <a:latin typeface="Arial"/>
              </a:rPr>
              <a:t>Second Outline Level</a:t>
            </a:r>
            <a:endParaRPr b="0" lang="hr-HR" sz="21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800" spc="-1" strike="noStrike">
                <a:latin typeface="Arial"/>
              </a:rPr>
              <a:t>Third Outline Level</a:t>
            </a:r>
            <a:endParaRPr b="0" lang="hr-HR" sz="18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1500" spc="-1" strike="noStrike">
                <a:latin typeface="Arial"/>
              </a:rPr>
              <a:t>Fourth Outline Level</a:t>
            </a:r>
            <a:endParaRPr b="0" lang="hr-HR" sz="15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500" spc="-1" strike="noStrike">
                <a:latin typeface="Arial"/>
              </a:rPr>
              <a:t>Fifth Outline Level</a:t>
            </a:r>
            <a:endParaRPr b="0" lang="hr-HR" sz="15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500" spc="-1" strike="noStrike">
                <a:latin typeface="Arial"/>
              </a:rPr>
              <a:t>Sixth Outline Level</a:t>
            </a:r>
            <a:endParaRPr b="0" lang="hr-HR" sz="15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1500" spc="-1" strike="noStrike">
                <a:latin typeface="Arial"/>
              </a:rPr>
              <a:t>Seventh Outline Level</a:t>
            </a:r>
            <a:endParaRPr b="0" lang="hr-HR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360" y="54536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r-HR" sz="1400" spc="-1" strike="noStrike">
                <a:latin typeface="Arial"/>
              </a:rPr>
              <a:t>&lt;date/time&gt;</a:t>
            </a:r>
            <a:endParaRPr b="0" lang="hr-HR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000" y="54536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hr-HR" sz="1400" spc="-1" strike="noStrike">
                <a:latin typeface="Arial"/>
              </a:rPr>
              <a:t>&lt;footer&gt;</a:t>
            </a:r>
            <a:endParaRPr b="0" lang="hr-HR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000" y="54406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14A98C0-3493-4CC1-B298-7F780F3CE5F9}" type="slidenum">
              <a:rPr b="0" lang="hr-HR" sz="1400" spc="-1" strike="noStrike">
                <a:latin typeface="Arial"/>
              </a:rPr>
              <a:t>&lt;number&gt;</a:t>
            </a:fld>
            <a:endParaRPr b="0" lang="hr-H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87280" y="1296000"/>
            <a:ext cx="8928000" cy="133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just"/>
            <a:r>
              <a:rPr b="0" lang="hr-HR" sz="3300" spc="-1" strike="noStrike">
                <a:latin typeface="Arial"/>
              </a:rPr>
              <a:t>                              </a:t>
            </a:r>
            <a:r>
              <a:rPr b="1" lang="hr-HR" sz="3300" spc="-1" strike="noStrike">
                <a:latin typeface="Arial"/>
              </a:rPr>
              <a:t>Rigidbody</a:t>
            </a:r>
            <a:endParaRPr b="0" lang="hr-HR" sz="33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032000" y="2890440"/>
            <a:ext cx="5183280" cy="72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r-HR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096000" y="2550240"/>
            <a:ext cx="3331440" cy="263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88720" y="277200"/>
            <a:ext cx="9071280" cy="946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442240" y="1008000"/>
            <a:ext cx="5045760" cy="352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81600" y="3711240"/>
            <a:ext cx="206640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3640" y="225360"/>
            <a:ext cx="9071280" cy="946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r-HR" sz="3300" spc="-1" strike="noStrike">
                <a:latin typeface="Arial"/>
              </a:rPr>
              <a:t>Što je Rigidbody!?</a:t>
            </a:r>
            <a:endParaRPr b="0" lang="hr-HR" sz="33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3640" y="1326240"/>
            <a:ext cx="9071280" cy="3641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hr-HR" sz="24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hr-HR" sz="2400" spc="-1" strike="noStrike">
                <a:latin typeface="Arial"/>
              </a:rPr>
              <a:t>Rigidbody je komponenta koja omogućuje GameObject-u da reagira na fiziku u stvarnom vremenu. To uključuje reakcije na sile i gravitaciju, masu, povlačenje i zamah</a:t>
            </a:r>
            <a:r>
              <a:rPr b="0" lang="hr-HR" sz="2400" spc="-1" strike="noStrike">
                <a:latin typeface="Arial"/>
              </a:rPr>
              <a:t>.</a:t>
            </a:r>
            <a:endParaRPr b="0" lang="hr-HR" sz="2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091560" y="3499560"/>
            <a:ext cx="2404440" cy="240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3640" y="225360"/>
            <a:ext cx="9071280" cy="946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r-HR" sz="3300" spc="-1" strike="noStrike">
                <a:latin typeface="Arial"/>
              </a:rPr>
              <a:t>Kako aktiviramo Rigidbody??</a:t>
            </a:r>
            <a:endParaRPr b="0" lang="hr-HR" sz="33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31640" y="1398600"/>
            <a:ext cx="6480360" cy="364140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7200000" y="1440000"/>
            <a:ext cx="273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hr-HR" sz="1800" spc="-1" strike="noStrike">
                <a:latin typeface="Arial"/>
              </a:rPr>
              <a:t>1. Označimo željeni             objekt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94" name="Line 3"/>
          <p:cNvSpPr/>
          <p:nvPr/>
        </p:nvSpPr>
        <p:spPr>
          <a:xfrm flipH="1">
            <a:off x="3816000" y="1872000"/>
            <a:ext cx="3456000" cy="1080000"/>
          </a:xfrm>
          <a:prstGeom prst="line">
            <a:avLst/>
          </a:prstGeom>
          <a:ln>
            <a:solidFill>
              <a:srgbClr val="ff542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4"/>
          <p:cNvSpPr/>
          <p:nvPr/>
        </p:nvSpPr>
        <p:spPr>
          <a:xfrm flipH="1">
            <a:off x="3816000" y="2736000"/>
            <a:ext cx="72000" cy="216000"/>
          </a:xfrm>
          <a:prstGeom prst="line">
            <a:avLst/>
          </a:prstGeom>
          <a:ln>
            <a:solidFill>
              <a:srgbClr val="ff542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5"/>
          <p:cNvSpPr/>
          <p:nvPr/>
        </p:nvSpPr>
        <p:spPr>
          <a:xfrm flipH="1" flipV="1">
            <a:off x="3816000" y="2952000"/>
            <a:ext cx="216000" cy="72000"/>
          </a:xfrm>
          <a:prstGeom prst="line">
            <a:avLst/>
          </a:prstGeom>
          <a:ln>
            <a:solidFill>
              <a:srgbClr val="ff5429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7151400" y="4320000"/>
            <a:ext cx="1560600" cy="135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3640" y="225360"/>
            <a:ext cx="9071280" cy="946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08320" y="1398600"/>
            <a:ext cx="6475680" cy="364140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7200000" y="1440000"/>
            <a:ext cx="259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hr-HR" sz="1800" spc="-1" strike="noStrike">
                <a:latin typeface="Arial"/>
              </a:rPr>
              <a:t>2. Add Console&gt;</a:t>
            </a:r>
            <a:endParaRPr b="0" lang="hr-HR" sz="1800" spc="-1" strike="noStrike">
              <a:latin typeface="Arial"/>
            </a:endParaRPr>
          </a:p>
          <a:p>
            <a:r>
              <a:rPr b="0" i="1" lang="hr-HR" sz="1800" spc="-1" strike="noStrike">
                <a:latin typeface="Arial"/>
              </a:rPr>
              <a:t>Rigidbody&gt;</a:t>
            </a:r>
            <a:endParaRPr b="0" lang="hr-HR" sz="1800" spc="-1" strike="noStrike">
              <a:latin typeface="Arial"/>
            </a:endParaRPr>
          </a:p>
          <a:p>
            <a:r>
              <a:rPr b="0" i="1" lang="hr-HR" sz="1800" spc="-1" strike="noStrike">
                <a:latin typeface="Arial"/>
              </a:rPr>
              <a:t>kliknemo na Rigidbody </a:t>
            </a:r>
            <a:endParaRPr b="0" lang="hr-HR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8208000" y="144000"/>
            <a:ext cx="1872000" cy="1281960"/>
          </a:xfrm>
          <a:prstGeom prst="rect">
            <a:avLst/>
          </a:prstGeom>
          <a:ln>
            <a:noFill/>
          </a:ln>
        </p:spPr>
      </p:pic>
      <p:sp>
        <p:nvSpPr>
          <p:cNvPr id="102" name="Line 3"/>
          <p:cNvSpPr/>
          <p:nvPr/>
        </p:nvSpPr>
        <p:spPr>
          <a:xfrm flipH="1">
            <a:off x="6696000" y="1944000"/>
            <a:ext cx="504000" cy="432000"/>
          </a:xfrm>
          <a:prstGeom prst="line">
            <a:avLst/>
          </a:prstGeom>
          <a:ln>
            <a:solidFill>
              <a:srgbClr val="ff542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4"/>
          <p:cNvSpPr/>
          <p:nvPr/>
        </p:nvSpPr>
        <p:spPr>
          <a:xfrm>
            <a:off x="6696000" y="2160000"/>
            <a:ext cx="0" cy="216000"/>
          </a:xfrm>
          <a:prstGeom prst="line">
            <a:avLst/>
          </a:prstGeom>
          <a:ln>
            <a:solidFill>
              <a:srgbClr val="ff542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5"/>
          <p:cNvSpPr/>
          <p:nvPr/>
        </p:nvSpPr>
        <p:spPr>
          <a:xfrm flipH="1">
            <a:off x="6696000" y="2376000"/>
            <a:ext cx="216000" cy="0"/>
          </a:xfrm>
          <a:prstGeom prst="line">
            <a:avLst/>
          </a:prstGeom>
          <a:ln>
            <a:solidFill>
              <a:srgbClr val="ff5429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3640" y="225360"/>
            <a:ext cx="9071280" cy="946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76000" y="1440000"/>
            <a:ext cx="6478920" cy="364140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7344000" y="1512000"/>
            <a:ext cx="25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hr-HR" sz="1800" spc="-1" strike="noStrike">
                <a:latin typeface="Arial"/>
              </a:rPr>
              <a:t>3. Imamo RigidBody :)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108" name="Line 3"/>
          <p:cNvSpPr/>
          <p:nvPr/>
        </p:nvSpPr>
        <p:spPr>
          <a:xfrm flipH="1">
            <a:off x="7128000" y="1858320"/>
            <a:ext cx="792000" cy="301680"/>
          </a:xfrm>
          <a:prstGeom prst="line">
            <a:avLst/>
          </a:prstGeom>
          <a:ln>
            <a:solidFill>
              <a:srgbClr val="ff542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4"/>
          <p:cNvSpPr/>
          <p:nvPr/>
        </p:nvSpPr>
        <p:spPr>
          <a:xfrm flipH="1">
            <a:off x="7128000" y="2016000"/>
            <a:ext cx="72000" cy="144000"/>
          </a:xfrm>
          <a:prstGeom prst="line">
            <a:avLst/>
          </a:prstGeom>
          <a:ln>
            <a:solidFill>
              <a:srgbClr val="ff542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5"/>
          <p:cNvSpPr/>
          <p:nvPr/>
        </p:nvSpPr>
        <p:spPr>
          <a:xfrm flipH="1" flipV="1">
            <a:off x="7128000" y="2160000"/>
            <a:ext cx="144000" cy="72000"/>
          </a:xfrm>
          <a:prstGeom prst="line">
            <a:avLst/>
          </a:prstGeom>
          <a:ln>
            <a:solidFill>
              <a:srgbClr val="ff5429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7128000" y="1800000"/>
            <a:ext cx="2922120" cy="389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3640" y="225360"/>
            <a:ext cx="9071280" cy="946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r-HR" sz="33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03640" y="1361520"/>
            <a:ext cx="8352360" cy="32871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687640" y="3888000"/>
            <a:ext cx="1296360" cy="170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3640" y="225360"/>
            <a:ext cx="9071280" cy="946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r-HR" sz="3300" spc="-1" strike="noStrike">
                <a:latin typeface="Arial"/>
              </a:rPr>
              <a:t>Proudly Sponsored by:</a:t>
            </a:r>
            <a:endParaRPr b="0" lang="hr-HR" sz="33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160000" y="1685880"/>
            <a:ext cx="5688000" cy="292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LibreOffice/6.4.0.3$Windows_X86_64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2020-07-23T21:08:26Z</dcterms:created>
  <dc:creator/>
  <dc:description/>
  <dc:language>hr-HR</dc:language>
  <cp:lastModifiedBy/>
  <dcterms:modified xsi:type="dcterms:W3CDTF">2020-07-23T22:38:46Z</dcterms:modified>
  <cp:revision>2</cp:revision>
  <dc:subject/>
  <dc:title>Nature Illustration</dc:title>
</cp:coreProperties>
</file>