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BD0-3976-42A7-9CF7-3BAEF7DF3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482AD-FF63-425F-B6CF-1D8EBA181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24B3-A3EF-44EC-9154-8D75A4E7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7D33-D8A6-44F0-B6B6-F063F374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52AD7-070C-4B84-B4FF-0CD3FB04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57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BE01-6ED8-48F2-AF73-61C53B71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EF27D-D84C-42AB-ADD2-91C2AD6B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42BC-4FAB-4EBE-B311-D9086792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E16F0-57CA-44B9-965F-B2B0E18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3FE8-CB99-4921-9088-5455F3B6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27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C593E-0CF0-44E9-BFD2-0F7A2FC4C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6D52E-D9FD-4964-8768-29A366A8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4421-72EF-4AC1-A892-53BDCF33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4406-872F-479F-A931-A0E69D78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76AC-8FD7-413B-80CB-95593FF8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31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0D79-C034-4290-B1AC-380D29CA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0963-4023-4EE9-9465-0C87D364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60FB-EB6A-48EE-908F-0EEEF8A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B8AF-D0ED-4D56-9576-66C67008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663E-C817-4A49-BC83-B31567FA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93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0BC3-C87E-4C46-BE1E-E79155AB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A9BAD-9CEB-476B-82C1-23FFC4D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CDD7-BCEF-4E7D-BAB6-9C1AF360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F8E8-F828-46B2-8958-301A5DA5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EFDA-98FF-44E5-A9DA-63E8DE90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9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262F-41EB-48D8-ACED-F66E78E3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1867-6CE2-4941-9306-61E4ACD2A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77BDD-5F7E-4202-A369-B2E8C816D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5BEF-0F8E-4A6B-9AFD-A8AAF064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DF189-2AA2-45F9-9D46-BFEB0039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8B07B-4C77-4087-877A-6DB9F927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2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B68C-1F3B-4F34-BF19-649A5011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28C60-75B3-4315-A684-20DF9276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1904-A5B3-48EE-98B1-771A1BD4B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510AE-852C-44E9-9128-16E40743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69451-0065-44A6-AB84-669B1707C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615B3-17E1-4E90-8409-6B49C034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4AB84-4D34-4A8D-9886-83E1CF7F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EF52-FB1A-45B6-B2B1-A185190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76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941B-14F7-4B70-B56E-D5244E81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1659E-0FAD-4FD2-84DE-E2F2D748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826D1-5908-4CE1-879A-A70CC4A4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4DF35-A9AF-479D-BDC9-13E4E8F8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49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EF35B-D025-49C2-88D6-C85B9CC6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E37BA-E0B9-47B3-91F2-0E5A37E9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94FD-3E48-404E-A846-589A891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A2F0-86C1-402A-A37A-1FB35FDB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CA57-7334-4E09-917A-700BBE5E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978ED-8035-4C94-B374-424ED77A8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3862B-524B-46F1-90B9-1471B3C3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9378A-EC12-4C0F-8E6C-5E9B86A4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64B74-24EB-4809-A8E2-C1EF83F2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8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B120-6A32-4BC0-9D18-E5C8FB75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A5B10-9213-48CA-BDC8-8EEA0A62D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54DD-C0C6-4DBA-9549-E5277311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9AB58-ED46-4DEF-86CB-5B895B74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1FB54-DF1C-4BC7-A256-175F6709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74634-AC09-43FA-8EE7-01387955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1AF9C-DA63-412C-BD59-3C059095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8E54-64A8-4A58-8BD7-B408B01E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6681-F6B1-47EF-BFC5-B63019C5D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181E-45C8-4668-B98F-F5490A824D4E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D2284-BA2D-4524-8810-6495D4CD4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E331-F3EE-4DD0-8EE2-EB907378E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95A8-635A-4606-A3DB-58820A524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5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E55ECBD-1BE6-4FB0-B11B-1073E1497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4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6EC2-BD8B-4F28-9987-78839D41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C566-200B-44D2-9CFB-78989A76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A3153-F68C-4A4B-AF26-21F06240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4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B96E-73FD-4BCA-9853-19CF2FF7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0400-FD4E-403C-B872-A0E44278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508BE-C354-4024-B2C9-C759DDFC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15E2-0124-47F5-AAA6-FDD660D0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6429-EE18-4BD3-AB5D-6790B941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0DB88-19BE-4FF9-8527-93487D655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DDD8-89E0-4257-BEB6-D4ECBC71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0A27-92DA-46C1-AE7A-5AE5FD30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AB574-94C4-4BCF-9E1C-3E4663F7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8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7744-FCF3-4185-A813-1BF53851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A220-2172-4684-9467-BC6D55B8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E4B4A-F9D6-4A58-BC48-7DAFF13CC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6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1E53-C07F-4703-8301-FD90CD2C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0924-4CED-4D2B-8AC2-E26707FC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D69E4-9B42-4366-95DE-6D5714EF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6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Cvetkovski</dc:creator>
  <cp:lastModifiedBy>Dominik Cvetkovski</cp:lastModifiedBy>
  <cp:revision>1</cp:revision>
  <dcterms:created xsi:type="dcterms:W3CDTF">2020-07-31T06:45:09Z</dcterms:created>
  <dcterms:modified xsi:type="dcterms:W3CDTF">2020-07-31T07:00:30Z</dcterms:modified>
</cp:coreProperties>
</file>