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5"/>
  </p:notesMasterIdLst>
  <p:handoutMasterIdLst>
    <p:handoutMasterId r:id="rId16"/>
  </p:handoutMasterIdLst>
  <p:sldIdLst>
    <p:sldId id="271" r:id="rId4"/>
    <p:sldId id="322" r:id="rId5"/>
    <p:sldId id="284" r:id="rId6"/>
    <p:sldId id="329" r:id="rId7"/>
    <p:sldId id="281" r:id="rId8"/>
    <p:sldId id="328" r:id="rId9"/>
    <p:sldId id="330" r:id="rId10"/>
    <p:sldId id="331" r:id="rId11"/>
    <p:sldId id="333" r:id="rId12"/>
    <p:sldId id="33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189E1-B20E-47EB-A339-DBE7DD09A2D0}" v="649" dt="2020-07-22T17:34:06.382"/>
    <p1510:client id="{78BF26F9-5ACD-4605-9C46-B024FF33E4F6}" v="2629" dt="2020-07-30T20:30:0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1" autoAdjust="0"/>
    <p:restoredTop sz="96196" autoAdjust="0"/>
  </p:normalViewPr>
  <p:slideViewPr>
    <p:cSldViewPr snapToGrid="0">
      <p:cViewPr varScale="1">
        <p:scale>
          <a:sx n="104" d="100"/>
          <a:sy n="104" d="100"/>
        </p:scale>
        <p:origin x="144" y="126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8C512-D044-417F-88C3-87EA35A37A75}"/>
              </a:ext>
            </a:extLst>
          </p:cNvPr>
          <p:cNvGrpSpPr/>
          <p:nvPr userDrawn="1"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32F71F-C37B-40DB-AC1C-FAE4A97E435F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2B89D-B1FF-4A2B-9A0B-7523468280B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6C641A-8172-4B9C-81FC-825F522B8293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96E59-0D3F-4A9F-8539-41D89B47EBC7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79CB6-2852-4EB9-AACE-21B5F38AFFDE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DF976F-1C48-4F1C-9A1C-DB5336449A41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96182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5090284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9084387" y="2133617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591E65B-11A0-4407-849C-2F021C33A4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30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48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1" r:id="rId2"/>
    <p:sldLayoutId id="2147483737" r:id="rId3"/>
    <p:sldLayoutId id="2147483739" r:id="rId4"/>
    <p:sldLayoutId id="2147483740" r:id="rId5"/>
    <p:sldLayoutId id="2147483742" r:id="rId6"/>
    <p:sldLayoutId id="2147483743" r:id="rId7"/>
    <p:sldLayoutId id="2147483736" r:id="rId8"/>
    <p:sldLayoutId id="2147483732" r:id="rId9"/>
    <p:sldLayoutId id="2147483738" r:id="rId10"/>
    <p:sldLayoutId id="2147483744" r:id="rId11"/>
    <p:sldLayoutId id="2147483746" r:id="rId12"/>
    <p:sldLayoutId id="2147483749" r:id="rId13"/>
    <p:sldLayoutId id="2147483752" r:id="rId14"/>
    <p:sldLayoutId id="2147483753" r:id="rId15"/>
    <p:sldLayoutId id="2147483748" r:id="rId16"/>
    <p:sldLayoutId id="2147483745" r:id="rId17"/>
    <p:sldLayoutId id="2147483733" r:id="rId18"/>
    <p:sldLayoutId id="2147483734" r:id="rId19"/>
    <p:sldLayoutId id="2147483750" r:id="rId20"/>
    <p:sldLayoutId id="2147483751" r:id="rId2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D3C133-D51A-4152-AD63-D90DF8415884}"/>
              </a:ext>
            </a:extLst>
          </p:cNvPr>
          <p:cNvSpPr txBox="1"/>
          <p:nvPr/>
        </p:nvSpPr>
        <p:spPr>
          <a:xfrm>
            <a:off x="0" y="486189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ranklin Gothic Medium"/>
                <a:cs typeface="Arial"/>
              </a:rPr>
              <a:t>AUDIO SOURCE u UNITY-u</a:t>
            </a:r>
            <a:endParaRPr lang="en-US" altLang="ko-KR" sz="5400" dirty="0">
              <a:solidFill>
                <a:schemeClr val="bg1"/>
              </a:solidFill>
              <a:latin typeface="Franklin Gothic Medium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2919-8AB9-4E0A-A6FB-A2106F6BEA79}"/>
              </a:ext>
            </a:extLst>
          </p:cNvPr>
          <p:cNvSpPr txBox="1"/>
          <p:nvPr/>
        </p:nvSpPr>
        <p:spPr>
          <a:xfrm>
            <a:off x="0" y="5600861"/>
            <a:ext cx="121918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Franklin Gothic Medium"/>
                <a:cs typeface="Arial"/>
              </a:rPr>
              <a:t>IZVOR ZVUKA </a:t>
            </a:r>
            <a:r>
              <a:rPr lang="en-US" altLang="ko-KR" dirty="0" err="1">
                <a:solidFill>
                  <a:schemeClr val="bg1"/>
                </a:solidFill>
                <a:latin typeface="Franklin Gothic Medium"/>
                <a:cs typeface="Arial"/>
              </a:rPr>
              <a:t>na</a:t>
            </a:r>
            <a:r>
              <a:rPr lang="en-US" altLang="ko-KR" dirty="0">
                <a:solidFill>
                  <a:schemeClr val="bg1"/>
                </a:solidFill>
                <a:latin typeface="Franklin Gothic Medium"/>
                <a:cs typeface="Arial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Franklin Gothic Medium"/>
                <a:cs typeface="Arial"/>
              </a:rPr>
              <a:t>naški</a:t>
            </a:r>
            <a:endParaRPr lang="en-US" altLang="ko-KR">
              <a:solidFill>
                <a:schemeClr val="bg1"/>
              </a:solidFill>
              <a:latin typeface="Franklin Gothic Medium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F8B404-EC12-4839-A9EA-496BF2E4D5AA}"/>
              </a:ext>
            </a:extLst>
          </p:cNvPr>
          <p:cNvGrpSpPr/>
          <p:nvPr/>
        </p:nvGrpSpPr>
        <p:grpSpPr>
          <a:xfrm>
            <a:off x="96972" y="3329166"/>
            <a:ext cx="12012789" cy="1378106"/>
            <a:chOff x="96972" y="3329166"/>
            <a:chExt cx="12012789" cy="1378106"/>
          </a:xfrm>
          <a:solidFill>
            <a:schemeClr val="bg1">
              <a:alpha val="9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4BFC14-695A-4562-866B-C60EA9D6398E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BEE043-A8AD-474F-8C07-9DAB377F0E9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3F44EA-C388-4C31-8ADD-2B4B3BCCA954}"/>
              </a:ext>
            </a:extLst>
          </p:cNvPr>
          <p:cNvSpPr/>
          <p:nvPr/>
        </p:nvSpPr>
        <p:spPr>
          <a:xfrm rot="2443466">
            <a:off x="10167893" y="666490"/>
            <a:ext cx="181059" cy="477688"/>
          </a:xfrm>
          <a:custGeom>
            <a:avLst/>
            <a:gdLst>
              <a:gd name="connsiteX0" fmla="*/ 445294 w 447675"/>
              <a:gd name="connsiteY0" fmla="*/ 999649 h 1181100"/>
              <a:gd name="connsiteX1" fmla="*/ 445294 w 447675"/>
              <a:gd name="connsiteY1" fmla="*/ 999649 h 1181100"/>
              <a:gd name="connsiteX2" fmla="*/ 445294 w 447675"/>
              <a:gd name="connsiteY2" fmla="*/ 999649 h 1181100"/>
              <a:gd name="connsiteX3" fmla="*/ 439579 w 447675"/>
              <a:gd name="connsiteY3" fmla="*/ 7144 h 1181100"/>
              <a:gd name="connsiteX4" fmla="*/ 386239 w 447675"/>
              <a:gd name="connsiteY4" fmla="*/ 7144 h 1181100"/>
              <a:gd name="connsiteX5" fmla="*/ 390049 w 447675"/>
              <a:gd name="connsiteY5" fmla="*/ 881539 h 1181100"/>
              <a:gd name="connsiteX6" fmla="*/ 229076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5294 w 447675"/>
              <a:gd name="connsiteY10" fmla="*/ 997744 h 1181100"/>
              <a:gd name="connsiteX11" fmla="*/ 445294 w 447675"/>
              <a:gd name="connsiteY11" fmla="*/ 99964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675" h="1181100">
                <a:moveTo>
                  <a:pt x="445294" y="999649"/>
                </a:moveTo>
                <a:cubicBezTo>
                  <a:pt x="445294" y="998696"/>
                  <a:pt x="445294" y="998696"/>
                  <a:pt x="445294" y="999649"/>
                </a:cubicBezTo>
                <a:cubicBezTo>
                  <a:pt x="445294" y="998696"/>
                  <a:pt x="445294" y="998696"/>
                  <a:pt x="445294" y="999649"/>
                </a:cubicBezTo>
                <a:lnTo>
                  <a:pt x="439579" y="7144"/>
                </a:lnTo>
                <a:lnTo>
                  <a:pt x="386239" y="7144"/>
                </a:lnTo>
                <a:lnTo>
                  <a:pt x="390049" y="881539"/>
                </a:lnTo>
                <a:cubicBezTo>
                  <a:pt x="350996" y="844391"/>
                  <a:pt x="293846" y="820579"/>
                  <a:pt x="229076" y="820579"/>
                </a:cubicBezTo>
                <a:cubicBezTo>
                  <a:pt x="111919" y="821531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5294" y="997744"/>
                </a:lnTo>
                <a:lnTo>
                  <a:pt x="445294" y="9996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C3C7A8-E688-4AB4-BDBE-6E1EC9E19705}"/>
              </a:ext>
            </a:extLst>
          </p:cNvPr>
          <p:cNvSpPr/>
          <p:nvPr/>
        </p:nvSpPr>
        <p:spPr>
          <a:xfrm rot="1966097">
            <a:off x="7255785" y="197661"/>
            <a:ext cx="177477" cy="468238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AE38C2-28E1-4E48-AD22-03D08CEE9C15}"/>
              </a:ext>
            </a:extLst>
          </p:cNvPr>
          <p:cNvSpPr/>
          <p:nvPr/>
        </p:nvSpPr>
        <p:spPr>
          <a:xfrm rot="19504256">
            <a:off x="10270929" y="58438"/>
            <a:ext cx="243906" cy="38774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6A1554-646E-462C-95A3-C1124FEF7213}"/>
              </a:ext>
            </a:extLst>
          </p:cNvPr>
          <p:cNvSpPr/>
          <p:nvPr/>
        </p:nvSpPr>
        <p:spPr>
          <a:xfrm>
            <a:off x="7828081" y="1076994"/>
            <a:ext cx="300481" cy="47768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594B11B-BBA9-4658-A3A2-84FA9ABC361F}"/>
              </a:ext>
            </a:extLst>
          </p:cNvPr>
          <p:cNvSpPr/>
          <p:nvPr/>
        </p:nvSpPr>
        <p:spPr>
          <a:xfrm rot="20494739">
            <a:off x="9622502" y="792837"/>
            <a:ext cx="300481" cy="477688"/>
          </a:xfrm>
          <a:custGeom>
            <a:avLst/>
            <a:gdLst>
              <a:gd name="connsiteX0" fmla="*/ 631031 w 742950"/>
              <a:gd name="connsiteY0" fmla="*/ 297656 h 1181100"/>
              <a:gd name="connsiteX1" fmla="*/ 442436 w 742950"/>
              <a:gd name="connsiteY1" fmla="*/ 9049 h 1181100"/>
              <a:gd name="connsiteX2" fmla="*/ 442436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2436 w 742950"/>
              <a:gd name="connsiteY9" fmla="*/ 997744 h 1181100"/>
              <a:gd name="connsiteX10" fmla="*/ 442436 w 742950"/>
              <a:gd name="connsiteY10" fmla="*/ 999649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1484 w 742950"/>
              <a:gd name="connsiteY13" fmla="*/ 437674 h 1181100"/>
              <a:gd name="connsiteX14" fmla="*/ 604361 w 742950"/>
              <a:gd name="connsiteY14" fmla="*/ 587216 h 1181100"/>
              <a:gd name="connsiteX15" fmla="*/ 644366 w 742950"/>
              <a:gd name="connsiteY15" fmla="*/ 861536 h 1181100"/>
              <a:gd name="connsiteX16" fmla="*/ 694849 w 742950"/>
              <a:gd name="connsiteY16" fmla="*/ 598646 h 1181100"/>
              <a:gd name="connsiteX17" fmla="*/ 631031 w 742950"/>
              <a:gd name="connsiteY17" fmla="*/ 297656 h 1181100"/>
              <a:gd name="connsiteX18" fmla="*/ 630079 w 742950"/>
              <a:gd name="connsiteY18" fmla="*/ 531971 h 1181100"/>
              <a:gd name="connsiteX19" fmla="*/ 441484 w 742950"/>
              <a:gd name="connsiteY19" fmla="*/ 268129 h 1181100"/>
              <a:gd name="connsiteX20" fmla="*/ 441484 w 742950"/>
              <a:gd name="connsiteY20" fmla="*/ 200501 h 1181100"/>
              <a:gd name="connsiteX21" fmla="*/ 605314 w 742950"/>
              <a:gd name="connsiteY21" fmla="*/ 350996 h 1181100"/>
              <a:gd name="connsiteX22" fmla="*/ 681514 w 742950"/>
              <a:gd name="connsiteY22" fmla="*/ 583406 h 1181100"/>
              <a:gd name="connsiteX23" fmla="*/ 630079 w 742950"/>
              <a:gd name="connsiteY23" fmla="*/ 53197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950" h="1181100">
                <a:moveTo>
                  <a:pt x="631031" y="297656"/>
                </a:move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1484" y="437674"/>
                </a:lnTo>
                <a:cubicBezTo>
                  <a:pt x="469106" y="480536"/>
                  <a:pt x="517684" y="521494"/>
                  <a:pt x="604361" y="587216"/>
                </a:cubicBezTo>
                <a:cubicBezTo>
                  <a:pt x="777716" y="716756"/>
                  <a:pt x="644366" y="861536"/>
                  <a:pt x="644366" y="861536"/>
                </a:cubicBezTo>
                <a:cubicBezTo>
                  <a:pt x="736759" y="816769"/>
                  <a:pt x="781526" y="699611"/>
                  <a:pt x="694849" y="598646"/>
                </a:cubicBezTo>
                <a:cubicBezTo>
                  <a:pt x="768191" y="530066"/>
                  <a:pt x="771049" y="391001"/>
                  <a:pt x="631031" y="297656"/>
                </a:cubicBezTo>
                <a:close/>
                <a:moveTo>
                  <a:pt x="630079" y="531971"/>
                </a:moveTo>
                <a:cubicBezTo>
                  <a:pt x="479584" y="431006"/>
                  <a:pt x="446246" y="296704"/>
                  <a:pt x="441484" y="268129"/>
                </a:cubicBezTo>
                <a:lnTo>
                  <a:pt x="441484" y="200501"/>
                </a:lnTo>
                <a:cubicBezTo>
                  <a:pt x="469106" y="243364"/>
                  <a:pt x="516731" y="285274"/>
                  <a:pt x="605314" y="350996"/>
                </a:cubicBezTo>
                <a:cubicBezTo>
                  <a:pt x="719614" y="435769"/>
                  <a:pt x="705326" y="532924"/>
                  <a:pt x="681514" y="583406"/>
                </a:cubicBezTo>
                <a:cubicBezTo>
                  <a:pt x="666274" y="569119"/>
                  <a:pt x="650081" y="545306"/>
                  <a:pt x="630079" y="5319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CCF30C-198A-48C1-8BD1-4A7B310B04EB}"/>
              </a:ext>
            </a:extLst>
          </p:cNvPr>
          <p:cNvSpPr/>
          <p:nvPr/>
        </p:nvSpPr>
        <p:spPr>
          <a:xfrm>
            <a:off x="8731331" y="531391"/>
            <a:ext cx="181060" cy="154883"/>
          </a:xfrm>
          <a:custGeom>
            <a:avLst/>
            <a:gdLst>
              <a:gd name="connsiteX0" fmla="*/ 398622 w 790575"/>
              <a:gd name="connsiteY0" fmla="*/ 114776 h 676275"/>
              <a:gd name="connsiteX1" fmla="*/ 682466 w 790575"/>
              <a:gd name="connsiteY1" fmla="*/ 341471 h 676275"/>
              <a:gd name="connsiteX2" fmla="*/ 398622 w 790575"/>
              <a:gd name="connsiteY2" fmla="*/ 568166 h 676275"/>
              <a:gd name="connsiteX3" fmla="*/ 114776 w 790575"/>
              <a:gd name="connsiteY3" fmla="*/ 341471 h 676275"/>
              <a:gd name="connsiteX4" fmla="*/ 398622 w 790575"/>
              <a:gd name="connsiteY4" fmla="*/ 114776 h 676275"/>
              <a:gd name="connsiteX5" fmla="*/ 398622 w 790575"/>
              <a:gd name="connsiteY5" fmla="*/ 7144 h 676275"/>
              <a:gd name="connsiteX6" fmla="*/ 7144 w 790575"/>
              <a:gd name="connsiteY6" fmla="*/ 341471 h 676275"/>
              <a:gd name="connsiteX7" fmla="*/ 398622 w 790575"/>
              <a:gd name="connsiteY7" fmla="*/ 675799 h 676275"/>
              <a:gd name="connsiteX8" fmla="*/ 790099 w 790575"/>
              <a:gd name="connsiteY8" fmla="*/ 341471 h 676275"/>
              <a:gd name="connsiteX9" fmla="*/ 398622 w 790575"/>
              <a:gd name="connsiteY9" fmla="*/ 7144 h 676275"/>
              <a:gd name="connsiteX10" fmla="*/ 398622 w 790575"/>
              <a:gd name="connsiteY10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575" h="676275">
                <a:moveTo>
                  <a:pt x="398622" y="114776"/>
                </a:moveTo>
                <a:cubicBezTo>
                  <a:pt x="560547" y="114776"/>
                  <a:pt x="682466" y="216694"/>
                  <a:pt x="682466" y="341471"/>
                </a:cubicBezTo>
                <a:cubicBezTo>
                  <a:pt x="682466" y="466249"/>
                  <a:pt x="560547" y="568166"/>
                  <a:pt x="398622" y="568166"/>
                </a:cubicBezTo>
                <a:cubicBezTo>
                  <a:pt x="236697" y="568166"/>
                  <a:pt x="114776" y="466249"/>
                  <a:pt x="114776" y="341471"/>
                </a:cubicBezTo>
                <a:cubicBezTo>
                  <a:pt x="113824" y="216694"/>
                  <a:pt x="236697" y="114776"/>
                  <a:pt x="398622" y="114776"/>
                </a:cubicBezTo>
                <a:moveTo>
                  <a:pt x="398622" y="7144"/>
                </a:moveTo>
                <a:cubicBezTo>
                  <a:pt x="176689" y="7144"/>
                  <a:pt x="7144" y="156686"/>
                  <a:pt x="7144" y="341471"/>
                </a:cubicBezTo>
                <a:cubicBezTo>
                  <a:pt x="7144" y="526256"/>
                  <a:pt x="177641" y="675799"/>
                  <a:pt x="398622" y="675799"/>
                </a:cubicBezTo>
                <a:cubicBezTo>
                  <a:pt x="620554" y="675799"/>
                  <a:pt x="790099" y="526256"/>
                  <a:pt x="790099" y="341471"/>
                </a:cubicBezTo>
                <a:cubicBezTo>
                  <a:pt x="790099" y="156686"/>
                  <a:pt x="619601" y="7144"/>
                  <a:pt x="398622" y="7144"/>
                </a:cubicBezTo>
                <a:lnTo>
                  <a:pt x="398622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EA4F59-699D-464C-92B2-66F87F2DCEC6}"/>
              </a:ext>
            </a:extLst>
          </p:cNvPr>
          <p:cNvSpPr/>
          <p:nvPr/>
        </p:nvSpPr>
        <p:spPr>
          <a:xfrm>
            <a:off x="7012012" y="117740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908B4-01BF-411E-A7AE-E3E7EAFCE4EE}"/>
              </a:ext>
            </a:extLst>
          </p:cNvPr>
          <p:cNvSpPr/>
          <p:nvPr/>
        </p:nvSpPr>
        <p:spPr>
          <a:xfrm rot="1970394">
            <a:off x="9837492" y="113468"/>
            <a:ext cx="327448" cy="527769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222AF-095C-480B-9D69-6A7C0B8ED5FA}"/>
              </a:ext>
            </a:extLst>
          </p:cNvPr>
          <p:cNvGrpSpPr/>
          <p:nvPr/>
        </p:nvGrpSpPr>
        <p:grpSpPr>
          <a:xfrm>
            <a:off x="8940009" y="881461"/>
            <a:ext cx="418861" cy="391065"/>
            <a:chOff x="3081888" y="3373426"/>
            <a:chExt cx="1571111" cy="146685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E10559-4614-4735-8118-684EDCB65E69}"/>
                </a:ext>
              </a:extLst>
            </p:cNvPr>
            <p:cNvSpPr/>
            <p:nvPr/>
          </p:nvSpPr>
          <p:spPr>
            <a:xfrm>
              <a:off x="4376774" y="3684380"/>
              <a:ext cx="276225" cy="276225"/>
            </a:xfrm>
            <a:custGeom>
              <a:avLst/>
              <a:gdLst>
                <a:gd name="connsiteX0" fmla="*/ 142399 w 276225"/>
                <a:gd name="connsiteY0" fmla="*/ 277654 h 276225"/>
                <a:gd name="connsiteX1" fmla="*/ 277654 w 276225"/>
                <a:gd name="connsiteY1" fmla="*/ 142399 h 276225"/>
                <a:gd name="connsiteX2" fmla="*/ 142399 w 276225"/>
                <a:gd name="connsiteY2" fmla="*/ 7144 h 276225"/>
                <a:gd name="connsiteX3" fmla="*/ 7144 w 276225"/>
                <a:gd name="connsiteY3" fmla="*/ 142399 h 276225"/>
                <a:gd name="connsiteX4" fmla="*/ 142399 w 276225"/>
                <a:gd name="connsiteY4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277654"/>
                  </a:moveTo>
                  <a:cubicBezTo>
                    <a:pt x="216694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ubicBezTo>
                    <a:pt x="67151" y="7144"/>
                    <a:pt x="7144" y="67151"/>
                    <a:pt x="7144" y="142399"/>
                  </a:cubicBezTo>
                  <a:cubicBezTo>
                    <a:pt x="8096" y="216694"/>
                    <a:pt x="68104" y="277654"/>
                    <a:pt x="142399" y="277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4CB930-3BA7-4D5E-B357-2A87CAB9C26D}"/>
                </a:ext>
              </a:extLst>
            </p:cNvPr>
            <p:cNvSpPr/>
            <p:nvPr/>
          </p:nvSpPr>
          <p:spPr>
            <a:xfrm>
              <a:off x="4376774" y="4124435"/>
              <a:ext cx="276225" cy="276225"/>
            </a:xfrm>
            <a:custGeom>
              <a:avLst/>
              <a:gdLst>
                <a:gd name="connsiteX0" fmla="*/ 142399 w 276225"/>
                <a:gd name="connsiteY0" fmla="*/ 7144 h 276225"/>
                <a:gd name="connsiteX1" fmla="*/ 7144 w 276225"/>
                <a:gd name="connsiteY1" fmla="*/ 142399 h 276225"/>
                <a:gd name="connsiteX2" fmla="*/ 142399 w 276225"/>
                <a:gd name="connsiteY2" fmla="*/ 277654 h 276225"/>
                <a:gd name="connsiteX3" fmla="*/ 277654 w 276225"/>
                <a:gd name="connsiteY3" fmla="*/ 142399 h 276225"/>
                <a:gd name="connsiteX4" fmla="*/ 142399 w 276225"/>
                <a:gd name="connsiteY4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7144"/>
                  </a:moveTo>
                  <a:cubicBezTo>
                    <a:pt x="68104" y="7144"/>
                    <a:pt x="7144" y="67151"/>
                    <a:pt x="7144" y="142399"/>
                  </a:cubicBezTo>
                  <a:cubicBezTo>
                    <a:pt x="7144" y="216694"/>
                    <a:pt x="67151" y="277654"/>
                    <a:pt x="142399" y="277654"/>
                  </a:cubicBezTo>
                  <a:cubicBezTo>
                    <a:pt x="217646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BB985B-7AE8-4E06-B3B4-F9686D65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888" y="3373426"/>
              <a:ext cx="1247775" cy="146685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7A2F66CD-4DAF-4BFA-976B-C14C7ED7B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326" y="487027"/>
            <a:ext cx="326562" cy="91896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726F2-FA29-47C2-9E64-CAA1CE26043E}"/>
              </a:ext>
            </a:extLst>
          </p:cNvPr>
          <p:cNvSpPr/>
          <p:nvPr/>
        </p:nvSpPr>
        <p:spPr>
          <a:xfrm>
            <a:off x="9428491" y="312464"/>
            <a:ext cx="181059" cy="462707"/>
          </a:xfrm>
          <a:custGeom>
            <a:avLst/>
            <a:gdLst>
              <a:gd name="connsiteX0" fmla="*/ 6304 w 457699"/>
              <a:gd name="connsiteY0" fmla="*/ 1169508 h 1169675"/>
              <a:gd name="connsiteX1" fmla="*/ 1681 w 457699"/>
              <a:gd name="connsiteY1" fmla="*/ 1164884 h 1169675"/>
              <a:gd name="connsiteX2" fmla="*/ 1681 w 457699"/>
              <a:gd name="connsiteY2" fmla="*/ 1134371 h 1169675"/>
              <a:gd name="connsiteX3" fmla="*/ 1681 w 457699"/>
              <a:gd name="connsiteY3" fmla="*/ 1115416 h 1169675"/>
              <a:gd name="connsiteX4" fmla="*/ 5842 w 457699"/>
              <a:gd name="connsiteY4" fmla="*/ 6304 h 1169675"/>
              <a:gd name="connsiteX5" fmla="*/ 10465 w 457699"/>
              <a:gd name="connsiteY5" fmla="*/ 1681 h 1169675"/>
              <a:gd name="connsiteX6" fmla="*/ 70567 w 457699"/>
              <a:gd name="connsiteY6" fmla="*/ 1681 h 1169675"/>
              <a:gd name="connsiteX7" fmla="*/ 75190 w 457699"/>
              <a:gd name="connsiteY7" fmla="*/ 6304 h 1169675"/>
              <a:gd name="connsiteX8" fmla="*/ 71492 w 457699"/>
              <a:gd name="connsiteY8" fmla="*/ 832012 h 1169675"/>
              <a:gd name="connsiteX9" fmla="*/ 131131 w 457699"/>
              <a:gd name="connsiteY9" fmla="*/ 774222 h 1169675"/>
              <a:gd name="connsiteX10" fmla="*/ 261969 w 457699"/>
              <a:gd name="connsiteY10" fmla="*/ 734924 h 1169675"/>
              <a:gd name="connsiteX11" fmla="*/ 444586 w 457699"/>
              <a:gd name="connsiteY11" fmla="*/ 844957 h 1169675"/>
              <a:gd name="connsiteX12" fmla="*/ 301266 w 457699"/>
              <a:gd name="connsiteY12" fmla="*/ 1140844 h 1169675"/>
              <a:gd name="connsiteX13" fmla="*/ 109402 w 457699"/>
              <a:gd name="connsiteY13" fmla="*/ 1169970 h 1169675"/>
              <a:gd name="connsiteX14" fmla="*/ 109402 w 457699"/>
              <a:gd name="connsiteY14" fmla="*/ 1169970 h 1169675"/>
              <a:gd name="connsiteX15" fmla="*/ 82125 w 457699"/>
              <a:gd name="connsiteY15" fmla="*/ 1169970 h 1169675"/>
              <a:gd name="connsiteX16" fmla="*/ 62708 w 457699"/>
              <a:gd name="connsiteY16" fmla="*/ 1169970 h 1169675"/>
              <a:gd name="connsiteX17" fmla="*/ 37742 w 457699"/>
              <a:gd name="connsiteY17" fmla="*/ 1170895 h 1169675"/>
              <a:gd name="connsiteX18" fmla="*/ 37280 w 457699"/>
              <a:gd name="connsiteY18" fmla="*/ 1170895 h 1169675"/>
              <a:gd name="connsiteX19" fmla="*/ 6304 w 457699"/>
              <a:gd name="connsiteY19" fmla="*/ 1169508 h 1169675"/>
              <a:gd name="connsiteX20" fmla="*/ 101543 w 457699"/>
              <a:gd name="connsiteY20" fmla="*/ 1098772 h 1169675"/>
              <a:gd name="connsiteX21" fmla="*/ 272602 w 457699"/>
              <a:gd name="connsiteY21" fmla="*/ 1074732 h 1169675"/>
              <a:gd name="connsiteX22" fmla="*/ 376625 w 457699"/>
              <a:gd name="connsiteY22" fmla="*/ 872697 h 1169675"/>
              <a:gd name="connsiteX23" fmla="*/ 262431 w 457699"/>
              <a:gd name="connsiteY23" fmla="*/ 808896 h 1169675"/>
              <a:gd name="connsiteX24" fmla="*/ 172740 w 457699"/>
              <a:gd name="connsiteY24" fmla="*/ 835711 h 1169675"/>
              <a:gd name="connsiteX25" fmla="*/ 76115 w 457699"/>
              <a:gd name="connsiteY25" fmla="*/ 1098772 h 1169675"/>
              <a:gd name="connsiteX26" fmla="*/ 81200 w 457699"/>
              <a:gd name="connsiteY26" fmla="*/ 1098772 h 1169675"/>
              <a:gd name="connsiteX27" fmla="*/ 101543 w 457699"/>
              <a:gd name="connsiteY27" fmla="*/ 1098772 h 11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699" h="1169675">
                <a:moveTo>
                  <a:pt x="6304" y="1169508"/>
                </a:moveTo>
                <a:lnTo>
                  <a:pt x="1681" y="1164884"/>
                </a:lnTo>
                <a:lnTo>
                  <a:pt x="1681" y="1134371"/>
                </a:lnTo>
                <a:cubicBezTo>
                  <a:pt x="1681" y="1127899"/>
                  <a:pt x="1681" y="1121888"/>
                  <a:pt x="1681" y="1115416"/>
                </a:cubicBezTo>
                <a:lnTo>
                  <a:pt x="5842" y="6304"/>
                </a:lnTo>
                <a:lnTo>
                  <a:pt x="10465" y="1681"/>
                </a:lnTo>
                <a:lnTo>
                  <a:pt x="70567" y="1681"/>
                </a:lnTo>
                <a:lnTo>
                  <a:pt x="75190" y="6304"/>
                </a:lnTo>
                <a:lnTo>
                  <a:pt x="71492" y="832012"/>
                </a:lnTo>
                <a:cubicBezTo>
                  <a:pt x="88135" y="808896"/>
                  <a:pt x="108015" y="789479"/>
                  <a:pt x="131131" y="774222"/>
                </a:cubicBezTo>
                <a:cubicBezTo>
                  <a:pt x="169504" y="748332"/>
                  <a:pt x="214812" y="734924"/>
                  <a:pt x="261969" y="734924"/>
                </a:cubicBezTo>
                <a:cubicBezTo>
                  <a:pt x="346111" y="734924"/>
                  <a:pt x="418234" y="778383"/>
                  <a:pt x="444586" y="844957"/>
                </a:cubicBezTo>
                <a:cubicBezTo>
                  <a:pt x="488044" y="953603"/>
                  <a:pt x="422394" y="1089063"/>
                  <a:pt x="301266" y="1140844"/>
                </a:cubicBezTo>
                <a:cubicBezTo>
                  <a:pt x="241164" y="1166734"/>
                  <a:pt x="167192" y="1169970"/>
                  <a:pt x="109402" y="1169970"/>
                </a:cubicBezTo>
                <a:cubicBezTo>
                  <a:pt x="109402" y="1169970"/>
                  <a:pt x="109402" y="1169970"/>
                  <a:pt x="109402" y="1169970"/>
                </a:cubicBezTo>
                <a:cubicBezTo>
                  <a:pt x="99693" y="1169970"/>
                  <a:pt x="90447" y="1169970"/>
                  <a:pt x="82125" y="1169970"/>
                </a:cubicBezTo>
                <a:cubicBezTo>
                  <a:pt x="75190" y="1169970"/>
                  <a:pt x="68718" y="1169970"/>
                  <a:pt x="62708" y="1169970"/>
                </a:cubicBezTo>
                <a:cubicBezTo>
                  <a:pt x="46989" y="1169970"/>
                  <a:pt x="37742" y="1170895"/>
                  <a:pt x="37742" y="1170895"/>
                </a:cubicBezTo>
                <a:lnTo>
                  <a:pt x="37280" y="1170895"/>
                </a:lnTo>
                <a:lnTo>
                  <a:pt x="6304" y="1169508"/>
                </a:lnTo>
                <a:close/>
                <a:moveTo>
                  <a:pt x="101543" y="1098772"/>
                </a:moveTo>
                <a:cubicBezTo>
                  <a:pt x="158408" y="1098772"/>
                  <a:pt x="223133" y="1095998"/>
                  <a:pt x="272602" y="1074732"/>
                </a:cubicBezTo>
                <a:cubicBezTo>
                  <a:pt x="356745" y="1038670"/>
                  <a:pt x="405289" y="944357"/>
                  <a:pt x="376625" y="872697"/>
                </a:cubicBezTo>
                <a:cubicBezTo>
                  <a:pt x="361368" y="833862"/>
                  <a:pt x="316060" y="808896"/>
                  <a:pt x="262431" y="808896"/>
                </a:cubicBezTo>
                <a:cubicBezTo>
                  <a:pt x="230068" y="808896"/>
                  <a:pt x="198168" y="818605"/>
                  <a:pt x="172740" y="835711"/>
                </a:cubicBezTo>
                <a:cubicBezTo>
                  <a:pt x="109864" y="877320"/>
                  <a:pt x="80276" y="958689"/>
                  <a:pt x="76115" y="1098772"/>
                </a:cubicBezTo>
                <a:cubicBezTo>
                  <a:pt x="77964" y="1098772"/>
                  <a:pt x="79351" y="1098772"/>
                  <a:pt x="81200" y="1098772"/>
                </a:cubicBezTo>
                <a:lnTo>
                  <a:pt x="101543" y="1098772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47CB3E-5E64-4C92-8FB6-C14B28BDBB38}"/>
              </a:ext>
            </a:extLst>
          </p:cNvPr>
          <p:cNvSpPr/>
          <p:nvPr/>
        </p:nvSpPr>
        <p:spPr>
          <a:xfrm>
            <a:off x="8430600" y="1157375"/>
            <a:ext cx="357318" cy="39730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5D028B-6404-4CC9-8377-CF7EA601E480}"/>
              </a:ext>
            </a:extLst>
          </p:cNvPr>
          <p:cNvSpPr/>
          <p:nvPr/>
        </p:nvSpPr>
        <p:spPr>
          <a:xfrm>
            <a:off x="8003921" y="437017"/>
            <a:ext cx="326562" cy="36180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9DD988-4087-48C9-BAD5-014C4352B32C}"/>
              </a:ext>
            </a:extLst>
          </p:cNvPr>
          <p:cNvSpPr/>
          <p:nvPr/>
        </p:nvSpPr>
        <p:spPr>
          <a:xfrm>
            <a:off x="10751425" y="267281"/>
            <a:ext cx="181582" cy="28866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DC7E2-3273-417B-8BF2-D56FED94A652}"/>
              </a:ext>
            </a:extLst>
          </p:cNvPr>
          <p:cNvSpPr/>
          <p:nvPr/>
        </p:nvSpPr>
        <p:spPr>
          <a:xfrm>
            <a:off x="11054717" y="634447"/>
            <a:ext cx="253120" cy="28144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DE48D41-51E3-471F-B50B-0CDED1DD7EBF}"/>
              </a:ext>
            </a:extLst>
          </p:cNvPr>
          <p:cNvSpPr/>
          <p:nvPr/>
        </p:nvSpPr>
        <p:spPr>
          <a:xfrm rot="14875983">
            <a:off x="11251626" y="67657"/>
            <a:ext cx="225525" cy="24986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E335B8-FC7D-42F8-9F69-1E9CA7A8686F}"/>
              </a:ext>
            </a:extLst>
          </p:cNvPr>
          <p:cNvSpPr/>
          <p:nvPr/>
        </p:nvSpPr>
        <p:spPr>
          <a:xfrm rot="1246659">
            <a:off x="9818243" y="1309212"/>
            <a:ext cx="124694" cy="328981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BB9E73-4910-4E54-A017-885F069E91BE}"/>
              </a:ext>
            </a:extLst>
          </p:cNvPr>
          <p:cNvSpPr/>
          <p:nvPr/>
        </p:nvSpPr>
        <p:spPr>
          <a:xfrm rot="1759466">
            <a:off x="10707386" y="983535"/>
            <a:ext cx="243906" cy="38774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EA0B18-BC79-4B57-A4E7-D00C1CFE00CD}"/>
              </a:ext>
            </a:extLst>
          </p:cNvPr>
          <p:cNvSpPr/>
          <p:nvPr/>
        </p:nvSpPr>
        <p:spPr>
          <a:xfrm rot="1204998">
            <a:off x="11880033" y="8045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56B6E4E-F378-4C25-AEE1-E2DFE196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85531">
            <a:off x="11600491" y="261110"/>
            <a:ext cx="247131" cy="69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B1B5523-0E10-45DD-937F-8C4387217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08"/>
          <a:stretch/>
        </p:blipFill>
        <p:spPr>
          <a:xfrm>
            <a:off x="2143125" y="2038350"/>
            <a:ext cx="8315325" cy="3181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3791FE-FC95-4850-AE0E-22CEC3DA2757}"/>
              </a:ext>
            </a:extLst>
          </p:cNvPr>
          <p:cNvSpPr txBox="1"/>
          <p:nvPr/>
        </p:nvSpPr>
        <p:spPr>
          <a:xfrm>
            <a:off x="2095500" y="5305425"/>
            <a:ext cx="88201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Primjer</a:t>
            </a:r>
            <a:r>
              <a:rPr lang="en-US" dirty="0"/>
              <a:t>:</a:t>
            </a:r>
          </a:p>
          <a:p>
            <a:r>
              <a:rPr lang="en-US" dirty="0">
                <a:cs typeface="Arial"/>
              </a:rPr>
              <a:t>Low pass </a:t>
            </a:r>
            <a:r>
              <a:rPr lang="en-US" dirty="0" err="1">
                <a:cs typeface="Arial"/>
              </a:rPr>
              <a:t>koristimo</a:t>
            </a:r>
            <a:r>
              <a:rPr lang="en-US" dirty="0">
                <a:cs typeface="Arial"/>
              </a:rPr>
              <a:t> u </a:t>
            </a:r>
            <a:r>
              <a:rPr lang="en-US" dirty="0" err="1">
                <a:cs typeface="Arial"/>
              </a:rPr>
              <a:t>tunelu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kad</a:t>
            </a:r>
            <a:r>
              <a:rPr lang="en-US" dirty="0">
                <a:cs typeface="Arial"/>
              </a:rPr>
              <a:t> player </a:t>
            </a:r>
            <a:r>
              <a:rPr lang="en-US" dirty="0" err="1">
                <a:cs typeface="Arial"/>
              </a:rPr>
              <a:t>uđe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više</a:t>
            </a:r>
            <a:r>
              <a:rPr lang="en-US" dirty="0">
                <a:cs typeface="Arial"/>
              </a:rPr>
              <a:t> se ne </a:t>
            </a:r>
            <a:r>
              <a:rPr lang="en-US" dirty="0" err="1">
                <a:cs typeface="Arial"/>
              </a:rPr>
              <a:t>čuje</a:t>
            </a:r>
            <a:r>
              <a:rPr lang="en-US" dirty="0">
                <a:cs typeface="Arial"/>
              </a:rPr>
              <a:t> ambient </a:t>
            </a:r>
            <a:r>
              <a:rPr lang="en-US" dirty="0" err="1">
                <a:cs typeface="Arial"/>
              </a:rPr>
              <a:t>zvuk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okoline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High pass za </a:t>
            </a:r>
            <a:r>
              <a:rPr lang="en-US" dirty="0" err="1">
                <a:cs typeface="Arial"/>
              </a:rPr>
              <a:t>telefon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efekt</a:t>
            </a:r>
          </a:p>
        </p:txBody>
      </p:sp>
    </p:spTree>
    <p:extLst>
      <p:ext uri="{BB962C8B-B14F-4D97-AF65-F5344CB8AC3E}">
        <p14:creationId xmlns:p14="http://schemas.microsoft.com/office/powerpoint/2010/main" val="401091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2C625-9416-4E14-9D78-86A178C165FD}"/>
              </a:ext>
            </a:extLst>
          </p:cNvPr>
          <p:cNvGrpSpPr/>
          <p:nvPr/>
        </p:nvGrpSpPr>
        <p:grpSpPr>
          <a:xfrm>
            <a:off x="89531" y="2369170"/>
            <a:ext cx="12012789" cy="1120944"/>
            <a:chOff x="96972" y="3329166"/>
            <a:chExt cx="12012789" cy="1378106"/>
          </a:xfrm>
          <a:solidFill>
            <a:schemeClr val="bg1">
              <a:alpha val="7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D0B40F-C4B2-46F8-854A-94BADAC55E95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7627F7-24D7-47BE-9CDD-42E8A207E67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08578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5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 ne, </a:t>
            </a:r>
            <a:r>
              <a:rPr lang="en-US" altLang="ko-KR" sz="585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hvala</a:t>
            </a:r>
            <a:r>
              <a:rPr lang="en-US" altLang="ko-KR" sz="585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585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vama</a:t>
            </a:r>
            <a:endParaRPr lang="ko-KR" altLang="en-US" sz="5867" dirty="0" err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5076825" y="648132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5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mrzim</a:t>
            </a:r>
            <a:r>
              <a:rPr lang="en-US" altLang="ko-KR" sz="185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altLang="ko-KR" sz="185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prezentacije</a:t>
            </a:r>
            <a:endParaRPr lang="ko-KR" altLang="en-US" sz="1867" dirty="0" err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C0C12-7A54-42B4-94F0-8D4247D96551}"/>
              </a:ext>
            </a:extLst>
          </p:cNvPr>
          <p:cNvSpPr txBox="1"/>
          <p:nvPr/>
        </p:nvSpPr>
        <p:spPr>
          <a:xfrm>
            <a:off x="8705850" y="5715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05E596-94BA-4BB5-9C8B-FA54F6CAC67C}"/>
              </a:ext>
            </a:extLst>
          </p:cNvPr>
          <p:cNvSpPr txBox="1"/>
          <p:nvPr/>
        </p:nvSpPr>
        <p:spPr>
          <a:xfrm>
            <a:off x="3960178" y="693958"/>
            <a:ext cx="4275709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cs typeface="Arial"/>
              </a:rPr>
              <a:t>OSNOVNA TEORIJA ZVUKA</a:t>
            </a:r>
          </a:p>
        </p:txBody>
      </p:sp>
      <p:pic>
        <p:nvPicPr>
          <p:cNvPr id="6" name="Picture 6" descr="A picture containing clock, airplane&#10;&#10;Description automatically generated">
            <a:extLst>
              <a:ext uri="{FF2B5EF4-FFF2-40B4-BE49-F238E27FC236}">
                <a16:creationId xmlns:a16="http://schemas.microsoft.com/office/drawing/2014/main" id="{7EACE4A4-B8E4-4F93-9654-B2457E887609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2"/>
          <a:srcRect l="350" t="442" r="5079" b="-443"/>
          <a:stretch/>
        </p:blipFill>
        <p:spPr>
          <a:xfrm>
            <a:off x="3524250" y="2352675"/>
            <a:ext cx="5142681" cy="2152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12426-46FF-483C-9FF9-2F08F1233BEC}"/>
              </a:ext>
            </a:extLst>
          </p:cNvPr>
          <p:cNvSpPr txBox="1"/>
          <p:nvPr/>
        </p:nvSpPr>
        <p:spPr>
          <a:xfrm>
            <a:off x="2076450" y="5324475"/>
            <a:ext cx="4933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U UNITY-U:</a:t>
            </a:r>
            <a:endParaRPr lang="en-US" b="1" dirty="0"/>
          </a:p>
          <a:p>
            <a:r>
              <a:rPr lang="en-US" dirty="0"/>
              <a:t>Audio Source 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gameObject</a:t>
            </a:r>
            <a:endParaRPr lang="en-US">
              <a:cs typeface="Arial"/>
            </a:endParaRPr>
          </a:p>
          <a:p>
            <a:r>
              <a:rPr lang="en-US" dirty="0">
                <a:cs typeface="Arial"/>
              </a:rPr>
              <a:t>Audio Listener 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Playeru</a:t>
            </a:r>
            <a:r>
              <a:rPr lang="en-US" dirty="0">
                <a:cs typeface="Arial"/>
              </a:rPr>
              <a:t> (Main Camera)</a:t>
            </a:r>
          </a:p>
        </p:txBody>
      </p:sp>
    </p:spTree>
    <p:extLst>
      <p:ext uri="{BB962C8B-B14F-4D97-AF65-F5344CB8AC3E}">
        <p14:creationId xmlns:p14="http://schemas.microsoft.com/office/powerpoint/2010/main" val="304892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43B777-1EBB-42FB-A604-3EC48F31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92460"/>
            <a:ext cx="4248150" cy="334948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2579" y="253784"/>
            <a:ext cx="11592247" cy="9242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latin typeface="Franklin Gothic Medium"/>
                <a:cs typeface="Arial"/>
              </a:rPr>
              <a:t>IMPLEMENTACIJA IZVORA ZVUKA u UNITY</a:t>
            </a:r>
          </a:p>
          <a:p>
            <a:r>
              <a:rPr lang="en-US" sz="3600" b="1" dirty="0">
                <a:latin typeface="Franklin Gothic Medium"/>
                <a:cs typeface="Arial"/>
              </a:rPr>
              <a:t>I MANIPULACIJA </a:t>
            </a:r>
            <a:r>
              <a:rPr lang="en-US" sz="1000" b="1" dirty="0">
                <a:latin typeface="Franklin Gothic Medium"/>
                <a:cs typeface="Arial"/>
              </a:rPr>
              <a:t>(big words huh)</a:t>
            </a:r>
            <a:endParaRPr lang="en-US" sz="1000" b="1" dirty="0">
              <a:latin typeface="Franklin Gothic Medium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DFEFD-5979-4D76-AEFC-E36E04FE778D}"/>
              </a:ext>
            </a:extLst>
          </p:cNvPr>
          <p:cNvGrpSpPr/>
          <p:nvPr/>
        </p:nvGrpSpPr>
        <p:grpSpPr>
          <a:xfrm>
            <a:off x="279940" y="1554111"/>
            <a:ext cx="4493800" cy="767655"/>
            <a:chOff x="6096461" y="3282991"/>
            <a:chExt cx="3097920" cy="5492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7590D5-ED74-4C47-89A6-BBC9EE1E2908}"/>
                </a:ext>
              </a:extLst>
            </p:cNvPr>
            <p:cNvSpPr txBox="1"/>
            <p:nvPr/>
          </p:nvSpPr>
          <p:spPr>
            <a:xfrm>
              <a:off x="6096461" y="3612019"/>
              <a:ext cx="3097920" cy="2202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U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Inspectoru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 Unity-a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na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 Add Component&gt; Audio Source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6BFC0E-93B3-4D4D-8B2C-A6F33F266DCC}"/>
                </a:ext>
              </a:extLst>
            </p:cNvPr>
            <p:cNvSpPr txBox="1"/>
            <p:nvPr/>
          </p:nvSpPr>
          <p:spPr>
            <a:xfrm>
              <a:off x="6246752" y="3282991"/>
              <a:ext cx="2744806" cy="2422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DODAVANJEM SAME KOMPONENTE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00F4F-E6BC-4D69-A407-410D8A94BBDA}"/>
              </a:ext>
            </a:extLst>
          </p:cNvPr>
          <p:cNvGrpSpPr/>
          <p:nvPr/>
        </p:nvGrpSpPr>
        <p:grpSpPr>
          <a:xfrm>
            <a:off x="8221823" y="4616252"/>
            <a:ext cx="3842433" cy="1164061"/>
            <a:chOff x="6565805" y="3133638"/>
            <a:chExt cx="2630515" cy="998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6104F7-E85F-4604-A9DF-7D0FB7A58FFB}"/>
                </a:ext>
              </a:extLst>
            </p:cNvPr>
            <p:cNvSpPr txBox="1"/>
            <p:nvPr/>
          </p:nvSpPr>
          <p:spPr>
            <a:xfrm>
              <a:off x="6688822" y="3577702"/>
              <a:ext cx="2507498" cy="5543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 b="1" dirty="0">
                  <a:latin typeface="Franklin Gothic Medium"/>
                  <a:ea typeface="+mn-lt"/>
                  <a:cs typeface="+mn-lt"/>
                </a:rPr>
                <a:t>AudioSource </a:t>
              </a:r>
              <a:r>
                <a:rPr lang="en-US" sz="1200" b="1" dirty="0" err="1">
                  <a:latin typeface="Franklin Gothic Medium"/>
                  <a:ea typeface="+mn-lt"/>
                  <a:cs typeface="+mn-lt"/>
                </a:rPr>
                <a:t>audioSource</a:t>
              </a:r>
              <a:r>
                <a:rPr lang="en-US" sz="1200" b="1" dirty="0">
                  <a:latin typeface="Franklin Gothic Medium"/>
                  <a:ea typeface="+mn-lt"/>
                  <a:cs typeface="+mn-lt"/>
                </a:rPr>
                <a:t>;</a:t>
              </a:r>
              <a:endParaRPr lang="en-US" b="1">
                <a:latin typeface="Franklin Gothic Medium"/>
                <a:cs typeface="Arial"/>
              </a:endParaRPr>
            </a:p>
            <a:p>
              <a:r>
                <a:rPr lang="en-US" sz="1200" b="1" dirty="0" err="1">
                  <a:latin typeface="Franklin Gothic Medium"/>
                  <a:ea typeface="+mn-lt"/>
                  <a:cs typeface="+mn-lt"/>
                </a:rPr>
                <a:t>ili</a:t>
              </a:r>
              <a:endParaRPr lang="en-US" sz="1200" b="1" dirty="0">
                <a:latin typeface="Franklin Gothic Medium"/>
                <a:ea typeface="+mn-lt"/>
                <a:cs typeface="+mn-lt"/>
              </a:endParaRPr>
            </a:p>
            <a:p>
              <a:r>
                <a:rPr lang="en-US" sz="1200" b="1" dirty="0" err="1">
                  <a:latin typeface="Franklin Gothic Medium"/>
                  <a:ea typeface="+mn-lt"/>
                  <a:cs typeface="+mn-lt"/>
                </a:rPr>
                <a:t>audioSource</a:t>
              </a:r>
              <a:r>
                <a:rPr lang="en-US" sz="1200" b="1" dirty="0">
                  <a:latin typeface="Franklin Gothic Medium"/>
                  <a:ea typeface="+mn-lt"/>
                  <a:cs typeface="+mn-lt"/>
                </a:rPr>
                <a:t> = </a:t>
              </a:r>
              <a:r>
                <a:rPr lang="en-US" sz="1200" b="1" dirty="0" err="1">
                  <a:latin typeface="Franklin Gothic Medium"/>
                  <a:ea typeface="+mn-lt"/>
                  <a:cs typeface="+mn-lt"/>
                </a:rPr>
                <a:t>GetComponent</a:t>
              </a:r>
              <a:r>
                <a:rPr lang="en-US" sz="1200" b="1" dirty="0">
                  <a:latin typeface="Franklin Gothic Medium"/>
                  <a:ea typeface="+mn-lt"/>
                  <a:cs typeface="+mn-lt"/>
                </a:rPr>
                <a:t>&lt;AudioSource&gt;();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  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D8107-1B6D-4CEB-B5EE-D83813C5BD4F}"/>
                </a:ext>
              </a:extLst>
            </p:cNvPr>
            <p:cNvSpPr txBox="1"/>
            <p:nvPr/>
          </p:nvSpPr>
          <p:spPr>
            <a:xfrm>
              <a:off x="6565805" y="3133638"/>
              <a:ext cx="2150471" cy="4487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/>
                  <a:cs typeface="Arial"/>
                </a:rPr>
                <a:t>SKRIPTOM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C0829-BE9F-4332-A94B-38266239A167}"/>
              </a:ext>
            </a:extLst>
          </p:cNvPr>
          <p:cNvGrpSpPr/>
          <p:nvPr/>
        </p:nvGrpSpPr>
        <p:grpSpPr>
          <a:xfrm>
            <a:off x="5311041" y="1713710"/>
            <a:ext cx="4255967" cy="3739834"/>
            <a:chOff x="3968016" y="2266160"/>
            <a:chExt cx="4255967" cy="373983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CECB05ED-AF11-4CD7-9426-B8FFDB5E6BAB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F9201F-C099-47A3-A882-F1199877AA77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Donut 50">
              <a:extLst>
                <a:ext uri="{FF2B5EF4-FFF2-40B4-BE49-F238E27FC236}">
                  <a16:creationId xmlns:a16="http://schemas.microsoft.com/office/drawing/2014/main" id="{F46447A3-5F71-4569-B5A6-EC0B190AC4F5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ight Arrow 51">
              <a:extLst>
                <a:ext uri="{FF2B5EF4-FFF2-40B4-BE49-F238E27FC236}">
                  <a16:creationId xmlns:a16="http://schemas.microsoft.com/office/drawing/2014/main" id="{2A659BF7-FC35-4BF3-9BC0-90FE60CBF175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EFA50F-199F-4FA0-B567-DA194CBDC2C7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Donut 46">
              <a:extLst>
                <a:ext uri="{FF2B5EF4-FFF2-40B4-BE49-F238E27FC236}">
                  <a16:creationId xmlns:a16="http://schemas.microsoft.com/office/drawing/2014/main" id="{64D39CC3-708D-46EF-8DDB-15BF83F43D35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CE3C61AD-1F58-43EE-8E23-9981E871F0E7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6EC881-6489-4B7D-AE15-A14F365D0B74}"/>
              </a:ext>
            </a:extLst>
          </p:cNvPr>
          <p:cNvSpPr txBox="1"/>
          <p:nvPr/>
        </p:nvSpPr>
        <p:spPr>
          <a:xfrm>
            <a:off x="6730391" y="4487376"/>
            <a:ext cx="21893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/>
              </a:rPr>
              <a:t>SKRIPTU POVUČEMO NA NEKI NAŠ GAME OBJECT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7E46-030C-4CC3-BD19-39786DDC9F29}"/>
              </a:ext>
            </a:extLst>
          </p:cNvPr>
          <p:cNvSpPr txBox="1"/>
          <p:nvPr/>
        </p:nvSpPr>
        <p:spPr>
          <a:xfrm>
            <a:off x="4496000" y="2865544"/>
            <a:ext cx="2189378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8FB2F-60E2-41CE-912D-F248868FAFBD}"/>
              </a:ext>
            </a:extLst>
          </p:cNvPr>
          <p:cNvSpPr txBox="1"/>
          <p:nvPr/>
        </p:nvSpPr>
        <p:spPr>
          <a:xfrm>
            <a:off x="5705475" y="314325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latin typeface="Arial Black"/>
              </a:rPr>
              <a:t>i</a:t>
            </a:r>
            <a:endParaRPr lang="en-US" sz="2400" dirty="0" err="1">
              <a:latin typeface="Arial Blac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19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91CB495C-71B4-48E3-8EBB-5DC4D125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874178"/>
            <a:ext cx="5114925" cy="55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b="1" dirty="0" err="1">
                <a:latin typeface="Franklin Gothic Medium"/>
                <a:cs typeface="Arial"/>
              </a:rPr>
              <a:t>Detaljnija</a:t>
            </a:r>
            <a:r>
              <a:rPr lang="en-US" sz="3600" b="1" dirty="0">
                <a:latin typeface="Franklin Gothic Medium"/>
                <a:cs typeface="Arial"/>
              </a:rPr>
              <a:t> </a:t>
            </a:r>
            <a:r>
              <a:rPr lang="en-US" sz="3600" b="1" dirty="0" err="1">
                <a:latin typeface="Franklin Gothic Medium"/>
                <a:cs typeface="Arial"/>
              </a:rPr>
              <a:t>manipulacija</a:t>
            </a:r>
            <a:r>
              <a:rPr lang="en-US" sz="3600" b="1" dirty="0">
                <a:latin typeface="Franklin Gothic Medium"/>
                <a:cs typeface="Arial"/>
              </a:rPr>
              <a:t> </a:t>
            </a:r>
            <a:r>
              <a:rPr lang="en-US" sz="3600" b="1" dirty="0" err="1">
                <a:latin typeface="Franklin Gothic Medium"/>
                <a:cs typeface="Arial"/>
              </a:rPr>
              <a:t>zvukom</a:t>
            </a:r>
            <a:endParaRPr lang="en-US" sz="3600" b="1" dirty="0">
              <a:latin typeface="Franklin Gothic Medium"/>
            </a:endParaRP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2DDFC-7B03-425D-BEFF-CF36B18E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43" y="1712192"/>
            <a:ext cx="6286500" cy="49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FD8F61-66A2-47C8-870F-B7280593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0" y="1713147"/>
            <a:ext cx="11961540" cy="4119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CA902-CA4E-41D1-A031-1CECAF19C4E2}"/>
              </a:ext>
            </a:extLst>
          </p:cNvPr>
          <p:cNvSpPr txBox="1"/>
          <p:nvPr/>
        </p:nvSpPr>
        <p:spPr>
          <a:xfrm>
            <a:off x="1239645" y="970155"/>
            <a:ext cx="9824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AKO ŽELIMO, </a:t>
            </a:r>
            <a:r>
              <a:rPr lang="en-US" dirty="0" err="1">
                <a:cs typeface="Arial"/>
              </a:rPr>
              <a:t>dijelimo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svaki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zvuk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ili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više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zvukova</a:t>
            </a:r>
            <a:r>
              <a:rPr lang="en-US" dirty="0">
                <a:cs typeface="Arial"/>
              </a:rPr>
              <a:t>) u </a:t>
            </a:r>
            <a:r>
              <a:rPr lang="en-US" dirty="0" err="1">
                <a:cs typeface="Arial"/>
              </a:rPr>
              <a:t>zasebne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grupe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tj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kanale</a:t>
            </a:r>
            <a:r>
              <a:rPr lang="en-US" dirty="0">
                <a:cs typeface="Arial"/>
              </a:rPr>
              <a:t> u Audio </a:t>
            </a:r>
            <a:r>
              <a:rPr lang="en-US" dirty="0" err="1">
                <a:cs typeface="Arial"/>
              </a:rPr>
              <a:t>Mixeru</a:t>
            </a:r>
            <a:endParaRPr lang="en-US" dirty="0">
              <a:cs typeface="Arial"/>
            </a:endParaRPr>
          </a:p>
          <a:p>
            <a:r>
              <a:rPr lang="en-US" dirty="0" err="1">
                <a:cs typeface="Arial"/>
              </a:rPr>
              <a:t>Veća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kontrola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nego</a:t>
            </a:r>
            <a:r>
              <a:rPr lang="en-US" dirty="0">
                <a:cs typeface="Arial"/>
              </a:rPr>
              <a:t> u </a:t>
            </a:r>
            <a:r>
              <a:rPr lang="en-US" dirty="0" err="1">
                <a:cs typeface="Arial"/>
              </a:rPr>
              <a:t>inspectoru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E9D7C-EFBE-4EA6-8C01-675E91D2CEA5}"/>
              </a:ext>
            </a:extLst>
          </p:cNvPr>
          <p:cNvSpPr txBox="1"/>
          <p:nvPr/>
        </p:nvSpPr>
        <p:spPr>
          <a:xfrm>
            <a:off x="3138836" y="2088763"/>
            <a:ext cx="3105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main menu</a:t>
            </a:r>
            <a:endParaRPr lang="en-US" sz="1200">
              <a:cs typeface="Arial"/>
            </a:endParaRPr>
          </a:p>
          <a:p>
            <a:r>
              <a:rPr lang="en-US" sz="1200" dirty="0" err="1">
                <a:cs typeface="Arial"/>
              </a:rPr>
              <a:t>ingame</a:t>
            </a:r>
            <a:endParaRPr lang="en-US" sz="12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EFDCB-2571-4E55-8783-8EC3CEDB6EB5}"/>
              </a:ext>
            </a:extLst>
          </p:cNvPr>
          <p:cNvSpPr txBox="1"/>
          <p:nvPr/>
        </p:nvSpPr>
        <p:spPr>
          <a:xfrm>
            <a:off x="826120" y="1775135"/>
            <a:ext cx="46291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(CIJELI SET ZVUKOVA) [SVAKI MIXER IMA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90F92-8FD2-43A3-A368-FBEDC3A60F0F}"/>
              </a:ext>
            </a:extLst>
          </p:cNvPr>
          <p:cNvSpPr txBox="1"/>
          <p:nvPr/>
        </p:nvSpPr>
        <p:spPr>
          <a:xfrm>
            <a:off x="6751367" y="18262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BG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DA0A4-853F-4E9F-967D-697A0A687664}"/>
              </a:ext>
            </a:extLst>
          </p:cNvPr>
          <p:cNvSpPr txBox="1"/>
          <p:nvPr/>
        </p:nvSpPr>
        <p:spPr>
          <a:xfrm>
            <a:off x="7897851" y="18204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FX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FB475-2C61-48EA-B422-0DF07C12F6D1}"/>
              </a:ext>
            </a:extLst>
          </p:cNvPr>
          <p:cNvSpPr txBox="1"/>
          <p:nvPr/>
        </p:nvSpPr>
        <p:spPr>
          <a:xfrm>
            <a:off x="8877068" y="1814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Arial"/>
              </a:rPr>
              <a:t>srbija</a:t>
            </a: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B5426-A90A-45DE-944D-B735687487C7}"/>
              </a:ext>
            </a:extLst>
          </p:cNvPr>
          <p:cNvSpPr txBox="1"/>
          <p:nvPr/>
        </p:nvSpPr>
        <p:spPr>
          <a:xfrm>
            <a:off x="851675" y="32027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(KANALI)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B4DF0-5CC9-4A4B-8985-0566597C365F}"/>
              </a:ext>
            </a:extLst>
          </p:cNvPr>
          <p:cNvSpPr txBox="1"/>
          <p:nvPr/>
        </p:nvSpPr>
        <p:spPr>
          <a:xfrm>
            <a:off x="1181100" y="2686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PAUSE/UNPAUSE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EA5BC-4224-487E-AECE-F6B533AB3748}"/>
              </a:ext>
            </a:extLst>
          </p:cNvPr>
          <p:cNvSpPr txBox="1"/>
          <p:nvPr/>
        </p:nvSpPr>
        <p:spPr>
          <a:xfrm>
            <a:off x="5229225" y="5181600"/>
            <a:ext cx="7000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 SVAKI KANAL PA I MASTER MOŽEMO DODATI EFEKTE</a:t>
            </a:r>
          </a:p>
          <a:p>
            <a:r>
              <a:rPr lang="en-US" dirty="0">
                <a:cs typeface="Arial"/>
              </a:rPr>
              <a:t>bez da </a:t>
            </a:r>
            <a:r>
              <a:rPr lang="en-US" dirty="0" err="1">
                <a:cs typeface="Arial"/>
              </a:rPr>
              <a:t>uzimamo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nove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komponente</a:t>
            </a:r>
            <a:r>
              <a:rPr lang="en-US" dirty="0">
                <a:cs typeface="Arial"/>
              </a:rPr>
              <a:t> u </a:t>
            </a:r>
            <a:r>
              <a:rPr lang="en-US" dirty="0" err="1">
                <a:cs typeface="Arial"/>
              </a:rPr>
              <a:t>inspectoru</a:t>
            </a:r>
            <a:r>
              <a:rPr lang="en-US" dirty="0">
                <a:cs typeface="Arial"/>
              </a:rPr>
              <a:t> za </a:t>
            </a:r>
            <a:r>
              <a:rPr lang="en-US" dirty="0" err="1">
                <a:cs typeface="Arial"/>
              </a:rPr>
              <a:t>svaki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posebno</a:t>
            </a:r>
          </a:p>
        </p:txBody>
      </p:sp>
    </p:spTree>
    <p:extLst>
      <p:ext uri="{BB962C8B-B14F-4D97-AF65-F5344CB8AC3E}">
        <p14:creationId xmlns:p14="http://schemas.microsoft.com/office/powerpoint/2010/main" val="344658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AB4944-6E96-4A14-874F-529CF868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719"/>
            <a:ext cx="12192000" cy="46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514-4EF6-4095-9168-880A2607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390525"/>
            <a:ext cx="8886825" cy="607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23CFA7-5144-4592-8D60-DE6848DA2C94}"/>
              </a:ext>
            </a:extLst>
          </p:cNvPr>
          <p:cNvSpPr txBox="1"/>
          <p:nvPr/>
        </p:nvSpPr>
        <p:spPr>
          <a:xfrm>
            <a:off x="6391275" y="609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 U INSPECTORU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3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8C33D-9D2E-4B52-8C83-A878670A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90" y="361950"/>
            <a:ext cx="4117894" cy="6496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0BE37-F503-40E9-8A41-865CCF064DD8}"/>
              </a:ext>
            </a:extLst>
          </p:cNvPr>
          <p:cNvSpPr txBox="1"/>
          <p:nvPr/>
        </p:nvSpPr>
        <p:spPr>
          <a:xfrm>
            <a:off x="6219825" y="361950"/>
            <a:ext cx="518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 U  AUDIO MIXERU I IMA IH MALO VIŠE</a:t>
            </a:r>
          </a:p>
        </p:txBody>
      </p:sp>
    </p:spTree>
    <p:extLst>
      <p:ext uri="{BB962C8B-B14F-4D97-AF65-F5344CB8AC3E}">
        <p14:creationId xmlns:p14="http://schemas.microsoft.com/office/powerpoint/2010/main" val="25758900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3748</Words>
  <Application>Microsoft Office PowerPoint</Application>
  <PresentationFormat>Widescreen</PresentationFormat>
  <Paragraphs>537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Allppt.com</cp:lastModifiedBy>
  <cp:revision>675</cp:revision>
  <dcterms:created xsi:type="dcterms:W3CDTF">2018-04-24T17:14:44Z</dcterms:created>
  <dcterms:modified xsi:type="dcterms:W3CDTF">2020-07-30T20:30:01Z</dcterms:modified>
</cp:coreProperties>
</file>