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2b0df7c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2b0df7c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2b0df7c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2b0df7c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5b8f8a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5b8f8a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899dea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899dea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899dea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899dea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cd9b11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cd9b11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303a16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303a16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6298ac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6298ac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6298ac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6298ac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6298ac7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6298ac7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2b0df7c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2b0df7c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2b0df7c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2b0df7c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2b0df7c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2b0df7c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5b8f8a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5b8f8a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5b8f8a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5b8f8a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5b8f8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5b8f8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5b8f8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5b8f8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2b0df7c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2b0df7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PRISMA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Darko Pranjić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Prisma services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1 Prisma service = 1 GraphQL CRUD database mapping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Configuration using: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Datamodel: models which Prisma uses to generate the GraphQL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prisma.yml</a:t>
            </a:r>
            <a:r>
              <a:rPr lang="hr"/>
              <a:t>: service's endpoint, the service secret, the path to the datamodel file, … (root configuration file for Prisma)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375" y="3588325"/>
            <a:ext cx="4883850" cy="12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Datamodel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Creating datamodel (manually, derived from existing database schema)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Writen in “.prisma”, “</a:t>
            </a:r>
            <a:r>
              <a:rPr lang="hr"/>
              <a:t>.gql”, “.graphql”</a:t>
            </a:r>
            <a:r>
              <a:rPr lang="hr"/>
              <a:t> files, uses  GraphQL SDL syntax.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M</a:t>
            </a:r>
            <a:r>
              <a:rPr lang="hr"/>
              <a:t>ajor roles: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Define the underlying database schema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Foundation for the auto-generated CRUD and realtime operations of your Prisma API.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Datamodel - building blocks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87900" y="1489825"/>
            <a:ext cx="3683100" cy="287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type Post 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8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createdAt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DateTime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published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Boolean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8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@default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800">
                <a:solidFill>
                  <a:srgbClr val="86B30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"false"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author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User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type User 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8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hr" sz="8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8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8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8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8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999999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E758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494400" y="1683300"/>
            <a:ext cx="2518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494400" y="2078400"/>
            <a:ext cx="2518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Directives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494400" y="3632050"/>
            <a:ext cx="25188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 rot="10800000">
            <a:off x="1418200" y="1711650"/>
            <a:ext cx="3076200" cy="169200"/>
          </a:xfrm>
          <a:prstGeom prst="straightConnector1">
            <a:avLst/>
          </a:prstGeom>
          <a:noFill/>
          <a:ln cap="flat" cmpd="sng" w="9525">
            <a:solidFill>
              <a:srgbClr val="F297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48" idx="1"/>
          </p:cNvCxnSpPr>
          <p:nvPr/>
        </p:nvCxnSpPr>
        <p:spPr>
          <a:xfrm rot="10800000">
            <a:off x="3457300" y="2240550"/>
            <a:ext cx="1037100" cy="35400"/>
          </a:xfrm>
          <a:prstGeom prst="straightConnector1">
            <a:avLst/>
          </a:prstGeom>
          <a:noFill/>
          <a:ln cap="flat" cmpd="sng" w="9525">
            <a:solidFill>
              <a:srgbClr val="F297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49" idx="1"/>
          </p:cNvCxnSpPr>
          <p:nvPr/>
        </p:nvCxnSpPr>
        <p:spPr>
          <a:xfrm flipH="1">
            <a:off x="1721500" y="3829600"/>
            <a:ext cx="2772900" cy="48000"/>
          </a:xfrm>
          <a:prstGeom prst="straightConnector1">
            <a:avLst/>
          </a:prstGeom>
          <a:noFill/>
          <a:ln cap="flat" cmpd="sng" w="9525">
            <a:solidFill>
              <a:srgbClr val="F297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48" idx="1"/>
          </p:cNvCxnSpPr>
          <p:nvPr/>
        </p:nvCxnSpPr>
        <p:spPr>
          <a:xfrm rot="10800000">
            <a:off x="1721500" y="1894950"/>
            <a:ext cx="2772900" cy="381000"/>
          </a:xfrm>
          <a:prstGeom prst="straightConnector1">
            <a:avLst/>
          </a:prstGeom>
          <a:noFill/>
          <a:ln cap="flat" cmpd="sng" w="9525">
            <a:solidFill>
              <a:srgbClr val="F2971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prisma.yml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5737000" y="1764925"/>
            <a:ext cx="1172100" cy="2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Prisma server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87900" y="1489825"/>
            <a:ext cx="5170200" cy="316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datamodel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database/types.prisma</a:t>
            </a:r>
            <a:endParaRPr sz="700">
              <a:solidFill>
                <a:srgbClr val="6E758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database/enums.prisma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endpoint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http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//localhost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4466/myservice/dev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${env:PRISMA_SECRET}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databaseType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relational / document</a:t>
            </a:r>
            <a:endParaRPr sz="700">
              <a:solidFill>
                <a:srgbClr val="6E758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generate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generator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javascript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client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./generated/prisma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client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generator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graphql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schema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./generated/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hooks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post-deploy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prisma generate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seed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database/seed.graphql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custom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0077A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serverlessEndpoint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https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//bcdeaxokbj.execute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api.eu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west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1.amazonaws.com/dev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714950" y="1489825"/>
            <a:ext cx="11721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 definitions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714950" y="1994200"/>
            <a:ext cx="1128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 name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737000" y="2223475"/>
            <a:ext cx="859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17500" y="1602475"/>
            <a:ext cx="1467600" cy="53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5"/>
          <p:cNvCxnSpPr>
            <a:endCxn id="165" idx="3"/>
          </p:cNvCxnSpPr>
          <p:nvPr/>
        </p:nvCxnSpPr>
        <p:spPr>
          <a:xfrm flipH="1">
            <a:off x="2085100" y="1621675"/>
            <a:ext cx="3651900" cy="249600"/>
          </a:xfrm>
          <a:prstGeom prst="straightConnector1">
            <a:avLst/>
          </a:prstGeom>
          <a:noFill/>
          <a:ln cap="flat" cmpd="sng" w="9525">
            <a:solidFill>
              <a:srgbClr val="FA6E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/>
          <p:nvPr/>
        </p:nvSpPr>
        <p:spPr>
          <a:xfrm>
            <a:off x="1133325" y="2140075"/>
            <a:ext cx="11721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5"/>
          <p:cNvCxnSpPr>
            <a:stCxn id="160" idx="1"/>
            <a:endCxn id="167" idx="0"/>
          </p:cNvCxnSpPr>
          <p:nvPr/>
        </p:nvCxnSpPr>
        <p:spPr>
          <a:xfrm flipH="1">
            <a:off x="1719400" y="1871275"/>
            <a:ext cx="4017600" cy="268800"/>
          </a:xfrm>
          <a:prstGeom prst="straightConnector1">
            <a:avLst/>
          </a:prstGeom>
          <a:noFill/>
          <a:ln cap="flat" cmpd="sng" w="9525">
            <a:solidFill>
              <a:srgbClr val="FA6E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/>
          <p:nvPr/>
        </p:nvSpPr>
        <p:spPr>
          <a:xfrm>
            <a:off x="2305425" y="2140075"/>
            <a:ext cx="5424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847825" y="2140075"/>
            <a:ext cx="5424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3" idx="1"/>
            <a:endCxn id="169" idx="0"/>
          </p:cNvCxnSpPr>
          <p:nvPr/>
        </p:nvCxnSpPr>
        <p:spPr>
          <a:xfrm flipH="1">
            <a:off x="2576650" y="2100550"/>
            <a:ext cx="3138300" cy="39600"/>
          </a:xfrm>
          <a:prstGeom prst="straightConnector1">
            <a:avLst/>
          </a:prstGeom>
          <a:noFill/>
          <a:ln cap="flat" cmpd="sng" w="9525">
            <a:solidFill>
              <a:srgbClr val="FA6E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64" idx="1"/>
            <a:endCxn id="170" idx="3"/>
          </p:cNvCxnSpPr>
          <p:nvPr/>
        </p:nvCxnSpPr>
        <p:spPr>
          <a:xfrm rot="10800000">
            <a:off x="3390100" y="2223625"/>
            <a:ext cx="2346900" cy="106200"/>
          </a:xfrm>
          <a:prstGeom prst="straightConnector1">
            <a:avLst/>
          </a:prstGeom>
          <a:noFill/>
          <a:ln cap="flat" cmpd="sng" w="9525">
            <a:solidFill>
              <a:srgbClr val="FA6E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/>
          <p:nvPr/>
        </p:nvSpPr>
        <p:spPr>
          <a:xfrm>
            <a:off x="1002400" y="2307175"/>
            <a:ext cx="1172100" cy="1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737000" y="2452750"/>
            <a:ext cx="1927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 variable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5" name="Google Shape;175;p25"/>
          <p:cNvCxnSpPr>
            <a:endCxn id="173" idx="3"/>
          </p:cNvCxnSpPr>
          <p:nvPr/>
        </p:nvCxnSpPr>
        <p:spPr>
          <a:xfrm rot="10800000">
            <a:off x="2174500" y="2390725"/>
            <a:ext cx="3562500" cy="168300"/>
          </a:xfrm>
          <a:prstGeom prst="straightConnector1">
            <a:avLst/>
          </a:prstGeom>
          <a:noFill/>
          <a:ln cap="flat" cmpd="sng" w="9525">
            <a:solidFill>
              <a:srgbClr val="FA6E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Deploy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294750" cy="3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Migrations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Add new relation between ‘Users’ - field following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Add new relation between ‘Users’ - field followers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50" y="1932450"/>
            <a:ext cx="3282400" cy="10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550" y="3428150"/>
            <a:ext cx="5925225" cy="7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602975" y="1932450"/>
            <a:ext cx="1882800" cy="1176900"/>
          </a:xfrm>
          <a:prstGeom prst="rect">
            <a:avLst/>
          </a:prstGeom>
          <a:solidFill>
            <a:srgbClr val="F5F2F0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140399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type User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hr" sz="7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User!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02975" y="3428150"/>
            <a:ext cx="1882800" cy="1334400"/>
          </a:xfrm>
          <a:prstGeom prst="rect">
            <a:avLst/>
          </a:prstGeom>
          <a:solidFill>
            <a:srgbClr val="F5F2F0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140399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type User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 </a:t>
            </a:r>
            <a:r>
              <a:rPr lang="hr" sz="70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@unique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String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following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User!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hr" sz="700">
                <a:solidFill>
                  <a:srgbClr val="FA6E32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followers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User!</a:t>
            </a: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hr" sz="700">
                <a:solidFill>
                  <a:srgbClr val="9A6E3A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br>
              <a:rPr lang="hr" sz="70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r" sz="700">
                <a:solidFill>
                  <a:srgbClr val="999999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Prisma client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generate fields: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generator -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output - Prisma client store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generates: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typescript-client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javascript-client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flow-client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go-client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graphql-schema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Questions before example?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25" y="1489825"/>
            <a:ext cx="30789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Example: building server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034438"/>
            <a:ext cx="20955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Questions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25" y="1489825"/>
            <a:ext cx="30789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What is Prisma?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</a:t>
            </a:r>
            <a:r>
              <a:rPr lang="hr"/>
              <a:t>ata layer that replaces traditional ORMs/ODMs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Consists of: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Prisma 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Query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Prisma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Realtime event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Use cases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Working with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Building GraphQL servers (Apollo ecosystem, GraphQL subscritions, Relay pagination, end-to-end type safety, dataloader)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Building REST APIs (replaces ORM/ODM, database events)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CLIs, Scripts, Serverless Functions &amp; a lot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Why Prisma?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Type safe database access (Prisma client)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Automatic database migrations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A realtime layer for your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End-to-end type 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Data import, export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Soon (access to multiple databases at once, manual migrations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782651"/>
            <a:ext cx="5004575" cy="9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250" y="124752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Supported db-s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Supported:</a:t>
            </a:r>
            <a:br>
              <a:rPr lang="h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Coming soon</a:t>
            </a:r>
            <a:r>
              <a:rPr lang="h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91925"/>
            <a:ext cx="1610425" cy="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093" y="1874818"/>
            <a:ext cx="860450" cy="10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927" y="2091927"/>
            <a:ext cx="3188078" cy="84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4000" y="1874825"/>
            <a:ext cx="1409028" cy="10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3809746"/>
            <a:ext cx="2895468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4693" y="3809750"/>
            <a:ext cx="1221094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7100" y="3536275"/>
            <a:ext cx="994575" cy="9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3000" y="3536275"/>
            <a:ext cx="1883062" cy="9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Supported languages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Prisma client for various languages: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Go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How Prisma works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51625"/>
            <a:ext cx="8368200" cy="29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How Prisma works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4"/>
            <a:ext cx="8368199" cy="282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Setting up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Install Prisma </a:t>
            </a:r>
            <a:r>
              <a:rPr lang="hr" sz="105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npm</a:t>
            </a:r>
            <a:r>
              <a:rPr lang="hr" sz="105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r" sz="105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install</a:t>
            </a:r>
            <a:r>
              <a:rPr lang="hr" sz="1050">
                <a:solidFill>
                  <a:srgbClr val="6E758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 -g prisma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/>
              <a:t>Install Docker and Docker compose (to run Prisma locally)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r" sz="1050">
                <a:solidFill>
                  <a:srgbClr val="F29718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prisma 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38" y="2951313"/>
            <a:ext cx="23145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50" y="2951322"/>
            <a:ext cx="56451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