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Sarz</a:t>
            </a:r>
            <a:r>
              <a:rPr lang="en-US" dirty="0" smtClean="0"/>
              <a:t>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8" y="4385732"/>
            <a:ext cx="8229601" cy="262771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                                                                                         A text Adventure game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Sarah Black  ·  Riley Clarkson  ·  Zac Gallagher  ·  </a:t>
            </a:r>
            <a:r>
              <a:rPr lang="en-US" dirty="0" err="1" smtClean="0"/>
              <a:t>ani</a:t>
            </a:r>
            <a:r>
              <a:rPr lang="en-US" dirty="0" smtClean="0"/>
              <a:t> </a:t>
            </a:r>
            <a:r>
              <a:rPr lang="en-US" dirty="0" err="1" smtClean="0"/>
              <a:t>krishnan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666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game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Every adventure is unique</a:t>
            </a:r>
          </a:p>
          <a:p>
            <a:r>
              <a:rPr lang="en-US" dirty="0" smtClean="0"/>
              <a:t>Pick up items for survival </a:t>
            </a:r>
          </a:p>
          <a:p>
            <a:r>
              <a:rPr lang="en-US" dirty="0" smtClean="0"/>
              <a:t>Battle enemies </a:t>
            </a:r>
          </a:p>
          <a:p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463" y="2141538"/>
            <a:ext cx="3649662" cy="3649662"/>
          </a:xfrm>
        </p:spPr>
      </p:pic>
    </p:spTree>
    <p:extLst>
      <p:ext uri="{BB962C8B-B14F-4D97-AF65-F5344CB8AC3E}">
        <p14:creationId xmlns:p14="http://schemas.microsoft.com/office/powerpoint/2010/main" val="2013526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code: </a:t>
            </a:r>
            <a:r>
              <a:rPr lang="en-US" sz="2800" dirty="0" smtClean="0"/>
              <a:t>Start Screen, Premise, and map generation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3">
            <a:normAutofit fontScale="92500"/>
          </a:bodyPr>
          <a:lstStyle/>
          <a:p>
            <a:r>
              <a:rPr lang="en-US" dirty="0" smtClean="0"/>
              <a:t>Start Screen</a:t>
            </a:r>
          </a:p>
          <a:p>
            <a:pPr lvl="1"/>
            <a:r>
              <a:rPr lang="en-US" dirty="0" err="1" smtClean="0"/>
              <a:t>Gui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Extends </a:t>
            </a:r>
            <a:r>
              <a:rPr lang="en-US" dirty="0" err="1" smtClean="0"/>
              <a:t>Jframe</a:t>
            </a:r>
            <a:endParaRPr lang="en-US" dirty="0" smtClean="0"/>
          </a:p>
          <a:p>
            <a:pPr lvl="3"/>
            <a:r>
              <a:rPr lang="en-US" dirty="0" smtClean="0"/>
              <a:t>Uses a super call</a:t>
            </a:r>
          </a:p>
          <a:p>
            <a:pPr lvl="1"/>
            <a:r>
              <a:rPr lang="en-US" dirty="0" smtClean="0"/>
              <a:t>Uses animation</a:t>
            </a:r>
          </a:p>
          <a:p>
            <a:pPr lvl="1"/>
            <a:r>
              <a:rPr lang="en-US" dirty="0" smtClean="0"/>
              <a:t>“Play” Button</a:t>
            </a:r>
          </a:p>
          <a:p>
            <a:pPr lvl="2"/>
            <a:r>
              <a:rPr lang="en-US" dirty="0" smtClean="0"/>
              <a:t>Uses interface</a:t>
            </a:r>
          </a:p>
          <a:p>
            <a:pPr lvl="2"/>
            <a:r>
              <a:rPr lang="en-US" dirty="0" smtClean="0"/>
              <a:t>Game moves on to premise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Premise</a:t>
            </a:r>
          </a:p>
          <a:p>
            <a:pPr lvl="1"/>
            <a:r>
              <a:rPr lang="en-US" dirty="0" smtClean="0"/>
              <a:t>Prints out premise </a:t>
            </a:r>
          </a:p>
          <a:p>
            <a:pPr lvl="2"/>
            <a:r>
              <a:rPr lang="en-US" dirty="0" smtClean="0"/>
              <a:t>Input stream from text file</a:t>
            </a:r>
          </a:p>
          <a:p>
            <a:pPr lvl="1"/>
            <a:r>
              <a:rPr lang="en-US" dirty="0" smtClean="0"/>
              <a:t>Creates new user</a:t>
            </a:r>
          </a:p>
          <a:p>
            <a:pPr lvl="1"/>
            <a:r>
              <a:rPr lang="en-US" dirty="0" smtClean="0"/>
              <a:t>Asks for user input</a:t>
            </a:r>
          </a:p>
          <a:p>
            <a:pPr lvl="2"/>
            <a:r>
              <a:rPr lang="en-US" dirty="0" smtClean="0"/>
              <a:t>Name</a:t>
            </a:r>
          </a:p>
          <a:p>
            <a:pPr lvl="2"/>
            <a:r>
              <a:rPr lang="en-US" dirty="0" smtClean="0"/>
              <a:t>Starting Item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Map Generation</a:t>
            </a:r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smtClean="0"/>
              <a:t>User navigates around </a:t>
            </a:r>
            <a:r>
              <a:rPr lang="en-US" dirty="0" smtClean="0"/>
              <a:t>map</a:t>
            </a:r>
          </a:p>
          <a:p>
            <a:pPr lvl="1"/>
            <a:r>
              <a:rPr lang="en-US" dirty="0" smtClean="0"/>
              <a:t>Switch cases for user navigation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247"/>
          <a:stretch/>
        </p:blipFill>
        <p:spPr>
          <a:xfrm>
            <a:off x="1237526" y="4939453"/>
            <a:ext cx="2885080" cy="14704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319" y="4617720"/>
            <a:ext cx="3109284" cy="2010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8084" b="2845"/>
          <a:stretch/>
        </p:blipFill>
        <p:spPr>
          <a:xfrm>
            <a:off x="8185316" y="4087368"/>
            <a:ext cx="3036178" cy="2185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5324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Code: </a:t>
            </a:r>
            <a:r>
              <a:rPr lang="en-US" sz="2800" dirty="0" smtClean="0"/>
              <a:t>Enemies and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33" y="1337733"/>
            <a:ext cx="4995334" cy="3649134"/>
          </a:xfrm>
        </p:spPr>
        <p:txBody>
          <a:bodyPr/>
          <a:lstStyle/>
          <a:p>
            <a:r>
              <a:rPr lang="en-US" dirty="0" smtClean="0"/>
              <a:t>Enemies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rrays </a:t>
            </a:r>
          </a:p>
          <a:p>
            <a:pPr lvl="1"/>
            <a:r>
              <a:rPr lang="en-US" dirty="0" smtClean="0"/>
              <a:t>Has hit points, health points, location, and name attributes </a:t>
            </a:r>
          </a:p>
          <a:p>
            <a:pPr lvl="2"/>
            <a:r>
              <a:rPr lang="en-US" dirty="0" smtClean="0"/>
              <a:t>Getters/Setters</a:t>
            </a:r>
          </a:p>
          <a:p>
            <a:pPr lvl="1"/>
            <a:r>
              <a:rPr lang="en-US" dirty="0" smtClean="0"/>
              <a:t>User battles against them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8" y="2065867"/>
            <a:ext cx="4995332" cy="3649133"/>
          </a:xfrm>
        </p:spPr>
        <p:txBody>
          <a:bodyPr/>
          <a:lstStyle/>
          <a:p>
            <a:r>
              <a:rPr lang="en-US" dirty="0" smtClean="0"/>
              <a:t>Items</a:t>
            </a:r>
          </a:p>
          <a:p>
            <a:pPr lvl="1"/>
            <a:r>
              <a:rPr lang="en-US" dirty="0" smtClean="0"/>
              <a:t>Arrays</a:t>
            </a:r>
          </a:p>
          <a:p>
            <a:pPr lvl="1"/>
            <a:r>
              <a:rPr lang="en-US" dirty="0" err="1" smtClean="0"/>
              <a:t>Enums</a:t>
            </a:r>
            <a:r>
              <a:rPr lang="en-US" dirty="0" smtClean="0"/>
              <a:t>: Plants, Biomes, Useless Items</a:t>
            </a:r>
          </a:p>
          <a:p>
            <a:pPr lvl="1"/>
            <a:r>
              <a:rPr lang="en-US" dirty="0" smtClean="0"/>
              <a:t>Generated randomly </a:t>
            </a:r>
          </a:p>
          <a:p>
            <a:pPr lvl="1"/>
            <a:r>
              <a:rPr lang="en-US" dirty="0" smtClean="0"/>
              <a:t>User needs at least 2 waters and two plants to win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6" y="4792834"/>
            <a:ext cx="4898469" cy="15136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869" y="4792834"/>
            <a:ext cx="5757459" cy="15136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4469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Demo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7" y="2065867"/>
            <a:ext cx="3759616" cy="36496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8"/>
          <a:stretch/>
        </p:blipFill>
        <p:spPr>
          <a:xfrm>
            <a:off x="6284675" y="2065867"/>
            <a:ext cx="3837733" cy="36496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7516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92</TotalTime>
  <Words>146</Words>
  <Application>Microsoft Office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Sarz++</vt:lpstr>
      <vt:lpstr>The game</vt:lpstr>
      <vt:lpstr>The code: Start Screen, Premise, and map generation</vt:lpstr>
      <vt:lpstr>The Code: Enemies and Items</vt:lpstr>
      <vt:lpstr>The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Sarz++</dc:title>
  <dc:creator>Zac Gallagher</dc:creator>
  <cp:lastModifiedBy>Zac Gallagher</cp:lastModifiedBy>
  <cp:revision>10</cp:revision>
  <dcterms:created xsi:type="dcterms:W3CDTF">2016-05-01T01:20:50Z</dcterms:created>
  <dcterms:modified xsi:type="dcterms:W3CDTF">2016-05-02T23:42:34Z</dcterms:modified>
</cp:coreProperties>
</file>