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AE7C-D1C4-49C8-A106-CA57DCDE4AA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6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AE7C-D1C4-49C8-A106-CA57DCDE4AA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4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AE7C-D1C4-49C8-A106-CA57DCDE4AA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6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AE7C-D1C4-49C8-A106-CA57DCDE4AA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6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AE7C-D1C4-49C8-A106-CA57DCDE4AA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44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AE7C-D1C4-49C8-A106-CA57DCDE4AA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44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AE7C-D1C4-49C8-A106-CA57DCDE4AA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3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AE7C-D1C4-49C8-A106-CA57DCDE4AA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52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AE7C-D1C4-49C8-A106-CA57DCDE4AA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2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AE7C-D1C4-49C8-A106-CA57DCDE4AA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AE7C-D1C4-49C8-A106-CA57DCDE4AA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4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FAE7C-D1C4-49C8-A106-CA57DCDE4AAF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0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游戏服务器框架说明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		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朱世伟</a:t>
            </a:r>
          </a:p>
        </p:txBody>
      </p:sp>
    </p:spTree>
    <p:extLst>
      <p:ext uri="{BB962C8B-B14F-4D97-AF65-F5344CB8AC3E}">
        <p14:creationId xmlns:p14="http://schemas.microsoft.com/office/powerpoint/2010/main" val="169260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42894" cy="4716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732" y="1061131"/>
            <a:ext cx="8053251" cy="529661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-Core 	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架构内核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GameCore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管理游戏，玩家，包含创建桌子，玩家登入登出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AllGameList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所有游戏总表，每个游戏包含多个桌子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-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AllTableList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单个游戏包含所有桌子列表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	   </a:t>
            </a:r>
          </a:p>
          <a:p>
            <a:pPr marL="457200" lvl="1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-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AllPlayerList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所有玩家总表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tableBase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所有桌子的基类，包含玩家坐下，离开，消息同步，椅子的管理， 注意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桌子的主循环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runTable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都是一个桌子一个单独的协程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里面包含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两种连接，分别都有服务器和客户端连接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类，还有数据包格式定义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Utils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包含加密解密，获取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，日志，数据库，随机数，时间，压缩等工具类，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数据库有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sqlserver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Zserver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服务处理核心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myServer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每一个客户端连接是一个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myServer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对象，处理分包和粘包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serverFunc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业务逻辑使用的封装函数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startServer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启动服务器函数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-CSV	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数据表及数据表处理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-Games	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业务逻辑，后面详述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GlobalVar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-Logs	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日志存放目录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ProtocolBuffer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文件存放处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Main.go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程序入口点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-Setting.ini	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66" y="469905"/>
            <a:ext cx="3172268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42894" cy="4716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54" y="1052422"/>
            <a:ext cx="7051766" cy="5296619"/>
          </a:xfrm>
        </p:spPr>
        <p:txBody>
          <a:bodyPr>
            <a:norm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-Games	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业务逻辑，后面详述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-BY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捕鱼游戏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-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BYModel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定义数据模型，这里定义子弹和鱼的数据类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-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BYTable.go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捕鱼桌子，进行子弹、鱼、玩家之间的逻辑处理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-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BYTable_clientMsg.go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跟客户端进行同步的消息处理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-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BYTable_FishDistribute.go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鱼池的管理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-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Client_Logic.go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跟单个客户端进行交互的业务逻辑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-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NetWorkReceive.go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接收网络消息的分发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CommonLogic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定期处理公共数据和业务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CommonLogin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通用登录处理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数据库相关连接，语句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-Logic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功能逻辑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-Model	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gameManager.go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游戏类型的定义，添加游戏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gameServerStart.go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启动游戏服务器入口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NetWorkClientEnterScene.go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进入游戏场景网络接口处理函数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NetWorkFunc.go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注册和定义网络消息回调，连接成功回调，网络中断回调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598" y="0"/>
            <a:ext cx="2485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7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40" y="-9309"/>
            <a:ext cx="10098023" cy="6867309"/>
          </a:xfr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81584" y="966914"/>
            <a:ext cx="1264920" cy="5141277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总体架构设计</a:t>
            </a:r>
          </a:p>
        </p:txBody>
      </p:sp>
    </p:spTree>
    <p:extLst>
      <p:ext uri="{BB962C8B-B14F-4D97-AF65-F5344CB8AC3E}">
        <p14:creationId xmlns:p14="http://schemas.microsoft.com/office/powerpoint/2010/main" val="290222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81584" y="966914"/>
            <a:ext cx="1264920" cy="5141277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网络拓扑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712" y="289433"/>
            <a:ext cx="8266160" cy="6133508"/>
          </a:xfrm>
        </p:spPr>
      </p:pic>
    </p:spTree>
    <p:extLst>
      <p:ext uri="{BB962C8B-B14F-4D97-AF65-F5344CB8AC3E}">
        <p14:creationId xmlns:p14="http://schemas.microsoft.com/office/powerpoint/2010/main" val="154393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42894" cy="47163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54" y="1052422"/>
            <a:ext cx="11467012" cy="5296619"/>
          </a:xfrm>
        </p:spPr>
        <p:txBody>
          <a:bodyPr>
            <a:norm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协程的使用：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每个网络连接，接收是一个协程，一直循环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的；发送是一个协程，一直监听。直到网络连接关闭，结束该连接的所有协程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每一个桌子是一个协程，一直循环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的，直到桌子销毁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每一个定时器是一个协程，到时间自动触发的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高并发数据安全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对于全局变量，多线程读写访问的话， 要加读写锁， 读加读锁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Rlock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写加写锁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</a:p>
          <a:p>
            <a:pPr lvl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对于多个协程，或者多个进程可能都会修改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数据的时候， 要注意数据安全，可以使用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游戏服务器可以设计成微服务，也可以设计成平行架构，平行架构的话，部署非常方便， 一个进程可以运行多个游戏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数据库方面，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是为了兼容老捕鱼，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是统计和日志相关，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才是玩家热数据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所有游戏桌子都要继承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baseTable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，每个游戏里面的文件结构应该是一致的，文件名字都可以一样，调用的时候通过包名进行调用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06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740</Words>
  <Application>Microsoft Office PowerPoint</Application>
  <PresentationFormat>宽屏</PresentationFormat>
  <Paragraphs>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微软雅黑</vt:lpstr>
      <vt:lpstr>Arial</vt:lpstr>
      <vt:lpstr>Calibri</vt:lpstr>
      <vt:lpstr>Calibri Light</vt:lpstr>
      <vt:lpstr>Office 主题</vt:lpstr>
      <vt:lpstr>游戏服务器框架说明</vt:lpstr>
      <vt:lpstr>总目录结构</vt:lpstr>
      <vt:lpstr>业务逻辑目录结构</vt:lpstr>
      <vt:lpstr>PowerPoint 演示文稿</vt:lpstr>
      <vt:lpstr>PowerPoint 演示文稿</vt:lpstr>
      <vt:lpstr>注意事项：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Go游戏服务器框架说明</dc:title>
  <dc:creator>soonyo</dc:creator>
  <cp:lastModifiedBy>朱世伟</cp:lastModifiedBy>
  <cp:revision>20</cp:revision>
  <dcterms:created xsi:type="dcterms:W3CDTF">2019-12-19T02:13:40Z</dcterms:created>
  <dcterms:modified xsi:type="dcterms:W3CDTF">2020-11-24T05:46:22Z</dcterms:modified>
</cp:coreProperties>
</file>