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84" y="-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7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0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5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2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7E7A-72E4-42B9-B70D-18568D2C97E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86CE-F820-434B-8FE5-AE6C63D6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93775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Sudoku327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6781800" cy="1752600"/>
          </a:xfrm>
          <a:solidFill>
            <a:schemeClr val="bg1">
              <a:lumMod val="50000"/>
            </a:schemeClr>
          </a:solidFill>
        </p:spPr>
        <p:txBody>
          <a:bodyPr>
            <a:normAutofit fontScale="40000" lnSpcReduction="20000"/>
          </a:bodyPr>
          <a:lstStyle/>
          <a:p>
            <a:r>
              <a:rPr lang="en-US" sz="51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 Android </a:t>
            </a:r>
            <a:r>
              <a:rPr lang="en-US" sz="51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App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Charles Lowell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Jeffrey Kennedy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Julie Frish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Mark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Laubender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Zach Ganger</a:t>
            </a:r>
          </a:p>
        </p:txBody>
      </p:sp>
    </p:spTree>
    <p:extLst>
      <p:ext uri="{BB962C8B-B14F-4D97-AF65-F5344CB8AC3E}">
        <p14:creationId xmlns:p14="http://schemas.microsoft.com/office/powerpoint/2010/main" val="26234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Error Checking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384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the user tries to input an invalid number into a square, he or she will be prompted with an error message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25575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Solved!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743199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 the puzzle is finished and is correct, the user will be prompted with a congratulatory message!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25009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Enjoy!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We Hope you liked our App!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 Menu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Consists of 3 buttons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Exit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Game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35935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600199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recap of the rules of Sudoku, taken from Wikipedia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28173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Difficulty Setting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Pushing the “New Game” button on the main menu will bring up a Difficulty alert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ialog, where the user can choose his or her desired difficulty level, or choose a puzzle with a random difficulty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22574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PuzzleView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33599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main puzzle view consists of a square board on top of a Solve button.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19850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Keypad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Clicking on any one of the eighty-one small squares will bring up a keypad, where the user can either enter the desired number, or choose a hint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hint will provide the solution to that square only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10502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514599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Clicking the solve button under the puzzle board will automatically fill in the remaining squares in the puzzle. 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36834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 Solution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38399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the user has made a mistake in the puzzle and tries to solve, he or she will be prompted with an error message.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2795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Error checking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276599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the user has made a mistake filling in the puzzle and there are no valid moves left for a given square, he or she will be prompted with an error message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25716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273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Sudoku327</vt:lpstr>
      <vt:lpstr>Main Menu</vt:lpstr>
      <vt:lpstr>About</vt:lpstr>
      <vt:lpstr>Difficulty Setting</vt:lpstr>
      <vt:lpstr>PuzzleView</vt:lpstr>
      <vt:lpstr>Keypad</vt:lpstr>
      <vt:lpstr>Solve</vt:lpstr>
      <vt:lpstr>No Solution</vt:lpstr>
      <vt:lpstr>Error checking</vt:lpstr>
      <vt:lpstr>Error Checking</vt:lpstr>
      <vt:lpstr>Solved!</vt:lpstr>
      <vt:lpstr>Enjoy!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Sudoku327</dc:title>
  <dc:creator>Mark Laubender</dc:creator>
  <cp:lastModifiedBy>Frish, Julie, I</cp:lastModifiedBy>
  <cp:revision>4</cp:revision>
  <dcterms:created xsi:type="dcterms:W3CDTF">2013-12-09T02:28:44Z</dcterms:created>
  <dcterms:modified xsi:type="dcterms:W3CDTF">2013-12-09T23:22:25Z</dcterms:modified>
</cp:coreProperties>
</file>