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CAC3"/>
    <a:srgbClr val="F7D3CD"/>
    <a:srgbClr val="F0DCD0"/>
    <a:srgbClr val="BD9379"/>
    <a:srgbClr val="C6C6C6"/>
    <a:srgbClr val="959292"/>
    <a:srgbClr val="9D9B9B"/>
    <a:srgbClr val="003300"/>
    <a:srgbClr val="F5C5BD"/>
    <a:srgbClr val="BC89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2" autoAdjust="0"/>
    <p:restoredTop sz="94660"/>
  </p:normalViewPr>
  <p:slideViewPr>
    <p:cSldViewPr snapToGrid="0" showGuides="1">
      <p:cViewPr varScale="1">
        <p:scale>
          <a:sx n="66" d="100"/>
          <a:sy n="66" d="100"/>
        </p:scale>
        <p:origin x="72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212E1E-14EE-4EBF-BD7C-3D8BA603E3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FE46384-C53B-4B9C-8A48-742538A99C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A4D326-2C8C-4ABB-9A3C-31562CB61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81C63-43FD-48F0-B8B2-5DF8575C5146}" type="datetimeFigureOut">
              <a:rPr lang="ko-KR" altLang="en-US" smtClean="0"/>
              <a:t>2020-06-25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847EB6-FEA7-47FB-8660-B92923A8C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092B48-4B8A-4314-B939-ABF6E5912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ADC69-D6EE-4C78-94AC-4D0280E814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5834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9527A4-AEB3-4B9E-8F2E-44ABD35D9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BB4F64A-D8BF-4C1B-9C1E-8E16DA5230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F0F8C8-5847-4221-9F0A-1255DC79C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81C63-43FD-48F0-B8B2-5DF8575C5146}" type="datetimeFigureOut">
              <a:rPr lang="ko-KR" altLang="en-US" smtClean="0"/>
              <a:t>2020-06-25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E800DB-92E5-40E4-9296-AE565D62D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F03E62-B636-48B3-B024-4E3167C6A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ADC69-D6EE-4C78-94AC-4D0280E814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38C161E-0C69-4C81-B8C4-DB52957355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C46DC15-218E-4B29-A17A-17B8E4DCDC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7421CA6-6322-408D-BB70-9E5B49422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81C63-43FD-48F0-B8B2-5DF8575C5146}" type="datetimeFigureOut">
              <a:rPr lang="ko-KR" altLang="en-US" smtClean="0"/>
              <a:t>2020-06-25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F84B15-CB4B-48E6-8FE9-F19A5A8B5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993045-B3B9-46F0-A76A-8EAF95AFF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ADC69-D6EE-4C78-94AC-4D0280E814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7909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331631-3D69-44C7-B538-A28AF846B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208315-8D19-4EB7-AA21-616F2F683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30569E-6848-4B7F-892F-537B4EE5F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81C63-43FD-48F0-B8B2-5DF8575C5146}" type="datetimeFigureOut">
              <a:rPr lang="ko-KR" altLang="en-US" smtClean="0"/>
              <a:t>2020-06-25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8E9A49-A71D-46DD-B8CF-5FB178429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B96410-77B5-4591-B8D3-004AE13EC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ADC69-D6EE-4C78-94AC-4D0280E814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7062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7653EF-4199-493E-B229-A411B03E2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2A5D44C-EE6E-45E8-85FF-0FE5995863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25A147-A61B-4BA8-8F01-78C352270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81C63-43FD-48F0-B8B2-5DF8575C5146}" type="datetimeFigureOut">
              <a:rPr lang="ko-KR" altLang="en-US" smtClean="0"/>
              <a:t>2020-06-25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5BEEED-B6BA-4EA6-84FB-8E692CE91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49AE71-0FEC-4241-AEAF-7836A8E8B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ADC69-D6EE-4C78-94AC-4D0280E814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6852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E28126-BC3C-4DCE-BEBD-A412206DD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EC86918-61C7-42A5-A63F-E1D9626048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6F91CF0-7B77-42B9-BE17-407B43D5C5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94A2DEB-02C1-4C91-A618-3D8FE6896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81C63-43FD-48F0-B8B2-5DF8575C5146}" type="datetimeFigureOut">
              <a:rPr lang="ko-KR" altLang="en-US" smtClean="0"/>
              <a:t>2020-06-25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A4E1751-6D29-499C-8DAE-7CC1798C5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081A45-E88A-4FC6-84C1-30FD9F44B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ADC69-D6EE-4C78-94AC-4D0280E814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4944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BA0A26-1DDB-427F-9F6A-15F61EF30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F3F2CB0-2284-4122-9950-66C7514303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5EAB81F-AE45-4FD6-B73A-C306166F88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1F70A1A-779C-4361-9401-ACD7253BFC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A300C6E-97C8-467C-B359-BD38251711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6D562FD-422D-465A-84D5-853695B79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81C63-43FD-48F0-B8B2-5DF8575C5146}" type="datetimeFigureOut">
              <a:rPr lang="ko-KR" altLang="en-US" smtClean="0"/>
              <a:t>2020-06-25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E290783-8F85-44DF-BBF2-03F84F5EB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8654595-368E-47BF-B165-7BFF74067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ADC69-D6EE-4C78-94AC-4D0280E814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5926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5810CD-ACD2-48AD-8C1F-35380C25F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EBD30A7-FFD4-47A8-B5F9-F002146F7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81C63-43FD-48F0-B8B2-5DF8575C5146}" type="datetimeFigureOut">
              <a:rPr lang="ko-KR" altLang="en-US" smtClean="0"/>
              <a:t>2020-06-25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BAE077F-47F1-4C90-9900-E57179BFF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8ED505E-A9C4-47C2-BDAF-B402F428D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ADC69-D6EE-4C78-94AC-4D0280E814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93978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3D2D1BC-1533-4299-831B-2F59D6FB2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81C63-43FD-48F0-B8B2-5DF8575C5146}" type="datetimeFigureOut">
              <a:rPr lang="ko-KR" altLang="en-US" smtClean="0"/>
              <a:t>2020-06-25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3E5EC2D-5538-4544-A94F-3F79197BF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8070C14-F9B1-4527-92DA-98C0EAF18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ADC69-D6EE-4C78-94AC-4D0280E814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662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2DD307-ED73-45C2-80B7-0FAEF1472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171B1E-E7E2-4D65-9101-69DFDDE4DE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57E6C04-5479-482F-81FD-350321BAC5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AAFD5BA-7BBD-4FCA-9CDC-8F91A01E4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81C63-43FD-48F0-B8B2-5DF8575C5146}" type="datetimeFigureOut">
              <a:rPr lang="ko-KR" altLang="en-US" smtClean="0"/>
              <a:t>2020-06-25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C0A73B8-84C9-4C44-A481-BC1485493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8162506-425D-4168-9005-06D7F3D09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ADC69-D6EE-4C78-94AC-4D0280E814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1949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AA03C2-AFCB-46C8-94B2-9B6EFFD27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A441CB7-D32C-462B-BB13-4ED8704C87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B5EC5E9-B842-4F18-B19D-AD9E3E0404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F2BDD70-C226-47B6-97DA-7CA81F572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81C63-43FD-48F0-B8B2-5DF8575C5146}" type="datetimeFigureOut">
              <a:rPr lang="ko-KR" altLang="en-US" smtClean="0"/>
              <a:t>2020-06-25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3944640-7A1B-444B-A929-19B566701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C3CFE1E-0752-4889-BE8C-40B397926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1ADC69-D6EE-4C78-94AC-4D0280E814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7444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47D16D1-A984-4343-9F6A-6C599EBA9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590A55-762C-4B31-9ACA-0CCCAB2DC2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F88FB7-A6CC-42C3-9B8B-5D4E108286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581C63-43FD-48F0-B8B2-5DF8575C5146}" type="datetimeFigureOut">
              <a:rPr lang="ko-KR" altLang="en-US" smtClean="0"/>
              <a:t>2020-06-25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7CF816-3102-4491-AEC8-5052D232E5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BF3EF8-9656-4A98-8E0D-60C39A77EC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1ADC69-D6EE-4C78-94AC-4D0280E814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4378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>
            <a:extLst>
              <a:ext uri="{FF2B5EF4-FFF2-40B4-BE49-F238E27FC236}">
                <a16:creationId xmlns:a16="http://schemas.microsoft.com/office/drawing/2014/main" id="{F8E11069-8986-497F-822F-1AC363D0E7D7}"/>
              </a:ext>
            </a:extLst>
          </p:cNvPr>
          <p:cNvGrpSpPr/>
          <p:nvPr/>
        </p:nvGrpSpPr>
        <p:grpSpPr>
          <a:xfrm>
            <a:off x="1620982" y="177382"/>
            <a:ext cx="8577118" cy="7966783"/>
            <a:chOff x="1422400" y="464953"/>
            <a:chExt cx="12902332" cy="11984222"/>
          </a:xfrm>
          <a:effectLst>
            <a:outerShdw blurRad="127000" dist="38100" dir="2700000" sx="101000" sy="101000" algn="tl" rotWithShape="0">
              <a:prstClr val="black">
                <a:alpha val="40000"/>
              </a:prstClr>
            </a:outerShdw>
          </a:effectLst>
        </p:grpSpPr>
        <p:sp>
          <p:nvSpPr>
            <p:cNvPr id="6" name="자유형: 도형 5">
              <a:extLst>
                <a:ext uri="{FF2B5EF4-FFF2-40B4-BE49-F238E27FC236}">
                  <a16:creationId xmlns:a16="http://schemas.microsoft.com/office/drawing/2014/main" id="{27415967-934C-4209-A280-13E29F12974C}"/>
                </a:ext>
              </a:extLst>
            </p:cNvPr>
            <p:cNvSpPr/>
            <p:nvPr/>
          </p:nvSpPr>
          <p:spPr>
            <a:xfrm>
              <a:off x="2971800" y="889000"/>
              <a:ext cx="2565731" cy="5219700"/>
            </a:xfrm>
            <a:custGeom>
              <a:avLst/>
              <a:gdLst>
                <a:gd name="connsiteX0" fmla="*/ 774700 w 2552700"/>
                <a:gd name="connsiteY0" fmla="*/ 76200 h 5219700"/>
                <a:gd name="connsiteX1" fmla="*/ 76200 w 2552700"/>
                <a:gd name="connsiteY1" fmla="*/ 736600 h 5219700"/>
                <a:gd name="connsiteX2" fmla="*/ 63500 w 2552700"/>
                <a:gd name="connsiteY2" fmla="*/ 1066800 h 5219700"/>
                <a:gd name="connsiteX3" fmla="*/ 355600 w 2552700"/>
                <a:gd name="connsiteY3" fmla="*/ 2146300 h 5219700"/>
                <a:gd name="connsiteX4" fmla="*/ 279400 w 2552700"/>
                <a:gd name="connsiteY4" fmla="*/ 1905000 h 5219700"/>
                <a:gd name="connsiteX5" fmla="*/ 127000 w 2552700"/>
                <a:gd name="connsiteY5" fmla="*/ 1752600 h 5219700"/>
                <a:gd name="connsiteX6" fmla="*/ 88900 w 2552700"/>
                <a:gd name="connsiteY6" fmla="*/ 1752600 h 5219700"/>
                <a:gd name="connsiteX7" fmla="*/ 0 w 2552700"/>
                <a:gd name="connsiteY7" fmla="*/ 1790700 h 5219700"/>
                <a:gd name="connsiteX8" fmla="*/ 12700 w 2552700"/>
                <a:gd name="connsiteY8" fmla="*/ 1879600 h 5219700"/>
                <a:gd name="connsiteX9" fmla="*/ 25400 w 2552700"/>
                <a:gd name="connsiteY9" fmla="*/ 2247900 h 5219700"/>
                <a:gd name="connsiteX10" fmla="*/ 177800 w 2552700"/>
                <a:gd name="connsiteY10" fmla="*/ 2590800 h 5219700"/>
                <a:gd name="connsiteX11" fmla="*/ 203200 w 2552700"/>
                <a:gd name="connsiteY11" fmla="*/ 2654300 h 5219700"/>
                <a:gd name="connsiteX12" fmla="*/ 203200 w 2552700"/>
                <a:gd name="connsiteY12" fmla="*/ 3632200 h 5219700"/>
                <a:gd name="connsiteX13" fmla="*/ 2070100 w 2552700"/>
                <a:gd name="connsiteY13" fmla="*/ 5219700 h 5219700"/>
                <a:gd name="connsiteX14" fmla="*/ 2006600 w 2552700"/>
                <a:gd name="connsiteY14" fmla="*/ 3886200 h 5219700"/>
                <a:gd name="connsiteX15" fmla="*/ 2044700 w 2552700"/>
                <a:gd name="connsiteY15" fmla="*/ 3568700 h 5219700"/>
                <a:gd name="connsiteX16" fmla="*/ 2298700 w 2552700"/>
                <a:gd name="connsiteY16" fmla="*/ 3187700 h 5219700"/>
                <a:gd name="connsiteX17" fmla="*/ 2476500 w 2552700"/>
                <a:gd name="connsiteY17" fmla="*/ 2921000 h 5219700"/>
                <a:gd name="connsiteX18" fmla="*/ 2552700 w 2552700"/>
                <a:gd name="connsiteY18" fmla="*/ 2590800 h 5219700"/>
                <a:gd name="connsiteX19" fmla="*/ 2552700 w 2552700"/>
                <a:gd name="connsiteY19" fmla="*/ 2120900 h 5219700"/>
                <a:gd name="connsiteX20" fmla="*/ 2527300 w 2552700"/>
                <a:gd name="connsiteY20" fmla="*/ 2095500 h 5219700"/>
                <a:gd name="connsiteX21" fmla="*/ 2540000 w 2552700"/>
                <a:gd name="connsiteY21" fmla="*/ 1968500 h 5219700"/>
                <a:gd name="connsiteX22" fmla="*/ 2527300 w 2552700"/>
                <a:gd name="connsiteY22" fmla="*/ 1409700 h 5219700"/>
                <a:gd name="connsiteX23" fmla="*/ 2489200 w 2552700"/>
                <a:gd name="connsiteY23" fmla="*/ 1092200 h 5219700"/>
                <a:gd name="connsiteX24" fmla="*/ 2476500 w 2552700"/>
                <a:gd name="connsiteY24" fmla="*/ 647700 h 5219700"/>
                <a:gd name="connsiteX25" fmla="*/ 2019300 w 2552700"/>
                <a:gd name="connsiteY25" fmla="*/ 76200 h 5219700"/>
                <a:gd name="connsiteX26" fmla="*/ 1155700 w 2552700"/>
                <a:gd name="connsiteY26" fmla="*/ 0 h 5219700"/>
                <a:gd name="connsiteX27" fmla="*/ 774700 w 2552700"/>
                <a:gd name="connsiteY27" fmla="*/ 76200 h 5219700"/>
                <a:gd name="connsiteX0" fmla="*/ 774700 w 2552700"/>
                <a:gd name="connsiteY0" fmla="*/ 76200 h 5219700"/>
                <a:gd name="connsiteX1" fmla="*/ 76200 w 2552700"/>
                <a:gd name="connsiteY1" fmla="*/ 736600 h 5219700"/>
                <a:gd name="connsiteX2" fmla="*/ 63500 w 2552700"/>
                <a:gd name="connsiteY2" fmla="*/ 1066800 h 5219700"/>
                <a:gd name="connsiteX3" fmla="*/ 355600 w 2552700"/>
                <a:gd name="connsiteY3" fmla="*/ 2146300 h 5219700"/>
                <a:gd name="connsiteX4" fmla="*/ 279400 w 2552700"/>
                <a:gd name="connsiteY4" fmla="*/ 1905000 h 5219700"/>
                <a:gd name="connsiteX5" fmla="*/ 127000 w 2552700"/>
                <a:gd name="connsiteY5" fmla="*/ 1752600 h 5219700"/>
                <a:gd name="connsiteX6" fmla="*/ 88900 w 2552700"/>
                <a:gd name="connsiteY6" fmla="*/ 1752600 h 5219700"/>
                <a:gd name="connsiteX7" fmla="*/ 0 w 2552700"/>
                <a:gd name="connsiteY7" fmla="*/ 1790700 h 5219700"/>
                <a:gd name="connsiteX8" fmla="*/ 12700 w 2552700"/>
                <a:gd name="connsiteY8" fmla="*/ 1879600 h 5219700"/>
                <a:gd name="connsiteX9" fmla="*/ 25400 w 2552700"/>
                <a:gd name="connsiteY9" fmla="*/ 2247900 h 5219700"/>
                <a:gd name="connsiteX10" fmla="*/ 177800 w 2552700"/>
                <a:gd name="connsiteY10" fmla="*/ 2590800 h 5219700"/>
                <a:gd name="connsiteX11" fmla="*/ 203200 w 2552700"/>
                <a:gd name="connsiteY11" fmla="*/ 2654300 h 5219700"/>
                <a:gd name="connsiteX12" fmla="*/ 203200 w 2552700"/>
                <a:gd name="connsiteY12" fmla="*/ 3632200 h 5219700"/>
                <a:gd name="connsiteX13" fmla="*/ 2070100 w 2552700"/>
                <a:gd name="connsiteY13" fmla="*/ 5219700 h 5219700"/>
                <a:gd name="connsiteX14" fmla="*/ 2006600 w 2552700"/>
                <a:gd name="connsiteY14" fmla="*/ 3886200 h 5219700"/>
                <a:gd name="connsiteX15" fmla="*/ 2044700 w 2552700"/>
                <a:gd name="connsiteY15" fmla="*/ 3568700 h 5219700"/>
                <a:gd name="connsiteX16" fmla="*/ 2298700 w 2552700"/>
                <a:gd name="connsiteY16" fmla="*/ 3187700 h 5219700"/>
                <a:gd name="connsiteX17" fmla="*/ 2476500 w 2552700"/>
                <a:gd name="connsiteY17" fmla="*/ 2921000 h 5219700"/>
                <a:gd name="connsiteX18" fmla="*/ 2552700 w 2552700"/>
                <a:gd name="connsiteY18" fmla="*/ 2590800 h 5219700"/>
                <a:gd name="connsiteX19" fmla="*/ 2552700 w 2552700"/>
                <a:gd name="connsiteY19" fmla="*/ 2120900 h 5219700"/>
                <a:gd name="connsiteX20" fmla="*/ 2527300 w 2552700"/>
                <a:gd name="connsiteY20" fmla="*/ 2095500 h 5219700"/>
                <a:gd name="connsiteX21" fmla="*/ 2540000 w 2552700"/>
                <a:gd name="connsiteY21" fmla="*/ 1968500 h 5219700"/>
                <a:gd name="connsiteX22" fmla="*/ 2527300 w 2552700"/>
                <a:gd name="connsiteY22" fmla="*/ 1409700 h 5219700"/>
                <a:gd name="connsiteX23" fmla="*/ 2489200 w 2552700"/>
                <a:gd name="connsiteY23" fmla="*/ 1092200 h 5219700"/>
                <a:gd name="connsiteX24" fmla="*/ 2476500 w 2552700"/>
                <a:gd name="connsiteY24" fmla="*/ 647700 h 5219700"/>
                <a:gd name="connsiteX25" fmla="*/ 2019300 w 2552700"/>
                <a:gd name="connsiteY25" fmla="*/ 76200 h 5219700"/>
                <a:gd name="connsiteX26" fmla="*/ 1155700 w 2552700"/>
                <a:gd name="connsiteY26" fmla="*/ 0 h 5219700"/>
                <a:gd name="connsiteX27" fmla="*/ 774700 w 2552700"/>
                <a:gd name="connsiteY27" fmla="*/ 76200 h 5219700"/>
                <a:gd name="connsiteX0" fmla="*/ 774700 w 2552700"/>
                <a:gd name="connsiteY0" fmla="*/ 76200 h 5219700"/>
                <a:gd name="connsiteX1" fmla="*/ 76200 w 2552700"/>
                <a:gd name="connsiteY1" fmla="*/ 736600 h 5219700"/>
                <a:gd name="connsiteX2" fmla="*/ 63500 w 2552700"/>
                <a:gd name="connsiteY2" fmla="*/ 1066800 h 5219700"/>
                <a:gd name="connsiteX3" fmla="*/ 355600 w 2552700"/>
                <a:gd name="connsiteY3" fmla="*/ 2146300 h 5219700"/>
                <a:gd name="connsiteX4" fmla="*/ 279400 w 2552700"/>
                <a:gd name="connsiteY4" fmla="*/ 1905000 h 5219700"/>
                <a:gd name="connsiteX5" fmla="*/ 127000 w 2552700"/>
                <a:gd name="connsiteY5" fmla="*/ 1752600 h 5219700"/>
                <a:gd name="connsiteX6" fmla="*/ 88900 w 2552700"/>
                <a:gd name="connsiteY6" fmla="*/ 1752600 h 5219700"/>
                <a:gd name="connsiteX7" fmla="*/ 0 w 2552700"/>
                <a:gd name="connsiteY7" fmla="*/ 1790700 h 5219700"/>
                <a:gd name="connsiteX8" fmla="*/ 12700 w 2552700"/>
                <a:gd name="connsiteY8" fmla="*/ 1879600 h 5219700"/>
                <a:gd name="connsiteX9" fmla="*/ 25400 w 2552700"/>
                <a:gd name="connsiteY9" fmla="*/ 2247900 h 5219700"/>
                <a:gd name="connsiteX10" fmla="*/ 177800 w 2552700"/>
                <a:gd name="connsiteY10" fmla="*/ 2590800 h 5219700"/>
                <a:gd name="connsiteX11" fmla="*/ 203200 w 2552700"/>
                <a:gd name="connsiteY11" fmla="*/ 2654300 h 5219700"/>
                <a:gd name="connsiteX12" fmla="*/ 203200 w 2552700"/>
                <a:gd name="connsiteY12" fmla="*/ 3632200 h 5219700"/>
                <a:gd name="connsiteX13" fmla="*/ 2070100 w 2552700"/>
                <a:gd name="connsiteY13" fmla="*/ 5219700 h 5219700"/>
                <a:gd name="connsiteX14" fmla="*/ 2006600 w 2552700"/>
                <a:gd name="connsiteY14" fmla="*/ 3886200 h 5219700"/>
                <a:gd name="connsiteX15" fmla="*/ 2044700 w 2552700"/>
                <a:gd name="connsiteY15" fmla="*/ 3568700 h 5219700"/>
                <a:gd name="connsiteX16" fmla="*/ 2298700 w 2552700"/>
                <a:gd name="connsiteY16" fmla="*/ 3187700 h 5219700"/>
                <a:gd name="connsiteX17" fmla="*/ 2476500 w 2552700"/>
                <a:gd name="connsiteY17" fmla="*/ 2921000 h 5219700"/>
                <a:gd name="connsiteX18" fmla="*/ 2552700 w 2552700"/>
                <a:gd name="connsiteY18" fmla="*/ 2590800 h 5219700"/>
                <a:gd name="connsiteX19" fmla="*/ 2552700 w 2552700"/>
                <a:gd name="connsiteY19" fmla="*/ 2120900 h 5219700"/>
                <a:gd name="connsiteX20" fmla="*/ 2527300 w 2552700"/>
                <a:gd name="connsiteY20" fmla="*/ 2095500 h 5219700"/>
                <a:gd name="connsiteX21" fmla="*/ 2540000 w 2552700"/>
                <a:gd name="connsiteY21" fmla="*/ 1968500 h 5219700"/>
                <a:gd name="connsiteX22" fmla="*/ 2527300 w 2552700"/>
                <a:gd name="connsiteY22" fmla="*/ 1409700 h 5219700"/>
                <a:gd name="connsiteX23" fmla="*/ 2489200 w 2552700"/>
                <a:gd name="connsiteY23" fmla="*/ 1092200 h 5219700"/>
                <a:gd name="connsiteX24" fmla="*/ 2476500 w 2552700"/>
                <a:gd name="connsiteY24" fmla="*/ 647700 h 5219700"/>
                <a:gd name="connsiteX25" fmla="*/ 2019300 w 2552700"/>
                <a:gd name="connsiteY25" fmla="*/ 76200 h 5219700"/>
                <a:gd name="connsiteX26" fmla="*/ 1155700 w 2552700"/>
                <a:gd name="connsiteY26" fmla="*/ 0 h 5219700"/>
                <a:gd name="connsiteX27" fmla="*/ 774700 w 2552700"/>
                <a:gd name="connsiteY27" fmla="*/ 76200 h 5219700"/>
                <a:gd name="connsiteX0" fmla="*/ 774700 w 2552700"/>
                <a:gd name="connsiteY0" fmla="*/ 76200 h 5219700"/>
                <a:gd name="connsiteX1" fmla="*/ 76200 w 2552700"/>
                <a:gd name="connsiteY1" fmla="*/ 736600 h 5219700"/>
                <a:gd name="connsiteX2" fmla="*/ 63500 w 2552700"/>
                <a:gd name="connsiteY2" fmla="*/ 1066800 h 5219700"/>
                <a:gd name="connsiteX3" fmla="*/ 355600 w 2552700"/>
                <a:gd name="connsiteY3" fmla="*/ 2146300 h 5219700"/>
                <a:gd name="connsiteX4" fmla="*/ 279400 w 2552700"/>
                <a:gd name="connsiteY4" fmla="*/ 1905000 h 5219700"/>
                <a:gd name="connsiteX5" fmla="*/ 127000 w 2552700"/>
                <a:gd name="connsiteY5" fmla="*/ 1752600 h 5219700"/>
                <a:gd name="connsiteX6" fmla="*/ 88900 w 2552700"/>
                <a:gd name="connsiteY6" fmla="*/ 1752600 h 5219700"/>
                <a:gd name="connsiteX7" fmla="*/ 0 w 2552700"/>
                <a:gd name="connsiteY7" fmla="*/ 1790700 h 5219700"/>
                <a:gd name="connsiteX8" fmla="*/ 12700 w 2552700"/>
                <a:gd name="connsiteY8" fmla="*/ 1879600 h 5219700"/>
                <a:gd name="connsiteX9" fmla="*/ 25400 w 2552700"/>
                <a:gd name="connsiteY9" fmla="*/ 2247900 h 5219700"/>
                <a:gd name="connsiteX10" fmla="*/ 177800 w 2552700"/>
                <a:gd name="connsiteY10" fmla="*/ 2590800 h 5219700"/>
                <a:gd name="connsiteX11" fmla="*/ 203200 w 2552700"/>
                <a:gd name="connsiteY11" fmla="*/ 2654300 h 5219700"/>
                <a:gd name="connsiteX12" fmla="*/ 203200 w 2552700"/>
                <a:gd name="connsiteY12" fmla="*/ 3632200 h 5219700"/>
                <a:gd name="connsiteX13" fmla="*/ 2070100 w 2552700"/>
                <a:gd name="connsiteY13" fmla="*/ 5219700 h 5219700"/>
                <a:gd name="connsiteX14" fmla="*/ 2006600 w 2552700"/>
                <a:gd name="connsiteY14" fmla="*/ 3886200 h 5219700"/>
                <a:gd name="connsiteX15" fmla="*/ 2044700 w 2552700"/>
                <a:gd name="connsiteY15" fmla="*/ 3568700 h 5219700"/>
                <a:gd name="connsiteX16" fmla="*/ 2298700 w 2552700"/>
                <a:gd name="connsiteY16" fmla="*/ 3187700 h 5219700"/>
                <a:gd name="connsiteX17" fmla="*/ 2476500 w 2552700"/>
                <a:gd name="connsiteY17" fmla="*/ 2921000 h 5219700"/>
                <a:gd name="connsiteX18" fmla="*/ 2552700 w 2552700"/>
                <a:gd name="connsiteY18" fmla="*/ 2590800 h 5219700"/>
                <a:gd name="connsiteX19" fmla="*/ 2552700 w 2552700"/>
                <a:gd name="connsiteY19" fmla="*/ 2120900 h 5219700"/>
                <a:gd name="connsiteX20" fmla="*/ 2527300 w 2552700"/>
                <a:gd name="connsiteY20" fmla="*/ 2095500 h 5219700"/>
                <a:gd name="connsiteX21" fmla="*/ 2540000 w 2552700"/>
                <a:gd name="connsiteY21" fmla="*/ 1968500 h 5219700"/>
                <a:gd name="connsiteX22" fmla="*/ 2527300 w 2552700"/>
                <a:gd name="connsiteY22" fmla="*/ 1409700 h 5219700"/>
                <a:gd name="connsiteX23" fmla="*/ 2489200 w 2552700"/>
                <a:gd name="connsiteY23" fmla="*/ 1092200 h 5219700"/>
                <a:gd name="connsiteX24" fmla="*/ 2476500 w 2552700"/>
                <a:gd name="connsiteY24" fmla="*/ 647700 h 5219700"/>
                <a:gd name="connsiteX25" fmla="*/ 2019300 w 2552700"/>
                <a:gd name="connsiteY25" fmla="*/ 76200 h 5219700"/>
                <a:gd name="connsiteX26" fmla="*/ 1155700 w 2552700"/>
                <a:gd name="connsiteY26" fmla="*/ 0 h 5219700"/>
                <a:gd name="connsiteX27" fmla="*/ 774700 w 2552700"/>
                <a:gd name="connsiteY27" fmla="*/ 76200 h 5219700"/>
                <a:gd name="connsiteX0" fmla="*/ 774700 w 2552700"/>
                <a:gd name="connsiteY0" fmla="*/ 76200 h 5219700"/>
                <a:gd name="connsiteX1" fmla="*/ 76200 w 2552700"/>
                <a:gd name="connsiteY1" fmla="*/ 736600 h 5219700"/>
                <a:gd name="connsiteX2" fmla="*/ 63500 w 2552700"/>
                <a:gd name="connsiteY2" fmla="*/ 1066800 h 5219700"/>
                <a:gd name="connsiteX3" fmla="*/ 355600 w 2552700"/>
                <a:gd name="connsiteY3" fmla="*/ 2146300 h 5219700"/>
                <a:gd name="connsiteX4" fmla="*/ 279400 w 2552700"/>
                <a:gd name="connsiteY4" fmla="*/ 1905000 h 5219700"/>
                <a:gd name="connsiteX5" fmla="*/ 127000 w 2552700"/>
                <a:gd name="connsiteY5" fmla="*/ 1752600 h 5219700"/>
                <a:gd name="connsiteX6" fmla="*/ 88900 w 2552700"/>
                <a:gd name="connsiteY6" fmla="*/ 1752600 h 5219700"/>
                <a:gd name="connsiteX7" fmla="*/ 0 w 2552700"/>
                <a:gd name="connsiteY7" fmla="*/ 1790700 h 5219700"/>
                <a:gd name="connsiteX8" fmla="*/ 12700 w 2552700"/>
                <a:gd name="connsiteY8" fmla="*/ 1879600 h 5219700"/>
                <a:gd name="connsiteX9" fmla="*/ 25400 w 2552700"/>
                <a:gd name="connsiteY9" fmla="*/ 2247900 h 5219700"/>
                <a:gd name="connsiteX10" fmla="*/ 177800 w 2552700"/>
                <a:gd name="connsiteY10" fmla="*/ 2590800 h 5219700"/>
                <a:gd name="connsiteX11" fmla="*/ 203200 w 2552700"/>
                <a:gd name="connsiteY11" fmla="*/ 2654300 h 5219700"/>
                <a:gd name="connsiteX12" fmla="*/ 203200 w 2552700"/>
                <a:gd name="connsiteY12" fmla="*/ 3632200 h 5219700"/>
                <a:gd name="connsiteX13" fmla="*/ 2070100 w 2552700"/>
                <a:gd name="connsiteY13" fmla="*/ 5219700 h 5219700"/>
                <a:gd name="connsiteX14" fmla="*/ 2006600 w 2552700"/>
                <a:gd name="connsiteY14" fmla="*/ 3886200 h 5219700"/>
                <a:gd name="connsiteX15" fmla="*/ 2044700 w 2552700"/>
                <a:gd name="connsiteY15" fmla="*/ 3568700 h 5219700"/>
                <a:gd name="connsiteX16" fmla="*/ 2298700 w 2552700"/>
                <a:gd name="connsiteY16" fmla="*/ 3187700 h 5219700"/>
                <a:gd name="connsiteX17" fmla="*/ 2476500 w 2552700"/>
                <a:gd name="connsiteY17" fmla="*/ 2921000 h 5219700"/>
                <a:gd name="connsiteX18" fmla="*/ 2552700 w 2552700"/>
                <a:gd name="connsiteY18" fmla="*/ 2590800 h 5219700"/>
                <a:gd name="connsiteX19" fmla="*/ 2552700 w 2552700"/>
                <a:gd name="connsiteY19" fmla="*/ 2120900 h 5219700"/>
                <a:gd name="connsiteX20" fmla="*/ 2527300 w 2552700"/>
                <a:gd name="connsiteY20" fmla="*/ 2095500 h 5219700"/>
                <a:gd name="connsiteX21" fmla="*/ 2540000 w 2552700"/>
                <a:gd name="connsiteY21" fmla="*/ 1968500 h 5219700"/>
                <a:gd name="connsiteX22" fmla="*/ 2527300 w 2552700"/>
                <a:gd name="connsiteY22" fmla="*/ 1409700 h 5219700"/>
                <a:gd name="connsiteX23" fmla="*/ 2489200 w 2552700"/>
                <a:gd name="connsiteY23" fmla="*/ 1092200 h 5219700"/>
                <a:gd name="connsiteX24" fmla="*/ 2476500 w 2552700"/>
                <a:gd name="connsiteY24" fmla="*/ 647700 h 5219700"/>
                <a:gd name="connsiteX25" fmla="*/ 2019300 w 2552700"/>
                <a:gd name="connsiteY25" fmla="*/ 76200 h 5219700"/>
                <a:gd name="connsiteX26" fmla="*/ 1155700 w 2552700"/>
                <a:gd name="connsiteY26" fmla="*/ 0 h 5219700"/>
                <a:gd name="connsiteX27" fmla="*/ 774700 w 2552700"/>
                <a:gd name="connsiteY27" fmla="*/ 76200 h 5219700"/>
                <a:gd name="connsiteX0" fmla="*/ 774700 w 2552700"/>
                <a:gd name="connsiteY0" fmla="*/ 76200 h 5219700"/>
                <a:gd name="connsiteX1" fmla="*/ 76200 w 2552700"/>
                <a:gd name="connsiteY1" fmla="*/ 736600 h 5219700"/>
                <a:gd name="connsiteX2" fmla="*/ 63500 w 2552700"/>
                <a:gd name="connsiteY2" fmla="*/ 1066800 h 5219700"/>
                <a:gd name="connsiteX3" fmla="*/ 355600 w 2552700"/>
                <a:gd name="connsiteY3" fmla="*/ 2146300 h 5219700"/>
                <a:gd name="connsiteX4" fmla="*/ 279400 w 2552700"/>
                <a:gd name="connsiteY4" fmla="*/ 1905000 h 5219700"/>
                <a:gd name="connsiteX5" fmla="*/ 127000 w 2552700"/>
                <a:gd name="connsiteY5" fmla="*/ 1752600 h 5219700"/>
                <a:gd name="connsiteX6" fmla="*/ 88900 w 2552700"/>
                <a:gd name="connsiteY6" fmla="*/ 1752600 h 5219700"/>
                <a:gd name="connsiteX7" fmla="*/ 0 w 2552700"/>
                <a:gd name="connsiteY7" fmla="*/ 1790700 h 5219700"/>
                <a:gd name="connsiteX8" fmla="*/ 12700 w 2552700"/>
                <a:gd name="connsiteY8" fmla="*/ 1879600 h 5219700"/>
                <a:gd name="connsiteX9" fmla="*/ 25400 w 2552700"/>
                <a:gd name="connsiteY9" fmla="*/ 2247900 h 5219700"/>
                <a:gd name="connsiteX10" fmla="*/ 177800 w 2552700"/>
                <a:gd name="connsiteY10" fmla="*/ 2590800 h 5219700"/>
                <a:gd name="connsiteX11" fmla="*/ 203200 w 2552700"/>
                <a:gd name="connsiteY11" fmla="*/ 2654300 h 5219700"/>
                <a:gd name="connsiteX12" fmla="*/ 203200 w 2552700"/>
                <a:gd name="connsiteY12" fmla="*/ 3632200 h 5219700"/>
                <a:gd name="connsiteX13" fmla="*/ 2070100 w 2552700"/>
                <a:gd name="connsiteY13" fmla="*/ 5219700 h 5219700"/>
                <a:gd name="connsiteX14" fmla="*/ 2006600 w 2552700"/>
                <a:gd name="connsiteY14" fmla="*/ 3886200 h 5219700"/>
                <a:gd name="connsiteX15" fmla="*/ 2044700 w 2552700"/>
                <a:gd name="connsiteY15" fmla="*/ 3568700 h 5219700"/>
                <a:gd name="connsiteX16" fmla="*/ 2298700 w 2552700"/>
                <a:gd name="connsiteY16" fmla="*/ 3187700 h 5219700"/>
                <a:gd name="connsiteX17" fmla="*/ 2476500 w 2552700"/>
                <a:gd name="connsiteY17" fmla="*/ 2921000 h 5219700"/>
                <a:gd name="connsiteX18" fmla="*/ 2552700 w 2552700"/>
                <a:gd name="connsiteY18" fmla="*/ 2590800 h 5219700"/>
                <a:gd name="connsiteX19" fmla="*/ 2552700 w 2552700"/>
                <a:gd name="connsiteY19" fmla="*/ 2120900 h 5219700"/>
                <a:gd name="connsiteX20" fmla="*/ 2527300 w 2552700"/>
                <a:gd name="connsiteY20" fmla="*/ 2095500 h 5219700"/>
                <a:gd name="connsiteX21" fmla="*/ 2540000 w 2552700"/>
                <a:gd name="connsiteY21" fmla="*/ 1968500 h 5219700"/>
                <a:gd name="connsiteX22" fmla="*/ 2527300 w 2552700"/>
                <a:gd name="connsiteY22" fmla="*/ 1409700 h 5219700"/>
                <a:gd name="connsiteX23" fmla="*/ 2489200 w 2552700"/>
                <a:gd name="connsiteY23" fmla="*/ 1092200 h 5219700"/>
                <a:gd name="connsiteX24" fmla="*/ 2476500 w 2552700"/>
                <a:gd name="connsiteY24" fmla="*/ 647700 h 5219700"/>
                <a:gd name="connsiteX25" fmla="*/ 2019300 w 2552700"/>
                <a:gd name="connsiteY25" fmla="*/ 76200 h 5219700"/>
                <a:gd name="connsiteX26" fmla="*/ 1155700 w 2552700"/>
                <a:gd name="connsiteY26" fmla="*/ 0 h 5219700"/>
                <a:gd name="connsiteX27" fmla="*/ 774700 w 2552700"/>
                <a:gd name="connsiteY27" fmla="*/ 76200 h 5219700"/>
                <a:gd name="connsiteX0" fmla="*/ 774700 w 2552700"/>
                <a:gd name="connsiteY0" fmla="*/ 76200 h 5219700"/>
                <a:gd name="connsiteX1" fmla="*/ 76200 w 2552700"/>
                <a:gd name="connsiteY1" fmla="*/ 736600 h 5219700"/>
                <a:gd name="connsiteX2" fmla="*/ 63500 w 2552700"/>
                <a:gd name="connsiteY2" fmla="*/ 1066800 h 5219700"/>
                <a:gd name="connsiteX3" fmla="*/ 355600 w 2552700"/>
                <a:gd name="connsiteY3" fmla="*/ 2146300 h 5219700"/>
                <a:gd name="connsiteX4" fmla="*/ 279400 w 2552700"/>
                <a:gd name="connsiteY4" fmla="*/ 1905000 h 5219700"/>
                <a:gd name="connsiteX5" fmla="*/ 127000 w 2552700"/>
                <a:gd name="connsiteY5" fmla="*/ 1752600 h 5219700"/>
                <a:gd name="connsiteX6" fmla="*/ 88900 w 2552700"/>
                <a:gd name="connsiteY6" fmla="*/ 1752600 h 5219700"/>
                <a:gd name="connsiteX7" fmla="*/ 0 w 2552700"/>
                <a:gd name="connsiteY7" fmla="*/ 1790700 h 5219700"/>
                <a:gd name="connsiteX8" fmla="*/ 12700 w 2552700"/>
                <a:gd name="connsiteY8" fmla="*/ 1879600 h 5219700"/>
                <a:gd name="connsiteX9" fmla="*/ 25400 w 2552700"/>
                <a:gd name="connsiteY9" fmla="*/ 2247900 h 5219700"/>
                <a:gd name="connsiteX10" fmla="*/ 177800 w 2552700"/>
                <a:gd name="connsiteY10" fmla="*/ 2590800 h 5219700"/>
                <a:gd name="connsiteX11" fmla="*/ 203200 w 2552700"/>
                <a:gd name="connsiteY11" fmla="*/ 2654300 h 5219700"/>
                <a:gd name="connsiteX12" fmla="*/ 203200 w 2552700"/>
                <a:gd name="connsiteY12" fmla="*/ 3632200 h 5219700"/>
                <a:gd name="connsiteX13" fmla="*/ 2070100 w 2552700"/>
                <a:gd name="connsiteY13" fmla="*/ 5219700 h 5219700"/>
                <a:gd name="connsiteX14" fmla="*/ 2006600 w 2552700"/>
                <a:gd name="connsiteY14" fmla="*/ 3886200 h 5219700"/>
                <a:gd name="connsiteX15" fmla="*/ 2044700 w 2552700"/>
                <a:gd name="connsiteY15" fmla="*/ 3568700 h 5219700"/>
                <a:gd name="connsiteX16" fmla="*/ 2298700 w 2552700"/>
                <a:gd name="connsiteY16" fmla="*/ 3187700 h 5219700"/>
                <a:gd name="connsiteX17" fmla="*/ 2476500 w 2552700"/>
                <a:gd name="connsiteY17" fmla="*/ 2921000 h 5219700"/>
                <a:gd name="connsiteX18" fmla="*/ 2552700 w 2552700"/>
                <a:gd name="connsiteY18" fmla="*/ 2590800 h 5219700"/>
                <a:gd name="connsiteX19" fmla="*/ 2552700 w 2552700"/>
                <a:gd name="connsiteY19" fmla="*/ 2120900 h 5219700"/>
                <a:gd name="connsiteX20" fmla="*/ 2527300 w 2552700"/>
                <a:gd name="connsiteY20" fmla="*/ 2095500 h 5219700"/>
                <a:gd name="connsiteX21" fmla="*/ 2540000 w 2552700"/>
                <a:gd name="connsiteY21" fmla="*/ 1968500 h 5219700"/>
                <a:gd name="connsiteX22" fmla="*/ 2527300 w 2552700"/>
                <a:gd name="connsiteY22" fmla="*/ 1409700 h 5219700"/>
                <a:gd name="connsiteX23" fmla="*/ 2489200 w 2552700"/>
                <a:gd name="connsiteY23" fmla="*/ 1092200 h 5219700"/>
                <a:gd name="connsiteX24" fmla="*/ 2476500 w 2552700"/>
                <a:gd name="connsiteY24" fmla="*/ 647700 h 5219700"/>
                <a:gd name="connsiteX25" fmla="*/ 2019300 w 2552700"/>
                <a:gd name="connsiteY25" fmla="*/ 76200 h 5219700"/>
                <a:gd name="connsiteX26" fmla="*/ 1155700 w 2552700"/>
                <a:gd name="connsiteY26" fmla="*/ 0 h 5219700"/>
                <a:gd name="connsiteX27" fmla="*/ 774700 w 2552700"/>
                <a:gd name="connsiteY27" fmla="*/ 76200 h 5219700"/>
                <a:gd name="connsiteX0" fmla="*/ 774700 w 2552700"/>
                <a:gd name="connsiteY0" fmla="*/ 76200 h 5219700"/>
                <a:gd name="connsiteX1" fmla="*/ 76200 w 2552700"/>
                <a:gd name="connsiteY1" fmla="*/ 736600 h 5219700"/>
                <a:gd name="connsiteX2" fmla="*/ 63500 w 2552700"/>
                <a:gd name="connsiteY2" fmla="*/ 1066800 h 5219700"/>
                <a:gd name="connsiteX3" fmla="*/ 355600 w 2552700"/>
                <a:gd name="connsiteY3" fmla="*/ 2146300 h 5219700"/>
                <a:gd name="connsiteX4" fmla="*/ 279400 w 2552700"/>
                <a:gd name="connsiteY4" fmla="*/ 1905000 h 5219700"/>
                <a:gd name="connsiteX5" fmla="*/ 127000 w 2552700"/>
                <a:gd name="connsiteY5" fmla="*/ 1752600 h 5219700"/>
                <a:gd name="connsiteX6" fmla="*/ 88900 w 2552700"/>
                <a:gd name="connsiteY6" fmla="*/ 1752600 h 5219700"/>
                <a:gd name="connsiteX7" fmla="*/ 0 w 2552700"/>
                <a:gd name="connsiteY7" fmla="*/ 1790700 h 5219700"/>
                <a:gd name="connsiteX8" fmla="*/ 12700 w 2552700"/>
                <a:gd name="connsiteY8" fmla="*/ 1879600 h 5219700"/>
                <a:gd name="connsiteX9" fmla="*/ 25400 w 2552700"/>
                <a:gd name="connsiteY9" fmla="*/ 2247900 h 5219700"/>
                <a:gd name="connsiteX10" fmla="*/ 196850 w 2552700"/>
                <a:gd name="connsiteY10" fmla="*/ 2590800 h 5219700"/>
                <a:gd name="connsiteX11" fmla="*/ 203200 w 2552700"/>
                <a:gd name="connsiteY11" fmla="*/ 2654300 h 5219700"/>
                <a:gd name="connsiteX12" fmla="*/ 203200 w 2552700"/>
                <a:gd name="connsiteY12" fmla="*/ 3632200 h 5219700"/>
                <a:gd name="connsiteX13" fmla="*/ 2070100 w 2552700"/>
                <a:gd name="connsiteY13" fmla="*/ 5219700 h 5219700"/>
                <a:gd name="connsiteX14" fmla="*/ 2006600 w 2552700"/>
                <a:gd name="connsiteY14" fmla="*/ 3886200 h 5219700"/>
                <a:gd name="connsiteX15" fmla="*/ 2044700 w 2552700"/>
                <a:gd name="connsiteY15" fmla="*/ 3568700 h 5219700"/>
                <a:gd name="connsiteX16" fmla="*/ 2298700 w 2552700"/>
                <a:gd name="connsiteY16" fmla="*/ 3187700 h 5219700"/>
                <a:gd name="connsiteX17" fmla="*/ 2476500 w 2552700"/>
                <a:gd name="connsiteY17" fmla="*/ 2921000 h 5219700"/>
                <a:gd name="connsiteX18" fmla="*/ 2552700 w 2552700"/>
                <a:gd name="connsiteY18" fmla="*/ 2590800 h 5219700"/>
                <a:gd name="connsiteX19" fmla="*/ 2552700 w 2552700"/>
                <a:gd name="connsiteY19" fmla="*/ 2120900 h 5219700"/>
                <a:gd name="connsiteX20" fmla="*/ 2527300 w 2552700"/>
                <a:gd name="connsiteY20" fmla="*/ 2095500 h 5219700"/>
                <a:gd name="connsiteX21" fmla="*/ 2540000 w 2552700"/>
                <a:gd name="connsiteY21" fmla="*/ 1968500 h 5219700"/>
                <a:gd name="connsiteX22" fmla="*/ 2527300 w 2552700"/>
                <a:gd name="connsiteY22" fmla="*/ 1409700 h 5219700"/>
                <a:gd name="connsiteX23" fmla="*/ 2489200 w 2552700"/>
                <a:gd name="connsiteY23" fmla="*/ 1092200 h 5219700"/>
                <a:gd name="connsiteX24" fmla="*/ 2476500 w 2552700"/>
                <a:gd name="connsiteY24" fmla="*/ 647700 h 5219700"/>
                <a:gd name="connsiteX25" fmla="*/ 2019300 w 2552700"/>
                <a:gd name="connsiteY25" fmla="*/ 76200 h 5219700"/>
                <a:gd name="connsiteX26" fmla="*/ 1155700 w 2552700"/>
                <a:gd name="connsiteY26" fmla="*/ 0 h 5219700"/>
                <a:gd name="connsiteX27" fmla="*/ 774700 w 2552700"/>
                <a:gd name="connsiteY27" fmla="*/ 76200 h 5219700"/>
                <a:gd name="connsiteX0" fmla="*/ 774700 w 2552700"/>
                <a:gd name="connsiteY0" fmla="*/ 76200 h 5219700"/>
                <a:gd name="connsiteX1" fmla="*/ 76200 w 2552700"/>
                <a:gd name="connsiteY1" fmla="*/ 736600 h 5219700"/>
                <a:gd name="connsiteX2" fmla="*/ 63500 w 2552700"/>
                <a:gd name="connsiteY2" fmla="*/ 1066800 h 5219700"/>
                <a:gd name="connsiteX3" fmla="*/ 355600 w 2552700"/>
                <a:gd name="connsiteY3" fmla="*/ 2146300 h 5219700"/>
                <a:gd name="connsiteX4" fmla="*/ 279400 w 2552700"/>
                <a:gd name="connsiteY4" fmla="*/ 1905000 h 5219700"/>
                <a:gd name="connsiteX5" fmla="*/ 127000 w 2552700"/>
                <a:gd name="connsiteY5" fmla="*/ 1752600 h 5219700"/>
                <a:gd name="connsiteX6" fmla="*/ 88900 w 2552700"/>
                <a:gd name="connsiteY6" fmla="*/ 1752600 h 5219700"/>
                <a:gd name="connsiteX7" fmla="*/ 0 w 2552700"/>
                <a:gd name="connsiteY7" fmla="*/ 1790700 h 5219700"/>
                <a:gd name="connsiteX8" fmla="*/ 12700 w 2552700"/>
                <a:gd name="connsiteY8" fmla="*/ 1879600 h 5219700"/>
                <a:gd name="connsiteX9" fmla="*/ 25400 w 2552700"/>
                <a:gd name="connsiteY9" fmla="*/ 2247900 h 5219700"/>
                <a:gd name="connsiteX10" fmla="*/ 196850 w 2552700"/>
                <a:gd name="connsiteY10" fmla="*/ 2590800 h 5219700"/>
                <a:gd name="connsiteX11" fmla="*/ 203200 w 2552700"/>
                <a:gd name="connsiteY11" fmla="*/ 3632200 h 5219700"/>
                <a:gd name="connsiteX12" fmla="*/ 2070100 w 2552700"/>
                <a:gd name="connsiteY12" fmla="*/ 5219700 h 5219700"/>
                <a:gd name="connsiteX13" fmla="*/ 2006600 w 2552700"/>
                <a:gd name="connsiteY13" fmla="*/ 3886200 h 5219700"/>
                <a:gd name="connsiteX14" fmla="*/ 2044700 w 2552700"/>
                <a:gd name="connsiteY14" fmla="*/ 3568700 h 5219700"/>
                <a:gd name="connsiteX15" fmla="*/ 2298700 w 2552700"/>
                <a:gd name="connsiteY15" fmla="*/ 3187700 h 5219700"/>
                <a:gd name="connsiteX16" fmla="*/ 2476500 w 2552700"/>
                <a:gd name="connsiteY16" fmla="*/ 2921000 h 5219700"/>
                <a:gd name="connsiteX17" fmla="*/ 2552700 w 2552700"/>
                <a:gd name="connsiteY17" fmla="*/ 2590800 h 5219700"/>
                <a:gd name="connsiteX18" fmla="*/ 2552700 w 2552700"/>
                <a:gd name="connsiteY18" fmla="*/ 2120900 h 5219700"/>
                <a:gd name="connsiteX19" fmla="*/ 2527300 w 2552700"/>
                <a:gd name="connsiteY19" fmla="*/ 2095500 h 5219700"/>
                <a:gd name="connsiteX20" fmla="*/ 2540000 w 2552700"/>
                <a:gd name="connsiteY20" fmla="*/ 1968500 h 5219700"/>
                <a:gd name="connsiteX21" fmla="*/ 2527300 w 2552700"/>
                <a:gd name="connsiteY21" fmla="*/ 1409700 h 5219700"/>
                <a:gd name="connsiteX22" fmla="*/ 2489200 w 2552700"/>
                <a:gd name="connsiteY22" fmla="*/ 1092200 h 5219700"/>
                <a:gd name="connsiteX23" fmla="*/ 2476500 w 2552700"/>
                <a:gd name="connsiteY23" fmla="*/ 647700 h 5219700"/>
                <a:gd name="connsiteX24" fmla="*/ 2019300 w 2552700"/>
                <a:gd name="connsiteY24" fmla="*/ 76200 h 5219700"/>
                <a:gd name="connsiteX25" fmla="*/ 1155700 w 2552700"/>
                <a:gd name="connsiteY25" fmla="*/ 0 h 5219700"/>
                <a:gd name="connsiteX26" fmla="*/ 774700 w 2552700"/>
                <a:gd name="connsiteY26" fmla="*/ 76200 h 5219700"/>
                <a:gd name="connsiteX0" fmla="*/ 774700 w 2552700"/>
                <a:gd name="connsiteY0" fmla="*/ 76200 h 5219700"/>
                <a:gd name="connsiteX1" fmla="*/ 76200 w 2552700"/>
                <a:gd name="connsiteY1" fmla="*/ 736600 h 5219700"/>
                <a:gd name="connsiteX2" fmla="*/ 63500 w 2552700"/>
                <a:gd name="connsiteY2" fmla="*/ 1066800 h 5219700"/>
                <a:gd name="connsiteX3" fmla="*/ 355600 w 2552700"/>
                <a:gd name="connsiteY3" fmla="*/ 2146300 h 5219700"/>
                <a:gd name="connsiteX4" fmla="*/ 279400 w 2552700"/>
                <a:gd name="connsiteY4" fmla="*/ 1905000 h 5219700"/>
                <a:gd name="connsiteX5" fmla="*/ 127000 w 2552700"/>
                <a:gd name="connsiteY5" fmla="*/ 1752600 h 5219700"/>
                <a:gd name="connsiteX6" fmla="*/ 88900 w 2552700"/>
                <a:gd name="connsiteY6" fmla="*/ 1752600 h 5219700"/>
                <a:gd name="connsiteX7" fmla="*/ 0 w 2552700"/>
                <a:gd name="connsiteY7" fmla="*/ 1790700 h 5219700"/>
                <a:gd name="connsiteX8" fmla="*/ 12700 w 2552700"/>
                <a:gd name="connsiteY8" fmla="*/ 1879600 h 5219700"/>
                <a:gd name="connsiteX9" fmla="*/ 25400 w 2552700"/>
                <a:gd name="connsiteY9" fmla="*/ 2247900 h 5219700"/>
                <a:gd name="connsiteX10" fmla="*/ 196850 w 2552700"/>
                <a:gd name="connsiteY10" fmla="*/ 2590800 h 5219700"/>
                <a:gd name="connsiteX11" fmla="*/ 203200 w 2552700"/>
                <a:gd name="connsiteY11" fmla="*/ 3632200 h 5219700"/>
                <a:gd name="connsiteX12" fmla="*/ 2070100 w 2552700"/>
                <a:gd name="connsiteY12" fmla="*/ 5219700 h 5219700"/>
                <a:gd name="connsiteX13" fmla="*/ 2006600 w 2552700"/>
                <a:gd name="connsiteY13" fmla="*/ 3886200 h 5219700"/>
                <a:gd name="connsiteX14" fmla="*/ 2044700 w 2552700"/>
                <a:gd name="connsiteY14" fmla="*/ 3568700 h 5219700"/>
                <a:gd name="connsiteX15" fmla="*/ 2298700 w 2552700"/>
                <a:gd name="connsiteY15" fmla="*/ 3187700 h 5219700"/>
                <a:gd name="connsiteX16" fmla="*/ 2476500 w 2552700"/>
                <a:gd name="connsiteY16" fmla="*/ 2921000 h 5219700"/>
                <a:gd name="connsiteX17" fmla="*/ 2552700 w 2552700"/>
                <a:gd name="connsiteY17" fmla="*/ 2590800 h 5219700"/>
                <a:gd name="connsiteX18" fmla="*/ 2552700 w 2552700"/>
                <a:gd name="connsiteY18" fmla="*/ 2120900 h 5219700"/>
                <a:gd name="connsiteX19" fmla="*/ 2527300 w 2552700"/>
                <a:gd name="connsiteY19" fmla="*/ 2095500 h 5219700"/>
                <a:gd name="connsiteX20" fmla="*/ 2540000 w 2552700"/>
                <a:gd name="connsiteY20" fmla="*/ 1968500 h 5219700"/>
                <a:gd name="connsiteX21" fmla="*/ 2527300 w 2552700"/>
                <a:gd name="connsiteY21" fmla="*/ 1409700 h 5219700"/>
                <a:gd name="connsiteX22" fmla="*/ 2489200 w 2552700"/>
                <a:gd name="connsiteY22" fmla="*/ 1092200 h 5219700"/>
                <a:gd name="connsiteX23" fmla="*/ 2476500 w 2552700"/>
                <a:gd name="connsiteY23" fmla="*/ 647700 h 5219700"/>
                <a:gd name="connsiteX24" fmla="*/ 2019300 w 2552700"/>
                <a:gd name="connsiteY24" fmla="*/ 76200 h 5219700"/>
                <a:gd name="connsiteX25" fmla="*/ 1155700 w 2552700"/>
                <a:gd name="connsiteY25" fmla="*/ 0 h 5219700"/>
                <a:gd name="connsiteX26" fmla="*/ 774700 w 2552700"/>
                <a:gd name="connsiteY26" fmla="*/ 76200 h 5219700"/>
                <a:gd name="connsiteX0" fmla="*/ 774700 w 2552700"/>
                <a:gd name="connsiteY0" fmla="*/ 76200 h 5219700"/>
                <a:gd name="connsiteX1" fmla="*/ 76200 w 2552700"/>
                <a:gd name="connsiteY1" fmla="*/ 736600 h 5219700"/>
                <a:gd name="connsiteX2" fmla="*/ 63500 w 2552700"/>
                <a:gd name="connsiteY2" fmla="*/ 1066800 h 5219700"/>
                <a:gd name="connsiteX3" fmla="*/ 355600 w 2552700"/>
                <a:gd name="connsiteY3" fmla="*/ 2146300 h 5219700"/>
                <a:gd name="connsiteX4" fmla="*/ 279400 w 2552700"/>
                <a:gd name="connsiteY4" fmla="*/ 1905000 h 5219700"/>
                <a:gd name="connsiteX5" fmla="*/ 127000 w 2552700"/>
                <a:gd name="connsiteY5" fmla="*/ 1752600 h 5219700"/>
                <a:gd name="connsiteX6" fmla="*/ 88900 w 2552700"/>
                <a:gd name="connsiteY6" fmla="*/ 1752600 h 5219700"/>
                <a:gd name="connsiteX7" fmla="*/ 0 w 2552700"/>
                <a:gd name="connsiteY7" fmla="*/ 1790700 h 5219700"/>
                <a:gd name="connsiteX8" fmla="*/ 12700 w 2552700"/>
                <a:gd name="connsiteY8" fmla="*/ 1879600 h 5219700"/>
                <a:gd name="connsiteX9" fmla="*/ 25400 w 2552700"/>
                <a:gd name="connsiteY9" fmla="*/ 2247900 h 5219700"/>
                <a:gd name="connsiteX10" fmla="*/ 196850 w 2552700"/>
                <a:gd name="connsiteY10" fmla="*/ 2590800 h 5219700"/>
                <a:gd name="connsiteX11" fmla="*/ 174625 w 2552700"/>
                <a:gd name="connsiteY11" fmla="*/ 3627438 h 5219700"/>
                <a:gd name="connsiteX12" fmla="*/ 2070100 w 2552700"/>
                <a:gd name="connsiteY12" fmla="*/ 5219700 h 5219700"/>
                <a:gd name="connsiteX13" fmla="*/ 2006600 w 2552700"/>
                <a:gd name="connsiteY13" fmla="*/ 3886200 h 5219700"/>
                <a:gd name="connsiteX14" fmla="*/ 2044700 w 2552700"/>
                <a:gd name="connsiteY14" fmla="*/ 3568700 h 5219700"/>
                <a:gd name="connsiteX15" fmla="*/ 2298700 w 2552700"/>
                <a:gd name="connsiteY15" fmla="*/ 3187700 h 5219700"/>
                <a:gd name="connsiteX16" fmla="*/ 2476500 w 2552700"/>
                <a:gd name="connsiteY16" fmla="*/ 2921000 h 5219700"/>
                <a:gd name="connsiteX17" fmla="*/ 2552700 w 2552700"/>
                <a:gd name="connsiteY17" fmla="*/ 2590800 h 5219700"/>
                <a:gd name="connsiteX18" fmla="*/ 2552700 w 2552700"/>
                <a:gd name="connsiteY18" fmla="*/ 2120900 h 5219700"/>
                <a:gd name="connsiteX19" fmla="*/ 2527300 w 2552700"/>
                <a:gd name="connsiteY19" fmla="*/ 2095500 h 5219700"/>
                <a:gd name="connsiteX20" fmla="*/ 2540000 w 2552700"/>
                <a:gd name="connsiteY20" fmla="*/ 1968500 h 5219700"/>
                <a:gd name="connsiteX21" fmla="*/ 2527300 w 2552700"/>
                <a:gd name="connsiteY21" fmla="*/ 1409700 h 5219700"/>
                <a:gd name="connsiteX22" fmla="*/ 2489200 w 2552700"/>
                <a:gd name="connsiteY22" fmla="*/ 1092200 h 5219700"/>
                <a:gd name="connsiteX23" fmla="*/ 2476500 w 2552700"/>
                <a:gd name="connsiteY23" fmla="*/ 647700 h 5219700"/>
                <a:gd name="connsiteX24" fmla="*/ 2019300 w 2552700"/>
                <a:gd name="connsiteY24" fmla="*/ 76200 h 5219700"/>
                <a:gd name="connsiteX25" fmla="*/ 1155700 w 2552700"/>
                <a:gd name="connsiteY25" fmla="*/ 0 h 5219700"/>
                <a:gd name="connsiteX26" fmla="*/ 774700 w 2552700"/>
                <a:gd name="connsiteY26" fmla="*/ 76200 h 5219700"/>
                <a:gd name="connsiteX0" fmla="*/ 774700 w 2552700"/>
                <a:gd name="connsiteY0" fmla="*/ 76200 h 5219700"/>
                <a:gd name="connsiteX1" fmla="*/ 76200 w 2552700"/>
                <a:gd name="connsiteY1" fmla="*/ 736600 h 5219700"/>
                <a:gd name="connsiteX2" fmla="*/ 63500 w 2552700"/>
                <a:gd name="connsiteY2" fmla="*/ 1066800 h 5219700"/>
                <a:gd name="connsiteX3" fmla="*/ 355600 w 2552700"/>
                <a:gd name="connsiteY3" fmla="*/ 2146300 h 5219700"/>
                <a:gd name="connsiteX4" fmla="*/ 279400 w 2552700"/>
                <a:gd name="connsiteY4" fmla="*/ 1905000 h 5219700"/>
                <a:gd name="connsiteX5" fmla="*/ 127000 w 2552700"/>
                <a:gd name="connsiteY5" fmla="*/ 1752600 h 5219700"/>
                <a:gd name="connsiteX6" fmla="*/ 88900 w 2552700"/>
                <a:gd name="connsiteY6" fmla="*/ 1752600 h 5219700"/>
                <a:gd name="connsiteX7" fmla="*/ 0 w 2552700"/>
                <a:gd name="connsiteY7" fmla="*/ 1790700 h 5219700"/>
                <a:gd name="connsiteX8" fmla="*/ 12700 w 2552700"/>
                <a:gd name="connsiteY8" fmla="*/ 1879600 h 5219700"/>
                <a:gd name="connsiteX9" fmla="*/ 25400 w 2552700"/>
                <a:gd name="connsiteY9" fmla="*/ 2247900 h 5219700"/>
                <a:gd name="connsiteX10" fmla="*/ 196850 w 2552700"/>
                <a:gd name="connsiteY10" fmla="*/ 2590800 h 5219700"/>
                <a:gd name="connsiteX11" fmla="*/ 174625 w 2552700"/>
                <a:gd name="connsiteY11" fmla="*/ 3627438 h 5219700"/>
                <a:gd name="connsiteX12" fmla="*/ 2070100 w 2552700"/>
                <a:gd name="connsiteY12" fmla="*/ 5219700 h 5219700"/>
                <a:gd name="connsiteX13" fmla="*/ 2006600 w 2552700"/>
                <a:gd name="connsiteY13" fmla="*/ 3886200 h 5219700"/>
                <a:gd name="connsiteX14" fmla="*/ 2044700 w 2552700"/>
                <a:gd name="connsiteY14" fmla="*/ 3568700 h 5219700"/>
                <a:gd name="connsiteX15" fmla="*/ 2298700 w 2552700"/>
                <a:gd name="connsiteY15" fmla="*/ 3187700 h 5219700"/>
                <a:gd name="connsiteX16" fmla="*/ 2476500 w 2552700"/>
                <a:gd name="connsiteY16" fmla="*/ 2921000 h 5219700"/>
                <a:gd name="connsiteX17" fmla="*/ 2552700 w 2552700"/>
                <a:gd name="connsiteY17" fmla="*/ 2590800 h 5219700"/>
                <a:gd name="connsiteX18" fmla="*/ 2552700 w 2552700"/>
                <a:gd name="connsiteY18" fmla="*/ 2120900 h 5219700"/>
                <a:gd name="connsiteX19" fmla="*/ 2527300 w 2552700"/>
                <a:gd name="connsiteY19" fmla="*/ 2095500 h 5219700"/>
                <a:gd name="connsiteX20" fmla="*/ 2540000 w 2552700"/>
                <a:gd name="connsiteY20" fmla="*/ 1968500 h 5219700"/>
                <a:gd name="connsiteX21" fmla="*/ 2527300 w 2552700"/>
                <a:gd name="connsiteY21" fmla="*/ 1409700 h 5219700"/>
                <a:gd name="connsiteX22" fmla="*/ 2489200 w 2552700"/>
                <a:gd name="connsiteY22" fmla="*/ 1092200 h 5219700"/>
                <a:gd name="connsiteX23" fmla="*/ 2476500 w 2552700"/>
                <a:gd name="connsiteY23" fmla="*/ 647700 h 5219700"/>
                <a:gd name="connsiteX24" fmla="*/ 2019300 w 2552700"/>
                <a:gd name="connsiteY24" fmla="*/ 76200 h 5219700"/>
                <a:gd name="connsiteX25" fmla="*/ 1155700 w 2552700"/>
                <a:gd name="connsiteY25" fmla="*/ 0 h 5219700"/>
                <a:gd name="connsiteX26" fmla="*/ 774700 w 2552700"/>
                <a:gd name="connsiteY26" fmla="*/ 76200 h 5219700"/>
                <a:gd name="connsiteX0" fmla="*/ 774700 w 2552700"/>
                <a:gd name="connsiteY0" fmla="*/ 76200 h 5219700"/>
                <a:gd name="connsiteX1" fmla="*/ 76200 w 2552700"/>
                <a:gd name="connsiteY1" fmla="*/ 736600 h 5219700"/>
                <a:gd name="connsiteX2" fmla="*/ 63500 w 2552700"/>
                <a:gd name="connsiteY2" fmla="*/ 1066800 h 5219700"/>
                <a:gd name="connsiteX3" fmla="*/ 355600 w 2552700"/>
                <a:gd name="connsiteY3" fmla="*/ 2146300 h 5219700"/>
                <a:gd name="connsiteX4" fmla="*/ 279400 w 2552700"/>
                <a:gd name="connsiteY4" fmla="*/ 1905000 h 5219700"/>
                <a:gd name="connsiteX5" fmla="*/ 127000 w 2552700"/>
                <a:gd name="connsiteY5" fmla="*/ 1752600 h 5219700"/>
                <a:gd name="connsiteX6" fmla="*/ 88900 w 2552700"/>
                <a:gd name="connsiteY6" fmla="*/ 1752600 h 5219700"/>
                <a:gd name="connsiteX7" fmla="*/ 0 w 2552700"/>
                <a:gd name="connsiteY7" fmla="*/ 1790700 h 5219700"/>
                <a:gd name="connsiteX8" fmla="*/ 12700 w 2552700"/>
                <a:gd name="connsiteY8" fmla="*/ 1879600 h 5219700"/>
                <a:gd name="connsiteX9" fmla="*/ 25400 w 2552700"/>
                <a:gd name="connsiteY9" fmla="*/ 2247900 h 5219700"/>
                <a:gd name="connsiteX10" fmla="*/ 196850 w 2552700"/>
                <a:gd name="connsiteY10" fmla="*/ 2590800 h 5219700"/>
                <a:gd name="connsiteX11" fmla="*/ 174625 w 2552700"/>
                <a:gd name="connsiteY11" fmla="*/ 3627438 h 5219700"/>
                <a:gd name="connsiteX12" fmla="*/ 2070100 w 2552700"/>
                <a:gd name="connsiteY12" fmla="*/ 5219700 h 5219700"/>
                <a:gd name="connsiteX13" fmla="*/ 2001838 w 2552700"/>
                <a:gd name="connsiteY13" fmla="*/ 3857625 h 5219700"/>
                <a:gd name="connsiteX14" fmla="*/ 2044700 w 2552700"/>
                <a:gd name="connsiteY14" fmla="*/ 3568700 h 5219700"/>
                <a:gd name="connsiteX15" fmla="*/ 2298700 w 2552700"/>
                <a:gd name="connsiteY15" fmla="*/ 3187700 h 5219700"/>
                <a:gd name="connsiteX16" fmla="*/ 2476500 w 2552700"/>
                <a:gd name="connsiteY16" fmla="*/ 2921000 h 5219700"/>
                <a:gd name="connsiteX17" fmla="*/ 2552700 w 2552700"/>
                <a:gd name="connsiteY17" fmla="*/ 2590800 h 5219700"/>
                <a:gd name="connsiteX18" fmla="*/ 2552700 w 2552700"/>
                <a:gd name="connsiteY18" fmla="*/ 2120900 h 5219700"/>
                <a:gd name="connsiteX19" fmla="*/ 2527300 w 2552700"/>
                <a:gd name="connsiteY19" fmla="*/ 2095500 h 5219700"/>
                <a:gd name="connsiteX20" fmla="*/ 2540000 w 2552700"/>
                <a:gd name="connsiteY20" fmla="*/ 1968500 h 5219700"/>
                <a:gd name="connsiteX21" fmla="*/ 2527300 w 2552700"/>
                <a:gd name="connsiteY21" fmla="*/ 1409700 h 5219700"/>
                <a:gd name="connsiteX22" fmla="*/ 2489200 w 2552700"/>
                <a:gd name="connsiteY22" fmla="*/ 1092200 h 5219700"/>
                <a:gd name="connsiteX23" fmla="*/ 2476500 w 2552700"/>
                <a:gd name="connsiteY23" fmla="*/ 647700 h 5219700"/>
                <a:gd name="connsiteX24" fmla="*/ 2019300 w 2552700"/>
                <a:gd name="connsiteY24" fmla="*/ 76200 h 5219700"/>
                <a:gd name="connsiteX25" fmla="*/ 1155700 w 2552700"/>
                <a:gd name="connsiteY25" fmla="*/ 0 h 5219700"/>
                <a:gd name="connsiteX26" fmla="*/ 774700 w 2552700"/>
                <a:gd name="connsiteY26" fmla="*/ 76200 h 5219700"/>
                <a:gd name="connsiteX0" fmla="*/ 774700 w 2552700"/>
                <a:gd name="connsiteY0" fmla="*/ 76200 h 5219700"/>
                <a:gd name="connsiteX1" fmla="*/ 76200 w 2552700"/>
                <a:gd name="connsiteY1" fmla="*/ 736600 h 5219700"/>
                <a:gd name="connsiteX2" fmla="*/ 63500 w 2552700"/>
                <a:gd name="connsiteY2" fmla="*/ 1066800 h 5219700"/>
                <a:gd name="connsiteX3" fmla="*/ 355600 w 2552700"/>
                <a:gd name="connsiteY3" fmla="*/ 2146300 h 5219700"/>
                <a:gd name="connsiteX4" fmla="*/ 279400 w 2552700"/>
                <a:gd name="connsiteY4" fmla="*/ 1905000 h 5219700"/>
                <a:gd name="connsiteX5" fmla="*/ 127000 w 2552700"/>
                <a:gd name="connsiteY5" fmla="*/ 1752600 h 5219700"/>
                <a:gd name="connsiteX6" fmla="*/ 88900 w 2552700"/>
                <a:gd name="connsiteY6" fmla="*/ 1752600 h 5219700"/>
                <a:gd name="connsiteX7" fmla="*/ 0 w 2552700"/>
                <a:gd name="connsiteY7" fmla="*/ 1790700 h 5219700"/>
                <a:gd name="connsiteX8" fmla="*/ 12700 w 2552700"/>
                <a:gd name="connsiteY8" fmla="*/ 1879600 h 5219700"/>
                <a:gd name="connsiteX9" fmla="*/ 25400 w 2552700"/>
                <a:gd name="connsiteY9" fmla="*/ 2247900 h 5219700"/>
                <a:gd name="connsiteX10" fmla="*/ 196850 w 2552700"/>
                <a:gd name="connsiteY10" fmla="*/ 2590800 h 5219700"/>
                <a:gd name="connsiteX11" fmla="*/ 174625 w 2552700"/>
                <a:gd name="connsiteY11" fmla="*/ 3627438 h 5219700"/>
                <a:gd name="connsiteX12" fmla="*/ 2070100 w 2552700"/>
                <a:gd name="connsiteY12" fmla="*/ 5219700 h 5219700"/>
                <a:gd name="connsiteX13" fmla="*/ 2001838 w 2552700"/>
                <a:gd name="connsiteY13" fmla="*/ 3857625 h 5219700"/>
                <a:gd name="connsiteX14" fmla="*/ 2044700 w 2552700"/>
                <a:gd name="connsiteY14" fmla="*/ 3568700 h 5219700"/>
                <a:gd name="connsiteX15" fmla="*/ 2298700 w 2552700"/>
                <a:gd name="connsiteY15" fmla="*/ 3187700 h 5219700"/>
                <a:gd name="connsiteX16" fmla="*/ 2476500 w 2552700"/>
                <a:gd name="connsiteY16" fmla="*/ 2921000 h 5219700"/>
                <a:gd name="connsiteX17" fmla="*/ 2552700 w 2552700"/>
                <a:gd name="connsiteY17" fmla="*/ 2590800 h 5219700"/>
                <a:gd name="connsiteX18" fmla="*/ 2552700 w 2552700"/>
                <a:gd name="connsiteY18" fmla="*/ 2120900 h 5219700"/>
                <a:gd name="connsiteX19" fmla="*/ 2527300 w 2552700"/>
                <a:gd name="connsiteY19" fmla="*/ 2095500 h 5219700"/>
                <a:gd name="connsiteX20" fmla="*/ 2540000 w 2552700"/>
                <a:gd name="connsiteY20" fmla="*/ 1968500 h 5219700"/>
                <a:gd name="connsiteX21" fmla="*/ 2527300 w 2552700"/>
                <a:gd name="connsiteY21" fmla="*/ 1409700 h 5219700"/>
                <a:gd name="connsiteX22" fmla="*/ 2489200 w 2552700"/>
                <a:gd name="connsiteY22" fmla="*/ 1092200 h 5219700"/>
                <a:gd name="connsiteX23" fmla="*/ 2476500 w 2552700"/>
                <a:gd name="connsiteY23" fmla="*/ 647700 h 5219700"/>
                <a:gd name="connsiteX24" fmla="*/ 2019300 w 2552700"/>
                <a:gd name="connsiteY24" fmla="*/ 76200 h 5219700"/>
                <a:gd name="connsiteX25" fmla="*/ 1155700 w 2552700"/>
                <a:gd name="connsiteY25" fmla="*/ 0 h 5219700"/>
                <a:gd name="connsiteX26" fmla="*/ 774700 w 2552700"/>
                <a:gd name="connsiteY26" fmla="*/ 76200 h 5219700"/>
                <a:gd name="connsiteX0" fmla="*/ 774700 w 2552700"/>
                <a:gd name="connsiteY0" fmla="*/ 76200 h 5219700"/>
                <a:gd name="connsiteX1" fmla="*/ 76200 w 2552700"/>
                <a:gd name="connsiteY1" fmla="*/ 736600 h 5219700"/>
                <a:gd name="connsiteX2" fmla="*/ 63500 w 2552700"/>
                <a:gd name="connsiteY2" fmla="*/ 1066800 h 5219700"/>
                <a:gd name="connsiteX3" fmla="*/ 355600 w 2552700"/>
                <a:gd name="connsiteY3" fmla="*/ 2146300 h 5219700"/>
                <a:gd name="connsiteX4" fmla="*/ 279400 w 2552700"/>
                <a:gd name="connsiteY4" fmla="*/ 1905000 h 5219700"/>
                <a:gd name="connsiteX5" fmla="*/ 127000 w 2552700"/>
                <a:gd name="connsiteY5" fmla="*/ 1752600 h 5219700"/>
                <a:gd name="connsiteX6" fmla="*/ 88900 w 2552700"/>
                <a:gd name="connsiteY6" fmla="*/ 1752600 h 5219700"/>
                <a:gd name="connsiteX7" fmla="*/ 0 w 2552700"/>
                <a:gd name="connsiteY7" fmla="*/ 1790700 h 5219700"/>
                <a:gd name="connsiteX8" fmla="*/ 12700 w 2552700"/>
                <a:gd name="connsiteY8" fmla="*/ 1879600 h 5219700"/>
                <a:gd name="connsiteX9" fmla="*/ 25400 w 2552700"/>
                <a:gd name="connsiteY9" fmla="*/ 2247900 h 5219700"/>
                <a:gd name="connsiteX10" fmla="*/ 196850 w 2552700"/>
                <a:gd name="connsiteY10" fmla="*/ 2590800 h 5219700"/>
                <a:gd name="connsiteX11" fmla="*/ 174625 w 2552700"/>
                <a:gd name="connsiteY11" fmla="*/ 3627438 h 5219700"/>
                <a:gd name="connsiteX12" fmla="*/ 2070100 w 2552700"/>
                <a:gd name="connsiteY12" fmla="*/ 5219700 h 5219700"/>
                <a:gd name="connsiteX13" fmla="*/ 2001838 w 2552700"/>
                <a:gd name="connsiteY13" fmla="*/ 3857625 h 5219700"/>
                <a:gd name="connsiteX14" fmla="*/ 2044700 w 2552700"/>
                <a:gd name="connsiteY14" fmla="*/ 3568700 h 5219700"/>
                <a:gd name="connsiteX15" fmla="*/ 2298700 w 2552700"/>
                <a:gd name="connsiteY15" fmla="*/ 3187700 h 5219700"/>
                <a:gd name="connsiteX16" fmla="*/ 2476500 w 2552700"/>
                <a:gd name="connsiteY16" fmla="*/ 2921000 h 5219700"/>
                <a:gd name="connsiteX17" fmla="*/ 2552700 w 2552700"/>
                <a:gd name="connsiteY17" fmla="*/ 2590800 h 5219700"/>
                <a:gd name="connsiteX18" fmla="*/ 2552700 w 2552700"/>
                <a:gd name="connsiteY18" fmla="*/ 2120900 h 5219700"/>
                <a:gd name="connsiteX19" fmla="*/ 2527300 w 2552700"/>
                <a:gd name="connsiteY19" fmla="*/ 2095500 h 5219700"/>
                <a:gd name="connsiteX20" fmla="*/ 2540000 w 2552700"/>
                <a:gd name="connsiteY20" fmla="*/ 1968500 h 5219700"/>
                <a:gd name="connsiteX21" fmla="*/ 2527300 w 2552700"/>
                <a:gd name="connsiteY21" fmla="*/ 1409700 h 5219700"/>
                <a:gd name="connsiteX22" fmla="*/ 2489200 w 2552700"/>
                <a:gd name="connsiteY22" fmla="*/ 1092200 h 5219700"/>
                <a:gd name="connsiteX23" fmla="*/ 2476500 w 2552700"/>
                <a:gd name="connsiteY23" fmla="*/ 647700 h 5219700"/>
                <a:gd name="connsiteX24" fmla="*/ 2019300 w 2552700"/>
                <a:gd name="connsiteY24" fmla="*/ 76200 h 5219700"/>
                <a:gd name="connsiteX25" fmla="*/ 1155700 w 2552700"/>
                <a:gd name="connsiteY25" fmla="*/ 0 h 5219700"/>
                <a:gd name="connsiteX26" fmla="*/ 774700 w 2552700"/>
                <a:gd name="connsiteY26" fmla="*/ 76200 h 5219700"/>
                <a:gd name="connsiteX0" fmla="*/ 774700 w 2552700"/>
                <a:gd name="connsiteY0" fmla="*/ 76200 h 5219700"/>
                <a:gd name="connsiteX1" fmla="*/ 76200 w 2552700"/>
                <a:gd name="connsiteY1" fmla="*/ 736600 h 5219700"/>
                <a:gd name="connsiteX2" fmla="*/ 63500 w 2552700"/>
                <a:gd name="connsiteY2" fmla="*/ 1066800 h 5219700"/>
                <a:gd name="connsiteX3" fmla="*/ 355600 w 2552700"/>
                <a:gd name="connsiteY3" fmla="*/ 2146300 h 5219700"/>
                <a:gd name="connsiteX4" fmla="*/ 279400 w 2552700"/>
                <a:gd name="connsiteY4" fmla="*/ 1905000 h 5219700"/>
                <a:gd name="connsiteX5" fmla="*/ 127000 w 2552700"/>
                <a:gd name="connsiteY5" fmla="*/ 1752600 h 5219700"/>
                <a:gd name="connsiteX6" fmla="*/ 88900 w 2552700"/>
                <a:gd name="connsiteY6" fmla="*/ 1752600 h 5219700"/>
                <a:gd name="connsiteX7" fmla="*/ 0 w 2552700"/>
                <a:gd name="connsiteY7" fmla="*/ 1790700 h 5219700"/>
                <a:gd name="connsiteX8" fmla="*/ 12700 w 2552700"/>
                <a:gd name="connsiteY8" fmla="*/ 1879600 h 5219700"/>
                <a:gd name="connsiteX9" fmla="*/ 25400 w 2552700"/>
                <a:gd name="connsiteY9" fmla="*/ 2247900 h 5219700"/>
                <a:gd name="connsiteX10" fmla="*/ 196850 w 2552700"/>
                <a:gd name="connsiteY10" fmla="*/ 2590800 h 5219700"/>
                <a:gd name="connsiteX11" fmla="*/ 174625 w 2552700"/>
                <a:gd name="connsiteY11" fmla="*/ 3627438 h 5219700"/>
                <a:gd name="connsiteX12" fmla="*/ 2070100 w 2552700"/>
                <a:gd name="connsiteY12" fmla="*/ 5219700 h 5219700"/>
                <a:gd name="connsiteX13" fmla="*/ 2001838 w 2552700"/>
                <a:gd name="connsiteY13" fmla="*/ 3857625 h 5219700"/>
                <a:gd name="connsiteX14" fmla="*/ 2030412 w 2552700"/>
                <a:gd name="connsiteY14" fmla="*/ 3568700 h 5219700"/>
                <a:gd name="connsiteX15" fmla="*/ 2298700 w 2552700"/>
                <a:gd name="connsiteY15" fmla="*/ 3187700 h 5219700"/>
                <a:gd name="connsiteX16" fmla="*/ 2476500 w 2552700"/>
                <a:gd name="connsiteY16" fmla="*/ 2921000 h 5219700"/>
                <a:gd name="connsiteX17" fmla="*/ 2552700 w 2552700"/>
                <a:gd name="connsiteY17" fmla="*/ 2590800 h 5219700"/>
                <a:gd name="connsiteX18" fmla="*/ 2552700 w 2552700"/>
                <a:gd name="connsiteY18" fmla="*/ 2120900 h 5219700"/>
                <a:gd name="connsiteX19" fmla="*/ 2527300 w 2552700"/>
                <a:gd name="connsiteY19" fmla="*/ 2095500 h 5219700"/>
                <a:gd name="connsiteX20" fmla="*/ 2540000 w 2552700"/>
                <a:gd name="connsiteY20" fmla="*/ 1968500 h 5219700"/>
                <a:gd name="connsiteX21" fmla="*/ 2527300 w 2552700"/>
                <a:gd name="connsiteY21" fmla="*/ 1409700 h 5219700"/>
                <a:gd name="connsiteX22" fmla="*/ 2489200 w 2552700"/>
                <a:gd name="connsiteY22" fmla="*/ 1092200 h 5219700"/>
                <a:gd name="connsiteX23" fmla="*/ 2476500 w 2552700"/>
                <a:gd name="connsiteY23" fmla="*/ 647700 h 5219700"/>
                <a:gd name="connsiteX24" fmla="*/ 2019300 w 2552700"/>
                <a:gd name="connsiteY24" fmla="*/ 76200 h 5219700"/>
                <a:gd name="connsiteX25" fmla="*/ 1155700 w 2552700"/>
                <a:gd name="connsiteY25" fmla="*/ 0 h 5219700"/>
                <a:gd name="connsiteX26" fmla="*/ 774700 w 2552700"/>
                <a:gd name="connsiteY26" fmla="*/ 76200 h 5219700"/>
                <a:gd name="connsiteX0" fmla="*/ 774700 w 2552700"/>
                <a:gd name="connsiteY0" fmla="*/ 76200 h 5219700"/>
                <a:gd name="connsiteX1" fmla="*/ 76200 w 2552700"/>
                <a:gd name="connsiteY1" fmla="*/ 736600 h 5219700"/>
                <a:gd name="connsiteX2" fmla="*/ 63500 w 2552700"/>
                <a:gd name="connsiteY2" fmla="*/ 1066800 h 5219700"/>
                <a:gd name="connsiteX3" fmla="*/ 355600 w 2552700"/>
                <a:gd name="connsiteY3" fmla="*/ 2146300 h 5219700"/>
                <a:gd name="connsiteX4" fmla="*/ 279400 w 2552700"/>
                <a:gd name="connsiteY4" fmla="*/ 1905000 h 5219700"/>
                <a:gd name="connsiteX5" fmla="*/ 127000 w 2552700"/>
                <a:gd name="connsiteY5" fmla="*/ 1752600 h 5219700"/>
                <a:gd name="connsiteX6" fmla="*/ 88900 w 2552700"/>
                <a:gd name="connsiteY6" fmla="*/ 1752600 h 5219700"/>
                <a:gd name="connsiteX7" fmla="*/ 0 w 2552700"/>
                <a:gd name="connsiteY7" fmla="*/ 1790700 h 5219700"/>
                <a:gd name="connsiteX8" fmla="*/ 12700 w 2552700"/>
                <a:gd name="connsiteY8" fmla="*/ 1879600 h 5219700"/>
                <a:gd name="connsiteX9" fmla="*/ 25400 w 2552700"/>
                <a:gd name="connsiteY9" fmla="*/ 2247900 h 5219700"/>
                <a:gd name="connsiteX10" fmla="*/ 196850 w 2552700"/>
                <a:gd name="connsiteY10" fmla="*/ 2590800 h 5219700"/>
                <a:gd name="connsiteX11" fmla="*/ 174625 w 2552700"/>
                <a:gd name="connsiteY11" fmla="*/ 3627438 h 5219700"/>
                <a:gd name="connsiteX12" fmla="*/ 2070100 w 2552700"/>
                <a:gd name="connsiteY12" fmla="*/ 5219700 h 5219700"/>
                <a:gd name="connsiteX13" fmla="*/ 2001838 w 2552700"/>
                <a:gd name="connsiteY13" fmla="*/ 3857625 h 5219700"/>
                <a:gd name="connsiteX14" fmla="*/ 2030412 w 2552700"/>
                <a:gd name="connsiteY14" fmla="*/ 3568700 h 5219700"/>
                <a:gd name="connsiteX15" fmla="*/ 2298700 w 2552700"/>
                <a:gd name="connsiteY15" fmla="*/ 3187700 h 5219700"/>
                <a:gd name="connsiteX16" fmla="*/ 2476500 w 2552700"/>
                <a:gd name="connsiteY16" fmla="*/ 2921000 h 5219700"/>
                <a:gd name="connsiteX17" fmla="*/ 2552700 w 2552700"/>
                <a:gd name="connsiteY17" fmla="*/ 2590800 h 5219700"/>
                <a:gd name="connsiteX18" fmla="*/ 2552700 w 2552700"/>
                <a:gd name="connsiteY18" fmla="*/ 2120900 h 5219700"/>
                <a:gd name="connsiteX19" fmla="*/ 2527300 w 2552700"/>
                <a:gd name="connsiteY19" fmla="*/ 2095500 h 5219700"/>
                <a:gd name="connsiteX20" fmla="*/ 2540000 w 2552700"/>
                <a:gd name="connsiteY20" fmla="*/ 1968500 h 5219700"/>
                <a:gd name="connsiteX21" fmla="*/ 2527300 w 2552700"/>
                <a:gd name="connsiteY21" fmla="*/ 1409700 h 5219700"/>
                <a:gd name="connsiteX22" fmla="*/ 2489200 w 2552700"/>
                <a:gd name="connsiteY22" fmla="*/ 1092200 h 5219700"/>
                <a:gd name="connsiteX23" fmla="*/ 2476500 w 2552700"/>
                <a:gd name="connsiteY23" fmla="*/ 647700 h 5219700"/>
                <a:gd name="connsiteX24" fmla="*/ 2019300 w 2552700"/>
                <a:gd name="connsiteY24" fmla="*/ 76200 h 5219700"/>
                <a:gd name="connsiteX25" fmla="*/ 1155700 w 2552700"/>
                <a:gd name="connsiteY25" fmla="*/ 0 h 5219700"/>
                <a:gd name="connsiteX26" fmla="*/ 774700 w 2552700"/>
                <a:gd name="connsiteY26" fmla="*/ 76200 h 5219700"/>
                <a:gd name="connsiteX0" fmla="*/ 774700 w 2552700"/>
                <a:gd name="connsiteY0" fmla="*/ 76200 h 5219700"/>
                <a:gd name="connsiteX1" fmla="*/ 76200 w 2552700"/>
                <a:gd name="connsiteY1" fmla="*/ 736600 h 5219700"/>
                <a:gd name="connsiteX2" fmla="*/ 63500 w 2552700"/>
                <a:gd name="connsiteY2" fmla="*/ 1066800 h 5219700"/>
                <a:gd name="connsiteX3" fmla="*/ 355600 w 2552700"/>
                <a:gd name="connsiteY3" fmla="*/ 2146300 h 5219700"/>
                <a:gd name="connsiteX4" fmla="*/ 279400 w 2552700"/>
                <a:gd name="connsiteY4" fmla="*/ 1905000 h 5219700"/>
                <a:gd name="connsiteX5" fmla="*/ 127000 w 2552700"/>
                <a:gd name="connsiteY5" fmla="*/ 1752600 h 5219700"/>
                <a:gd name="connsiteX6" fmla="*/ 88900 w 2552700"/>
                <a:gd name="connsiteY6" fmla="*/ 1752600 h 5219700"/>
                <a:gd name="connsiteX7" fmla="*/ 0 w 2552700"/>
                <a:gd name="connsiteY7" fmla="*/ 1790700 h 5219700"/>
                <a:gd name="connsiteX8" fmla="*/ 12700 w 2552700"/>
                <a:gd name="connsiteY8" fmla="*/ 1879600 h 5219700"/>
                <a:gd name="connsiteX9" fmla="*/ 25400 w 2552700"/>
                <a:gd name="connsiteY9" fmla="*/ 2247900 h 5219700"/>
                <a:gd name="connsiteX10" fmla="*/ 196850 w 2552700"/>
                <a:gd name="connsiteY10" fmla="*/ 2590800 h 5219700"/>
                <a:gd name="connsiteX11" fmla="*/ 174625 w 2552700"/>
                <a:gd name="connsiteY11" fmla="*/ 3627438 h 5219700"/>
                <a:gd name="connsiteX12" fmla="*/ 2070100 w 2552700"/>
                <a:gd name="connsiteY12" fmla="*/ 5219700 h 5219700"/>
                <a:gd name="connsiteX13" fmla="*/ 2001838 w 2552700"/>
                <a:gd name="connsiteY13" fmla="*/ 3857625 h 5219700"/>
                <a:gd name="connsiteX14" fmla="*/ 2030412 w 2552700"/>
                <a:gd name="connsiteY14" fmla="*/ 3568700 h 5219700"/>
                <a:gd name="connsiteX15" fmla="*/ 2298700 w 2552700"/>
                <a:gd name="connsiteY15" fmla="*/ 3187700 h 5219700"/>
                <a:gd name="connsiteX16" fmla="*/ 2476500 w 2552700"/>
                <a:gd name="connsiteY16" fmla="*/ 2921000 h 5219700"/>
                <a:gd name="connsiteX17" fmla="*/ 2552700 w 2552700"/>
                <a:gd name="connsiteY17" fmla="*/ 2590800 h 5219700"/>
                <a:gd name="connsiteX18" fmla="*/ 2552700 w 2552700"/>
                <a:gd name="connsiteY18" fmla="*/ 2120900 h 5219700"/>
                <a:gd name="connsiteX19" fmla="*/ 2527300 w 2552700"/>
                <a:gd name="connsiteY19" fmla="*/ 2095500 h 5219700"/>
                <a:gd name="connsiteX20" fmla="*/ 2540000 w 2552700"/>
                <a:gd name="connsiteY20" fmla="*/ 1968500 h 5219700"/>
                <a:gd name="connsiteX21" fmla="*/ 2527300 w 2552700"/>
                <a:gd name="connsiteY21" fmla="*/ 1409700 h 5219700"/>
                <a:gd name="connsiteX22" fmla="*/ 2489200 w 2552700"/>
                <a:gd name="connsiteY22" fmla="*/ 1092200 h 5219700"/>
                <a:gd name="connsiteX23" fmla="*/ 2476500 w 2552700"/>
                <a:gd name="connsiteY23" fmla="*/ 647700 h 5219700"/>
                <a:gd name="connsiteX24" fmla="*/ 2019300 w 2552700"/>
                <a:gd name="connsiteY24" fmla="*/ 76200 h 5219700"/>
                <a:gd name="connsiteX25" fmla="*/ 1155700 w 2552700"/>
                <a:gd name="connsiteY25" fmla="*/ 0 h 5219700"/>
                <a:gd name="connsiteX26" fmla="*/ 774700 w 2552700"/>
                <a:gd name="connsiteY26" fmla="*/ 76200 h 5219700"/>
                <a:gd name="connsiteX0" fmla="*/ 774700 w 2552700"/>
                <a:gd name="connsiteY0" fmla="*/ 76200 h 5219700"/>
                <a:gd name="connsiteX1" fmla="*/ 76200 w 2552700"/>
                <a:gd name="connsiteY1" fmla="*/ 736600 h 5219700"/>
                <a:gd name="connsiteX2" fmla="*/ 63500 w 2552700"/>
                <a:gd name="connsiteY2" fmla="*/ 1066800 h 5219700"/>
                <a:gd name="connsiteX3" fmla="*/ 355600 w 2552700"/>
                <a:gd name="connsiteY3" fmla="*/ 2146300 h 5219700"/>
                <a:gd name="connsiteX4" fmla="*/ 279400 w 2552700"/>
                <a:gd name="connsiteY4" fmla="*/ 1905000 h 5219700"/>
                <a:gd name="connsiteX5" fmla="*/ 127000 w 2552700"/>
                <a:gd name="connsiteY5" fmla="*/ 1752600 h 5219700"/>
                <a:gd name="connsiteX6" fmla="*/ 88900 w 2552700"/>
                <a:gd name="connsiteY6" fmla="*/ 1752600 h 5219700"/>
                <a:gd name="connsiteX7" fmla="*/ 0 w 2552700"/>
                <a:gd name="connsiteY7" fmla="*/ 1790700 h 5219700"/>
                <a:gd name="connsiteX8" fmla="*/ 12700 w 2552700"/>
                <a:gd name="connsiteY8" fmla="*/ 1879600 h 5219700"/>
                <a:gd name="connsiteX9" fmla="*/ 25400 w 2552700"/>
                <a:gd name="connsiteY9" fmla="*/ 2247900 h 5219700"/>
                <a:gd name="connsiteX10" fmla="*/ 196850 w 2552700"/>
                <a:gd name="connsiteY10" fmla="*/ 2590800 h 5219700"/>
                <a:gd name="connsiteX11" fmla="*/ 174625 w 2552700"/>
                <a:gd name="connsiteY11" fmla="*/ 3627438 h 5219700"/>
                <a:gd name="connsiteX12" fmla="*/ 2070100 w 2552700"/>
                <a:gd name="connsiteY12" fmla="*/ 5219700 h 5219700"/>
                <a:gd name="connsiteX13" fmla="*/ 2001838 w 2552700"/>
                <a:gd name="connsiteY13" fmla="*/ 3857625 h 5219700"/>
                <a:gd name="connsiteX14" fmla="*/ 2030412 w 2552700"/>
                <a:gd name="connsiteY14" fmla="*/ 3568700 h 5219700"/>
                <a:gd name="connsiteX15" fmla="*/ 2476500 w 2552700"/>
                <a:gd name="connsiteY15" fmla="*/ 2921000 h 5219700"/>
                <a:gd name="connsiteX16" fmla="*/ 2552700 w 2552700"/>
                <a:gd name="connsiteY16" fmla="*/ 2590800 h 5219700"/>
                <a:gd name="connsiteX17" fmla="*/ 2552700 w 2552700"/>
                <a:gd name="connsiteY17" fmla="*/ 2120900 h 5219700"/>
                <a:gd name="connsiteX18" fmla="*/ 2527300 w 2552700"/>
                <a:gd name="connsiteY18" fmla="*/ 2095500 h 5219700"/>
                <a:gd name="connsiteX19" fmla="*/ 2540000 w 2552700"/>
                <a:gd name="connsiteY19" fmla="*/ 1968500 h 5219700"/>
                <a:gd name="connsiteX20" fmla="*/ 2527300 w 2552700"/>
                <a:gd name="connsiteY20" fmla="*/ 1409700 h 5219700"/>
                <a:gd name="connsiteX21" fmla="*/ 2489200 w 2552700"/>
                <a:gd name="connsiteY21" fmla="*/ 1092200 h 5219700"/>
                <a:gd name="connsiteX22" fmla="*/ 2476500 w 2552700"/>
                <a:gd name="connsiteY22" fmla="*/ 647700 h 5219700"/>
                <a:gd name="connsiteX23" fmla="*/ 2019300 w 2552700"/>
                <a:gd name="connsiteY23" fmla="*/ 76200 h 5219700"/>
                <a:gd name="connsiteX24" fmla="*/ 1155700 w 2552700"/>
                <a:gd name="connsiteY24" fmla="*/ 0 h 5219700"/>
                <a:gd name="connsiteX25" fmla="*/ 774700 w 2552700"/>
                <a:gd name="connsiteY25" fmla="*/ 76200 h 5219700"/>
                <a:gd name="connsiteX0" fmla="*/ 774700 w 2552700"/>
                <a:gd name="connsiteY0" fmla="*/ 76200 h 5219700"/>
                <a:gd name="connsiteX1" fmla="*/ 76200 w 2552700"/>
                <a:gd name="connsiteY1" fmla="*/ 736600 h 5219700"/>
                <a:gd name="connsiteX2" fmla="*/ 63500 w 2552700"/>
                <a:gd name="connsiteY2" fmla="*/ 1066800 h 5219700"/>
                <a:gd name="connsiteX3" fmla="*/ 355600 w 2552700"/>
                <a:gd name="connsiteY3" fmla="*/ 2146300 h 5219700"/>
                <a:gd name="connsiteX4" fmla="*/ 279400 w 2552700"/>
                <a:gd name="connsiteY4" fmla="*/ 1905000 h 5219700"/>
                <a:gd name="connsiteX5" fmla="*/ 127000 w 2552700"/>
                <a:gd name="connsiteY5" fmla="*/ 1752600 h 5219700"/>
                <a:gd name="connsiteX6" fmla="*/ 88900 w 2552700"/>
                <a:gd name="connsiteY6" fmla="*/ 1752600 h 5219700"/>
                <a:gd name="connsiteX7" fmla="*/ 0 w 2552700"/>
                <a:gd name="connsiteY7" fmla="*/ 1790700 h 5219700"/>
                <a:gd name="connsiteX8" fmla="*/ 12700 w 2552700"/>
                <a:gd name="connsiteY8" fmla="*/ 1879600 h 5219700"/>
                <a:gd name="connsiteX9" fmla="*/ 25400 w 2552700"/>
                <a:gd name="connsiteY9" fmla="*/ 2247900 h 5219700"/>
                <a:gd name="connsiteX10" fmla="*/ 196850 w 2552700"/>
                <a:gd name="connsiteY10" fmla="*/ 2590800 h 5219700"/>
                <a:gd name="connsiteX11" fmla="*/ 174625 w 2552700"/>
                <a:gd name="connsiteY11" fmla="*/ 3627438 h 5219700"/>
                <a:gd name="connsiteX12" fmla="*/ 2070100 w 2552700"/>
                <a:gd name="connsiteY12" fmla="*/ 5219700 h 5219700"/>
                <a:gd name="connsiteX13" fmla="*/ 2001838 w 2552700"/>
                <a:gd name="connsiteY13" fmla="*/ 3857625 h 5219700"/>
                <a:gd name="connsiteX14" fmla="*/ 2030412 w 2552700"/>
                <a:gd name="connsiteY14" fmla="*/ 3568700 h 5219700"/>
                <a:gd name="connsiteX15" fmla="*/ 2476500 w 2552700"/>
                <a:gd name="connsiteY15" fmla="*/ 2921000 h 5219700"/>
                <a:gd name="connsiteX16" fmla="*/ 2552700 w 2552700"/>
                <a:gd name="connsiteY16" fmla="*/ 2590800 h 5219700"/>
                <a:gd name="connsiteX17" fmla="*/ 2552700 w 2552700"/>
                <a:gd name="connsiteY17" fmla="*/ 2120900 h 5219700"/>
                <a:gd name="connsiteX18" fmla="*/ 2527300 w 2552700"/>
                <a:gd name="connsiteY18" fmla="*/ 2095500 h 5219700"/>
                <a:gd name="connsiteX19" fmla="*/ 2540000 w 2552700"/>
                <a:gd name="connsiteY19" fmla="*/ 1968500 h 5219700"/>
                <a:gd name="connsiteX20" fmla="*/ 2527300 w 2552700"/>
                <a:gd name="connsiteY20" fmla="*/ 1409700 h 5219700"/>
                <a:gd name="connsiteX21" fmla="*/ 2489200 w 2552700"/>
                <a:gd name="connsiteY21" fmla="*/ 1092200 h 5219700"/>
                <a:gd name="connsiteX22" fmla="*/ 2476500 w 2552700"/>
                <a:gd name="connsiteY22" fmla="*/ 647700 h 5219700"/>
                <a:gd name="connsiteX23" fmla="*/ 2019300 w 2552700"/>
                <a:gd name="connsiteY23" fmla="*/ 76200 h 5219700"/>
                <a:gd name="connsiteX24" fmla="*/ 1155700 w 2552700"/>
                <a:gd name="connsiteY24" fmla="*/ 0 h 5219700"/>
                <a:gd name="connsiteX25" fmla="*/ 774700 w 2552700"/>
                <a:gd name="connsiteY25" fmla="*/ 76200 h 5219700"/>
                <a:gd name="connsiteX0" fmla="*/ 774700 w 2552700"/>
                <a:gd name="connsiteY0" fmla="*/ 76200 h 5219700"/>
                <a:gd name="connsiteX1" fmla="*/ 76200 w 2552700"/>
                <a:gd name="connsiteY1" fmla="*/ 736600 h 5219700"/>
                <a:gd name="connsiteX2" fmla="*/ 63500 w 2552700"/>
                <a:gd name="connsiteY2" fmla="*/ 1066800 h 5219700"/>
                <a:gd name="connsiteX3" fmla="*/ 355600 w 2552700"/>
                <a:gd name="connsiteY3" fmla="*/ 2146300 h 5219700"/>
                <a:gd name="connsiteX4" fmla="*/ 279400 w 2552700"/>
                <a:gd name="connsiteY4" fmla="*/ 1905000 h 5219700"/>
                <a:gd name="connsiteX5" fmla="*/ 127000 w 2552700"/>
                <a:gd name="connsiteY5" fmla="*/ 1752600 h 5219700"/>
                <a:gd name="connsiteX6" fmla="*/ 88900 w 2552700"/>
                <a:gd name="connsiteY6" fmla="*/ 1752600 h 5219700"/>
                <a:gd name="connsiteX7" fmla="*/ 0 w 2552700"/>
                <a:gd name="connsiteY7" fmla="*/ 1790700 h 5219700"/>
                <a:gd name="connsiteX8" fmla="*/ 12700 w 2552700"/>
                <a:gd name="connsiteY8" fmla="*/ 1879600 h 5219700"/>
                <a:gd name="connsiteX9" fmla="*/ 25400 w 2552700"/>
                <a:gd name="connsiteY9" fmla="*/ 2247900 h 5219700"/>
                <a:gd name="connsiteX10" fmla="*/ 196850 w 2552700"/>
                <a:gd name="connsiteY10" fmla="*/ 2590800 h 5219700"/>
                <a:gd name="connsiteX11" fmla="*/ 174625 w 2552700"/>
                <a:gd name="connsiteY11" fmla="*/ 3627438 h 5219700"/>
                <a:gd name="connsiteX12" fmla="*/ 2070100 w 2552700"/>
                <a:gd name="connsiteY12" fmla="*/ 5219700 h 5219700"/>
                <a:gd name="connsiteX13" fmla="*/ 2001838 w 2552700"/>
                <a:gd name="connsiteY13" fmla="*/ 3857625 h 5219700"/>
                <a:gd name="connsiteX14" fmla="*/ 2030412 w 2552700"/>
                <a:gd name="connsiteY14" fmla="*/ 3568700 h 5219700"/>
                <a:gd name="connsiteX15" fmla="*/ 2476500 w 2552700"/>
                <a:gd name="connsiteY15" fmla="*/ 2921000 h 5219700"/>
                <a:gd name="connsiteX16" fmla="*/ 2552700 w 2552700"/>
                <a:gd name="connsiteY16" fmla="*/ 2590800 h 5219700"/>
                <a:gd name="connsiteX17" fmla="*/ 2552700 w 2552700"/>
                <a:gd name="connsiteY17" fmla="*/ 2120900 h 5219700"/>
                <a:gd name="connsiteX18" fmla="*/ 2527300 w 2552700"/>
                <a:gd name="connsiteY18" fmla="*/ 2095500 h 5219700"/>
                <a:gd name="connsiteX19" fmla="*/ 2540000 w 2552700"/>
                <a:gd name="connsiteY19" fmla="*/ 1968500 h 5219700"/>
                <a:gd name="connsiteX20" fmla="*/ 2527300 w 2552700"/>
                <a:gd name="connsiteY20" fmla="*/ 1409700 h 5219700"/>
                <a:gd name="connsiteX21" fmla="*/ 2489200 w 2552700"/>
                <a:gd name="connsiteY21" fmla="*/ 1092200 h 5219700"/>
                <a:gd name="connsiteX22" fmla="*/ 2476500 w 2552700"/>
                <a:gd name="connsiteY22" fmla="*/ 647700 h 5219700"/>
                <a:gd name="connsiteX23" fmla="*/ 2019300 w 2552700"/>
                <a:gd name="connsiteY23" fmla="*/ 76200 h 5219700"/>
                <a:gd name="connsiteX24" fmla="*/ 1155700 w 2552700"/>
                <a:gd name="connsiteY24" fmla="*/ 0 h 5219700"/>
                <a:gd name="connsiteX25" fmla="*/ 774700 w 2552700"/>
                <a:gd name="connsiteY25" fmla="*/ 76200 h 5219700"/>
                <a:gd name="connsiteX0" fmla="*/ 774700 w 2563283"/>
                <a:gd name="connsiteY0" fmla="*/ 76200 h 5219700"/>
                <a:gd name="connsiteX1" fmla="*/ 76200 w 2563283"/>
                <a:gd name="connsiteY1" fmla="*/ 736600 h 5219700"/>
                <a:gd name="connsiteX2" fmla="*/ 63500 w 2563283"/>
                <a:gd name="connsiteY2" fmla="*/ 1066800 h 5219700"/>
                <a:gd name="connsiteX3" fmla="*/ 355600 w 2563283"/>
                <a:gd name="connsiteY3" fmla="*/ 2146300 h 5219700"/>
                <a:gd name="connsiteX4" fmla="*/ 279400 w 2563283"/>
                <a:gd name="connsiteY4" fmla="*/ 1905000 h 5219700"/>
                <a:gd name="connsiteX5" fmla="*/ 127000 w 2563283"/>
                <a:gd name="connsiteY5" fmla="*/ 1752600 h 5219700"/>
                <a:gd name="connsiteX6" fmla="*/ 88900 w 2563283"/>
                <a:gd name="connsiteY6" fmla="*/ 1752600 h 5219700"/>
                <a:gd name="connsiteX7" fmla="*/ 0 w 2563283"/>
                <a:gd name="connsiteY7" fmla="*/ 1790700 h 5219700"/>
                <a:gd name="connsiteX8" fmla="*/ 12700 w 2563283"/>
                <a:gd name="connsiteY8" fmla="*/ 1879600 h 5219700"/>
                <a:gd name="connsiteX9" fmla="*/ 25400 w 2563283"/>
                <a:gd name="connsiteY9" fmla="*/ 2247900 h 5219700"/>
                <a:gd name="connsiteX10" fmla="*/ 196850 w 2563283"/>
                <a:gd name="connsiteY10" fmla="*/ 2590800 h 5219700"/>
                <a:gd name="connsiteX11" fmla="*/ 174625 w 2563283"/>
                <a:gd name="connsiteY11" fmla="*/ 3627438 h 5219700"/>
                <a:gd name="connsiteX12" fmla="*/ 2070100 w 2563283"/>
                <a:gd name="connsiteY12" fmla="*/ 5219700 h 5219700"/>
                <a:gd name="connsiteX13" fmla="*/ 2001838 w 2563283"/>
                <a:gd name="connsiteY13" fmla="*/ 3857625 h 5219700"/>
                <a:gd name="connsiteX14" fmla="*/ 2030412 w 2563283"/>
                <a:gd name="connsiteY14" fmla="*/ 3568700 h 5219700"/>
                <a:gd name="connsiteX15" fmla="*/ 2476500 w 2563283"/>
                <a:gd name="connsiteY15" fmla="*/ 2921000 h 5219700"/>
                <a:gd name="connsiteX16" fmla="*/ 2552700 w 2563283"/>
                <a:gd name="connsiteY16" fmla="*/ 2590800 h 5219700"/>
                <a:gd name="connsiteX17" fmla="*/ 2552700 w 2563283"/>
                <a:gd name="connsiteY17" fmla="*/ 2120900 h 5219700"/>
                <a:gd name="connsiteX18" fmla="*/ 2527300 w 2563283"/>
                <a:gd name="connsiteY18" fmla="*/ 2095500 h 5219700"/>
                <a:gd name="connsiteX19" fmla="*/ 2540000 w 2563283"/>
                <a:gd name="connsiteY19" fmla="*/ 1968500 h 5219700"/>
                <a:gd name="connsiteX20" fmla="*/ 2527300 w 2563283"/>
                <a:gd name="connsiteY20" fmla="*/ 1409700 h 5219700"/>
                <a:gd name="connsiteX21" fmla="*/ 2489200 w 2563283"/>
                <a:gd name="connsiteY21" fmla="*/ 1092200 h 5219700"/>
                <a:gd name="connsiteX22" fmla="*/ 2476500 w 2563283"/>
                <a:gd name="connsiteY22" fmla="*/ 647700 h 5219700"/>
                <a:gd name="connsiteX23" fmla="*/ 2019300 w 2563283"/>
                <a:gd name="connsiteY23" fmla="*/ 76200 h 5219700"/>
                <a:gd name="connsiteX24" fmla="*/ 1155700 w 2563283"/>
                <a:gd name="connsiteY24" fmla="*/ 0 h 5219700"/>
                <a:gd name="connsiteX25" fmla="*/ 774700 w 2563283"/>
                <a:gd name="connsiteY25" fmla="*/ 76200 h 5219700"/>
                <a:gd name="connsiteX0" fmla="*/ 774700 w 2563283"/>
                <a:gd name="connsiteY0" fmla="*/ 76200 h 5219700"/>
                <a:gd name="connsiteX1" fmla="*/ 76200 w 2563283"/>
                <a:gd name="connsiteY1" fmla="*/ 736600 h 5219700"/>
                <a:gd name="connsiteX2" fmla="*/ 63500 w 2563283"/>
                <a:gd name="connsiteY2" fmla="*/ 1066800 h 5219700"/>
                <a:gd name="connsiteX3" fmla="*/ 355600 w 2563283"/>
                <a:gd name="connsiteY3" fmla="*/ 2146300 h 5219700"/>
                <a:gd name="connsiteX4" fmla="*/ 279400 w 2563283"/>
                <a:gd name="connsiteY4" fmla="*/ 1905000 h 5219700"/>
                <a:gd name="connsiteX5" fmla="*/ 127000 w 2563283"/>
                <a:gd name="connsiteY5" fmla="*/ 1752600 h 5219700"/>
                <a:gd name="connsiteX6" fmla="*/ 88900 w 2563283"/>
                <a:gd name="connsiteY6" fmla="*/ 1752600 h 5219700"/>
                <a:gd name="connsiteX7" fmla="*/ 0 w 2563283"/>
                <a:gd name="connsiteY7" fmla="*/ 1790700 h 5219700"/>
                <a:gd name="connsiteX8" fmla="*/ 12700 w 2563283"/>
                <a:gd name="connsiteY8" fmla="*/ 1879600 h 5219700"/>
                <a:gd name="connsiteX9" fmla="*/ 25400 w 2563283"/>
                <a:gd name="connsiteY9" fmla="*/ 2247900 h 5219700"/>
                <a:gd name="connsiteX10" fmla="*/ 196850 w 2563283"/>
                <a:gd name="connsiteY10" fmla="*/ 2590800 h 5219700"/>
                <a:gd name="connsiteX11" fmla="*/ 174625 w 2563283"/>
                <a:gd name="connsiteY11" fmla="*/ 3627438 h 5219700"/>
                <a:gd name="connsiteX12" fmla="*/ 2070100 w 2563283"/>
                <a:gd name="connsiteY12" fmla="*/ 5219700 h 5219700"/>
                <a:gd name="connsiteX13" fmla="*/ 2001838 w 2563283"/>
                <a:gd name="connsiteY13" fmla="*/ 3857625 h 5219700"/>
                <a:gd name="connsiteX14" fmla="*/ 2030412 w 2563283"/>
                <a:gd name="connsiteY14" fmla="*/ 3568700 h 5219700"/>
                <a:gd name="connsiteX15" fmla="*/ 2476500 w 2563283"/>
                <a:gd name="connsiteY15" fmla="*/ 2921000 h 5219700"/>
                <a:gd name="connsiteX16" fmla="*/ 2552700 w 2563283"/>
                <a:gd name="connsiteY16" fmla="*/ 2590800 h 5219700"/>
                <a:gd name="connsiteX17" fmla="*/ 2552700 w 2563283"/>
                <a:gd name="connsiteY17" fmla="*/ 2120900 h 5219700"/>
                <a:gd name="connsiteX18" fmla="*/ 2527300 w 2563283"/>
                <a:gd name="connsiteY18" fmla="*/ 2095500 h 5219700"/>
                <a:gd name="connsiteX19" fmla="*/ 2540000 w 2563283"/>
                <a:gd name="connsiteY19" fmla="*/ 1968500 h 5219700"/>
                <a:gd name="connsiteX20" fmla="*/ 2527300 w 2563283"/>
                <a:gd name="connsiteY20" fmla="*/ 1409700 h 5219700"/>
                <a:gd name="connsiteX21" fmla="*/ 2489200 w 2563283"/>
                <a:gd name="connsiteY21" fmla="*/ 1092200 h 5219700"/>
                <a:gd name="connsiteX22" fmla="*/ 2476500 w 2563283"/>
                <a:gd name="connsiteY22" fmla="*/ 647700 h 5219700"/>
                <a:gd name="connsiteX23" fmla="*/ 2019300 w 2563283"/>
                <a:gd name="connsiteY23" fmla="*/ 76200 h 5219700"/>
                <a:gd name="connsiteX24" fmla="*/ 1155700 w 2563283"/>
                <a:gd name="connsiteY24" fmla="*/ 0 h 5219700"/>
                <a:gd name="connsiteX25" fmla="*/ 774700 w 2563283"/>
                <a:gd name="connsiteY25" fmla="*/ 76200 h 5219700"/>
                <a:gd name="connsiteX0" fmla="*/ 774700 w 2565731"/>
                <a:gd name="connsiteY0" fmla="*/ 76200 h 5219700"/>
                <a:gd name="connsiteX1" fmla="*/ 76200 w 2565731"/>
                <a:gd name="connsiteY1" fmla="*/ 736600 h 5219700"/>
                <a:gd name="connsiteX2" fmla="*/ 63500 w 2565731"/>
                <a:gd name="connsiteY2" fmla="*/ 1066800 h 5219700"/>
                <a:gd name="connsiteX3" fmla="*/ 355600 w 2565731"/>
                <a:gd name="connsiteY3" fmla="*/ 2146300 h 5219700"/>
                <a:gd name="connsiteX4" fmla="*/ 279400 w 2565731"/>
                <a:gd name="connsiteY4" fmla="*/ 1905000 h 5219700"/>
                <a:gd name="connsiteX5" fmla="*/ 127000 w 2565731"/>
                <a:gd name="connsiteY5" fmla="*/ 1752600 h 5219700"/>
                <a:gd name="connsiteX6" fmla="*/ 88900 w 2565731"/>
                <a:gd name="connsiteY6" fmla="*/ 1752600 h 5219700"/>
                <a:gd name="connsiteX7" fmla="*/ 0 w 2565731"/>
                <a:gd name="connsiteY7" fmla="*/ 1790700 h 5219700"/>
                <a:gd name="connsiteX8" fmla="*/ 12700 w 2565731"/>
                <a:gd name="connsiteY8" fmla="*/ 1879600 h 5219700"/>
                <a:gd name="connsiteX9" fmla="*/ 25400 w 2565731"/>
                <a:gd name="connsiteY9" fmla="*/ 2247900 h 5219700"/>
                <a:gd name="connsiteX10" fmla="*/ 196850 w 2565731"/>
                <a:gd name="connsiteY10" fmla="*/ 2590800 h 5219700"/>
                <a:gd name="connsiteX11" fmla="*/ 174625 w 2565731"/>
                <a:gd name="connsiteY11" fmla="*/ 3627438 h 5219700"/>
                <a:gd name="connsiteX12" fmla="*/ 2070100 w 2565731"/>
                <a:gd name="connsiteY12" fmla="*/ 5219700 h 5219700"/>
                <a:gd name="connsiteX13" fmla="*/ 2001838 w 2565731"/>
                <a:gd name="connsiteY13" fmla="*/ 3857625 h 5219700"/>
                <a:gd name="connsiteX14" fmla="*/ 2030412 w 2565731"/>
                <a:gd name="connsiteY14" fmla="*/ 3568700 h 5219700"/>
                <a:gd name="connsiteX15" fmla="*/ 2476500 w 2565731"/>
                <a:gd name="connsiteY15" fmla="*/ 2921000 h 5219700"/>
                <a:gd name="connsiteX16" fmla="*/ 2552700 w 2565731"/>
                <a:gd name="connsiteY16" fmla="*/ 2590800 h 5219700"/>
                <a:gd name="connsiteX17" fmla="*/ 2552700 w 2565731"/>
                <a:gd name="connsiteY17" fmla="*/ 2120900 h 5219700"/>
                <a:gd name="connsiteX18" fmla="*/ 2527300 w 2565731"/>
                <a:gd name="connsiteY18" fmla="*/ 2095500 h 5219700"/>
                <a:gd name="connsiteX19" fmla="*/ 2540000 w 2565731"/>
                <a:gd name="connsiteY19" fmla="*/ 1968500 h 5219700"/>
                <a:gd name="connsiteX20" fmla="*/ 2527300 w 2565731"/>
                <a:gd name="connsiteY20" fmla="*/ 1409700 h 5219700"/>
                <a:gd name="connsiteX21" fmla="*/ 2489200 w 2565731"/>
                <a:gd name="connsiteY21" fmla="*/ 1092200 h 5219700"/>
                <a:gd name="connsiteX22" fmla="*/ 2476500 w 2565731"/>
                <a:gd name="connsiteY22" fmla="*/ 647700 h 5219700"/>
                <a:gd name="connsiteX23" fmla="*/ 2019300 w 2565731"/>
                <a:gd name="connsiteY23" fmla="*/ 76200 h 5219700"/>
                <a:gd name="connsiteX24" fmla="*/ 1155700 w 2565731"/>
                <a:gd name="connsiteY24" fmla="*/ 0 h 5219700"/>
                <a:gd name="connsiteX25" fmla="*/ 774700 w 2565731"/>
                <a:gd name="connsiteY25" fmla="*/ 76200 h 5219700"/>
                <a:gd name="connsiteX0" fmla="*/ 774700 w 2565731"/>
                <a:gd name="connsiteY0" fmla="*/ 76200 h 5219700"/>
                <a:gd name="connsiteX1" fmla="*/ 76200 w 2565731"/>
                <a:gd name="connsiteY1" fmla="*/ 736600 h 5219700"/>
                <a:gd name="connsiteX2" fmla="*/ 63500 w 2565731"/>
                <a:gd name="connsiteY2" fmla="*/ 1066800 h 5219700"/>
                <a:gd name="connsiteX3" fmla="*/ 355600 w 2565731"/>
                <a:gd name="connsiteY3" fmla="*/ 2146300 h 5219700"/>
                <a:gd name="connsiteX4" fmla="*/ 279400 w 2565731"/>
                <a:gd name="connsiteY4" fmla="*/ 1905000 h 5219700"/>
                <a:gd name="connsiteX5" fmla="*/ 127000 w 2565731"/>
                <a:gd name="connsiteY5" fmla="*/ 1752600 h 5219700"/>
                <a:gd name="connsiteX6" fmla="*/ 88900 w 2565731"/>
                <a:gd name="connsiteY6" fmla="*/ 1752600 h 5219700"/>
                <a:gd name="connsiteX7" fmla="*/ 0 w 2565731"/>
                <a:gd name="connsiteY7" fmla="*/ 1790700 h 5219700"/>
                <a:gd name="connsiteX8" fmla="*/ 12700 w 2565731"/>
                <a:gd name="connsiteY8" fmla="*/ 1879600 h 5219700"/>
                <a:gd name="connsiteX9" fmla="*/ 25400 w 2565731"/>
                <a:gd name="connsiteY9" fmla="*/ 2247900 h 5219700"/>
                <a:gd name="connsiteX10" fmla="*/ 196850 w 2565731"/>
                <a:gd name="connsiteY10" fmla="*/ 2590800 h 5219700"/>
                <a:gd name="connsiteX11" fmla="*/ 174625 w 2565731"/>
                <a:gd name="connsiteY11" fmla="*/ 3627438 h 5219700"/>
                <a:gd name="connsiteX12" fmla="*/ 2070100 w 2565731"/>
                <a:gd name="connsiteY12" fmla="*/ 5219700 h 5219700"/>
                <a:gd name="connsiteX13" fmla="*/ 2001838 w 2565731"/>
                <a:gd name="connsiteY13" fmla="*/ 3857625 h 5219700"/>
                <a:gd name="connsiteX14" fmla="*/ 2030412 w 2565731"/>
                <a:gd name="connsiteY14" fmla="*/ 3568700 h 5219700"/>
                <a:gd name="connsiteX15" fmla="*/ 2476500 w 2565731"/>
                <a:gd name="connsiteY15" fmla="*/ 2921000 h 5219700"/>
                <a:gd name="connsiteX16" fmla="*/ 2552700 w 2565731"/>
                <a:gd name="connsiteY16" fmla="*/ 2590800 h 5219700"/>
                <a:gd name="connsiteX17" fmla="*/ 2552700 w 2565731"/>
                <a:gd name="connsiteY17" fmla="*/ 2120900 h 5219700"/>
                <a:gd name="connsiteX18" fmla="*/ 2527300 w 2565731"/>
                <a:gd name="connsiteY18" fmla="*/ 2095500 h 5219700"/>
                <a:gd name="connsiteX19" fmla="*/ 2540000 w 2565731"/>
                <a:gd name="connsiteY19" fmla="*/ 1968500 h 5219700"/>
                <a:gd name="connsiteX20" fmla="*/ 2527300 w 2565731"/>
                <a:gd name="connsiteY20" fmla="*/ 1409700 h 5219700"/>
                <a:gd name="connsiteX21" fmla="*/ 2489200 w 2565731"/>
                <a:gd name="connsiteY21" fmla="*/ 1092200 h 5219700"/>
                <a:gd name="connsiteX22" fmla="*/ 2476500 w 2565731"/>
                <a:gd name="connsiteY22" fmla="*/ 647700 h 5219700"/>
                <a:gd name="connsiteX23" fmla="*/ 2019300 w 2565731"/>
                <a:gd name="connsiteY23" fmla="*/ 76200 h 5219700"/>
                <a:gd name="connsiteX24" fmla="*/ 1155700 w 2565731"/>
                <a:gd name="connsiteY24" fmla="*/ 0 h 5219700"/>
                <a:gd name="connsiteX25" fmla="*/ 774700 w 2565731"/>
                <a:gd name="connsiteY25" fmla="*/ 76200 h 5219700"/>
                <a:gd name="connsiteX0" fmla="*/ 774700 w 2565731"/>
                <a:gd name="connsiteY0" fmla="*/ 76200 h 5219700"/>
                <a:gd name="connsiteX1" fmla="*/ 76200 w 2565731"/>
                <a:gd name="connsiteY1" fmla="*/ 736600 h 5219700"/>
                <a:gd name="connsiteX2" fmla="*/ 63500 w 2565731"/>
                <a:gd name="connsiteY2" fmla="*/ 1066800 h 5219700"/>
                <a:gd name="connsiteX3" fmla="*/ 355600 w 2565731"/>
                <a:gd name="connsiteY3" fmla="*/ 2146300 h 5219700"/>
                <a:gd name="connsiteX4" fmla="*/ 279400 w 2565731"/>
                <a:gd name="connsiteY4" fmla="*/ 1905000 h 5219700"/>
                <a:gd name="connsiteX5" fmla="*/ 127000 w 2565731"/>
                <a:gd name="connsiteY5" fmla="*/ 1752600 h 5219700"/>
                <a:gd name="connsiteX6" fmla="*/ 88900 w 2565731"/>
                <a:gd name="connsiteY6" fmla="*/ 1752600 h 5219700"/>
                <a:gd name="connsiteX7" fmla="*/ 0 w 2565731"/>
                <a:gd name="connsiteY7" fmla="*/ 1790700 h 5219700"/>
                <a:gd name="connsiteX8" fmla="*/ 12700 w 2565731"/>
                <a:gd name="connsiteY8" fmla="*/ 1879600 h 5219700"/>
                <a:gd name="connsiteX9" fmla="*/ 25400 w 2565731"/>
                <a:gd name="connsiteY9" fmla="*/ 2247900 h 5219700"/>
                <a:gd name="connsiteX10" fmla="*/ 196850 w 2565731"/>
                <a:gd name="connsiteY10" fmla="*/ 2590800 h 5219700"/>
                <a:gd name="connsiteX11" fmla="*/ 174625 w 2565731"/>
                <a:gd name="connsiteY11" fmla="*/ 3627438 h 5219700"/>
                <a:gd name="connsiteX12" fmla="*/ 2070100 w 2565731"/>
                <a:gd name="connsiteY12" fmla="*/ 5219700 h 5219700"/>
                <a:gd name="connsiteX13" fmla="*/ 2001838 w 2565731"/>
                <a:gd name="connsiteY13" fmla="*/ 3857625 h 5219700"/>
                <a:gd name="connsiteX14" fmla="*/ 2030412 w 2565731"/>
                <a:gd name="connsiteY14" fmla="*/ 3568700 h 5219700"/>
                <a:gd name="connsiteX15" fmla="*/ 2476500 w 2565731"/>
                <a:gd name="connsiteY15" fmla="*/ 2921000 h 5219700"/>
                <a:gd name="connsiteX16" fmla="*/ 2552700 w 2565731"/>
                <a:gd name="connsiteY16" fmla="*/ 2590800 h 5219700"/>
                <a:gd name="connsiteX17" fmla="*/ 2552700 w 2565731"/>
                <a:gd name="connsiteY17" fmla="*/ 2120900 h 5219700"/>
                <a:gd name="connsiteX18" fmla="*/ 2527300 w 2565731"/>
                <a:gd name="connsiteY18" fmla="*/ 2095500 h 5219700"/>
                <a:gd name="connsiteX19" fmla="*/ 2540000 w 2565731"/>
                <a:gd name="connsiteY19" fmla="*/ 1968500 h 5219700"/>
                <a:gd name="connsiteX20" fmla="*/ 2527300 w 2565731"/>
                <a:gd name="connsiteY20" fmla="*/ 1409700 h 5219700"/>
                <a:gd name="connsiteX21" fmla="*/ 2489200 w 2565731"/>
                <a:gd name="connsiteY21" fmla="*/ 1092200 h 5219700"/>
                <a:gd name="connsiteX22" fmla="*/ 2476500 w 2565731"/>
                <a:gd name="connsiteY22" fmla="*/ 647700 h 5219700"/>
                <a:gd name="connsiteX23" fmla="*/ 2019300 w 2565731"/>
                <a:gd name="connsiteY23" fmla="*/ 76200 h 5219700"/>
                <a:gd name="connsiteX24" fmla="*/ 1155700 w 2565731"/>
                <a:gd name="connsiteY24" fmla="*/ 0 h 5219700"/>
                <a:gd name="connsiteX25" fmla="*/ 774700 w 2565731"/>
                <a:gd name="connsiteY25" fmla="*/ 76200 h 5219700"/>
                <a:gd name="connsiteX0" fmla="*/ 774700 w 2565731"/>
                <a:gd name="connsiteY0" fmla="*/ 76200 h 5219700"/>
                <a:gd name="connsiteX1" fmla="*/ 76200 w 2565731"/>
                <a:gd name="connsiteY1" fmla="*/ 736600 h 5219700"/>
                <a:gd name="connsiteX2" fmla="*/ 63500 w 2565731"/>
                <a:gd name="connsiteY2" fmla="*/ 1066800 h 5219700"/>
                <a:gd name="connsiteX3" fmla="*/ 355600 w 2565731"/>
                <a:gd name="connsiteY3" fmla="*/ 2146300 h 5219700"/>
                <a:gd name="connsiteX4" fmla="*/ 279400 w 2565731"/>
                <a:gd name="connsiteY4" fmla="*/ 1905000 h 5219700"/>
                <a:gd name="connsiteX5" fmla="*/ 127000 w 2565731"/>
                <a:gd name="connsiteY5" fmla="*/ 1752600 h 5219700"/>
                <a:gd name="connsiteX6" fmla="*/ 88900 w 2565731"/>
                <a:gd name="connsiteY6" fmla="*/ 1752600 h 5219700"/>
                <a:gd name="connsiteX7" fmla="*/ 0 w 2565731"/>
                <a:gd name="connsiteY7" fmla="*/ 1790700 h 5219700"/>
                <a:gd name="connsiteX8" fmla="*/ 12700 w 2565731"/>
                <a:gd name="connsiteY8" fmla="*/ 1879600 h 5219700"/>
                <a:gd name="connsiteX9" fmla="*/ 25400 w 2565731"/>
                <a:gd name="connsiteY9" fmla="*/ 2247900 h 5219700"/>
                <a:gd name="connsiteX10" fmla="*/ 196850 w 2565731"/>
                <a:gd name="connsiteY10" fmla="*/ 2590800 h 5219700"/>
                <a:gd name="connsiteX11" fmla="*/ 174625 w 2565731"/>
                <a:gd name="connsiteY11" fmla="*/ 3627438 h 5219700"/>
                <a:gd name="connsiteX12" fmla="*/ 2070100 w 2565731"/>
                <a:gd name="connsiteY12" fmla="*/ 5219700 h 5219700"/>
                <a:gd name="connsiteX13" fmla="*/ 2001838 w 2565731"/>
                <a:gd name="connsiteY13" fmla="*/ 3857625 h 5219700"/>
                <a:gd name="connsiteX14" fmla="*/ 2030412 w 2565731"/>
                <a:gd name="connsiteY14" fmla="*/ 3568700 h 5219700"/>
                <a:gd name="connsiteX15" fmla="*/ 2476500 w 2565731"/>
                <a:gd name="connsiteY15" fmla="*/ 2921000 h 5219700"/>
                <a:gd name="connsiteX16" fmla="*/ 2552700 w 2565731"/>
                <a:gd name="connsiteY16" fmla="*/ 2590800 h 5219700"/>
                <a:gd name="connsiteX17" fmla="*/ 2552700 w 2565731"/>
                <a:gd name="connsiteY17" fmla="*/ 2120900 h 5219700"/>
                <a:gd name="connsiteX18" fmla="*/ 2527300 w 2565731"/>
                <a:gd name="connsiteY18" fmla="*/ 2095500 h 5219700"/>
                <a:gd name="connsiteX19" fmla="*/ 2540000 w 2565731"/>
                <a:gd name="connsiteY19" fmla="*/ 1968500 h 5219700"/>
                <a:gd name="connsiteX20" fmla="*/ 2527300 w 2565731"/>
                <a:gd name="connsiteY20" fmla="*/ 1409700 h 5219700"/>
                <a:gd name="connsiteX21" fmla="*/ 2489200 w 2565731"/>
                <a:gd name="connsiteY21" fmla="*/ 1092200 h 5219700"/>
                <a:gd name="connsiteX22" fmla="*/ 2476500 w 2565731"/>
                <a:gd name="connsiteY22" fmla="*/ 647700 h 5219700"/>
                <a:gd name="connsiteX23" fmla="*/ 2019300 w 2565731"/>
                <a:gd name="connsiteY23" fmla="*/ 76200 h 5219700"/>
                <a:gd name="connsiteX24" fmla="*/ 1155700 w 2565731"/>
                <a:gd name="connsiteY24" fmla="*/ 0 h 5219700"/>
                <a:gd name="connsiteX25" fmla="*/ 774700 w 2565731"/>
                <a:gd name="connsiteY25" fmla="*/ 76200 h 5219700"/>
                <a:gd name="connsiteX0" fmla="*/ 774700 w 2565731"/>
                <a:gd name="connsiteY0" fmla="*/ 76200 h 5219700"/>
                <a:gd name="connsiteX1" fmla="*/ 76200 w 2565731"/>
                <a:gd name="connsiteY1" fmla="*/ 736600 h 5219700"/>
                <a:gd name="connsiteX2" fmla="*/ 63500 w 2565731"/>
                <a:gd name="connsiteY2" fmla="*/ 1066800 h 5219700"/>
                <a:gd name="connsiteX3" fmla="*/ 355600 w 2565731"/>
                <a:gd name="connsiteY3" fmla="*/ 2146300 h 5219700"/>
                <a:gd name="connsiteX4" fmla="*/ 279400 w 2565731"/>
                <a:gd name="connsiteY4" fmla="*/ 1905000 h 5219700"/>
                <a:gd name="connsiteX5" fmla="*/ 127000 w 2565731"/>
                <a:gd name="connsiteY5" fmla="*/ 1752600 h 5219700"/>
                <a:gd name="connsiteX6" fmla="*/ 88900 w 2565731"/>
                <a:gd name="connsiteY6" fmla="*/ 1752600 h 5219700"/>
                <a:gd name="connsiteX7" fmla="*/ 0 w 2565731"/>
                <a:gd name="connsiteY7" fmla="*/ 1790700 h 5219700"/>
                <a:gd name="connsiteX8" fmla="*/ 12700 w 2565731"/>
                <a:gd name="connsiteY8" fmla="*/ 1879600 h 5219700"/>
                <a:gd name="connsiteX9" fmla="*/ 25400 w 2565731"/>
                <a:gd name="connsiteY9" fmla="*/ 2247900 h 5219700"/>
                <a:gd name="connsiteX10" fmla="*/ 196850 w 2565731"/>
                <a:gd name="connsiteY10" fmla="*/ 2590800 h 5219700"/>
                <a:gd name="connsiteX11" fmla="*/ 174625 w 2565731"/>
                <a:gd name="connsiteY11" fmla="*/ 3627438 h 5219700"/>
                <a:gd name="connsiteX12" fmla="*/ 2070100 w 2565731"/>
                <a:gd name="connsiteY12" fmla="*/ 5219700 h 5219700"/>
                <a:gd name="connsiteX13" fmla="*/ 2001838 w 2565731"/>
                <a:gd name="connsiteY13" fmla="*/ 3857625 h 5219700"/>
                <a:gd name="connsiteX14" fmla="*/ 2030412 w 2565731"/>
                <a:gd name="connsiteY14" fmla="*/ 3568700 h 5219700"/>
                <a:gd name="connsiteX15" fmla="*/ 2476500 w 2565731"/>
                <a:gd name="connsiteY15" fmla="*/ 2921000 h 5219700"/>
                <a:gd name="connsiteX16" fmla="*/ 2552700 w 2565731"/>
                <a:gd name="connsiteY16" fmla="*/ 2590800 h 5219700"/>
                <a:gd name="connsiteX17" fmla="*/ 2552700 w 2565731"/>
                <a:gd name="connsiteY17" fmla="*/ 2120900 h 5219700"/>
                <a:gd name="connsiteX18" fmla="*/ 2527300 w 2565731"/>
                <a:gd name="connsiteY18" fmla="*/ 2095500 h 5219700"/>
                <a:gd name="connsiteX19" fmla="*/ 2540000 w 2565731"/>
                <a:gd name="connsiteY19" fmla="*/ 1968500 h 5219700"/>
                <a:gd name="connsiteX20" fmla="*/ 2546350 w 2565731"/>
                <a:gd name="connsiteY20" fmla="*/ 1409700 h 5219700"/>
                <a:gd name="connsiteX21" fmla="*/ 2489200 w 2565731"/>
                <a:gd name="connsiteY21" fmla="*/ 1092200 h 5219700"/>
                <a:gd name="connsiteX22" fmla="*/ 2476500 w 2565731"/>
                <a:gd name="connsiteY22" fmla="*/ 647700 h 5219700"/>
                <a:gd name="connsiteX23" fmla="*/ 2019300 w 2565731"/>
                <a:gd name="connsiteY23" fmla="*/ 76200 h 5219700"/>
                <a:gd name="connsiteX24" fmla="*/ 1155700 w 2565731"/>
                <a:gd name="connsiteY24" fmla="*/ 0 h 5219700"/>
                <a:gd name="connsiteX25" fmla="*/ 774700 w 2565731"/>
                <a:gd name="connsiteY25" fmla="*/ 76200 h 5219700"/>
                <a:gd name="connsiteX0" fmla="*/ 774700 w 2565731"/>
                <a:gd name="connsiteY0" fmla="*/ 76200 h 5219700"/>
                <a:gd name="connsiteX1" fmla="*/ 76200 w 2565731"/>
                <a:gd name="connsiteY1" fmla="*/ 736600 h 5219700"/>
                <a:gd name="connsiteX2" fmla="*/ 63500 w 2565731"/>
                <a:gd name="connsiteY2" fmla="*/ 1066800 h 5219700"/>
                <a:gd name="connsiteX3" fmla="*/ 355600 w 2565731"/>
                <a:gd name="connsiteY3" fmla="*/ 2146300 h 5219700"/>
                <a:gd name="connsiteX4" fmla="*/ 279400 w 2565731"/>
                <a:gd name="connsiteY4" fmla="*/ 1905000 h 5219700"/>
                <a:gd name="connsiteX5" fmla="*/ 127000 w 2565731"/>
                <a:gd name="connsiteY5" fmla="*/ 1752600 h 5219700"/>
                <a:gd name="connsiteX6" fmla="*/ 88900 w 2565731"/>
                <a:gd name="connsiteY6" fmla="*/ 1752600 h 5219700"/>
                <a:gd name="connsiteX7" fmla="*/ 0 w 2565731"/>
                <a:gd name="connsiteY7" fmla="*/ 1790700 h 5219700"/>
                <a:gd name="connsiteX8" fmla="*/ 12700 w 2565731"/>
                <a:gd name="connsiteY8" fmla="*/ 1879600 h 5219700"/>
                <a:gd name="connsiteX9" fmla="*/ 25400 w 2565731"/>
                <a:gd name="connsiteY9" fmla="*/ 2247900 h 5219700"/>
                <a:gd name="connsiteX10" fmla="*/ 196850 w 2565731"/>
                <a:gd name="connsiteY10" fmla="*/ 2590800 h 5219700"/>
                <a:gd name="connsiteX11" fmla="*/ 174625 w 2565731"/>
                <a:gd name="connsiteY11" fmla="*/ 3627438 h 5219700"/>
                <a:gd name="connsiteX12" fmla="*/ 2070100 w 2565731"/>
                <a:gd name="connsiteY12" fmla="*/ 5219700 h 5219700"/>
                <a:gd name="connsiteX13" fmla="*/ 2001838 w 2565731"/>
                <a:gd name="connsiteY13" fmla="*/ 3857625 h 5219700"/>
                <a:gd name="connsiteX14" fmla="*/ 2030412 w 2565731"/>
                <a:gd name="connsiteY14" fmla="*/ 3568700 h 5219700"/>
                <a:gd name="connsiteX15" fmla="*/ 2476500 w 2565731"/>
                <a:gd name="connsiteY15" fmla="*/ 2921000 h 5219700"/>
                <a:gd name="connsiteX16" fmla="*/ 2552700 w 2565731"/>
                <a:gd name="connsiteY16" fmla="*/ 2590800 h 5219700"/>
                <a:gd name="connsiteX17" fmla="*/ 2552700 w 2565731"/>
                <a:gd name="connsiteY17" fmla="*/ 2120900 h 5219700"/>
                <a:gd name="connsiteX18" fmla="*/ 2527300 w 2565731"/>
                <a:gd name="connsiteY18" fmla="*/ 2095500 h 5219700"/>
                <a:gd name="connsiteX19" fmla="*/ 2540000 w 2565731"/>
                <a:gd name="connsiteY19" fmla="*/ 1968500 h 5219700"/>
                <a:gd name="connsiteX20" fmla="*/ 2546350 w 2565731"/>
                <a:gd name="connsiteY20" fmla="*/ 1409700 h 5219700"/>
                <a:gd name="connsiteX21" fmla="*/ 2489200 w 2565731"/>
                <a:gd name="connsiteY21" fmla="*/ 1092200 h 5219700"/>
                <a:gd name="connsiteX22" fmla="*/ 2476500 w 2565731"/>
                <a:gd name="connsiteY22" fmla="*/ 647700 h 5219700"/>
                <a:gd name="connsiteX23" fmla="*/ 2019300 w 2565731"/>
                <a:gd name="connsiteY23" fmla="*/ 76200 h 5219700"/>
                <a:gd name="connsiteX24" fmla="*/ 1155700 w 2565731"/>
                <a:gd name="connsiteY24" fmla="*/ 0 h 5219700"/>
                <a:gd name="connsiteX25" fmla="*/ 774700 w 2565731"/>
                <a:gd name="connsiteY25" fmla="*/ 76200 h 5219700"/>
                <a:gd name="connsiteX0" fmla="*/ 774700 w 2565731"/>
                <a:gd name="connsiteY0" fmla="*/ 76200 h 5219700"/>
                <a:gd name="connsiteX1" fmla="*/ 76200 w 2565731"/>
                <a:gd name="connsiteY1" fmla="*/ 736600 h 5219700"/>
                <a:gd name="connsiteX2" fmla="*/ 63500 w 2565731"/>
                <a:gd name="connsiteY2" fmla="*/ 1066800 h 5219700"/>
                <a:gd name="connsiteX3" fmla="*/ 355600 w 2565731"/>
                <a:gd name="connsiteY3" fmla="*/ 2146300 h 5219700"/>
                <a:gd name="connsiteX4" fmla="*/ 279400 w 2565731"/>
                <a:gd name="connsiteY4" fmla="*/ 1905000 h 5219700"/>
                <a:gd name="connsiteX5" fmla="*/ 127000 w 2565731"/>
                <a:gd name="connsiteY5" fmla="*/ 1752600 h 5219700"/>
                <a:gd name="connsiteX6" fmla="*/ 88900 w 2565731"/>
                <a:gd name="connsiteY6" fmla="*/ 1752600 h 5219700"/>
                <a:gd name="connsiteX7" fmla="*/ 0 w 2565731"/>
                <a:gd name="connsiteY7" fmla="*/ 1790700 h 5219700"/>
                <a:gd name="connsiteX8" fmla="*/ 12700 w 2565731"/>
                <a:gd name="connsiteY8" fmla="*/ 1879600 h 5219700"/>
                <a:gd name="connsiteX9" fmla="*/ 25400 w 2565731"/>
                <a:gd name="connsiteY9" fmla="*/ 2247900 h 5219700"/>
                <a:gd name="connsiteX10" fmla="*/ 196850 w 2565731"/>
                <a:gd name="connsiteY10" fmla="*/ 2590800 h 5219700"/>
                <a:gd name="connsiteX11" fmla="*/ 174625 w 2565731"/>
                <a:gd name="connsiteY11" fmla="*/ 3627438 h 5219700"/>
                <a:gd name="connsiteX12" fmla="*/ 2070100 w 2565731"/>
                <a:gd name="connsiteY12" fmla="*/ 5219700 h 5219700"/>
                <a:gd name="connsiteX13" fmla="*/ 2001838 w 2565731"/>
                <a:gd name="connsiteY13" fmla="*/ 3857625 h 5219700"/>
                <a:gd name="connsiteX14" fmla="*/ 2030412 w 2565731"/>
                <a:gd name="connsiteY14" fmla="*/ 3568700 h 5219700"/>
                <a:gd name="connsiteX15" fmla="*/ 2476500 w 2565731"/>
                <a:gd name="connsiteY15" fmla="*/ 2921000 h 5219700"/>
                <a:gd name="connsiteX16" fmla="*/ 2552700 w 2565731"/>
                <a:gd name="connsiteY16" fmla="*/ 2590800 h 5219700"/>
                <a:gd name="connsiteX17" fmla="*/ 2552700 w 2565731"/>
                <a:gd name="connsiteY17" fmla="*/ 2120900 h 5219700"/>
                <a:gd name="connsiteX18" fmla="*/ 2527300 w 2565731"/>
                <a:gd name="connsiteY18" fmla="*/ 2095500 h 5219700"/>
                <a:gd name="connsiteX19" fmla="*/ 2540000 w 2565731"/>
                <a:gd name="connsiteY19" fmla="*/ 1968500 h 5219700"/>
                <a:gd name="connsiteX20" fmla="*/ 2532063 w 2565731"/>
                <a:gd name="connsiteY20" fmla="*/ 1395412 h 5219700"/>
                <a:gd name="connsiteX21" fmla="*/ 2489200 w 2565731"/>
                <a:gd name="connsiteY21" fmla="*/ 1092200 h 5219700"/>
                <a:gd name="connsiteX22" fmla="*/ 2476500 w 2565731"/>
                <a:gd name="connsiteY22" fmla="*/ 647700 h 5219700"/>
                <a:gd name="connsiteX23" fmla="*/ 2019300 w 2565731"/>
                <a:gd name="connsiteY23" fmla="*/ 76200 h 5219700"/>
                <a:gd name="connsiteX24" fmla="*/ 1155700 w 2565731"/>
                <a:gd name="connsiteY24" fmla="*/ 0 h 5219700"/>
                <a:gd name="connsiteX25" fmla="*/ 774700 w 2565731"/>
                <a:gd name="connsiteY25" fmla="*/ 76200 h 5219700"/>
                <a:gd name="connsiteX0" fmla="*/ 774700 w 2565731"/>
                <a:gd name="connsiteY0" fmla="*/ 76200 h 5219700"/>
                <a:gd name="connsiteX1" fmla="*/ 76200 w 2565731"/>
                <a:gd name="connsiteY1" fmla="*/ 736600 h 5219700"/>
                <a:gd name="connsiteX2" fmla="*/ 63500 w 2565731"/>
                <a:gd name="connsiteY2" fmla="*/ 1066800 h 5219700"/>
                <a:gd name="connsiteX3" fmla="*/ 355600 w 2565731"/>
                <a:gd name="connsiteY3" fmla="*/ 2146300 h 5219700"/>
                <a:gd name="connsiteX4" fmla="*/ 279400 w 2565731"/>
                <a:gd name="connsiteY4" fmla="*/ 1905000 h 5219700"/>
                <a:gd name="connsiteX5" fmla="*/ 127000 w 2565731"/>
                <a:gd name="connsiteY5" fmla="*/ 1752600 h 5219700"/>
                <a:gd name="connsiteX6" fmla="*/ 88900 w 2565731"/>
                <a:gd name="connsiteY6" fmla="*/ 1752600 h 5219700"/>
                <a:gd name="connsiteX7" fmla="*/ 0 w 2565731"/>
                <a:gd name="connsiteY7" fmla="*/ 1790700 h 5219700"/>
                <a:gd name="connsiteX8" fmla="*/ 12700 w 2565731"/>
                <a:gd name="connsiteY8" fmla="*/ 1879600 h 5219700"/>
                <a:gd name="connsiteX9" fmla="*/ 25400 w 2565731"/>
                <a:gd name="connsiteY9" fmla="*/ 2247900 h 5219700"/>
                <a:gd name="connsiteX10" fmla="*/ 196850 w 2565731"/>
                <a:gd name="connsiteY10" fmla="*/ 2590800 h 5219700"/>
                <a:gd name="connsiteX11" fmla="*/ 174625 w 2565731"/>
                <a:gd name="connsiteY11" fmla="*/ 3627438 h 5219700"/>
                <a:gd name="connsiteX12" fmla="*/ 2070100 w 2565731"/>
                <a:gd name="connsiteY12" fmla="*/ 5219700 h 5219700"/>
                <a:gd name="connsiteX13" fmla="*/ 2001838 w 2565731"/>
                <a:gd name="connsiteY13" fmla="*/ 3857625 h 5219700"/>
                <a:gd name="connsiteX14" fmla="*/ 2030412 w 2565731"/>
                <a:gd name="connsiteY14" fmla="*/ 3568700 h 5219700"/>
                <a:gd name="connsiteX15" fmla="*/ 2476500 w 2565731"/>
                <a:gd name="connsiteY15" fmla="*/ 2921000 h 5219700"/>
                <a:gd name="connsiteX16" fmla="*/ 2552700 w 2565731"/>
                <a:gd name="connsiteY16" fmla="*/ 2590800 h 5219700"/>
                <a:gd name="connsiteX17" fmla="*/ 2552700 w 2565731"/>
                <a:gd name="connsiteY17" fmla="*/ 2120900 h 5219700"/>
                <a:gd name="connsiteX18" fmla="*/ 2527300 w 2565731"/>
                <a:gd name="connsiteY18" fmla="*/ 2095500 h 5219700"/>
                <a:gd name="connsiteX19" fmla="*/ 2540000 w 2565731"/>
                <a:gd name="connsiteY19" fmla="*/ 1968500 h 5219700"/>
                <a:gd name="connsiteX20" fmla="*/ 2546350 w 2565731"/>
                <a:gd name="connsiteY20" fmla="*/ 1395412 h 5219700"/>
                <a:gd name="connsiteX21" fmla="*/ 2489200 w 2565731"/>
                <a:gd name="connsiteY21" fmla="*/ 1092200 h 5219700"/>
                <a:gd name="connsiteX22" fmla="*/ 2476500 w 2565731"/>
                <a:gd name="connsiteY22" fmla="*/ 647700 h 5219700"/>
                <a:gd name="connsiteX23" fmla="*/ 2019300 w 2565731"/>
                <a:gd name="connsiteY23" fmla="*/ 76200 h 5219700"/>
                <a:gd name="connsiteX24" fmla="*/ 1155700 w 2565731"/>
                <a:gd name="connsiteY24" fmla="*/ 0 h 5219700"/>
                <a:gd name="connsiteX25" fmla="*/ 774700 w 2565731"/>
                <a:gd name="connsiteY25" fmla="*/ 76200 h 5219700"/>
                <a:gd name="connsiteX0" fmla="*/ 774700 w 2565731"/>
                <a:gd name="connsiteY0" fmla="*/ 76200 h 5219700"/>
                <a:gd name="connsiteX1" fmla="*/ 76200 w 2565731"/>
                <a:gd name="connsiteY1" fmla="*/ 736600 h 5219700"/>
                <a:gd name="connsiteX2" fmla="*/ 63500 w 2565731"/>
                <a:gd name="connsiteY2" fmla="*/ 1066800 h 5219700"/>
                <a:gd name="connsiteX3" fmla="*/ 355600 w 2565731"/>
                <a:gd name="connsiteY3" fmla="*/ 2146300 h 5219700"/>
                <a:gd name="connsiteX4" fmla="*/ 279400 w 2565731"/>
                <a:gd name="connsiteY4" fmla="*/ 1905000 h 5219700"/>
                <a:gd name="connsiteX5" fmla="*/ 127000 w 2565731"/>
                <a:gd name="connsiteY5" fmla="*/ 1752600 h 5219700"/>
                <a:gd name="connsiteX6" fmla="*/ 88900 w 2565731"/>
                <a:gd name="connsiteY6" fmla="*/ 1752600 h 5219700"/>
                <a:gd name="connsiteX7" fmla="*/ 0 w 2565731"/>
                <a:gd name="connsiteY7" fmla="*/ 1790700 h 5219700"/>
                <a:gd name="connsiteX8" fmla="*/ 12700 w 2565731"/>
                <a:gd name="connsiteY8" fmla="*/ 1879600 h 5219700"/>
                <a:gd name="connsiteX9" fmla="*/ 25400 w 2565731"/>
                <a:gd name="connsiteY9" fmla="*/ 2247900 h 5219700"/>
                <a:gd name="connsiteX10" fmla="*/ 196850 w 2565731"/>
                <a:gd name="connsiteY10" fmla="*/ 2590800 h 5219700"/>
                <a:gd name="connsiteX11" fmla="*/ 174625 w 2565731"/>
                <a:gd name="connsiteY11" fmla="*/ 3627438 h 5219700"/>
                <a:gd name="connsiteX12" fmla="*/ 2070100 w 2565731"/>
                <a:gd name="connsiteY12" fmla="*/ 5219700 h 5219700"/>
                <a:gd name="connsiteX13" fmla="*/ 2001838 w 2565731"/>
                <a:gd name="connsiteY13" fmla="*/ 3857625 h 5219700"/>
                <a:gd name="connsiteX14" fmla="*/ 2030412 w 2565731"/>
                <a:gd name="connsiteY14" fmla="*/ 3568700 h 5219700"/>
                <a:gd name="connsiteX15" fmla="*/ 2476500 w 2565731"/>
                <a:gd name="connsiteY15" fmla="*/ 2921000 h 5219700"/>
                <a:gd name="connsiteX16" fmla="*/ 2552700 w 2565731"/>
                <a:gd name="connsiteY16" fmla="*/ 2590800 h 5219700"/>
                <a:gd name="connsiteX17" fmla="*/ 2552700 w 2565731"/>
                <a:gd name="connsiteY17" fmla="*/ 2120900 h 5219700"/>
                <a:gd name="connsiteX18" fmla="*/ 2527300 w 2565731"/>
                <a:gd name="connsiteY18" fmla="*/ 2095500 h 5219700"/>
                <a:gd name="connsiteX19" fmla="*/ 2540000 w 2565731"/>
                <a:gd name="connsiteY19" fmla="*/ 1968500 h 5219700"/>
                <a:gd name="connsiteX20" fmla="*/ 2546350 w 2565731"/>
                <a:gd name="connsiteY20" fmla="*/ 1395412 h 5219700"/>
                <a:gd name="connsiteX21" fmla="*/ 2489200 w 2565731"/>
                <a:gd name="connsiteY21" fmla="*/ 1092200 h 5219700"/>
                <a:gd name="connsiteX22" fmla="*/ 2476500 w 2565731"/>
                <a:gd name="connsiteY22" fmla="*/ 647700 h 5219700"/>
                <a:gd name="connsiteX23" fmla="*/ 2019300 w 2565731"/>
                <a:gd name="connsiteY23" fmla="*/ 76200 h 5219700"/>
                <a:gd name="connsiteX24" fmla="*/ 1155700 w 2565731"/>
                <a:gd name="connsiteY24" fmla="*/ 0 h 5219700"/>
                <a:gd name="connsiteX25" fmla="*/ 774700 w 2565731"/>
                <a:gd name="connsiteY25" fmla="*/ 76200 h 5219700"/>
                <a:gd name="connsiteX0" fmla="*/ 774700 w 2565731"/>
                <a:gd name="connsiteY0" fmla="*/ 76200 h 5219700"/>
                <a:gd name="connsiteX1" fmla="*/ 76200 w 2565731"/>
                <a:gd name="connsiteY1" fmla="*/ 736600 h 5219700"/>
                <a:gd name="connsiteX2" fmla="*/ 63500 w 2565731"/>
                <a:gd name="connsiteY2" fmla="*/ 1066800 h 5219700"/>
                <a:gd name="connsiteX3" fmla="*/ 355600 w 2565731"/>
                <a:gd name="connsiteY3" fmla="*/ 2146300 h 5219700"/>
                <a:gd name="connsiteX4" fmla="*/ 279400 w 2565731"/>
                <a:gd name="connsiteY4" fmla="*/ 1905000 h 5219700"/>
                <a:gd name="connsiteX5" fmla="*/ 127000 w 2565731"/>
                <a:gd name="connsiteY5" fmla="*/ 1752600 h 5219700"/>
                <a:gd name="connsiteX6" fmla="*/ 88900 w 2565731"/>
                <a:gd name="connsiteY6" fmla="*/ 1752600 h 5219700"/>
                <a:gd name="connsiteX7" fmla="*/ 0 w 2565731"/>
                <a:gd name="connsiteY7" fmla="*/ 1790700 h 5219700"/>
                <a:gd name="connsiteX8" fmla="*/ 12700 w 2565731"/>
                <a:gd name="connsiteY8" fmla="*/ 1879600 h 5219700"/>
                <a:gd name="connsiteX9" fmla="*/ 25400 w 2565731"/>
                <a:gd name="connsiteY9" fmla="*/ 2247900 h 5219700"/>
                <a:gd name="connsiteX10" fmla="*/ 196850 w 2565731"/>
                <a:gd name="connsiteY10" fmla="*/ 2590800 h 5219700"/>
                <a:gd name="connsiteX11" fmla="*/ 174625 w 2565731"/>
                <a:gd name="connsiteY11" fmla="*/ 3627438 h 5219700"/>
                <a:gd name="connsiteX12" fmla="*/ 2070100 w 2565731"/>
                <a:gd name="connsiteY12" fmla="*/ 5219700 h 5219700"/>
                <a:gd name="connsiteX13" fmla="*/ 2001838 w 2565731"/>
                <a:gd name="connsiteY13" fmla="*/ 3857625 h 5219700"/>
                <a:gd name="connsiteX14" fmla="*/ 2030412 w 2565731"/>
                <a:gd name="connsiteY14" fmla="*/ 3568700 h 5219700"/>
                <a:gd name="connsiteX15" fmla="*/ 2476500 w 2565731"/>
                <a:gd name="connsiteY15" fmla="*/ 2921000 h 5219700"/>
                <a:gd name="connsiteX16" fmla="*/ 2552700 w 2565731"/>
                <a:gd name="connsiteY16" fmla="*/ 2590800 h 5219700"/>
                <a:gd name="connsiteX17" fmla="*/ 2552700 w 2565731"/>
                <a:gd name="connsiteY17" fmla="*/ 2120900 h 5219700"/>
                <a:gd name="connsiteX18" fmla="*/ 2527300 w 2565731"/>
                <a:gd name="connsiteY18" fmla="*/ 2095500 h 5219700"/>
                <a:gd name="connsiteX19" fmla="*/ 2540000 w 2565731"/>
                <a:gd name="connsiteY19" fmla="*/ 1968500 h 5219700"/>
                <a:gd name="connsiteX20" fmla="*/ 2546350 w 2565731"/>
                <a:gd name="connsiteY20" fmla="*/ 1395412 h 5219700"/>
                <a:gd name="connsiteX21" fmla="*/ 2517775 w 2565731"/>
                <a:gd name="connsiteY21" fmla="*/ 1082675 h 5219700"/>
                <a:gd name="connsiteX22" fmla="*/ 2476500 w 2565731"/>
                <a:gd name="connsiteY22" fmla="*/ 647700 h 5219700"/>
                <a:gd name="connsiteX23" fmla="*/ 2019300 w 2565731"/>
                <a:gd name="connsiteY23" fmla="*/ 76200 h 5219700"/>
                <a:gd name="connsiteX24" fmla="*/ 1155700 w 2565731"/>
                <a:gd name="connsiteY24" fmla="*/ 0 h 5219700"/>
                <a:gd name="connsiteX25" fmla="*/ 774700 w 2565731"/>
                <a:gd name="connsiteY25" fmla="*/ 76200 h 5219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565731" h="5219700">
                  <a:moveTo>
                    <a:pt x="774700" y="76200"/>
                  </a:moveTo>
                  <a:lnTo>
                    <a:pt x="76200" y="736600"/>
                  </a:lnTo>
                  <a:lnTo>
                    <a:pt x="63500" y="1066800"/>
                  </a:lnTo>
                  <a:lnTo>
                    <a:pt x="355600" y="2146300"/>
                  </a:lnTo>
                  <a:lnTo>
                    <a:pt x="279400" y="1905000"/>
                  </a:lnTo>
                  <a:lnTo>
                    <a:pt x="127000" y="1752600"/>
                  </a:lnTo>
                  <a:lnTo>
                    <a:pt x="88900" y="1752600"/>
                  </a:lnTo>
                  <a:cubicBezTo>
                    <a:pt x="59267" y="1727200"/>
                    <a:pt x="53445" y="1711325"/>
                    <a:pt x="0" y="1790700"/>
                  </a:cubicBezTo>
                  <a:lnTo>
                    <a:pt x="12700" y="1879600"/>
                  </a:lnTo>
                  <a:cubicBezTo>
                    <a:pt x="-6879" y="2007130"/>
                    <a:pt x="44980" y="2110846"/>
                    <a:pt x="25400" y="2247900"/>
                  </a:cubicBezTo>
                  <a:cubicBezTo>
                    <a:pt x="57150" y="2371725"/>
                    <a:pt x="127000" y="2490788"/>
                    <a:pt x="196850" y="2590800"/>
                  </a:cubicBezTo>
                  <a:cubicBezTo>
                    <a:pt x="241829" y="2695045"/>
                    <a:pt x="191558" y="3280305"/>
                    <a:pt x="174625" y="3627438"/>
                  </a:cubicBezTo>
                  <a:lnTo>
                    <a:pt x="2070100" y="5219700"/>
                  </a:lnTo>
                  <a:lnTo>
                    <a:pt x="2001838" y="3857625"/>
                  </a:lnTo>
                  <a:cubicBezTo>
                    <a:pt x="2039937" y="3747030"/>
                    <a:pt x="2030413" y="3665008"/>
                    <a:pt x="2030412" y="3568700"/>
                  </a:cubicBezTo>
                  <a:cubicBezTo>
                    <a:pt x="2109522" y="3412596"/>
                    <a:pt x="2418027" y="3107796"/>
                    <a:pt x="2476500" y="2921000"/>
                  </a:cubicBezTo>
                  <a:cubicBezTo>
                    <a:pt x="2501900" y="2782358"/>
                    <a:pt x="2527300" y="2700867"/>
                    <a:pt x="2552700" y="2590800"/>
                  </a:cubicBezTo>
                  <a:cubicBezTo>
                    <a:pt x="2576513" y="2438930"/>
                    <a:pt x="2562225" y="2282296"/>
                    <a:pt x="2552700" y="2120900"/>
                  </a:cubicBezTo>
                  <a:lnTo>
                    <a:pt x="2527300" y="2095500"/>
                  </a:lnTo>
                  <a:cubicBezTo>
                    <a:pt x="2550583" y="2057929"/>
                    <a:pt x="2535767" y="2010833"/>
                    <a:pt x="2540000" y="1968500"/>
                  </a:cubicBezTo>
                  <a:cubicBezTo>
                    <a:pt x="2535767" y="1782233"/>
                    <a:pt x="2579158" y="1581679"/>
                    <a:pt x="2546350" y="1395412"/>
                  </a:cubicBezTo>
                  <a:cubicBezTo>
                    <a:pt x="2552700" y="1246717"/>
                    <a:pt x="2530475" y="1188508"/>
                    <a:pt x="2517775" y="1082675"/>
                  </a:cubicBezTo>
                  <a:lnTo>
                    <a:pt x="2476500" y="647700"/>
                  </a:lnTo>
                  <a:lnTo>
                    <a:pt x="2019300" y="76200"/>
                  </a:lnTo>
                  <a:lnTo>
                    <a:pt x="1155700" y="0"/>
                  </a:lnTo>
                  <a:lnTo>
                    <a:pt x="774700" y="76200"/>
                  </a:lnTo>
                  <a:close/>
                </a:path>
              </a:pathLst>
            </a:custGeom>
            <a:gradFill>
              <a:gsLst>
                <a:gs pos="60000">
                  <a:srgbClr val="F7D3CD"/>
                </a:gs>
                <a:gs pos="91000">
                  <a:srgbClr val="A27A66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자유형: 도형 7">
              <a:extLst>
                <a:ext uri="{FF2B5EF4-FFF2-40B4-BE49-F238E27FC236}">
                  <a16:creationId xmlns:a16="http://schemas.microsoft.com/office/drawing/2014/main" id="{12E526DC-84DE-4D79-AAD8-2551443A02DF}"/>
                </a:ext>
              </a:extLst>
            </p:cNvPr>
            <p:cNvSpPr/>
            <p:nvPr/>
          </p:nvSpPr>
          <p:spPr>
            <a:xfrm>
              <a:off x="2903006" y="650579"/>
              <a:ext cx="2903655" cy="2465737"/>
            </a:xfrm>
            <a:custGeom>
              <a:avLst/>
              <a:gdLst>
                <a:gd name="connsiteX0" fmla="*/ 2632841 w 2890345"/>
                <a:gd name="connsiteY0" fmla="*/ 2259725 h 2464676"/>
                <a:gd name="connsiteX1" fmla="*/ 2664372 w 2890345"/>
                <a:gd name="connsiteY1" fmla="*/ 2028497 h 2464676"/>
                <a:gd name="connsiteX2" fmla="*/ 2680138 w 2890345"/>
                <a:gd name="connsiteY2" fmla="*/ 1828800 h 2464676"/>
                <a:gd name="connsiteX3" fmla="*/ 2837793 w 2890345"/>
                <a:gd name="connsiteY3" fmla="*/ 1713187 h 2464676"/>
                <a:gd name="connsiteX4" fmla="*/ 2869324 w 2890345"/>
                <a:gd name="connsiteY4" fmla="*/ 1576552 h 2464676"/>
                <a:gd name="connsiteX5" fmla="*/ 2885090 w 2890345"/>
                <a:gd name="connsiteY5" fmla="*/ 1366345 h 2464676"/>
                <a:gd name="connsiteX6" fmla="*/ 2790497 w 2890345"/>
                <a:gd name="connsiteY6" fmla="*/ 1182414 h 2464676"/>
                <a:gd name="connsiteX7" fmla="*/ 2869324 w 2890345"/>
                <a:gd name="connsiteY7" fmla="*/ 1082566 h 2464676"/>
                <a:gd name="connsiteX8" fmla="*/ 2890345 w 2890345"/>
                <a:gd name="connsiteY8" fmla="*/ 898635 h 2464676"/>
                <a:gd name="connsiteX9" fmla="*/ 2832538 w 2890345"/>
                <a:gd name="connsiteY9" fmla="*/ 893380 h 2464676"/>
                <a:gd name="connsiteX10" fmla="*/ 2758966 w 2890345"/>
                <a:gd name="connsiteY10" fmla="*/ 861849 h 2464676"/>
                <a:gd name="connsiteX11" fmla="*/ 2737945 w 2890345"/>
                <a:gd name="connsiteY11" fmla="*/ 651642 h 2464676"/>
                <a:gd name="connsiteX12" fmla="*/ 2664372 w 2890345"/>
                <a:gd name="connsiteY12" fmla="*/ 593835 h 2464676"/>
                <a:gd name="connsiteX13" fmla="*/ 2617076 w 2890345"/>
                <a:gd name="connsiteY13" fmla="*/ 630621 h 2464676"/>
                <a:gd name="connsiteX14" fmla="*/ 2580290 w 2890345"/>
                <a:gd name="connsiteY14" fmla="*/ 562304 h 2464676"/>
                <a:gd name="connsiteX15" fmla="*/ 2532993 w 2890345"/>
                <a:gd name="connsiteY15" fmla="*/ 567559 h 2464676"/>
                <a:gd name="connsiteX16" fmla="*/ 2506717 w 2890345"/>
                <a:gd name="connsiteY16" fmla="*/ 409904 h 2464676"/>
                <a:gd name="connsiteX17" fmla="*/ 2280745 w 2890345"/>
                <a:gd name="connsiteY17" fmla="*/ 331076 h 2464676"/>
                <a:gd name="connsiteX18" fmla="*/ 2102069 w 2890345"/>
                <a:gd name="connsiteY18" fmla="*/ 204952 h 2464676"/>
                <a:gd name="connsiteX19" fmla="*/ 1954924 w 2890345"/>
                <a:gd name="connsiteY19" fmla="*/ 47297 h 2464676"/>
                <a:gd name="connsiteX20" fmla="*/ 1749972 w 2890345"/>
                <a:gd name="connsiteY20" fmla="*/ 78828 h 2464676"/>
                <a:gd name="connsiteX21" fmla="*/ 1639614 w 2890345"/>
                <a:gd name="connsiteY21" fmla="*/ 42042 h 2464676"/>
                <a:gd name="connsiteX22" fmla="*/ 1529255 w 2890345"/>
                <a:gd name="connsiteY22" fmla="*/ 68318 h 2464676"/>
                <a:gd name="connsiteX23" fmla="*/ 1481959 w 2890345"/>
                <a:gd name="connsiteY23" fmla="*/ 26276 h 2464676"/>
                <a:gd name="connsiteX24" fmla="*/ 1340069 w 2890345"/>
                <a:gd name="connsiteY24" fmla="*/ 10511 h 2464676"/>
                <a:gd name="connsiteX25" fmla="*/ 1303283 w 2890345"/>
                <a:gd name="connsiteY25" fmla="*/ 36787 h 2464676"/>
                <a:gd name="connsiteX26" fmla="*/ 1182414 w 2890345"/>
                <a:gd name="connsiteY26" fmla="*/ 10511 h 2464676"/>
                <a:gd name="connsiteX27" fmla="*/ 1114097 w 2890345"/>
                <a:gd name="connsiteY27" fmla="*/ 0 h 2464676"/>
                <a:gd name="connsiteX28" fmla="*/ 987972 w 2890345"/>
                <a:gd name="connsiteY28" fmla="*/ 47297 h 2464676"/>
                <a:gd name="connsiteX29" fmla="*/ 430924 w 2890345"/>
                <a:gd name="connsiteY29" fmla="*/ 430925 h 2464676"/>
                <a:gd name="connsiteX30" fmla="*/ 189186 w 2890345"/>
                <a:gd name="connsiteY30" fmla="*/ 740980 h 2464676"/>
                <a:gd name="connsiteX31" fmla="*/ 10510 w 2890345"/>
                <a:gd name="connsiteY31" fmla="*/ 1072056 h 2464676"/>
                <a:gd name="connsiteX32" fmla="*/ 52552 w 2890345"/>
                <a:gd name="connsiteY32" fmla="*/ 1387366 h 2464676"/>
                <a:gd name="connsiteX33" fmla="*/ 0 w 2890345"/>
                <a:gd name="connsiteY33" fmla="*/ 1692166 h 2464676"/>
                <a:gd name="connsiteX34" fmla="*/ 78828 w 2890345"/>
                <a:gd name="connsiteY34" fmla="*/ 2028497 h 2464676"/>
                <a:gd name="connsiteX35" fmla="*/ 126124 w 2890345"/>
                <a:gd name="connsiteY35" fmla="*/ 1970690 h 2464676"/>
                <a:gd name="connsiteX36" fmla="*/ 210207 w 2890345"/>
                <a:gd name="connsiteY36" fmla="*/ 1986456 h 2464676"/>
                <a:gd name="connsiteX37" fmla="*/ 383628 w 2890345"/>
                <a:gd name="connsiteY37" fmla="*/ 2207173 h 2464676"/>
                <a:gd name="connsiteX38" fmla="*/ 441434 w 2890345"/>
                <a:gd name="connsiteY38" fmla="*/ 2464676 h 2464676"/>
                <a:gd name="connsiteX39" fmla="*/ 499241 w 2890345"/>
                <a:gd name="connsiteY39" fmla="*/ 2254469 h 2464676"/>
                <a:gd name="connsiteX40" fmla="*/ 378372 w 2890345"/>
                <a:gd name="connsiteY40" fmla="*/ 1734207 h 2464676"/>
                <a:gd name="connsiteX41" fmla="*/ 367862 w 2890345"/>
                <a:gd name="connsiteY41" fmla="*/ 1387366 h 2464676"/>
                <a:gd name="connsiteX42" fmla="*/ 620110 w 2890345"/>
                <a:gd name="connsiteY42" fmla="*/ 1371600 h 2464676"/>
                <a:gd name="connsiteX43" fmla="*/ 756745 w 2890345"/>
                <a:gd name="connsiteY43" fmla="*/ 1240221 h 2464676"/>
                <a:gd name="connsiteX44" fmla="*/ 835572 w 2890345"/>
                <a:gd name="connsiteY44" fmla="*/ 1035269 h 2464676"/>
                <a:gd name="connsiteX45" fmla="*/ 1008993 w 2890345"/>
                <a:gd name="connsiteY45" fmla="*/ 1051035 h 2464676"/>
                <a:gd name="connsiteX46" fmla="*/ 1224455 w 2890345"/>
                <a:gd name="connsiteY46" fmla="*/ 898635 h 2464676"/>
                <a:gd name="connsiteX47" fmla="*/ 1403131 w 2890345"/>
                <a:gd name="connsiteY47" fmla="*/ 930166 h 2464676"/>
                <a:gd name="connsiteX48" fmla="*/ 1644869 w 2890345"/>
                <a:gd name="connsiteY48" fmla="*/ 1014249 h 2464676"/>
                <a:gd name="connsiteX49" fmla="*/ 1686910 w 2890345"/>
                <a:gd name="connsiteY49" fmla="*/ 788276 h 2464676"/>
                <a:gd name="connsiteX50" fmla="*/ 1749972 w 2890345"/>
                <a:gd name="connsiteY50" fmla="*/ 1030014 h 2464676"/>
                <a:gd name="connsiteX51" fmla="*/ 1802524 w 2890345"/>
                <a:gd name="connsiteY51" fmla="*/ 961697 h 2464676"/>
                <a:gd name="connsiteX52" fmla="*/ 1865586 w 2890345"/>
                <a:gd name="connsiteY52" fmla="*/ 1030014 h 2464676"/>
                <a:gd name="connsiteX53" fmla="*/ 2033752 w 2890345"/>
                <a:gd name="connsiteY53" fmla="*/ 893380 h 2464676"/>
                <a:gd name="connsiteX54" fmla="*/ 2017986 w 2890345"/>
                <a:gd name="connsiteY54" fmla="*/ 1024759 h 2464676"/>
                <a:gd name="connsiteX55" fmla="*/ 2380593 w 2890345"/>
                <a:gd name="connsiteY55" fmla="*/ 1030014 h 2464676"/>
                <a:gd name="connsiteX56" fmla="*/ 2543503 w 2890345"/>
                <a:gd name="connsiteY56" fmla="*/ 1234966 h 2464676"/>
                <a:gd name="connsiteX57" fmla="*/ 2601310 w 2890345"/>
                <a:gd name="connsiteY57" fmla="*/ 1387366 h 2464676"/>
                <a:gd name="connsiteX58" fmla="*/ 2632841 w 2890345"/>
                <a:gd name="connsiteY58" fmla="*/ 1581807 h 2464676"/>
                <a:gd name="connsiteX59" fmla="*/ 2632841 w 2890345"/>
                <a:gd name="connsiteY59" fmla="*/ 2259725 h 2464676"/>
                <a:gd name="connsiteX0" fmla="*/ 2632841 w 2890345"/>
                <a:gd name="connsiteY0" fmla="*/ 2259725 h 2464676"/>
                <a:gd name="connsiteX1" fmla="*/ 2664372 w 2890345"/>
                <a:gd name="connsiteY1" fmla="*/ 2028497 h 2464676"/>
                <a:gd name="connsiteX2" fmla="*/ 2680138 w 2890345"/>
                <a:gd name="connsiteY2" fmla="*/ 1828800 h 2464676"/>
                <a:gd name="connsiteX3" fmla="*/ 2837793 w 2890345"/>
                <a:gd name="connsiteY3" fmla="*/ 1713187 h 2464676"/>
                <a:gd name="connsiteX4" fmla="*/ 2869324 w 2890345"/>
                <a:gd name="connsiteY4" fmla="*/ 1576552 h 2464676"/>
                <a:gd name="connsiteX5" fmla="*/ 2885090 w 2890345"/>
                <a:gd name="connsiteY5" fmla="*/ 1366345 h 2464676"/>
                <a:gd name="connsiteX6" fmla="*/ 2790497 w 2890345"/>
                <a:gd name="connsiteY6" fmla="*/ 1182414 h 2464676"/>
                <a:gd name="connsiteX7" fmla="*/ 2869324 w 2890345"/>
                <a:gd name="connsiteY7" fmla="*/ 1082566 h 2464676"/>
                <a:gd name="connsiteX8" fmla="*/ 2890345 w 2890345"/>
                <a:gd name="connsiteY8" fmla="*/ 898635 h 2464676"/>
                <a:gd name="connsiteX9" fmla="*/ 2832538 w 2890345"/>
                <a:gd name="connsiteY9" fmla="*/ 893380 h 2464676"/>
                <a:gd name="connsiteX10" fmla="*/ 2758966 w 2890345"/>
                <a:gd name="connsiteY10" fmla="*/ 861849 h 2464676"/>
                <a:gd name="connsiteX11" fmla="*/ 2737945 w 2890345"/>
                <a:gd name="connsiteY11" fmla="*/ 651642 h 2464676"/>
                <a:gd name="connsiteX12" fmla="*/ 2664372 w 2890345"/>
                <a:gd name="connsiteY12" fmla="*/ 593835 h 2464676"/>
                <a:gd name="connsiteX13" fmla="*/ 2617076 w 2890345"/>
                <a:gd name="connsiteY13" fmla="*/ 630621 h 2464676"/>
                <a:gd name="connsiteX14" fmla="*/ 2580290 w 2890345"/>
                <a:gd name="connsiteY14" fmla="*/ 562304 h 2464676"/>
                <a:gd name="connsiteX15" fmla="*/ 2532993 w 2890345"/>
                <a:gd name="connsiteY15" fmla="*/ 567559 h 2464676"/>
                <a:gd name="connsiteX16" fmla="*/ 2506717 w 2890345"/>
                <a:gd name="connsiteY16" fmla="*/ 409904 h 2464676"/>
                <a:gd name="connsiteX17" fmla="*/ 2280745 w 2890345"/>
                <a:gd name="connsiteY17" fmla="*/ 331076 h 2464676"/>
                <a:gd name="connsiteX18" fmla="*/ 2102069 w 2890345"/>
                <a:gd name="connsiteY18" fmla="*/ 204952 h 2464676"/>
                <a:gd name="connsiteX19" fmla="*/ 1954924 w 2890345"/>
                <a:gd name="connsiteY19" fmla="*/ 47297 h 2464676"/>
                <a:gd name="connsiteX20" fmla="*/ 1749972 w 2890345"/>
                <a:gd name="connsiteY20" fmla="*/ 78828 h 2464676"/>
                <a:gd name="connsiteX21" fmla="*/ 1639614 w 2890345"/>
                <a:gd name="connsiteY21" fmla="*/ 42042 h 2464676"/>
                <a:gd name="connsiteX22" fmla="*/ 1529255 w 2890345"/>
                <a:gd name="connsiteY22" fmla="*/ 68318 h 2464676"/>
                <a:gd name="connsiteX23" fmla="*/ 1481959 w 2890345"/>
                <a:gd name="connsiteY23" fmla="*/ 26276 h 2464676"/>
                <a:gd name="connsiteX24" fmla="*/ 1340069 w 2890345"/>
                <a:gd name="connsiteY24" fmla="*/ 10511 h 2464676"/>
                <a:gd name="connsiteX25" fmla="*/ 1303283 w 2890345"/>
                <a:gd name="connsiteY25" fmla="*/ 36787 h 2464676"/>
                <a:gd name="connsiteX26" fmla="*/ 1182414 w 2890345"/>
                <a:gd name="connsiteY26" fmla="*/ 10511 h 2464676"/>
                <a:gd name="connsiteX27" fmla="*/ 1114097 w 2890345"/>
                <a:gd name="connsiteY27" fmla="*/ 0 h 2464676"/>
                <a:gd name="connsiteX28" fmla="*/ 987972 w 2890345"/>
                <a:gd name="connsiteY28" fmla="*/ 47297 h 2464676"/>
                <a:gd name="connsiteX29" fmla="*/ 430924 w 2890345"/>
                <a:gd name="connsiteY29" fmla="*/ 430925 h 2464676"/>
                <a:gd name="connsiteX30" fmla="*/ 189186 w 2890345"/>
                <a:gd name="connsiteY30" fmla="*/ 740980 h 2464676"/>
                <a:gd name="connsiteX31" fmla="*/ 10510 w 2890345"/>
                <a:gd name="connsiteY31" fmla="*/ 1072056 h 2464676"/>
                <a:gd name="connsiteX32" fmla="*/ 52552 w 2890345"/>
                <a:gd name="connsiteY32" fmla="*/ 1387366 h 2464676"/>
                <a:gd name="connsiteX33" fmla="*/ 0 w 2890345"/>
                <a:gd name="connsiteY33" fmla="*/ 1692166 h 2464676"/>
                <a:gd name="connsiteX34" fmla="*/ 78828 w 2890345"/>
                <a:gd name="connsiteY34" fmla="*/ 2028497 h 2464676"/>
                <a:gd name="connsiteX35" fmla="*/ 126124 w 2890345"/>
                <a:gd name="connsiteY35" fmla="*/ 1970690 h 2464676"/>
                <a:gd name="connsiteX36" fmla="*/ 210207 w 2890345"/>
                <a:gd name="connsiteY36" fmla="*/ 1986456 h 2464676"/>
                <a:gd name="connsiteX37" fmla="*/ 383628 w 2890345"/>
                <a:gd name="connsiteY37" fmla="*/ 2207173 h 2464676"/>
                <a:gd name="connsiteX38" fmla="*/ 441434 w 2890345"/>
                <a:gd name="connsiteY38" fmla="*/ 2464676 h 2464676"/>
                <a:gd name="connsiteX39" fmla="*/ 499241 w 2890345"/>
                <a:gd name="connsiteY39" fmla="*/ 2254469 h 2464676"/>
                <a:gd name="connsiteX40" fmla="*/ 378372 w 2890345"/>
                <a:gd name="connsiteY40" fmla="*/ 1734207 h 2464676"/>
                <a:gd name="connsiteX41" fmla="*/ 367862 w 2890345"/>
                <a:gd name="connsiteY41" fmla="*/ 1387366 h 2464676"/>
                <a:gd name="connsiteX42" fmla="*/ 620110 w 2890345"/>
                <a:gd name="connsiteY42" fmla="*/ 1371600 h 2464676"/>
                <a:gd name="connsiteX43" fmla="*/ 756745 w 2890345"/>
                <a:gd name="connsiteY43" fmla="*/ 1240221 h 2464676"/>
                <a:gd name="connsiteX44" fmla="*/ 835572 w 2890345"/>
                <a:gd name="connsiteY44" fmla="*/ 1035269 h 2464676"/>
                <a:gd name="connsiteX45" fmla="*/ 1008993 w 2890345"/>
                <a:gd name="connsiteY45" fmla="*/ 1051035 h 2464676"/>
                <a:gd name="connsiteX46" fmla="*/ 1224455 w 2890345"/>
                <a:gd name="connsiteY46" fmla="*/ 898635 h 2464676"/>
                <a:gd name="connsiteX47" fmla="*/ 1403131 w 2890345"/>
                <a:gd name="connsiteY47" fmla="*/ 930166 h 2464676"/>
                <a:gd name="connsiteX48" fmla="*/ 1644869 w 2890345"/>
                <a:gd name="connsiteY48" fmla="*/ 1014249 h 2464676"/>
                <a:gd name="connsiteX49" fmla="*/ 1686910 w 2890345"/>
                <a:gd name="connsiteY49" fmla="*/ 740651 h 2464676"/>
                <a:gd name="connsiteX50" fmla="*/ 1749972 w 2890345"/>
                <a:gd name="connsiteY50" fmla="*/ 1030014 h 2464676"/>
                <a:gd name="connsiteX51" fmla="*/ 1802524 w 2890345"/>
                <a:gd name="connsiteY51" fmla="*/ 961697 h 2464676"/>
                <a:gd name="connsiteX52" fmla="*/ 1865586 w 2890345"/>
                <a:gd name="connsiteY52" fmla="*/ 1030014 h 2464676"/>
                <a:gd name="connsiteX53" fmla="*/ 2033752 w 2890345"/>
                <a:gd name="connsiteY53" fmla="*/ 893380 h 2464676"/>
                <a:gd name="connsiteX54" fmla="*/ 2017986 w 2890345"/>
                <a:gd name="connsiteY54" fmla="*/ 1024759 h 2464676"/>
                <a:gd name="connsiteX55" fmla="*/ 2380593 w 2890345"/>
                <a:gd name="connsiteY55" fmla="*/ 1030014 h 2464676"/>
                <a:gd name="connsiteX56" fmla="*/ 2543503 w 2890345"/>
                <a:gd name="connsiteY56" fmla="*/ 1234966 h 2464676"/>
                <a:gd name="connsiteX57" fmla="*/ 2601310 w 2890345"/>
                <a:gd name="connsiteY57" fmla="*/ 1387366 h 2464676"/>
                <a:gd name="connsiteX58" fmla="*/ 2632841 w 2890345"/>
                <a:gd name="connsiteY58" fmla="*/ 1581807 h 2464676"/>
                <a:gd name="connsiteX59" fmla="*/ 2632841 w 2890345"/>
                <a:gd name="connsiteY59" fmla="*/ 2259725 h 2464676"/>
                <a:gd name="connsiteX0" fmla="*/ 2632841 w 2890345"/>
                <a:gd name="connsiteY0" fmla="*/ 2259725 h 2464676"/>
                <a:gd name="connsiteX1" fmla="*/ 2664372 w 2890345"/>
                <a:gd name="connsiteY1" fmla="*/ 2028497 h 2464676"/>
                <a:gd name="connsiteX2" fmla="*/ 2680138 w 2890345"/>
                <a:gd name="connsiteY2" fmla="*/ 1828800 h 2464676"/>
                <a:gd name="connsiteX3" fmla="*/ 2837793 w 2890345"/>
                <a:gd name="connsiteY3" fmla="*/ 1713187 h 2464676"/>
                <a:gd name="connsiteX4" fmla="*/ 2869324 w 2890345"/>
                <a:gd name="connsiteY4" fmla="*/ 1576552 h 2464676"/>
                <a:gd name="connsiteX5" fmla="*/ 2885090 w 2890345"/>
                <a:gd name="connsiteY5" fmla="*/ 1366345 h 2464676"/>
                <a:gd name="connsiteX6" fmla="*/ 2790497 w 2890345"/>
                <a:gd name="connsiteY6" fmla="*/ 1182414 h 2464676"/>
                <a:gd name="connsiteX7" fmla="*/ 2869324 w 2890345"/>
                <a:gd name="connsiteY7" fmla="*/ 1082566 h 2464676"/>
                <a:gd name="connsiteX8" fmla="*/ 2890345 w 2890345"/>
                <a:gd name="connsiteY8" fmla="*/ 898635 h 2464676"/>
                <a:gd name="connsiteX9" fmla="*/ 2832538 w 2890345"/>
                <a:gd name="connsiteY9" fmla="*/ 893380 h 2464676"/>
                <a:gd name="connsiteX10" fmla="*/ 2758966 w 2890345"/>
                <a:gd name="connsiteY10" fmla="*/ 861849 h 2464676"/>
                <a:gd name="connsiteX11" fmla="*/ 2737945 w 2890345"/>
                <a:gd name="connsiteY11" fmla="*/ 651642 h 2464676"/>
                <a:gd name="connsiteX12" fmla="*/ 2664372 w 2890345"/>
                <a:gd name="connsiteY12" fmla="*/ 593835 h 2464676"/>
                <a:gd name="connsiteX13" fmla="*/ 2617076 w 2890345"/>
                <a:gd name="connsiteY13" fmla="*/ 630621 h 2464676"/>
                <a:gd name="connsiteX14" fmla="*/ 2580290 w 2890345"/>
                <a:gd name="connsiteY14" fmla="*/ 562304 h 2464676"/>
                <a:gd name="connsiteX15" fmla="*/ 2532993 w 2890345"/>
                <a:gd name="connsiteY15" fmla="*/ 567559 h 2464676"/>
                <a:gd name="connsiteX16" fmla="*/ 2506717 w 2890345"/>
                <a:gd name="connsiteY16" fmla="*/ 409904 h 2464676"/>
                <a:gd name="connsiteX17" fmla="*/ 2280745 w 2890345"/>
                <a:gd name="connsiteY17" fmla="*/ 331076 h 2464676"/>
                <a:gd name="connsiteX18" fmla="*/ 2102069 w 2890345"/>
                <a:gd name="connsiteY18" fmla="*/ 204952 h 2464676"/>
                <a:gd name="connsiteX19" fmla="*/ 1954924 w 2890345"/>
                <a:gd name="connsiteY19" fmla="*/ 47297 h 2464676"/>
                <a:gd name="connsiteX20" fmla="*/ 1749972 w 2890345"/>
                <a:gd name="connsiteY20" fmla="*/ 78828 h 2464676"/>
                <a:gd name="connsiteX21" fmla="*/ 1639614 w 2890345"/>
                <a:gd name="connsiteY21" fmla="*/ 42042 h 2464676"/>
                <a:gd name="connsiteX22" fmla="*/ 1529255 w 2890345"/>
                <a:gd name="connsiteY22" fmla="*/ 68318 h 2464676"/>
                <a:gd name="connsiteX23" fmla="*/ 1481959 w 2890345"/>
                <a:gd name="connsiteY23" fmla="*/ 26276 h 2464676"/>
                <a:gd name="connsiteX24" fmla="*/ 1340069 w 2890345"/>
                <a:gd name="connsiteY24" fmla="*/ 10511 h 2464676"/>
                <a:gd name="connsiteX25" fmla="*/ 1303283 w 2890345"/>
                <a:gd name="connsiteY25" fmla="*/ 36787 h 2464676"/>
                <a:gd name="connsiteX26" fmla="*/ 1182414 w 2890345"/>
                <a:gd name="connsiteY26" fmla="*/ 10511 h 2464676"/>
                <a:gd name="connsiteX27" fmla="*/ 1114097 w 2890345"/>
                <a:gd name="connsiteY27" fmla="*/ 0 h 2464676"/>
                <a:gd name="connsiteX28" fmla="*/ 987972 w 2890345"/>
                <a:gd name="connsiteY28" fmla="*/ 47297 h 2464676"/>
                <a:gd name="connsiteX29" fmla="*/ 430924 w 2890345"/>
                <a:gd name="connsiteY29" fmla="*/ 430925 h 2464676"/>
                <a:gd name="connsiteX30" fmla="*/ 189186 w 2890345"/>
                <a:gd name="connsiteY30" fmla="*/ 740980 h 2464676"/>
                <a:gd name="connsiteX31" fmla="*/ 10510 w 2890345"/>
                <a:gd name="connsiteY31" fmla="*/ 1072056 h 2464676"/>
                <a:gd name="connsiteX32" fmla="*/ 52552 w 2890345"/>
                <a:gd name="connsiteY32" fmla="*/ 1387366 h 2464676"/>
                <a:gd name="connsiteX33" fmla="*/ 0 w 2890345"/>
                <a:gd name="connsiteY33" fmla="*/ 1692166 h 2464676"/>
                <a:gd name="connsiteX34" fmla="*/ 78828 w 2890345"/>
                <a:gd name="connsiteY34" fmla="*/ 2028497 h 2464676"/>
                <a:gd name="connsiteX35" fmla="*/ 126124 w 2890345"/>
                <a:gd name="connsiteY35" fmla="*/ 1970690 h 2464676"/>
                <a:gd name="connsiteX36" fmla="*/ 210207 w 2890345"/>
                <a:gd name="connsiteY36" fmla="*/ 1986456 h 2464676"/>
                <a:gd name="connsiteX37" fmla="*/ 383628 w 2890345"/>
                <a:gd name="connsiteY37" fmla="*/ 2207173 h 2464676"/>
                <a:gd name="connsiteX38" fmla="*/ 441434 w 2890345"/>
                <a:gd name="connsiteY38" fmla="*/ 2464676 h 2464676"/>
                <a:gd name="connsiteX39" fmla="*/ 499241 w 2890345"/>
                <a:gd name="connsiteY39" fmla="*/ 2254469 h 2464676"/>
                <a:gd name="connsiteX40" fmla="*/ 378372 w 2890345"/>
                <a:gd name="connsiteY40" fmla="*/ 1734207 h 2464676"/>
                <a:gd name="connsiteX41" fmla="*/ 367862 w 2890345"/>
                <a:gd name="connsiteY41" fmla="*/ 1387366 h 2464676"/>
                <a:gd name="connsiteX42" fmla="*/ 620110 w 2890345"/>
                <a:gd name="connsiteY42" fmla="*/ 1371600 h 2464676"/>
                <a:gd name="connsiteX43" fmla="*/ 756745 w 2890345"/>
                <a:gd name="connsiteY43" fmla="*/ 1240221 h 2464676"/>
                <a:gd name="connsiteX44" fmla="*/ 835572 w 2890345"/>
                <a:gd name="connsiteY44" fmla="*/ 1035269 h 2464676"/>
                <a:gd name="connsiteX45" fmla="*/ 1008993 w 2890345"/>
                <a:gd name="connsiteY45" fmla="*/ 1051035 h 2464676"/>
                <a:gd name="connsiteX46" fmla="*/ 1224455 w 2890345"/>
                <a:gd name="connsiteY46" fmla="*/ 898635 h 2464676"/>
                <a:gd name="connsiteX47" fmla="*/ 1403131 w 2890345"/>
                <a:gd name="connsiteY47" fmla="*/ 930166 h 2464676"/>
                <a:gd name="connsiteX48" fmla="*/ 1644869 w 2890345"/>
                <a:gd name="connsiteY48" fmla="*/ 1014249 h 2464676"/>
                <a:gd name="connsiteX49" fmla="*/ 1686910 w 2890345"/>
                <a:gd name="connsiteY49" fmla="*/ 740651 h 2464676"/>
                <a:gd name="connsiteX50" fmla="*/ 1749972 w 2890345"/>
                <a:gd name="connsiteY50" fmla="*/ 1030014 h 2464676"/>
                <a:gd name="connsiteX51" fmla="*/ 1802524 w 2890345"/>
                <a:gd name="connsiteY51" fmla="*/ 961697 h 2464676"/>
                <a:gd name="connsiteX52" fmla="*/ 1865586 w 2890345"/>
                <a:gd name="connsiteY52" fmla="*/ 1030014 h 2464676"/>
                <a:gd name="connsiteX53" fmla="*/ 2033752 w 2890345"/>
                <a:gd name="connsiteY53" fmla="*/ 893380 h 2464676"/>
                <a:gd name="connsiteX54" fmla="*/ 2017986 w 2890345"/>
                <a:gd name="connsiteY54" fmla="*/ 1024759 h 2464676"/>
                <a:gd name="connsiteX55" fmla="*/ 2380593 w 2890345"/>
                <a:gd name="connsiteY55" fmla="*/ 1030014 h 2464676"/>
                <a:gd name="connsiteX56" fmla="*/ 2543503 w 2890345"/>
                <a:gd name="connsiteY56" fmla="*/ 1234966 h 2464676"/>
                <a:gd name="connsiteX57" fmla="*/ 2601310 w 2890345"/>
                <a:gd name="connsiteY57" fmla="*/ 1387366 h 2464676"/>
                <a:gd name="connsiteX58" fmla="*/ 2632841 w 2890345"/>
                <a:gd name="connsiteY58" fmla="*/ 1581807 h 2464676"/>
                <a:gd name="connsiteX59" fmla="*/ 2632841 w 2890345"/>
                <a:gd name="connsiteY59" fmla="*/ 2259725 h 2464676"/>
                <a:gd name="connsiteX0" fmla="*/ 2632841 w 2890345"/>
                <a:gd name="connsiteY0" fmla="*/ 2259725 h 2464676"/>
                <a:gd name="connsiteX1" fmla="*/ 2664372 w 2890345"/>
                <a:gd name="connsiteY1" fmla="*/ 2028497 h 2464676"/>
                <a:gd name="connsiteX2" fmla="*/ 2680138 w 2890345"/>
                <a:gd name="connsiteY2" fmla="*/ 1828800 h 2464676"/>
                <a:gd name="connsiteX3" fmla="*/ 2837793 w 2890345"/>
                <a:gd name="connsiteY3" fmla="*/ 1713187 h 2464676"/>
                <a:gd name="connsiteX4" fmla="*/ 2869324 w 2890345"/>
                <a:gd name="connsiteY4" fmla="*/ 1576552 h 2464676"/>
                <a:gd name="connsiteX5" fmla="*/ 2885090 w 2890345"/>
                <a:gd name="connsiteY5" fmla="*/ 1366345 h 2464676"/>
                <a:gd name="connsiteX6" fmla="*/ 2790497 w 2890345"/>
                <a:gd name="connsiteY6" fmla="*/ 1182414 h 2464676"/>
                <a:gd name="connsiteX7" fmla="*/ 2869324 w 2890345"/>
                <a:gd name="connsiteY7" fmla="*/ 1082566 h 2464676"/>
                <a:gd name="connsiteX8" fmla="*/ 2890345 w 2890345"/>
                <a:gd name="connsiteY8" fmla="*/ 898635 h 2464676"/>
                <a:gd name="connsiteX9" fmla="*/ 2832538 w 2890345"/>
                <a:gd name="connsiteY9" fmla="*/ 893380 h 2464676"/>
                <a:gd name="connsiteX10" fmla="*/ 2758966 w 2890345"/>
                <a:gd name="connsiteY10" fmla="*/ 861849 h 2464676"/>
                <a:gd name="connsiteX11" fmla="*/ 2737945 w 2890345"/>
                <a:gd name="connsiteY11" fmla="*/ 651642 h 2464676"/>
                <a:gd name="connsiteX12" fmla="*/ 2664372 w 2890345"/>
                <a:gd name="connsiteY12" fmla="*/ 593835 h 2464676"/>
                <a:gd name="connsiteX13" fmla="*/ 2617076 w 2890345"/>
                <a:gd name="connsiteY13" fmla="*/ 630621 h 2464676"/>
                <a:gd name="connsiteX14" fmla="*/ 2580290 w 2890345"/>
                <a:gd name="connsiteY14" fmla="*/ 562304 h 2464676"/>
                <a:gd name="connsiteX15" fmla="*/ 2532993 w 2890345"/>
                <a:gd name="connsiteY15" fmla="*/ 567559 h 2464676"/>
                <a:gd name="connsiteX16" fmla="*/ 2506717 w 2890345"/>
                <a:gd name="connsiteY16" fmla="*/ 409904 h 2464676"/>
                <a:gd name="connsiteX17" fmla="*/ 2280745 w 2890345"/>
                <a:gd name="connsiteY17" fmla="*/ 331076 h 2464676"/>
                <a:gd name="connsiteX18" fmla="*/ 2102069 w 2890345"/>
                <a:gd name="connsiteY18" fmla="*/ 204952 h 2464676"/>
                <a:gd name="connsiteX19" fmla="*/ 1954924 w 2890345"/>
                <a:gd name="connsiteY19" fmla="*/ 47297 h 2464676"/>
                <a:gd name="connsiteX20" fmla="*/ 1749972 w 2890345"/>
                <a:gd name="connsiteY20" fmla="*/ 78828 h 2464676"/>
                <a:gd name="connsiteX21" fmla="*/ 1639614 w 2890345"/>
                <a:gd name="connsiteY21" fmla="*/ 42042 h 2464676"/>
                <a:gd name="connsiteX22" fmla="*/ 1529255 w 2890345"/>
                <a:gd name="connsiteY22" fmla="*/ 68318 h 2464676"/>
                <a:gd name="connsiteX23" fmla="*/ 1481959 w 2890345"/>
                <a:gd name="connsiteY23" fmla="*/ 26276 h 2464676"/>
                <a:gd name="connsiteX24" fmla="*/ 1340069 w 2890345"/>
                <a:gd name="connsiteY24" fmla="*/ 10511 h 2464676"/>
                <a:gd name="connsiteX25" fmla="*/ 1303283 w 2890345"/>
                <a:gd name="connsiteY25" fmla="*/ 36787 h 2464676"/>
                <a:gd name="connsiteX26" fmla="*/ 1182414 w 2890345"/>
                <a:gd name="connsiteY26" fmla="*/ 10511 h 2464676"/>
                <a:gd name="connsiteX27" fmla="*/ 1114097 w 2890345"/>
                <a:gd name="connsiteY27" fmla="*/ 0 h 2464676"/>
                <a:gd name="connsiteX28" fmla="*/ 987972 w 2890345"/>
                <a:gd name="connsiteY28" fmla="*/ 47297 h 2464676"/>
                <a:gd name="connsiteX29" fmla="*/ 430924 w 2890345"/>
                <a:gd name="connsiteY29" fmla="*/ 430925 h 2464676"/>
                <a:gd name="connsiteX30" fmla="*/ 189186 w 2890345"/>
                <a:gd name="connsiteY30" fmla="*/ 740980 h 2464676"/>
                <a:gd name="connsiteX31" fmla="*/ 10510 w 2890345"/>
                <a:gd name="connsiteY31" fmla="*/ 1072056 h 2464676"/>
                <a:gd name="connsiteX32" fmla="*/ 52552 w 2890345"/>
                <a:gd name="connsiteY32" fmla="*/ 1387366 h 2464676"/>
                <a:gd name="connsiteX33" fmla="*/ 0 w 2890345"/>
                <a:gd name="connsiteY33" fmla="*/ 1692166 h 2464676"/>
                <a:gd name="connsiteX34" fmla="*/ 78828 w 2890345"/>
                <a:gd name="connsiteY34" fmla="*/ 2028497 h 2464676"/>
                <a:gd name="connsiteX35" fmla="*/ 126124 w 2890345"/>
                <a:gd name="connsiteY35" fmla="*/ 1970690 h 2464676"/>
                <a:gd name="connsiteX36" fmla="*/ 210207 w 2890345"/>
                <a:gd name="connsiteY36" fmla="*/ 1986456 h 2464676"/>
                <a:gd name="connsiteX37" fmla="*/ 383628 w 2890345"/>
                <a:gd name="connsiteY37" fmla="*/ 2207173 h 2464676"/>
                <a:gd name="connsiteX38" fmla="*/ 441434 w 2890345"/>
                <a:gd name="connsiteY38" fmla="*/ 2464676 h 2464676"/>
                <a:gd name="connsiteX39" fmla="*/ 499241 w 2890345"/>
                <a:gd name="connsiteY39" fmla="*/ 2254469 h 2464676"/>
                <a:gd name="connsiteX40" fmla="*/ 378372 w 2890345"/>
                <a:gd name="connsiteY40" fmla="*/ 1734207 h 2464676"/>
                <a:gd name="connsiteX41" fmla="*/ 367862 w 2890345"/>
                <a:gd name="connsiteY41" fmla="*/ 1387366 h 2464676"/>
                <a:gd name="connsiteX42" fmla="*/ 620110 w 2890345"/>
                <a:gd name="connsiteY42" fmla="*/ 1371600 h 2464676"/>
                <a:gd name="connsiteX43" fmla="*/ 756745 w 2890345"/>
                <a:gd name="connsiteY43" fmla="*/ 1240221 h 2464676"/>
                <a:gd name="connsiteX44" fmla="*/ 835572 w 2890345"/>
                <a:gd name="connsiteY44" fmla="*/ 1035269 h 2464676"/>
                <a:gd name="connsiteX45" fmla="*/ 1008993 w 2890345"/>
                <a:gd name="connsiteY45" fmla="*/ 1051035 h 2464676"/>
                <a:gd name="connsiteX46" fmla="*/ 1224455 w 2890345"/>
                <a:gd name="connsiteY46" fmla="*/ 898635 h 2464676"/>
                <a:gd name="connsiteX47" fmla="*/ 1403131 w 2890345"/>
                <a:gd name="connsiteY47" fmla="*/ 930166 h 2464676"/>
                <a:gd name="connsiteX48" fmla="*/ 1644869 w 2890345"/>
                <a:gd name="connsiteY48" fmla="*/ 1014249 h 2464676"/>
                <a:gd name="connsiteX49" fmla="*/ 1686910 w 2890345"/>
                <a:gd name="connsiteY49" fmla="*/ 740651 h 2464676"/>
                <a:gd name="connsiteX50" fmla="*/ 1749972 w 2890345"/>
                <a:gd name="connsiteY50" fmla="*/ 1030014 h 2464676"/>
                <a:gd name="connsiteX51" fmla="*/ 1802524 w 2890345"/>
                <a:gd name="connsiteY51" fmla="*/ 961697 h 2464676"/>
                <a:gd name="connsiteX52" fmla="*/ 1865586 w 2890345"/>
                <a:gd name="connsiteY52" fmla="*/ 1030014 h 2464676"/>
                <a:gd name="connsiteX53" fmla="*/ 2033752 w 2890345"/>
                <a:gd name="connsiteY53" fmla="*/ 893380 h 2464676"/>
                <a:gd name="connsiteX54" fmla="*/ 2017986 w 2890345"/>
                <a:gd name="connsiteY54" fmla="*/ 1024759 h 2464676"/>
                <a:gd name="connsiteX55" fmla="*/ 2380593 w 2890345"/>
                <a:gd name="connsiteY55" fmla="*/ 1030014 h 2464676"/>
                <a:gd name="connsiteX56" fmla="*/ 2543503 w 2890345"/>
                <a:gd name="connsiteY56" fmla="*/ 1234966 h 2464676"/>
                <a:gd name="connsiteX57" fmla="*/ 2601310 w 2890345"/>
                <a:gd name="connsiteY57" fmla="*/ 1387366 h 2464676"/>
                <a:gd name="connsiteX58" fmla="*/ 2632841 w 2890345"/>
                <a:gd name="connsiteY58" fmla="*/ 1581807 h 2464676"/>
                <a:gd name="connsiteX59" fmla="*/ 2632841 w 2890345"/>
                <a:gd name="connsiteY59" fmla="*/ 2259725 h 2464676"/>
                <a:gd name="connsiteX0" fmla="*/ 2632841 w 2890345"/>
                <a:gd name="connsiteY0" fmla="*/ 2259725 h 2464676"/>
                <a:gd name="connsiteX1" fmla="*/ 2664372 w 2890345"/>
                <a:gd name="connsiteY1" fmla="*/ 2028497 h 2464676"/>
                <a:gd name="connsiteX2" fmla="*/ 2680138 w 2890345"/>
                <a:gd name="connsiteY2" fmla="*/ 1828800 h 2464676"/>
                <a:gd name="connsiteX3" fmla="*/ 2837793 w 2890345"/>
                <a:gd name="connsiteY3" fmla="*/ 1713187 h 2464676"/>
                <a:gd name="connsiteX4" fmla="*/ 2869324 w 2890345"/>
                <a:gd name="connsiteY4" fmla="*/ 1576552 h 2464676"/>
                <a:gd name="connsiteX5" fmla="*/ 2885090 w 2890345"/>
                <a:gd name="connsiteY5" fmla="*/ 1366345 h 2464676"/>
                <a:gd name="connsiteX6" fmla="*/ 2790497 w 2890345"/>
                <a:gd name="connsiteY6" fmla="*/ 1182414 h 2464676"/>
                <a:gd name="connsiteX7" fmla="*/ 2869324 w 2890345"/>
                <a:gd name="connsiteY7" fmla="*/ 1082566 h 2464676"/>
                <a:gd name="connsiteX8" fmla="*/ 2890345 w 2890345"/>
                <a:gd name="connsiteY8" fmla="*/ 898635 h 2464676"/>
                <a:gd name="connsiteX9" fmla="*/ 2832538 w 2890345"/>
                <a:gd name="connsiteY9" fmla="*/ 893380 h 2464676"/>
                <a:gd name="connsiteX10" fmla="*/ 2758966 w 2890345"/>
                <a:gd name="connsiteY10" fmla="*/ 861849 h 2464676"/>
                <a:gd name="connsiteX11" fmla="*/ 2737945 w 2890345"/>
                <a:gd name="connsiteY11" fmla="*/ 651642 h 2464676"/>
                <a:gd name="connsiteX12" fmla="*/ 2664372 w 2890345"/>
                <a:gd name="connsiteY12" fmla="*/ 593835 h 2464676"/>
                <a:gd name="connsiteX13" fmla="*/ 2617076 w 2890345"/>
                <a:gd name="connsiteY13" fmla="*/ 630621 h 2464676"/>
                <a:gd name="connsiteX14" fmla="*/ 2580290 w 2890345"/>
                <a:gd name="connsiteY14" fmla="*/ 562304 h 2464676"/>
                <a:gd name="connsiteX15" fmla="*/ 2532993 w 2890345"/>
                <a:gd name="connsiteY15" fmla="*/ 567559 h 2464676"/>
                <a:gd name="connsiteX16" fmla="*/ 2506717 w 2890345"/>
                <a:gd name="connsiteY16" fmla="*/ 409904 h 2464676"/>
                <a:gd name="connsiteX17" fmla="*/ 2280745 w 2890345"/>
                <a:gd name="connsiteY17" fmla="*/ 331076 h 2464676"/>
                <a:gd name="connsiteX18" fmla="*/ 2102069 w 2890345"/>
                <a:gd name="connsiteY18" fmla="*/ 204952 h 2464676"/>
                <a:gd name="connsiteX19" fmla="*/ 1954924 w 2890345"/>
                <a:gd name="connsiteY19" fmla="*/ 47297 h 2464676"/>
                <a:gd name="connsiteX20" fmla="*/ 1749972 w 2890345"/>
                <a:gd name="connsiteY20" fmla="*/ 78828 h 2464676"/>
                <a:gd name="connsiteX21" fmla="*/ 1639614 w 2890345"/>
                <a:gd name="connsiteY21" fmla="*/ 42042 h 2464676"/>
                <a:gd name="connsiteX22" fmla="*/ 1529255 w 2890345"/>
                <a:gd name="connsiteY22" fmla="*/ 68318 h 2464676"/>
                <a:gd name="connsiteX23" fmla="*/ 1481959 w 2890345"/>
                <a:gd name="connsiteY23" fmla="*/ 26276 h 2464676"/>
                <a:gd name="connsiteX24" fmla="*/ 1340069 w 2890345"/>
                <a:gd name="connsiteY24" fmla="*/ 10511 h 2464676"/>
                <a:gd name="connsiteX25" fmla="*/ 1303283 w 2890345"/>
                <a:gd name="connsiteY25" fmla="*/ 36787 h 2464676"/>
                <a:gd name="connsiteX26" fmla="*/ 1182414 w 2890345"/>
                <a:gd name="connsiteY26" fmla="*/ 10511 h 2464676"/>
                <a:gd name="connsiteX27" fmla="*/ 1114097 w 2890345"/>
                <a:gd name="connsiteY27" fmla="*/ 0 h 2464676"/>
                <a:gd name="connsiteX28" fmla="*/ 987972 w 2890345"/>
                <a:gd name="connsiteY28" fmla="*/ 47297 h 2464676"/>
                <a:gd name="connsiteX29" fmla="*/ 430924 w 2890345"/>
                <a:gd name="connsiteY29" fmla="*/ 430925 h 2464676"/>
                <a:gd name="connsiteX30" fmla="*/ 189186 w 2890345"/>
                <a:gd name="connsiteY30" fmla="*/ 740980 h 2464676"/>
                <a:gd name="connsiteX31" fmla="*/ 10510 w 2890345"/>
                <a:gd name="connsiteY31" fmla="*/ 1072056 h 2464676"/>
                <a:gd name="connsiteX32" fmla="*/ 52552 w 2890345"/>
                <a:gd name="connsiteY32" fmla="*/ 1387366 h 2464676"/>
                <a:gd name="connsiteX33" fmla="*/ 0 w 2890345"/>
                <a:gd name="connsiteY33" fmla="*/ 1692166 h 2464676"/>
                <a:gd name="connsiteX34" fmla="*/ 78828 w 2890345"/>
                <a:gd name="connsiteY34" fmla="*/ 2028497 h 2464676"/>
                <a:gd name="connsiteX35" fmla="*/ 126124 w 2890345"/>
                <a:gd name="connsiteY35" fmla="*/ 1970690 h 2464676"/>
                <a:gd name="connsiteX36" fmla="*/ 210207 w 2890345"/>
                <a:gd name="connsiteY36" fmla="*/ 1986456 h 2464676"/>
                <a:gd name="connsiteX37" fmla="*/ 383628 w 2890345"/>
                <a:gd name="connsiteY37" fmla="*/ 2207173 h 2464676"/>
                <a:gd name="connsiteX38" fmla="*/ 441434 w 2890345"/>
                <a:gd name="connsiteY38" fmla="*/ 2464676 h 2464676"/>
                <a:gd name="connsiteX39" fmla="*/ 499241 w 2890345"/>
                <a:gd name="connsiteY39" fmla="*/ 2254469 h 2464676"/>
                <a:gd name="connsiteX40" fmla="*/ 378372 w 2890345"/>
                <a:gd name="connsiteY40" fmla="*/ 1734207 h 2464676"/>
                <a:gd name="connsiteX41" fmla="*/ 367862 w 2890345"/>
                <a:gd name="connsiteY41" fmla="*/ 1387366 h 2464676"/>
                <a:gd name="connsiteX42" fmla="*/ 620110 w 2890345"/>
                <a:gd name="connsiteY42" fmla="*/ 1371600 h 2464676"/>
                <a:gd name="connsiteX43" fmla="*/ 756745 w 2890345"/>
                <a:gd name="connsiteY43" fmla="*/ 1240221 h 2464676"/>
                <a:gd name="connsiteX44" fmla="*/ 835572 w 2890345"/>
                <a:gd name="connsiteY44" fmla="*/ 1035269 h 2464676"/>
                <a:gd name="connsiteX45" fmla="*/ 1008993 w 2890345"/>
                <a:gd name="connsiteY45" fmla="*/ 1051035 h 2464676"/>
                <a:gd name="connsiteX46" fmla="*/ 1224455 w 2890345"/>
                <a:gd name="connsiteY46" fmla="*/ 898635 h 2464676"/>
                <a:gd name="connsiteX47" fmla="*/ 1403131 w 2890345"/>
                <a:gd name="connsiteY47" fmla="*/ 930166 h 2464676"/>
                <a:gd name="connsiteX48" fmla="*/ 1644869 w 2890345"/>
                <a:gd name="connsiteY48" fmla="*/ 1014249 h 2464676"/>
                <a:gd name="connsiteX49" fmla="*/ 1686910 w 2890345"/>
                <a:gd name="connsiteY49" fmla="*/ 740651 h 2464676"/>
                <a:gd name="connsiteX50" fmla="*/ 1749972 w 2890345"/>
                <a:gd name="connsiteY50" fmla="*/ 1030014 h 2464676"/>
                <a:gd name="connsiteX51" fmla="*/ 1802524 w 2890345"/>
                <a:gd name="connsiteY51" fmla="*/ 961697 h 2464676"/>
                <a:gd name="connsiteX52" fmla="*/ 1865586 w 2890345"/>
                <a:gd name="connsiteY52" fmla="*/ 1030014 h 2464676"/>
                <a:gd name="connsiteX53" fmla="*/ 2033752 w 2890345"/>
                <a:gd name="connsiteY53" fmla="*/ 893380 h 2464676"/>
                <a:gd name="connsiteX54" fmla="*/ 2017986 w 2890345"/>
                <a:gd name="connsiteY54" fmla="*/ 1024759 h 2464676"/>
                <a:gd name="connsiteX55" fmla="*/ 2380593 w 2890345"/>
                <a:gd name="connsiteY55" fmla="*/ 1030014 h 2464676"/>
                <a:gd name="connsiteX56" fmla="*/ 2543503 w 2890345"/>
                <a:gd name="connsiteY56" fmla="*/ 1234966 h 2464676"/>
                <a:gd name="connsiteX57" fmla="*/ 2601310 w 2890345"/>
                <a:gd name="connsiteY57" fmla="*/ 1387366 h 2464676"/>
                <a:gd name="connsiteX58" fmla="*/ 2632841 w 2890345"/>
                <a:gd name="connsiteY58" fmla="*/ 1581807 h 2464676"/>
                <a:gd name="connsiteX59" fmla="*/ 2632841 w 2890345"/>
                <a:gd name="connsiteY59" fmla="*/ 2259725 h 2464676"/>
                <a:gd name="connsiteX0" fmla="*/ 2632841 w 2890345"/>
                <a:gd name="connsiteY0" fmla="*/ 2259725 h 2464676"/>
                <a:gd name="connsiteX1" fmla="*/ 2664372 w 2890345"/>
                <a:gd name="connsiteY1" fmla="*/ 2028497 h 2464676"/>
                <a:gd name="connsiteX2" fmla="*/ 2680138 w 2890345"/>
                <a:gd name="connsiteY2" fmla="*/ 1828800 h 2464676"/>
                <a:gd name="connsiteX3" fmla="*/ 2837793 w 2890345"/>
                <a:gd name="connsiteY3" fmla="*/ 1713187 h 2464676"/>
                <a:gd name="connsiteX4" fmla="*/ 2869324 w 2890345"/>
                <a:gd name="connsiteY4" fmla="*/ 1576552 h 2464676"/>
                <a:gd name="connsiteX5" fmla="*/ 2885090 w 2890345"/>
                <a:gd name="connsiteY5" fmla="*/ 1366345 h 2464676"/>
                <a:gd name="connsiteX6" fmla="*/ 2790497 w 2890345"/>
                <a:gd name="connsiteY6" fmla="*/ 1182414 h 2464676"/>
                <a:gd name="connsiteX7" fmla="*/ 2869324 w 2890345"/>
                <a:gd name="connsiteY7" fmla="*/ 1082566 h 2464676"/>
                <a:gd name="connsiteX8" fmla="*/ 2890345 w 2890345"/>
                <a:gd name="connsiteY8" fmla="*/ 898635 h 2464676"/>
                <a:gd name="connsiteX9" fmla="*/ 2832538 w 2890345"/>
                <a:gd name="connsiteY9" fmla="*/ 893380 h 2464676"/>
                <a:gd name="connsiteX10" fmla="*/ 2758966 w 2890345"/>
                <a:gd name="connsiteY10" fmla="*/ 861849 h 2464676"/>
                <a:gd name="connsiteX11" fmla="*/ 2737945 w 2890345"/>
                <a:gd name="connsiteY11" fmla="*/ 651642 h 2464676"/>
                <a:gd name="connsiteX12" fmla="*/ 2664372 w 2890345"/>
                <a:gd name="connsiteY12" fmla="*/ 593835 h 2464676"/>
                <a:gd name="connsiteX13" fmla="*/ 2617076 w 2890345"/>
                <a:gd name="connsiteY13" fmla="*/ 630621 h 2464676"/>
                <a:gd name="connsiteX14" fmla="*/ 2580290 w 2890345"/>
                <a:gd name="connsiteY14" fmla="*/ 562304 h 2464676"/>
                <a:gd name="connsiteX15" fmla="*/ 2532993 w 2890345"/>
                <a:gd name="connsiteY15" fmla="*/ 567559 h 2464676"/>
                <a:gd name="connsiteX16" fmla="*/ 2506717 w 2890345"/>
                <a:gd name="connsiteY16" fmla="*/ 409904 h 2464676"/>
                <a:gd name="connsiteX17" fmla="*/ 2280745 w 2890345"/>
                <a:gd name="connsiteY17" fmla="*/ 331076 h 2464676"/>
                <a:gd name="connsiteX18" fmla="*/ 2102069 w 2890345"/>
                <a:gd name="connsiteY18" fmla="*/ 204952 h 2464676"/>
                <a:gd name="connsiteX19" fmla="*/ 1954924 w 2890345"/>
                <a:gd name="connsiteY19" fmla="*/ 47297 h 2464676"/>
                <a:gd name="connsiteX20" fmla="*/ 1749972 w 2890345"/>
                <a:gd name="connsiteY20" fmla="*/ 78828 h 2464676"/>
                <a:gd name="connsiteX21" fmla="*/ 1639614 w 2890345"/>
                <a:gd name="connsiteY21" fmla="*/ 42042 h 2464676"/>
                <a:gd name="connsiteX22" fmla="*/ 1529255 w 2890345"/>
                <a:gd name="connsiteY22" fmla="*/ 68318 h 2464676"/>
                <a:gd name="connsiteX23" fmla="*/ 1481959 w 2890345"/>
                <a:gd name="connsiteY23" fmla="*/ 26276 h 2464676"/>
                <a:gd name="connsiteX24" fmla="*/ 1340069 w 2890345"/>
                <a:gd name="connsiteY24" fmla="*/ 10511 h 2464676"/>
                <a:gd name="connsiteX25" fmla="*/ 1303283 w 2890345"/>
                <a:gd name="connsiteY25" fmla="*/ 36787 h 2464676"/>
                <a:gd name="connsiteX26" fmla="*/ 1182414 w 2890345"/>
                <a:gd name="connsiteY26" fmla="*/ 10511 h 2464676"/>
                <a:gd name="connsiteX27" fmla="*/ 1114097 w 2890345"/>
                <a:gd name="connsiteY27" fmla="*/ 0 h 2464676"/>
                <a:gd name="connsiteX28" fmla="*/ 987972 w 2890345"/>
                <a:gd name="connsiteY28" fmla="*/ 47297 h 2464676"/>
                <a:gd name="connsiteX29" fmla="*/ 430924 w 2890345"/>
                <a:gd name="connsiteY29" fmla="*/ 430925 h 2464676"/>
                <a:gd name="connsiteX30" fmla="*/ 189186 w 2890345"/>
                <a:gd name="connsiteY30" fmla="*/ 740980 h 2464676"/>
                <a:gd name="connsiteX31" fmla="*/ 10510 w 2890345"/>
                <a:gd name="connsiteY31" fmla="*/ 1072056 h 2464676"/>
                <a:gd name="connsiteX32" fmla="*/ 52552 w 2890345"/>
                <a:gd name="connsiteY32" fmla="*/ 1387366 h 2464676"/>
                <a:gd name="connsiteX33" fmla="*/ 0 w 2890345"/>
                <a:gd name="connsiteY33" fmla="*/ 1692166 h 2464676"/>
                <a:gd name="connsiteX34" fmla="*/ 78828 w 2890345"/>
                <a:gd name="connsiteY34" fmla="*/ 2028497 h 2464676"/>
                <a:gd name="connsiteX35" fmla="*/ 126124 w 2890345"/>
                <a:gd name="connsiteY35" fmla="*/ 1970690 h 2464676"/>
                <a:gd name="connsiteX36" fmla="*/ 210207 w 2890345"/>
                <a:gd name="connsiteY36" fmla="*/ 1986456 h 2464676"/>
                <a:gd name="connsiteX37" fmla="*/ 383628 w 2890345"/>
                <a:gd name="connsiteY37" fmla="*/ 2207173 h 2464676"/>
                <a:gd name="connsiteX38" fmla="*/ 441434 w 2890345"/>
                <a:gd name="connsiteY38" fmla="*/ 2464676 h 2464676"/>
                <a:gd name="connsiteX39" fmla="*/ 499241 w 2890345"/>
                <a:gd name="connsiteY39" fmla="*/ 2254469 h 2464676"/>
                <a:gd name="connsiteX40" fmla="*/ 378372 w 2890345"/>
                <a:gd name="connsiteY40" fmla="*/ 1734207 h 2464676"/>
                <a:gd name="connsiteX41" fmla="*/ 367862 w 2890345"/>
                <a:gd name="connsiteY41" fmla="*/ 1387366 h 2464676"/>
                <a:gd name="connsiteX42" fmla="*/ 620110 w 2890345"/>
                <a:gd name="connsiteY42" fmla="*/ 1371600 h 2464676"/>
                <a:gd name="connsiteX43" fmla="*/ 756745 w 2890345"/>
                <a:gd name="connsiteY43" fmla="*/ 1240221 h 2464676"/>
                <a:gd name="connsiteX44" fmla="*/ 835572 w 2890345"/>
                <a:gd name="connsiteY44" fmla="*/ 1035269 h 2464676"/>
                <a:gd name="connsiteX45" fmla="*/ 1008993 w 2890345"/>
                <a:gd name="connsiteY45" fmla="*/ 1051035 h 2464676"/>
                <a:gd name="connsiteX46" fmla="*/ 1224455 w 2890345"/>
                <a:gd name="connsiteY46" fmla="*/ 898635 h 2464676"/>
                <a:gd name="connsiteX47" fmla="*/ 1403131 w 2890345"/>
                <a:gd name="connsiteY47" fmla="*/ 930166 h 2464676"/>
                <a:gd name="connsiteX48" fmla="*/ 1644869 w 2890345"/>
                <a:gd name="connsiteY48" fmla="*/ 1014249 h 2464676"/>
                <a:gd name="connsiteX49" fmla="*/ 1686910 w 2890345"/>
                <a:gd name="connsiteY49" fmla="*/ 740651 h 2464676"/>
                <a:gd name="connsiteX50" fmla="*/ 1749972 w 2890345"/>
                <a:gd name="connsiteY50" fmla="*/ 1030014 h 2464676"/>
                <a:gd name="connsiteX51" fmla="*/ 1802524 w 2890345"/>
                <a:gd name="connsiteY51" fmla="*/ 961697 h 2464676"/>
                <a:gd name="connsiteX52" fmla="*/ 1865586 w 2890345"/>
                <a:gd name="connsiteY52" fmla="*/ 1030014 h 2464676"/>
                <a:gd name="connsiteX53" fmla="*/ 2033752 w 2890345"/>
                <a:gd name="connsiteY53" fmla="*/ 893380 h 2464676"/>
                <a:gd name="connsiteX54" fmla="*/ 2017986 w 2890345"/>
                <a:gd name="connsiteY54" fmla="*/ 1024759 h 2464676"/>
                <a:gd name="connsiteX55" fmla="*/ 2380593 w 2890345"/>
                <a:gd name="connsiteY55" fmla="*/ 1030014 h 2464676"/>
                <a:gd name="connsiteX56" fmla="*/ 2543503 w 2890345"/>
                <a:gd name="connsiteY56" fmla="*/ 1234966 h 2464676"/>
                <a:gd name="connsiteX57" fmla="*/ 2601310 w 2890345"/>
                <a:gd name="connsiteY57" fmla="*/ 1387366 h 2464676"/>
                <a:gd name="connsiteX58" fmla="*/ 2632841 w 2890345"/>
                <a:gd name="connsiteY58" fmla="*/ 1581807 h 2464676"/>
                <a:gd name="connsiteX59" fmla="*/ 2632841 w 2890345"/>
                <a:gd name="connsiteY59" fmla="*/ 2259725 h 2464676"/>
                <a:gd name="connsiteX0" fmla="*/ 2632841 w 2890345"/>
                <a:gd name="connsiteY0" fmla="*/ 2259725 h 2464676"/>
                <a:gd name="connsiteX1" fmla="*/ 2664372 w 2890345"/>
                <a:gd name="connsiteY1" fmla="*/ 2028497 h 2464676"/>
                <a:gd name="connsiteX2" fmla="*/ 2680138 w 2890345"/>
                <a:gd name="connsiteY2" fmla="*/ 1828800 h 2464676"/>
                <a:gd name="connsiteX3" fmla="*/ 2837793 w 2890345"/>
                <a:gd name="connsiteY3" fmla="*/ 1713187 h 2464676"/>
                <a:gd name="connsiteX4" fmla="*/ 2869324 w 2890345"/>
                <a:gd name="connsiteY4" fmla="*/ 1576552 h 2464676"/>
                <a:gd name="connsiteX5" fmla="*/ 2885090 w 2890345"/>
                <a:gd name="connsiteY5" fmla="*/ 1366345 h 2464676"/>
                <a:gd name="connsiteX6" fmla="*/ 2790497 w 2890345"/>
                <a:gd name="connsiteY6" fmla="*/ 1182414 h 2464676"/>
                <a:gd name="connsiteX7" fmla="*/ 2869324 w 2890345"/>
                <a:gd name="connsiteY7" fmla="*/ 1082566 h 2464676"/>
                <a:gd name="connsiteX8" fmla="*/ 2890345 w 2890345"/>
                <a:gd name="connsiteY8" fmla="*/ 898635 h 2464676"/>
                <a:gd name="connsiteX9" fmla="*/ 2832538 w 2890345"/>
                <a:gd name="connsiteY9" fmla="*/ 893380 h 2464676"/>
                <a:gd name="connsiteX10" fmla="*/ 2758966 w 2890345"/>
                <a:gd name="connsiteY10" fmla="*/ 861849 h 2464676"/>
                <a:gd name="connsiteX11" fmla="*/ 2737945 w 2890345"/>
                <a:gd name="connsiteY11" fmla="*/ 651642 h 2464676"/>
                <a:gd name="connsiteX12" fmla="*/ 2664372 w 2890345"/>
                <a:gd name="connsiteY12" fmla="*/ 593835 h 2464676"/>
                <a:gd name="connsiteX13" fmla="*/ 2617076 w 2890345"/>
                <a:gd name="connsiteY13" fmla="*/ 630621 h 2464676"/>
                <a:gd name="connsiteX14" fmla="*/ 2580290 w 2890345"/>
                <a:gd name="connsiteY14" fmla="*/ 562304 h 2464676"/>
                <a:gd name="connsiteX15" fmla="*/ 2532993 w 2890345"/>
                <a:gd name="connsiteY15" fmla="*/ 567559 h 2464676"/>
                <a:gd name="connsiteX16" fmla="*/ 2506717 w 2890345"/>
                <a:gd name="connsiteY16" fmla="*/ 409904 h 2464676"/>
                <a:gd name="connsiteX17" fmla="*/ 2280745 w 2890345"/>
                <a:gd name="connsiteY17" fmla="*/ 331076 h 2464676"/>
                <a:gd name="connsiteX18" fmla="*/ 2102069 w 2890345"/>
                <a:gd name="connsiteY18" fmla="*/ 204952 h 2464676"/>
                <a:gd name="connsiteX19" fmla="*/ 1954924 w 2890345"/>
                <a:gd name="connsiteY19" fmla="*/ 47297 h 2464676"/>
                <a:gd name="connsiteX20" fmla="*/ 1749972 w 2890345"/>
                <a:gd name="connsiteY20" fmla="*/ 78828 h 2464676"/>
                <a:gd name="connsiteX21" fmla="*/ 1639614 w 2890345"/>
                <a:gd name="connsiteY21" fmla="*/ 42042 h 2464676"/>
                <a:gd name="connsiteX22" fmla="*/ 1529255 w 2890345"/>
                <a:gd name="connsiteY22" fmla="*/ 68318 h 2464676"/>
                <a:gd name="connsiteX23" fmla="*/ 1481959 w 2890345"/>
                <a:gd name="connsiteY23" fmla="*/ 26276 h 2464676"/>
                <a:gd name="connsiteX24" fmla="*/ 1340069 w 2890345"/>
                <a:gd name="connsiteY24" fmla="*/ 10511 h 2464676"/>
                <a:gd name="connsiteX25" fmla="*/ 1303283 w 2890345"/>
                <a:gd name="connsiteY25" fmla="*/ 36787 h 2464676"/>
                <a:gd name="connsiteX26" fmla="*/ 1182414 w 2890345"/>
                <a:gd name="connsiteY26" fmla="*/ 10511 h 2464676"/>
                <a:gd name="connsiteX27" fmla="*/ 1114097 w 2890345"/>
                <a:gd name="connsiteY27" fmla="*/ 0 h 2464676"/>
                <a:gd name="connsiteX28" fmla="*/ 987972 w 2890345"/>
                <a:gd name="connsiteY28" fmla="*/ 47297 h 2464676"/>
                <a:gd name="connsiteX29" fmla="*/ 430924 w 2890345"/>
                <a:gd name="connsiteY29" fmla="*/ 430925 h 2464676"/>
                <a:gd name="connsiteX30" fmla="*/ 189186 w 2890345"/>
                <a:gd name="connsiteY30" fmla="*/ 740980 h 2464676"/>
                <a:gd name="connsiteX31" fmla="*/ 10510 w 2890345"/>
                <a:gd name="connsiteY31" fmla="*/ 1072056 h 2464676"/>
                <a:gd name="connsiteX32" fmla="*/ 52552 w 2890345"/>
                <a:gd name="connsiteY32" fmla="*/ 1387366 h 2464676"/>
                <a:gd name="connsiteX33" fmla="*/ 0 w 2890345"/>
                <a:gd name="connsiteY33" fmla="*/ 1692166 h 2464676"/>
                <a:gd name="connsiteX34" fmla="*/ 78828 w 2890345"/>
                <a:gd name="connsiteY34" fmla="*/ 2028497 h 2464676"/>
                <a:gd name="connsiteX35" fmla="*/ 126124 w 2890345"/>
                <a:gd name="connsiteY35" fmla="*/ 1970690 h 2464676"/>
                <a:gd name="connsiteX36" fmla="*/ 210207 w 2890345"/>
                <a:gd name="connsiteY36" fmla="*/ 1986456 h 2464676"/>
                <a:gd name="connsiteX37" fmla="*/ 383628 w 2890345"/>
                <a:gd name="connsiteY37" fmla="*/ 2207173 h 2464676"/>
                <a:gd name="connsiteX38" fmla="*/ 441434 w 2890345"/>
                <a:gd name="connsiteY38" fmla="*/ 2464676 h 2464676"/>
                <a:gd name="connsiteX39" fmla="*/ 499241 w 2890345"/>
                <a:gd name="connsiteY39" fmla="*/ 2254469 h 2464676"/>
                <a:gd name="connsiteX40" fmla="*/ 378372 w 2890345"/>
                <a:gd name="connsiteY40" fmla="*/ 1734207 h 2464676"/>
                <a:gd name="connsiteX41" fmla="*/ 367862 w 2890345"/>
                <a:gd name="connsiteY41" fmla="*/ 1387366 h 2464676"/>
                <a:gd name="connsiteX42" fmla="*/ 620110 w 2890345"/>
                <a:gd name="connsiteY42" fmla="*/ 1371600 h 2464676"/>
                <a:gd name="connsiteX43" fmla="*/ 756745 w 2890345"/>
                <a:gd name="connsiteY43" fmla="*/ 1240221 h 2464676"/>
                <a:gd name="connsiteX44" fmla="*/ 835572 w 2890345"/>
                <a:gd name="connsiteY44" fmla="*/ 1035269 h 2464676"/>
                <a:gd name="connsiteX45" fmla="*/ 1008993 w 2890345"/>
                <a:gd name="connsiteY45" fmla="*/ 1051035 h 2464676"/>
                <a:gd name="connsiteX46" fmla="*/ 1224455 w 2890345"/>
                <a:gd name="connsiteY46" fmla="*/ 898635 h 2464676"/>
                <a:gd name="connsiteX47" fmla="*/ 1403131 w 2890345"/>
                <a:gd name="connsiteY47" fmla="*/ 930166 h 2464676"/>
                <a:gd name="connsiteX48" fmla="*/ 1644869 w 2890345"/>
                <a:gd name="connsiteY48" fmla="*/ 1014249 h 2464676"/>
                <a:gd name="connsiteX49" fmla="*/ 1686910 w 2890345"/>
                <a:gd name="connsiteY49" fmla="*/ 740651 h 2464676"/>
                <a:gd name="connsiteX50" fmla="*/ 1749972 w 2890345"/>
                <a:gd name="connsiteY50" fmla="*/ 1030014 h 2464676"/>
                <a:gd name="connsiteX51" fmla="*/ 1802524 w 2890345"/>
                <a:gd name="connsiteY51" fmla="*/ 961697 h 2464676"/>
                <a:gd name="connsiteX52" fmla="*/ 1865586 w 2890345"/>
                <a:gd name="connsiteY52" fmla="*/ 1030014 h 2464676"/>
                <a:gd name="connsiteX53" fmla="*/ 2033752 w 2890345"/>
                <a:gd name="connsiteY53" fmla="*/ 893380 h 2464676"/>
                <a:gd name="connsiteX54" fmla="*/ 2017986 w 2890345"/>
                <a:gd name="connsiteY54" fmla="*/ 1024759 h 2464676"/>
                <a:gd name="connsiteX55" fmla="*/ 2380593 w 2890345"/>
                <a:gd name="connsiteY55" fmla="*/ 1030014 h 2464676"/>
                <a:gd name="connsiteX56" fmla="*/ 2543503 w 2890345"/>
                <a:gd name="connsiteY56" fmla="*/ 1234966 h 2464676"/>
                <a:gd name="connsiteX57" fmla="*/ 2601310 w 2890345"/>
                <a:gd name="connsiteY57" fmla="*/ 1387366 h 2464676"/>
                <a:gd name="connsiteX58" fmla="*/ 2632841 w 2890345"/>
                <a:gd name="connsiteY58" fmla="*/ 1581807 h 2464676"/>
                <a:gd name="connsiteX59" fmla="*/ 2632841 w 2890345"/>
                <a:gd name="connsiteY59" fmla="*/ 2259725 h 2464676"/>
                <a:gd name="connsiteX0" fmla="*/ 2632841 w 2890345"/>
                <a:gd name="connsiteY0" fmla="*/ 2259725 h 2464676"/>
                <a:gd name="connsiteX1" fmla="*/ 2664372 w 2890345"/>
                <a:gd name="connsiteY1" fmla="*/ 2028497 h 2464676"/>
                <a:gd name="connsiteX2" fmla="*/ 2680138 w 2890345"/>
                <a:gd name="connsiteY2" fmla="*/ 1828800 h 2464676"/>
                <a:gd name="connsiteX3" fmla="*/ 2837793 w 2890345"/>
                <a:gd name="connsiteY3" fmla="*/ 1713187 h 2464676"/>
                <a:gd name="connsiteX4" fmla="*/ 2869324 w 2890345"/>
                <a:gd name="connsiteY4" fmla="*/ 1576552 h 2464676"/>
                <a:gd name="connsiteX5" fmla="*/ 2885090 w 2890345"/>
                <a:gd name="connsiteY5" fmla="*/ 1366345 h 2464676"/>
                <a:gd name="connsiteX6" fmla="*/ 2790497 w 2890345"/>
                <a:gd name="connsiteY6" fmla="*/ 1182414 h 2464676"/>
                <a:gd name="connsiteX7" fmla="*/ 2869324 w 2890345"/>
                <a:gd name="connsiteY7" fmla="*/ 1082566 h 2464676"/>
                <a:gd name="connsiteX8" fmla="*/ 2890345 w 2890345"/>
                <a:gd name="connsiteY8" fmla="*/ 898635 h 2464676"/>
                <a:gd name="connsiteX9" fmla="*/ 2832538 w 2890345"/>
                <a:gd name="connsiteY9" fmla="*/ 893380 h 2464676"/>
                <a:gd name="connsiteX10" fmla="*/ 2758966 w 2890345"/>
                <a:gd name="connsiteY10" fmla="*/ 861849 h 2464676"/>
                <a:gd name="connsiteX11" fmla="*/ 2737945 w 2890345"/>
                <a:gd name="connsiteY11" fmla="*/ 651642 h 2464676"/>
                <a:gd name="connsiteX12" fmla="*/ 2664372 w 2890345"/>
                <a:gd name="connsiteY12" fmla="*/ 593835 h 2464676"/>
                <a:gd name="connsiteX13" fmla="*/ 2617076 w 2890345"/>
                <a:gd name="connsiteY13" fmla="*/ 630621 h 2464676"/>
                <a:gd name="connsiteX14" fmla="*/ 2580290 w 2890345"/>
                <a:gd name="connsiteY14" fmla="*/ 562304 h 2464676"/>
                <a:gd name="connsiteX15" fmla="*/ 2532993 w 2890345"/>
                <a:gd name="connsiteY15" fmla="*/ 567559 h 2464676"/>
                <a:gd name="connsiteX16" fmla="*/ 2506717 w 2890345"/>
                <a:gd name="connsiteY16" fmla="*/ 409904 h 2464676"/>
                <a:gd name="connsiteX17" fmla="*/ 2280745 w 2890345"/>
                <a:gd name="connsiteY17" fmla="*/ 331076 h 2464676"/>
                <a:gd name="connsiteX18" fmla="*/ 2102069 w 2890345"/>
                <a:gd name="connsiteY18" fmla="*/ 204952 h 2464676"/>
                <a:gd name="connsiteX19" fmla="*/ 1954924 w 2890345"/>
                <a:gd name="connsiteY19" fmla="*/ 47297 h 2464676"/>
                <a:gd name="connsiteX20" fmla="*/ 1749972 w 2890345"/>
                <a:gd name="connsiteY20" fmla="*/ 78828 h 2464676"/>
                <a:gd name="connsiteX21" fmla="*/ 1639614 w 2890345"/>
                <a:gd name="connsiteY21" fmla="*/ 42042 h 2464676"/>
                <a:gd name="connsiteX22" fmla="*/ 1529255 w 2890345"/>
                <a:gd name="connsiteY22" fmla="*/ 68318 h 2464676"/>
                <a:gd name="connsiteX23" fmla="*/ 1481959 w 2890345"/>
                <a:gd name="connsiteY23" fmla="*/ 26276 h 2464676"/>
                <a:gd name="connsiteX24" fmla="*/ 1340069 w 2890345"/>
                <a:gd name="connsiteY24" fmla="*/ 10511 h 2464676"/>
                <a:gd name="connsiteX25" fmla="*/ 1303283 w 2890345"/>
                <a:gd name="connsiteY25" fmla="*/ 36787 h 2464676"/>
                <a:gd name="connsiteX26" fmla="*/ 1182414 w 2890345"/>
                <a:gd name="connsiteY26" fmla="*/ 10511 h 2464676"/>
                <a:gd name="connsiteX27" fmla="*/ 1114097 w 2890345"/>
                <a:gd name="connsiteY27" fmla="*/ 0 h 2464676"/>
                <a:gd name="connsiteX28" fmla="*/ 987972 w 2890345"/>
                <a:gd name="connsiteY28" fmla="*/ 47297 h 2464676"/>
                <a:gd name="connsiteX29" fmla="*/ 430924 w 2890345"/>
                <a:gd name="connsiteY29" fmla="*/ 430925 h 2464676"/>
                <a:gd name="connsiteX30" fmla="*/ 189186 w 2890345"/>
                <a:gd name="connsiteY30" fmla="*/ 740980 h 2464676"/>
                <a:gd name="connsiteX31" fmla="*/ 10510 w 2890345"/>
                <a:gd name="connsiteY31" fmla="*/ 1072056 h 2464676"/>
                <a:gd name="connsiteX32" fmla="*/ 52552 w 2890345"/>
                <a:gd name="connsiteY32" fmla="*/ 1387366 h 2464676"/>
                <a:gd name="connsiteX33" fmla="*/ 0 w 2890345"/>
                <a:gd name="connsiteY33" fmla="*/ 1692166 h 2464676"/>
                <a:gd name="connsiteX34" fmla="*/ 78828 w 2890345"/>
                <a:gd name="connsiteY34" fmla="*/ 2028497 h 2464676"/>
                <a:gd name="connsiteX35" fmla="*/ 126124 w 2890345"/>
                <a:gd name="connsiteY35" fmla="*/ 1970690 h 2464676"/>
                <a:gd name="connsiteX36" fmla="*/ 210207 w 2890345"/>
                <a:gd name="connsiteY36" fmla="*/ 1986456 h 2464676"/>
                <a:gd name="connsiteX37" fmla="*/ 383628 w 2890345"/>
                <a:gd name="connsiteY37" fmla="*/ 2207173 h 2464676"/>
                <a:gd name="connsiteX38" fmla="*/ 441434 w 2890345"/>
                <a:gd name="connsiteY38" fmla="*/ 2464676 h 2464676"/>
                <a:gd name="connsiteX39" fmla="*/ 499241 w 2890345"/>
                <a:gd name="connsiteY39" fmla="*/ 2254469 h 2464676"/>
                <a:gd name="connsiteX40" fmla="*/ 378372 w 2890345"/>
                <a:gd name="connsiteY40" fmla="*/ 1734207 h 2464676"/>
                <a:gd name="connsiteX41" fmla="*/ 367862 w 2890345"/>
                <a:gd name="connsiteY41" fmla="*/ 1387366 h 2464676"/>
                <a:gd name="connsiteX42" fmla="*/ 620110 w 2890345"/>
                <a:gd name="connsiteY42" fmla="*/ 1371600 h 2464676"/>
                <a:gd name="connsiteX43" fmla="*/ 756745 w 2890345"/>
                <a:gd name="connsiteY43" fmla="*/ 1240221 h 2464676"/>
                <a:gd name="connsiteX44" fmla="*/ 835572 w 2890345"/>
                <a:gd name="connsiteY44" fmla="*/ 1035269 h 2464676"/>
                <a:gd name="connsiteX45" fmla="*/ 1008993 w 2890345"/>
                <a:gd name="connsiteY45" fmla="*/ 1051035 h 2464676"/>
                <a:gd name="connsiteX46" fmla="*/ 1224455 w 2890345"/>
                <a:gd name="connsiteY46" fmla="*/ 898635 h 2464676"/>
                <a:gd name="connsiteX47" fmla="*/ 1403131 w 2890345"/>
                <a:gd name="connsiteY47" fmla="*/ 930166 h 2464676"/>
                <a:gd name="connsiteX48" fmla="*/ 1644869 w 2890345"/>
                <a:gd name="connsiteY48" fmla="*/ 1014249 h 2464676"/>
                <a:gd name="connsiteX49" fmla="*/ 1686910 w 2890345"/>
                <a:gd name="connsiteY49" fmla="*/ 740651 h 2464676"/>
                <a:gd name="connsiteX50" fmla="*/ 1749972 w 2890345"/>
                <a:gd name="connsiteY50" fmla="*/ 1030014 h 2464676"/>
                <a:gd name="connsiteX51" fmla="*/ 1802524 w 2890345"/>
                <a:gd name="connsiteY51" fmla="*/ 961697 h 2464676"/>
                <a:gd name="connsiteX52" fmla="*/ 1865586 w 2890345"/>
                <a:gd name="connsiteY52" fmla="*/ 1030014 h 2464676"/>
                <a:gd name="connsiteX53" fmla="*/ 2033752 w 2890345"/>
                <a:gd name="connsiteY53" fmla="*/ 893380 h 2464676"/>
                <a:gd name="connsiteX54" fmla="*/ 2017986 w 2890345"/>
                <a:gd name="connsiteY54" fmla="*/ 1024759 h 2464676"/>
                <a:gd name="connsiteX55" fmla="*/ 2380593 w 2890345"/>
                <a:gd name="connsiteY55" fmla="*/ 1030014 h 2464676"/>
                <a:gd name="connsiteX56" fmla="*/ 2543503 w 2890345"/>
                <a:gd name="connsiteY56" fmla="*/ 1234966 h 2464676"/>
                <a:gd name="connsiteX57" fmla="*/ 2601310 w 2890345"/>
                <a:gd name="connsiteY57" fmla="*/ 1387366 h 2464676"/>
                <a:gd name="connsiteX58" fmla="*/ 2632841 w 2890345"/>
                <a:gd name="connsiteY58" fmla="*/ 1581807 h 2464676"/>
                <a:gd name="connsiteX59" fmla="*/ 2632841 w 2890345"/>
                <a:gd name="connsiteY59" fmla="*/ 2259725 h 2464676"/>
                <a:gd name="connsiteX0" fmla="*/ 2632841 w 2890345"/>
                <a:gd name="connsiteY0" fmla="*/ 2259725 h 2464676"/>
                <a:gd name="connsiteX1" fmla="*/ 2664372 w 2890345"/>
                <a:gd name="connsiteY1" fmla="*/ 2028497 h 2464676"/>
                <a:gd name="connsiteX2" fmla="*/ 2680138 w 2890345"/>
                <a:gd name="connsiteY2" fmla="*/ 1828800 h 2464676"/>
                <a:gd name="connsiteX3" fmla="*/ 2837793 w 2890345"/>
                <a:gd name="connsiteY3" fmla="*/ 1713187 h 2464676"/>
                <a:gd name="connsiteX4" fmla="*/ 2869324 w 2890345"/>
                <a:gd name="connsiteY4" fmla="*/ 1576552 h 2464676"/>
                <a:gd name="connsiteX5" fmla="*/ 2885090 w 2890345"/>
                <a:gd name="connsiteY5" fmla="*/ 1366345 h 2464676"/>
                <a:gd name="connsiteX6" fmla="*/ 2790497 w 2890345"/>
                <a:gd name="connsiteY6" fmla="*/ 1182414 h 2464676"/>
                <a:gd name="connsiteX7" fmla="*/ 2869324 w 2890345"/>
                <a:gd name="connsiteY7" fmla="*/ 1082566 h 2464676"/>
                <a:gd name="connsiteX8" fmla="*/ 2890345 w 2890345"/>
                <a:gd name="connsiteY8" fmla="*/ 898635 h 2464676"/>
                <a:gd name="connsiteX9" fmla="*/ 2832538 w 2890345"/>
                <a:gd name="connsiteY9" fmla="*/ 893380 h 2464676"/>
                <a:gd name="connsiteX10" fmla="*/ 2758966 w 2890345"/>
                <a:gd name="connsiteY10" fmla="*/ 861849 h 2464676"/>
                <a:gd name="connsiteX11" fmla="*/ 2737945 w 2890345"/>
                <a:gd name="connsiteY11" fmla="*/ 651642 h 2464676"/>
                <a:gd name="connsiteX12" fmla="*/ 2664372 w 2890345"/>
                <a:gd name="connsiteY12" fmla="*/ 593835 h 2464676"/>
                <a:gd name="connsiteX13" fmla="*/ 2617076 w 2890345"/>
                <a:gd name="connsiteY13" fmla="*/ 630621 h 2464676"/>
                <a:gd name="connsiteX14" fmla="*/ 2580290 w 2890345"/>
                <a:gd name="connsiteY14" fmla="*/ 562304 h 2464676"/>
                <a:gd name="connsiteX15" fmla="*/ 2532993 w 2890345"/>
                <a:gd name="connsiteY15" fmla="*/ 567559 h 2464676"/>
                <a:gd name="connsiteX16" fmla="*/ 2506717 w 2890345"/>
                <a:gd name="connsiteY16" fmla="*/ 409904 h 2464676"/>
                <a:gd name="connsiteX17" fmla="*/ 2280745 w 2890345"/>
                <a:gd name="connsiteY17" fmla="*/ 331076 h 2464676"/>
                <a:gd name="connsiteX18" fmla="*/ 2102069 w 2890345"/>
                <a:gd name="connsiteY18" fmla="*/ 204952 h 2464676"/>
                <a:gd name="connsiteX19" fmla="*/ 1954924 w 2890345"/>
                <a:gd name="connsiteY19" fmla="*/ 47297 h 2464676"/>
                <a:gd name="connsiteX20" fmla="*/ 1749972 w 2890345"/>
                <a:gd name="connsiteY20" fmla="*/ 78828 h 2464676"/>
                <a:gd name="connsiteX21" fmla="*/ 1639614 w 2890345"/>
                <a:gd name="connsiteY21" fmla="*/ 42042 h 2464676"/>
                <a:gd name="connsiteX22" fmla="*/ 1529255 w 2890345"/>
                <a:gd name="connsiteY22" fmla="*/ 68318 h 2464676"/>
                <a:gd name="connsiteX23" fmla="*/ 1481959 w 2890345"/>
                <a:gd name="connsiteY23" fmla="*/ 26276 h 2464676"/>
                <a:gd name="connsiteX24" fmla="*/ 1340069 w 2890345"/>
                <a:gd name="connsiteY24" fmla="*/ 10511 h 2464676"/>
                <a:gd name="connsiteX25" fmla="*/ 1303283 w 2890345"/>
                <a:gd name="connsiteY25" fmla="*/ 36787 h 2464676"/>
                <a:gd name="connsiteX26" fmla="*/ 1182414 w 2890345"/>
                <a:gd name="connsiteY26" fmla="*/ 10511 h 2464676"/>
                <a:gd name="connsiteX27" fmla="*/ 1114097 w 2890345"/>
                <a:gd name="connsiteY27" fmla="*/ 0 h 2464676"/>
                <a:gd name="connsiteX28" fmla="*/ 987972 w 2890345"/>
                <a:gd name="connsiteY28" fmla="*/ 47297 h 2464676"/>
                <a:gd name="connsiteX29" fmla="*/ 430924 w 2890345"/>
                <a:gd name="connsiteY29" fmla="*/ 430925 h 2464676"/>
                <a:gd name="connsiteX30" fmla="*/ 189186 w 2890345"/>
                <a:gd name="connsiteY30" fmla="*/ 740980 h 2464676"/>
                <a:gd name="connsiteX31" fmla="*/ 10510 w 2890345"/>
                <a:gd name="connsiteY31" fmla="*/ 1072056 h 2464676"/>
                <a:gd name="connsiteX32" fmla="*/ 52552 w 2890345"/>
                <a:gd name="connsiteY32" fmla="*/ 1387366 h 2464676"/>
                <a:gd name="connsiteX33" fmla="*/ 0 w 2890345"/>
                <a:gd name="connsiteY33" fmla="*/ 1692166 h 2464676"/>
                <a:gd name="connsiteX34" fmla="*/ 78828 w 2890345"/>
                <a:gd name="connsiteY34" fmla="*/ 2028497 h 2464676"/>
                <a:gd name="connsiteX35" fmla="*/ 126124 w 2890345"/>
                <a:gd name="connsiteY35" fmla="*/ 1970690 h 2464676"/>
                <a:gd name="connsiteX36" fmla="*/ 210207 w 2890345"/>
                <a:gd name="connsiteY36" fmla="*/ 1986456 h 2464676"/>
                <a:gd name="connsiteX37" fmla="*/ 383628 w 2890345"/>
                <a:gd name="connsiteY37" fmla="*/ 2207173 h 2464676"/>
                <a:gd name="connsiteX38" fmla="*/ 441434 w 2890345"/>
                <a:gd name="connsiteY38" fmla="*/ 2464676 h 2464676"/>
                <a:gd name="connsiteX39" fmla="*/ 499241 w 2890345"/>
                <a:gd name="connsiteY39" fmla="*/ 2254469 h 2464676"/>
                <a:gd name="connsiteX40" fmla="*/ 378372 w 2890345"/>
                <a:gd name="connsiteY40" fmla="*/ 1734207 h 2464676"/>
                <a:gd name="connsiteX41" fmla="*/ 367862 w 2890345"/>
                <a:gd name="connsiteY41" fmla="*/ 1387366 h 2464676"/>
                <a:gd name="connsiteX42" fmla="*/ 620110 w 2890345"/>
                <a:gd name="connsiteY42" fmla="*/ 1371600 h 2464676"/>
                <a:gd name="connsiteX43" fmla="*/ 756745 w 2890345"/>
                <a:gd name="connsiteY43" fmla="*/ 1240221 h 2464676"/>
                <a:gd name="connsiteX44" fmla="*/ 835572 w 2890345"/>
                <a:gd name="connsiteY44" fmla="*/ 1035269 h 2464676"/>
                <a:gd name="connsiteX45" fmla="*/ 1008993 w 2890345"/>
                <a:gd name="connsiteY45" fmla="*/ 1051035 h 2464676"/>
                <a:gd name="connsiteX46" fmla="*/ 1224455 w 2890345"/>
                <a:gd name="connsiteY46" fmla="*/ 898635 h 2464676"/>
                <a:gd name="connsiteX47" fmla="*/ 1403131 w 2890345"/>
                <a:gd name="connsiteY47" fmla="*/ 930166 h 2464676"/>
                <a:gd name="connsiteX48" fmla="*/ 1644869 w 2890345"/>
                <a:gd name="connsiteY48" fmla="*/ 1014249 h 2464676"/>
                <a:gd name="connsiteX49" fmla="*/ 1686910 w 2890345"/>
                <a:gd name="connsiteY49" fmla="*/ 740651 h 2464676"/>
                <a:gd name="connsiteX50" fmla="*/ 1749972 w 2890345"/>
                <a:gd name="connsiteY50" fmla="*/ 1030014 h 2464676"/>
                <a:gd name="connsiteX51" fmla="*/ 1802524 w 2890345"/>
                <a:gd name="connsiteY51" fmla="*/ 961697 h 2464676"/>
                <a:gd name="connsiteX52" fmla="*/ 1865586 w 2890345"/>
                <a:gd name="connsiteY52" fmla="*/ 1030014 h 2464676"/>
                <a:gd name="connsiteX53" fmla="*/ 2033752 w 2890345"/>
                <a:gd name="connsiteY53" fmla="*/ 893380 h 2464676"/>
                <a:gd name="connsiteX54" fmla="*/ 2017986 w 2890345"/>
                <a:gd name="connsiteY54" fmla="*/ 1024759 h 2464676"/>
                <a:gd name="connsiteX55" fmla="*/ 2380593 w 2890345"/>
                <a:gd name="connsiteY55" fmla="*/ 1030014 h 2464676"/>
                <a:gd name="connsiteX56" fmla="*/ 2543503 w 2890345"/>
                <a:gd name="connsiteY56" fmla="*/ 1234966 h 2464676"/>
                <a:gd name="connsiteX57" fmla="*/ 2601310 w 2890345"/>
                <a:gd name="connsiteY57" fmla="*/ 1387366 h 2464676"/>
                <a:gd name="connsiteX58" fmla="*/ 2632841 w 2890345"/>
                <a:gd name="connsiteY58" fmla="*/ 1581807 h 2464676"/>
                <a:gd name="connsiteX59" fmla="*/ 2632841 w 2890345"/>
                <a:gd name="connsiteY59" fmla="*/ 2259725 h 2464676"/>
                <a:gd name="connsiteX0" fmla="*/ 2632841 w 2890345"/>
                <a:gd name="connsiteY0" fmla="*/ 2259725 h 2464676"/>
                <a:gd name="connsiteX1" fmla="*/ 2664372 w 2890345"/>
                <a:gd name="connsiteY1" fmla="*/ 2028497 h 2464676"/>
                <a:gd name="connsiteX2" fmla="*/ 2680138 w 2890345"/>
                <a:gd name="connsiteY2" fmla="*/ 1828800 h 2464676"/>
                <a:gd name="connsiteX3" fmla="*/ 2837793 w 2890345"/>
                <a:gd name="connsiteY3" fmla="*/ 1713187 h 2464676"/>
                <a:gd name="connsiteX4" fmla="*/ 2869324 w 2890345"/>
                <a:gd name="connsiteY4" fmla="*/ 1576552 h 2464676"/>
                <a:gd name="connsiteX5" fmla="*/ 2885090 w 2890345"/>
                <a:gd name="connsiteY5" fmla="*/ 1366345 h 2464676"/>
                <a:gd name="connsiteX6" fmla="*/ 2790497 w 2890345"/>
                <a:gd name="connsiteY6" fmla="*/ 1182414 h 2464676"/>
                <a:gd name="connsiteX7" fmla="*/ 2869324 w 2890345"/>
                <a:gd name="connsiteY7" fmla="*/ 1082566 h 2464676"/>
                <a:gd name="connsiteX8" fmla="*/ 2890345 w 2890345"/>
                <a:gd name="connsiteY8" fmla="*/ 898635 h 2464676"/>
                <a:gd name="connsiteX9" fmla="*/ 2832538 w 2890345"/>
                <a:gd name="connsiteY9" fmla="*/ 893380 h 2464676"/>
                <a:gd name="connsiteX10" fmla="*/ 2758966 w 2890345"/>
                <a:gd name="connsiteY10" fmla="*/ 861849 h 2464676"/>
                <a:gd name="connsiteX11" fmla="*/ 2737945 w 2890345"/>
                <a:gd name="connsiteY11" fmla="*/ 651642 h 2464676"/>
                <a:gd name="connsiteX12" fmla="*/ 2664372 w 2890345"/>
                <a:gd name="connsiteY12" fmla="*/ 593835 h 2464676"/>
                <a:gd name="connsiteX13" fmla="*/ 2617076 w 2890345"/>
                <a:gd name="connsiteY13" fmla="*/ 630621 h 2464676"/>
                <a:gd name="connsiteX14" fmla="*/ 2580290 w 2890345"/>
                <a:gd name="connsiteY14" fmla="*/ 562304 h 2464676"/>
                <a:gd name="connsiteX15" fmla="*/ 2532993 w 2890345"/>
                <a:gd name="connsiteY15" fmla="*/ 567559 h 2464676"/>
                <a:gd name="connsiteX16" fmla="*/ 2506717 w 2890345"/>
                <a:gd name="connsiteY16" fmla="*/ 409904 h 2464676"/>
                <a:gd name="connsiteX17" fmla="*/ 2280745 w 2890345"/>
                <a:gd name="connsiteY17" fmla="*/ 331076 h 2464676"/>
                <a:gd name="connsiteX18" fmla="*/ 2102069 w 2890345"/>
                <a:gd name="connsiteY18" fmla="*/ 204952 h 2464676"/>
                <a:gd name="connsiteX19" fmla="*/ 1954924 w 2890345"/>
                <a:gd name="connsiteY19" fmla="*/ 47297 h 2464676"/>
                <a:gd name="connsiteX20" fmla="*/ 1749972 w 2890345"/>
                <a:gd name="connsiteY20" fmla="*/ 78828 h 2464676"/>
                <a:gd name="connsiteX21" fmla="*/ 1639614 w 2890345"/>
                <a:gd name="connsiteY21" fmla="*/ 42042 h 2464676"/>
                <a:gd name="connsiteX22" fmla="*/ 1529255 w 2890345"/>
                <a:gd name="connsiteY22" fmla="*/ 68318 h 2464676"/>
                <a:gd name="connsiteX23" fmla="*/ 1481959 w 2890345"/>
                <a:gd name="connsiteY23" fmla="*/ 26276 h 2464676"/>
                <a:gd name="connsiteX24" fmla="*/ 1340069 w 2890345"/>
                <a:gd name="connsiteY24" fmla="*/ 10511 h 2464676"/>
                <a:gd name="connsiteX25" fmla="*/ 1303283 w 2890345"/>
                <a:gd name="connsiteY25" fmla="*/ 36787 h 2464676"/>
                <a:gd name="connsiteX26" fmla="*/ 1182414 w 2890345"/>
                <a:gd name="connsiteY26" fmla="*/ 10511 h 2464676"/>
                <a:gd name="connsiteX27" fmla="*/ 1114097 w 2890345"/>
                <a:gd name="connsiteY27" fmla="*/ 0 h 2464676"/>
                <a:gd name="connsiteX28" fmla="*/ 987972 w 2890345"/>
                <a:gd name="connsiteY28" fmla="*/ 47297 h 2464676"/>
                <a:gd name="connsiteX29" fmla="*/ 430924 w 2890345"/>
                <a:gd name="connsiteY29" fmla="*/ 430925 h 2464676"/>
                <a:gd name="connsiteX30" fmla="*/ 189186 w 2890345"/>
                <a:gd name="connsiteY30" fmla="*/ 740980 h 2464676"/>
                <a:gd name="connsiteX31" fmla="*/ 10510 w 2890345"/>
                <a:gd name="connsiteY31" fmla="*/ 1072056 h 2464676"/>
                <a:gd name="connsiteX32" fmla="*/ 52552 w 2890345"/>
                <a:gd name="connsiteY32" fmla="*/ 1387366 h 2464676"/>
                <a:gd name="connsiteX33" fmla="*/ 0 w 2890345"/>
                <a:gd name="connsiteY33" fmla="*/ 1692166 h 2464676"/>
                <a:gd name="connsiteX34" fmla="*/ 78828 w 2890345"/>
                <a:gd name="connsiteY34" fmla="*/ 2028497 h 2464676"/>
                <a:gd name="connsiteX35" fmla="*/ 126124 w 2890345"/>
                <a:gd name="connsiteY35" fmla="*/ 1970690 h 2464676"/>
                <a:gd name="connsiteX36" fmla="*/ 210207 w 2890345"/>
                <a:gd name="connsiteY36" fmla="*/ 1986456 h 2464676"/>
                <a:gd name="connsiteX37" fmla="*/ 383628 w 2890345"/>
                <a:gd name="connsiteY37" fmla="*/ 2207173 h 2464676"/>
                <a:gd name="connsiteX38" fmla="*/ 441434 w 2890345"/>
                <a:gd name="connsiteY38" fmla="*/ 2464676 h 2464676"/>
                <a:gd name="connsiteX39" fmla="*/ 499241 w 2890345"/>
                <a:gd name="connsiteY39" fmla="*/ 2254469 h 2464676"/>
                <a:gd name="connsiteX40" fmla="*/ 378372 w 2890345"/>
                <a:gd name="connsiteY40" fmla="*/ 1734207 h 2464676"/>
                <a:gd name="connsiteX41" fmla="*/ 367862 w 2890345"/>
                <a:gd name="connsiteY41" fmla="*/ 1387366 h 2464676"/>
                <a:gd name="connsiteX42" fmla="*/ 620110 w 2890345"/>
                <a:gd name="connsiteY42" fmla="*/ 1371600 h 2464676"/>
                <a:gd name="connsiteX43" fmla="*/ 756745 w 2890345"/>
                <a:gd name="connsiteY43" fmla="*/ 1240221 h 2464676"/>
                <a:gd name="connsiteX44" fmla="*/ 835572 w 2890345"/>
                <a:gd name="connsiteY44" fmla="*/ 1035269 h 2464676"/>
                <a:gd name="connsiteX45" fmla="*/ 1008993 w 2890345"/>
                <a:gd name="connsiteY45" fmla="*/ 1051035 h 2464676"/>
                <a:gd name="connsiteX46" fmla="*/ 1224455 w 2890345"/>
                <a:gd name="connsiteY46" fmla="*/ 898635 h 2464676"/>
                <a:gd name="connsiteX47" fmla="*/ 1403131 w 2890345"/>
                <a:gd name="connsiteY47" fmla="*/ 930166 h 2464676"/>
                <a:gd name="connsiteX48" fmla="*/ 1644869 w 2890345"/>
                <a:gd name="connsiteY48" fmla="*/ 1014249 h 2464676"/>
                <a:gd name="connsiteX49" fmla="*/ 1686910 w 2890345"/>
                <a:gd name="connsiteY49" fmla="*/ 740651 h 2464676"/>
                <a:gd name="connsiteX50" fmla="*/ 1749972 w 2890345"/>
                <a:gd name="connsiteY50" fmla="*/ 1030014 h 2464676"/>
                <a:gd name="connsiteX51" fmla="*/ 1802524 w 2890345"/>
                <a:gd name="connsiteY51" fmla="*/ 961697 h 2464676"/>
                <a:gd name="connsiteX52" fmla="*/ 1865586 w 2890345"/>
                <a:gd name="connsiteY52" fmla="*/ 1030014 h 2464676"/>
                <a:gd name="connsiteX53" fmla="*/ 2033752 w 2890345"/>
                <a:gd name="connsiteY53" fmla="*/ 893380 h 2464676"/>
                <a:gd name="connsiteX54" fmla="*/ 2017986 w 2890345"/>
                <a:gd name="connsiteY54" fmla="*/ 1024759 h 2464676"/>
                <a:gd name="connsiteX55" fmla="*/ 2380593 w 2890345"/>
                <a:gd name="connsiteY55" fmla="*/ 1030014 h 2464676"/>
                <a:gd name="connsiteX56" fmla="*/ 2543503 w 2890345"/>
                <a:gd name="connsiteY56" fmla="*/ 1234966 h 2464676"/>
                <a:gd name="connsiteX57" fmla="*/ 2601310 w 2890345"/>
                <a:gd name="connsiteY57" fmla="*/ 1387366 h 2464676"/>
                <a:gd name="connsiteX58" fmla="*/ 2632841 w 2890345"/>
                <a:gd name="connsiteY58" fmla="*/ 1581807 h 2464676"/>
                <a:gd name="connsiteX59" fmla="*/ 2632841 w 2890345"/>
                <a:gd name="connsiteY59" fmla="*/ 2259725 h 2464676"/>
                <a:gd name="connsiteX0" fmla="*/ 2632841 w 2890345"/>
                <a:gd name="connsiteY0" fmla="*/ 2259725 h 2464676"/>
                <a:gd name="connsiteX1" fmla="*/ 2664372 w 2890345"/>
                <a:gd name="connsiteY1" fmla="*/ 2028497 h 2464676"/>
                <a:gd name="connsiteX2" fmla="*/ 2680138 w 2890345"/>
                <a:gd name="connsiteY2" fmla="*/ 1828800 h 2464676"/>
                <a:gd name="connsiteX3" fmla="*/ 2837793 w 2890345"/>
                <a:gd name="connsiteY3" fmla="*/ 1713187 h 2464676"/>
                <a:gd name="connsiteX4" fmla="*/ 2869324 w 2890345"/>
                <a:gd name="connsiteY4" fmla="*/ 1576552 h 2464676"/>
                <a:gd name="connsiteX5" fmla="*/ 2885090 w 2890345"/>
                <a:gd name="connsiteY5" fmla="*/ 1366345 h 2464676"/>
                <a:gd name="connsiteX6" fmla="*/ 2790497 w 2890345"/>
                <a:gd name="connsiteY6" fmla="*/ 1182414 h 2464676"/>
                <a:gd name="connsiteX7" fmla="*/ 2869324 w 2890345"/>
                <a:gd name="connsiteY7" fmla="*/ 1082566 h 2464676"/>
                <a:gd name="connsiteX8" fmla="*/ 2890345 w 2890345"/>
                <a:gd name="connsiteY8" fmla="*/ 898635 h 2464676"/>
                <a:gd name="connsiteX9" fmla="*/ 2832538 w 2890345"/>
                <a:gd name="connsiteY9" fmla="*/ 893380 h 2464676"/>
                <a:gd name="connsiteX10" fmla="*/ 2758966 w 2890345"/>
                <a:gd name="connsiteY10" fmla="*/ 861849 h 2464676"/>
                <a:gd name="connsiteX11" fmla="*/ 2737945 w 2890345"/>
                <a:gd name="connsiteY11" fmla="*/ 651642 h 2464676"/>
                <a:gd name="connsiteX12" fmla="*/ 2664372 w 2890345"/>
                <a:gd name="connsiteY12" fmla="*/ 593835 h 2464676"/>
                <a:gd name="connsiteX13" fmla="*/ 2617076 w 2890345"/>
                <a:gd name="connsiteY13" fmla="*/ 630621 h 2464676"/>
                <a:gd name="connsiteX14" fmla="*/ 2580290 w 2890345"/>
                <a:gd name="connsiteY14" fmla="*/ 562304 h 2464676"/>
                <a:gd name="connsiteX15" fmla="*/ 2532993 w 2890345"/>
                <a:gd name="connsiteY15" fmla="*/ 567559 h 2464676"/>
                <a:gd name="connsiteX16" fmla="*/ 2506717 w 2890345"/>
                <a:gd name="connsiteY16" fmla="*/ 409904 h 2464676"/>
                <a:gd name="connsiteX17" fmla="*/ 2280745 w 2890345"/>
                <a:gd name="connsiteY17" fmla="*/ 331076 h 2464676"/>
                <a:gd name="connsiteX18" fmla="*/ 2102069 w 2890345"/>
                <a:gd name="connsiteY18" fmla="*/ 204952 h 2464676"/>
                <a:gd name="connsiteX19" fmla="*/ 1954924 w 2890345"/>
                <a:gd name="connsiteY19" fmla="*/ 47297 h 2464676"/>
                <a:gd name="connsiteX20" fmla="*/ 1749972 w 2890345"/>
                <a:gd name="connsiteY20" fmla="*/ 78828 h 2464676"/>
                <a:gd name="connsiteX21" fmla="*/ 1639614 w 2890345"/>
                <a:gd name="connsiteY21" fmla="*/ 42042 h 2464676"/>
                <a:gd name="connsiteX22" fmla="*/ 1529255 w 2890345"/>
                <a:gd name="connsiteY22" fmla="*/ 68318 h 2464676"/>
                <a:gd name="connsiteX23" fmla="*/ 1481959 w 2890345"/>
                <a:gd name="connsiteY23" fmla="*/ 26276 h 2464676"/>
                <a:gd name="connsiteX24" fmla="*/ 1340069 w 2890345"/>
                <a:gd name="connsiteY24" fmla="*/ 10511 h 2464676"/>
                <a:gd name="connsiteX25" fmla="*/ 1303283 w 2890345"/>
                <a:gd name="connsiteY25" fmla="*/ 36787 h 2464676"/>
                <a:gd name="connsiteX26" fmla="*/ 1182414 w 2890345"/>
                <a:gd name="connsiteY26" fmla="*/ 10511 h 2464676"/>
                <a:gd name="connsiteX27" fmla="*/ 1114097 w 2890345"/>
                <a:gd name="connsiteY27" fmla="*/ 0 h 2464676"/>
                <a:gd name="connsiteX28" fmla="*/ 987972 w 2890345"/>
                <a:gd name="connsiteY28" fmla="*/ 47297 h 2464676"/>
                <a:gd name="connsiteX29" fmla="*/ 430924 w 2890345"/>
                <a:gd name="connsiteY29" fmla="*/ 430925 h 2464676"/>
                <a:gd name="connsiteX30" fmla="*/ 189186 w 2890345"/>
                <a:gd name="connsiteY30" fmla="*/ 740980 h 2464676"/>
                <a:gd name="connsiteX31" fmla="*/ 10510 w 2890345"/>
                <a:gd name="connsiteY31" fmla="*/ 1072056 h 2464676"/>
                <a:gd name="connsiteX32" fmla="*/ 52552 w 2890345"/>
                <a:gd name="connsiteY32" fmla="*/ 1387366 h 2464676"/>
                <a:gd name="connsiteX33" fmla="*/ 0 w 2890345"/>
                <a:gd name="connsiteY33" fmla="*/ 1692166 h 2464676"/>
                <a:gd name="connsiteX34" fmla="*/ 78828 w 2890345"/>
                <a:gd name="connsiteY34" fmla="*/ 2028497 h 2464676"/>
                <a:gd name="connsiteX35" fmla="*/ 126124 w 2890345"/>
                <a:gd name="connsiteY35" fmla="*/ 1970690 h 2464676"/>
                <a:gd name="connsiteX36" fmla="*/ 210207 w 2890345"/>
                <a:gd name="connsiteY36" fmla="*/ 1986456 h 2464676"/>
                <a:gd name="connsiteX37" fmla="*/ 383628 w 2890345"/>
                <a:gd name="connsiteY37" fmla="*/ 2207173 h 2464676"/>
                <a:gd name="connsiteX38" fmla="*/ 441434 w 2890345"/>
                <a:gd name="connsiteY38" fmla="*/ 2464676 h 2464676"/>
                <a:gd name="connsiteX39" fmla="*/ 499241 w 2890345"/>
                <a:gd name="connsiteY39" fmla="*/ 2254469 h 2464676"/>
                <a:gd name="connsiteX40" fmla="*/ 378372 w 2890345"/>
                <a:gd name="connsiteY40" fmla="*/ 1734207 h 2464676"/>
                <a:gd name="connsiteX41" fmla="*/ 367862 w 2890345"/>
                <a:gd name="connsiteY41" fmla="*/ 1387366 h 2464676"/>
                <a:gd name="connsiteX42" fmla="*/ 620110 w 2890345"/>
                <a:gd name="connsiteY42" fmla="*/ 1371600 h 2464676"/>
                <a:gd name="connsiteX43" fmla="*/ 756745 w 2890345"/>
                <a:gd name="connsiteY43" fmla="*/ 1240221 h 2464676"/>
                <a:gd name="connsiteX44" fmla="*/ 835572 w 2890345"/>
                <a:gd name="connsiteY44" fmla="*/ 1035269 h 2464676"/>
                <a:gd name="connsiteX45" fmla="*/ 1008993 w 2890345"/>
                <a:gd name="connsiteY45" fmla="*/ 1051035 h 2464676"/>
                <a:gd name="connsiteX46" fmla="*/ 1224455 w 2890345"/>
                <a:gd name="connsiteY46" fmla="*/ 898635 h 2464676"/>
                <a:gd name="connsiteX47" fmla="*/ 1403131 w 2890345"/>
                <a:gd name="connsiteY47" fmla="*/ 930166 h 2464676"/>
                <a:gd name="connsiteX48" fmla="*/ 1644869 w 2890345"/>
                <a:gd name="connsiteY48" fmla="*/ 1014249 h 2464676"/>
                <a:gd name="connsiteX49" fmla="*/ 1686910 w 2890345"/>
                <a:gd name="connsiteY49" fmla="*/ 740651 h 2464676"/>
                <a:gd name="connsiteX50" fmla="*/ 1749972 w 2890345"/>
                <a:gd name="connsiteY50" fmla="*/ 1030014 h 2464676"/>
                <a:gd name="connsiteX51" fmla="*/ 1802524 w 2890345"/>
                <a:gd name="connsiteY51" fmla="*/ 961697 h 2464676"/>
                <a:gd name="connsiteX52" fmla="*/ 1865586 w 2890345"/>
                <a:gd name="connsiteY52" fmla="*/ 1030014 h 2464676"/>
                <a:gd name="connsiteX53" fmla="*/ 2033752 w 2890345"/>
                <a:gd name="connsiteY53" fmla="*/ 893380 h 2464676"/>
                <a:gd name="connsiteX54" fmla="*/ 2017986 w 2890345"/>
                <a:gd name="connsiteY54" fmla="*/ 1024759 h 2464676"/>
                <a:gd name="connsiteX55" fmla="*/ 2380593 w 2890345"/>
                <a:gd name="connsiteY55" fmla="*/ 1030014 h 2464676"/>
                <a:gd name="connsiteX56" fmla="*/ 2543503 w 2890345"/>
                <a:gd name="connsiteY56" fmla="*/ 1234966 h 2464676"/>
                <a:gd name="connsiteX57" fmla="*/ 2601310 w 2890345"/>
                <a:gd name="connsiteY57" fmla="*/ 1387366 h 2464676"/>
                <a:gd name="connsiteX58" fmla="*/ 2632841 w 2890345"/>
                <a:gd name="connsiteY58" fmla="*/ 1581807 h 2464676"/>
                <a:gd name="connsiteX59" fmla="*/ 2632841 w 2890345"/>
                <a:gd name="connsiteY59" fmla="*/ 2259725 h 2464676"/>
                <a:gd name="connsiteX0" fmla="*/ 2632841 w 2890345"/>
                <a:gd name="connsiteY0" fmla="*/ 2259725 h 2464676"/>
                <a:gd name="connsiteX1" fmla="*/ 2667547 w 2890345"/>
                <a:gd name="connsiteY1" fmla="*/ 2053897 h 2464676"/>
                <a:gd name="connsiteX2" fmla="*/ 2680138 w 2890345"/>
                <a:gd name="connsiteY2" fmla="*/ 1828800 h 2464676"/>
                <a:gd name="connsiteX3" fmla="*/ 2837793 w 2890345"/>
                <a:gd name="connsiteY3" fmla="*/ 1713187 h 2464676"/>
                <a:gd name="connsiteX4" fmla="*/ 2869324 w 2890345"/>
                <a:gd name="connsiteY4" fmla="*/ 1576552 h 2464676"/>
                <a:gd name="connsiteX5" fmla="*/ 2885090 w 2890345"/>
                <a:gd name="connsiteY5" fmla="*/ 1366345 h 2464676"/>
                <a:gd name="connsiteX6" fmla="*/ 2790497 w 2890345"/>
                <a:gd name="connsiteY6" fmla="*/ 1182414 h 2464676"/>
                <a:gd name="connsiteX7" fmla="*/ 2869324 w 2890345"/>
                <a:gd name="connsiteY7" fmla="*/ 1082566 h 2464676"/>
                <a:gd name="connsiteX8" fmla="*/ 2890345 w 2890345"/>
                <a:gd name="connsiteY8" fmla="*/ 898635 h 2464676"/>
                <a:gd name="connsiteX9" fmla="*/ 2832538 w 2890345"/>
                <a:gd name="connsiteY9" fmla="*/ 893380 h 2464676"/>
                <a:gd name="connsiteX10" fmla="*/ 2758966 w 2890345"/>
                <a:gd name="connsiteY10" fmla="*/ 861849 h 2464676"/>
                <a:gd name="connsiteX11" fmla="*/ 2737945 w 2890345"/>
                <a:gd name="connsiteY11" fmla="*/ 651642 h 2464676"/>
                <a:gd name="connsiteX12" fmla="*/ 2664372 w 2890345"/>
                <a:gd name="connsiteY12" fmla="*/ 593835 h 2464676"/>
                <a:gd name="connsiteX13" fmla="*/ 2617076 w 2890345"/>
                <a:gd name="connsiteY13" fmla="*/ 630621 h 2464676"/>
                <a:gd name="connsiteX14" fmla="*/ 2580290 w 2890345"/>
                <a:gd name="connsiteY14" fmla="*/ 562304 h 2464676"/>
                <a:gd name="connsiteX15" fmla="*/ 2532993 w 2890345"/>
                <a:gd name="connsiteY15" fmla="*/ 567559 h 2464676"/>
                <a:gd name="connsiteX16" fmla="*/ 2506717 w 2890345"/>
                <a:gd name="connsiteY16" fmla="*/ 409904 h 2464676"/>
                <a:gd name="connsiteX17" fmla="*/ 2280745 w 2890345"/>
                <a:gd name="connsiteY17" fmla="*/ 331076 h 2464676"/>
                <a:gd name="connsiteX18" fmla="*/ 2102069 w 2890345"/>
                <a:gd name="connsiteY18" fmla="*/ 204952 h 2464676"/>
                <a:gd name="connsiteX19" fmla="*/ 1954924 w 2890345"/>
                <a:gd name="connsiteY19" fmla="*/ 47297 h 2464676"/>
                <a:gd name="connsiteX20" fmla="*/ 1749972 w 2890345"/>
                <a:gd name="connsiteY20" fmla="*/ 78828 h 2464676"/>
                <a:gd name="connsiteX21" fmla="*/ 1639614 w 2890345"/>
                <a:gd name="connsiteY21" fmla="*/ 42042 h 2464676"/>
                <a:gd name="connsiteX22" fmla="*/ 1529255 w 2890345"/>
                <a:gd name="connsiteY22" fmla="*/ 68318 h 2464676"/>
                <a:gd name="connsiteX23" fmla="*/ 1481959 w 2890345"/>
                <a:gd name="connsiteY23" fmla="*/ 26276 h 2464676"/>
                <a:gd name="connsiteX24" fmla="*/ 1340069 w 2890345"/>
                <a:gd name="connsiteY24" fmla="*/ 10511 h 2464676"/>
                <a:gd name="connsiteX25" fmla="*/ 1303283 w 2890345"/>
                <a:gd name="connsiteY25" fmla="*/ 36787 h 2464676"/>
                <a:gd name="connsiteX26" fmla="*/ 1182414 w 2890345"/>
                <a:gd name="connsiteY26" fmla="*/ 10511 h 2464676"/>
                <a:gd name="connsiteX27" fmla="*/ 1114097 w 2890345"/>
                <a:gd name="connsiteY27" fmla="*/ 0 h 2464676"/>
                <a:gd name="connsiteX28" fmla="*/ 987972 w 2890345"/>
                <a:gd name="connsiteY28" fmla="*/ 47297 h 2464676"/>
                <a:gd name="connsiteX29" fmla="*/ 430924 w 2890345"/>
                <a:gd name="connsiteY29" fmla="*/ 430925 h 2464676"/>
                <a:gd name="connsiteX30" fmla="*/ 189186 w 2890345"/>
                <a:gd name="connsiteY30" fmla="*/ 740980 h 2464676"/>
                <a:gd name="connsiteX31" fmla="*/ 10510 w 2890345"/>
                <a:gd name="connsiteY31" fmla="*/ 1072056 h 2464676"/>
                <a:gd name="connsiteX32" fmla="*/ 52552 w 2890345"/>
                <a:gd name="connsiteY32" fmla="*/ 1387366 h 2464676"/>
                <a:gd name="connsiteX33" fmla="*/ 0 w 2890345"/>
                <a:gd name="connsiteY33" fmla="*/ 1692166 h 2464676"/>
                <a:gd name="connsiteX34" fmla="*/ 78828 w 2890345"/>
                <a:gd name="connsiteY34" fmla="*/ 2028497 h 2464676"/>
                <a:gd name="connsiteX35" fmla="*/ 126124 w 2890345"/>
                <a:gd name="connsiteY35" fmla="*/ 1970690 h 2464676"/>
                <a:gd name="connsiteX36" fmla="*/ 210207 w 2890345"/>
                <a:gd name="connsiteY36" fmla="*/ 1986456 h 2464676"/>
                <a:gd name="connsiteX37" fmla="*/ 383628 w 2890345"/>
                <a:gd name="connsiteY37" fmla="*/ 2207173 h 2464676"/>
                <a:gd name="connsiteX38" fmla="*/ 441434 w 2890345"/>
                <a:gd name="connsiteY38" fmla="*/ 2464676 h 2464676"/>
                <a:gd name="connsiteX39" fmla="*/ 499241 w 2890345"/>
                <a:gd name="connsiteY39" fmla="*/ 2254469 h 2464676"/>
                <a:gd name="connsiteX40" fmla="*/ 378372 w 2890345"/>
                <a:gd name="connsiteY40" fmla="*/ 1734207 h 2464676"/>
                <a:gd name="connsiteX41" fmla="*/ 367862 w 2890345"/>
                <a:gd name="connsiteY41" fmla="*/ 1387366 h 2464676"/>
                <a:gd name="connsiteX42" fmla="*/ 620110 w 2890345"/>
                <a:gd name="connsiteY42" fmla="*/ 1371600 h 2464676"/>
                <a:gd name="connsiteX43" fmla="*/ 756745 w 2890345"/>
                <a:gd name="connsiteY43" fmla="*/ 1240221 h 2464676"/>
                <a:gd name="connsiteX44" fmla="*/ 835572 w 2890345"/>
                <a:gd name="connsiteY44" fmla="*/ 1035269 h 2464676"/>
                <a:gd name="connsiteX45" fmla="*/ 1008993 w 2890345"/>
                <a:gd name="connsiteY45" fmla="*/ 1051035 h 2464676"/>
                <a:gd name="connsiteX46" fmla="*/ 1224455 w 2890345"/>
                <a:gd name="connsiteY46" fmla="*/ 898635 h 2464676"/>
                <a:gd name="connsiteX47" fmla="*/ 1403131 w 2890345"/>
                <a:gd name="connsiteY47" fmla="*/ 930166 h 2464676"/>
                <a:gd name="connsiteX48" fmla="*/ 1644869 w 2890345"/>
                <a:gd name="connsiteY48" fmla="*/ 1014249 h 2464676"/>
                <a:gd name="connsiteX49" fmla="*/ 1686910 w 2890345"/>
                <a:gd name="connsiteY49" fmla="*/ 740651 h 2464676"/>
                <a:gd name="connsiteX50" fmla="*/ 1749972 w 2890345"/>
                <a:gd name="connsiteY50" fmla="*/ 1030014 h 2464676"/>
                <a:gd name="connsiteX51" fmla="*/ 1802524 w 2890345"/>
                <a:gd name="connsiteY51" fmla="*/ 961697 h 2464676"/>
                <a:gd name="connsiteX52" fmla="*/ 1865586 w 2890345"/>
                <a:gd name="connsiteY52" fmla="*/ 1030014 h 2464676"/>
                <a:gd name="connsiteX53" fmla="*/ 2033752 w 2890345"/>
                <a:gd name="connsiteY53" fmla="*/ 893380 h 2464676"/>
                <a:gd name="connsiteX54" fmla="*/ 2017986 w 2890345"/>
                <a:gd name="connsiteY54" fmla="*/ 1024759 h 2464676"/>
                <a:gd name="connsiteX55" fmla="*/ 2380593 w 2890345"/>
                <a:gd name="connsiteY55" fmla="*/ 1030014 h 2464676"/>
                <a:gd name="connsiteX56" fmla="*/ 2543503 w 2890345"/>
                <a:gd name="connsiteY56" fmla="*/ 1234966 h 2464676"/>
                <a:gd name="connsiteX57" fmla="*/ 2601310 w 2890345"/>
                <a:gd name="connsiteY57" fmla="*/ 1387366 h 2464676"/>
                <a:gd name="connsiteX58" fmla="*/ 2632841 w 2890345"/>
                <a:gd name="connsiteY58" fmla="*/ 1581807 h 2464676"/>
                <a:gd name="connsiteX59" fmla="*/ 2632841 w 2890345"/>
                <a:gd name="connsiteY59" fmla="*/ 2259725 h 2464676"/>
                <a:gd name="connsiteX0" fmla="*/ 2632841 w 2890345"/>
                <a:gd name="connsiteY0" fmla="*/ 2259725 h 2464676"/>
                <a:gd name="connsiteX1" fmla="*/ 2667547 w 2890345"/>
                <a:gd name="connsiteY1" fmla="*/ 2053897 h 2464676"/>
                <a:gd name="connsiteX2" fmla="*/ 2680138 w 2890345"/>
                <a:gd name="connsiteY2" fmla="*/ 1828800 h 2464676"/>
                <a:gd name="connsiteX3" fmla="*/ 2837793 w 2890345"/>
                <a:gd name="connsiteY3" fmla="*/ 1713187 h 2464676"/>
                <a:gd name="connsiteX4" fmla="*/ 2869324 w 2890345"/>
                <a:gd name="connsiteY4" fmla="*/ 1576552 h 2464676"/>
                <a:gd name="connsiteX5" fmla="*/ 2885090 w 2890345"/>
                <a:gd name="connsiteY5" fmla="*/ 1366345 h 2464676"/>
                <a:gd name="connsiteX6" fmla="*/ 2790497 w 2890345"/>
                <a:gd name="connsiteY6" fmla="*/ 1182414 h 2464676"/>
                <a:gd name="connsiteX7" fmla="*/ 2869324 w 2890345"/>
                <a:gd name="connsiteY7" fmla="*/ 1082566 h 2464676"/>
                <a:gd name="connsiteX8" fmla="*/ 2890345 w 2890345"/>
                <a:gd name="connsiteY8" fmla="*/ 898635 h 2464676"/>
                <a:gd name="connsiteX9" fmla="*/ 2832538 w 2890345"/>
                <a:gd name="connsiteY9" fmla="*/ 893380 h 2464676"/>
                <a:gd name="connsiteX10" fmla="*/ 2758966 w 2890345"/>
                <a:gd name="connsiteY10" fmla="*/ 861849 h 2464676"/>
                <a:gd name="connsiteX11" fmla="*/ 2737945 w 2890345"/>
                <a:gd name="connsiteY11" fmla="*/ 651642 h 2464676"/>
                <a:gd name="connsiteX12" fmla="*/ 2664372 w 2890345"/>
                <a:gd name="connsiteY12" fmla="*/ 593835 h 2464676"/>
                <a:gd name="connsiteX13" fmla="*/ 2617076 w 2890345"/>
                <a:gd name="connsiteY13" fmla="*/ 630621 h 2464676"/>
                <a:gd name="connsiteX14" fmla="*/ 2580290 w 2890345"/>
                <a:gd name="connsiteY14" fmla="*/ 562304 h 2464676"/>
                <a:gd name="connsiteX15" fmla="*/ 2532993 w 2890345"/>
                <a:gd name="connsiteY15" fmla="*/ 567559 h 2464676"/>
                <a:gd name="connsiteX16" fmla="*/ 2506717 w 2890345"/>
                <a:gd name="connsiteY16" fmla="*/ 409904 h 2464676"/>
                <a:gd name="connsiteX17" fmla="*/ 2280745 w 2890345"/>
                <a:gd name="connsiteY17" fmla="*/ 331076 h 2464676"/>
                <a:gd name="connsiteX18" fmla="*/ 2102069 w 2890345"/>
                <a:gd name="connsiteY18" fmla="*/ 204952 h 2464676"/>
                <a:gd name="connsiteX19" fmla="*/ 1954924 w 2890345"/>
                <a:gd name="connsiteY19" fmla="*/ 47297 h 2464676"/>
                <a:gd name="connsiteX20" fmla="*/ 1749972 w 2890345"/>
                <a:gd name="connsiteY20" fmla="*/ 78828 h 2464676"/>
                <a:gd name="connsiteX21" fmla="*/ 1639614 w 2890345"/>
                <a:gd name="connsiteY21" fmla="*/ 42042 h 2464676"/>
                <a:gd name="connsiteX22" fmla="*/ 1529255 w 2890345"/>
                <a:gd name="connsiteY22" fmla="*/ 68318 h 2464676"/>
                <a:gd name="connsiteX23" fmla="*/ 1481959 w 2890345"/>
                <a:gd name="connsiteY23" fmla="*/ 26276 h 2464676"/>
                <a:gd name="connsiteX24" fmla="*/ 1340069 w 2890345"/>
                <a:gd name="connsiteY24" fmla="*/ 10511 h 2464676"/>
                <a:gd name="connsiteX25" fmla="*/ 1303283 w 2890345"/>
                <a:gd name="connsiteY25" fmla="*/ 36787 h 2464676"/>
                <a:gd name="connsiteX26" fmla="*/ 1182414 w 2890345"/>
                <a:gd name="connsiteY26" fmla="*/ 10511 h 2464676"/>
                <a:gd name="connsiteX27" fmla="*/ 1114097 w 2890345"/>
                <a:gd name="connsiteY27" fmla="*/ 0 h 2464676"/>
                <a:gd name="connsiteX28" fmla="*/ 987972 w 2890345"/>
                <a:gd name="connsiteY28" fmla="*/ 47297 h 2464676"/>
                <a:gd name="connsiteX29" fmla="*/ 430924 w 2890345"/>
                <a:gd name="connsiteY29" fmla="*/ 430925 h 2464676"/>
                <a:gd name="connsiteX30" fmla="*/ 189186 w 2890345"/>
                <a:gd name="connsiteY30" fmla="*/ 740980 h 2464676"/>
                <a:gd name="connsiteX31" fmla="*/ 10510 w 2890345"/>
                <a:gd name="connsiteY31" fmla="*/ 1072056 h 2464676"/>
                <a:gd name="connsiteX32" fmla="*/ 52552 w 2890345"/>
                <a:gd name="connsiteY32" fmla="*/ 1387366 h 2464676"/>
                <a:gd name="connsiteX33" fmla="*/ 0 w 2890345"/>
                <a:gd name="connsiteY33" fmla="*/ 1692166 h 2464676"/>
                <a:gd name="connsiteX34" fmla="*/ 78828 w 2890345"/>
                <a:gd name="connsiteY34" fmla="*/ 2028497 h 2464676"/>
                <a:gd name="connsiteX35" fmla="*/ 126124 w 2890345"/>
                <a:gd name="connsiteY35" fmla="*/ 1970690 h 2464676"/>
                <a:gd name="connsiteX36" fmla="*/ 210207 w 2890345"/>
                <a:gd name="connsiteY36" fmla="*/ 1986456 h 2464676"/>
                <a:gd name="connsiteX37" fmla="*/ 383628 w 2890345"/>
                <a:gd name="connsiteY37" fmla="*/ 2207173 h 2464676"/>
                <a:gd name="connsiteX38" fmla="*/ 441434 w 2890345"/>
                <a:gd name="connsiteY38" fmla="*/ 2464676 h 2464676"/>
                <a:gd name="connsiteX39" fmla="*/ 499241 w 2890345"/>
                <a:gd name="connsiteY39" fmla="*/ 2254469 h 2464676"/>
                <a:gd name="connsiteX40" fmla="*/ 378372 w 2890345"/>
                <a:gd name="connsiteY40" fmla="*/ 1734207 h 2464676"/>
                <a:gd name="connsiteX41" fmla="*/ 367862 w 2890345"/>
                <a:gd name="connsiteY41" fmla="*/ 1387366 h 2464676"/>
                <a:gd name="connsiteX42" fmla="*/ 620110 w 2890345"/>
                <a:gd name="connsiteY42" fmla="*/ 1371600 h 2464676"/>
                <a:gd name="connsiteX43" fmla="*/ 756745 w 2890345"/>
                <a:gd name="connsiteY43" fmla="*/ 1240221 h 2464676"/>
                <a:gd name="connsiteX44" fmla="*/ 835572 w 2890345"/>
                <a:gd name="connsiteY44" fmla="*/ 1035269 h 2464676"/>
                <a:gd name="connsiteX45" fmla="*/ 1008993 w 2890345"/>
                <a:gd name="connsiteY45" fmla="*/ 1051035 h 2464676"/>
                <a:gd name="connsiteX46" fmla="*/ 1224455 w 2890345"/>
                <a:gd name="connsiteY46" fmla="*/ 898635 h 2464676"/>
                <a:gd name="connsiteX47" fmla="*/ 1403131 w 2890345"/>
                <a:gd name="connsiteY47" fmla="*/ 930166 h 2464676"/>
                <a:gd name="connsiteX48" fmla="*/ 1644869 w 2890345"/>
                <a:gd name="connsiteY48" fmla="*/ 1014249 h 2464676"/>
                <a:gd name="connsiteX49" fmla="*/ 1686910 w 2890345"/>
                <a:gd name="connsiteY49" fmla="*/ 740651 h 2464676"/>
                <a:gd name="connsiteX50" fmla="*/ 1749972 w 2890345"/>
                <a:gd name="connsiteY50" fmla="*/ 1030014 h 2464676"/>
                <a:gd name="connsiteX51" fmla="*/ 1802524 w 2890345"/>
                <a:gd name="connsiteY51" fmla="*/ 961697 h 2464676"/>
                <a:gd name="connsiteX52" fmla="*/ 1865586 w 2890345"/>
                <a:gd name="connsiteY52" fmla="*/ 1030014 h 2464676"/>
                <a:gd name="connsiteX53" fmla="*/ 2033752 w 2890345"/>
                <a:gd name="connsiteY53" fmla="*/ 893380 h 2464676"/>
                <a:gd name="connsiteX54" fmla="*/ 2017986 w 2890345"/>
                <a:gd name="connsiteY54" fmla="*/ 1024759 h 2464676"/>
                <a:gd name="connsiteX55" fmla="*/ 2380593 w 2890345"/>
                <a:gd name="connsiteY55" fmla="*/ 1030014 h 2464676"/>
                <a:gd name="connsiteX56" fmla="*/ 2543503 w 2890345"/>
                <a:gd name="connsiteY56" fmla="*/ 1234966 h 2464676"/>
                <a:gd name="connsiteX57" fmla="*/ 2601310 w 2890345"/>
                <a:gd name="connsiteY57" fmla="*/ 1387366 h 2464676"/>
                <a:gd name="connsiteX58" fmla="*/ 2632841 w 2890345"/>
                <a:gd name="connsiteY58" fmla="*/ 1581807 h 2464676"/>
                <a:gd name="connsiteX59" fmla="*/ 2632841 w 2890345"/>
                <a:gd name="connsiteY59" fmla="*/ 2259725 h 2464676"/>
                <a:gd name="connsiteX0" fmla="*/ 2632841 w 2890345"/>
                <a:gd name="connsiteY0" fmla="*/ 2259725 h 2464676"/>
                <a:gd name="connsiteX1" fmla="*/ 2667547 w 2890345"/>
                <a:gd name="connsiteY1" fmla="*/ 2053897 h 2464676"/>
                <a:gd name="connsiteX2" fmla="*/ 2680138 w 2890345"/>
                <a:gd name="connsiteY2" fmla="*/ 1828800 h 2464676"/>
                <a:gd name="connsiteX3" fmla="*/ 2837793 w 2890345"/>
                <a:gd name="connsiteY3" fmla="*/ 1713187 h 2464676"/>
                <a:gd name="connsiteX4" fmla="*/ 2869324 w 2890345"/>
                <a:gd name="connsiteY4" fmla="*/ 1576552 h 2464676"/>
                <a:gd name="connsiteX5" fmla="*/ 2885090 w 2890345"/>
                <a:gd name="connsiteY5" fmla="*/ 1366345 h 2464676"/>
                <a:gd name="connsiteX6" fmla="*/ 2790497 w 2890345"/>
                <a:gd name="connsiteY6" fmla="*/ 1182414 h 2464676"/>
                <a:gd name="connsiteX7" fmla="*/ 2869324 w 2890345"/>
                <a:gd name="connsiteY7" fmla="*/ 1082566 h 2464676"/>
                <a:gd name="connsiteX8" fmla="*/ 2890345 w 2890345"/>
                <a:gd name="connsiteY8" fmla="*/ 898635 h 2464676"/>
                <a:gd name="connsiteX9" fmla="*/ 2832538 w 2890345"/>
                <a:gd name="connsiteY9" fmla="*/ 893380 h 2464676"/>
                <a:gd name="connsiteX10" fmla="*/ 2758966 w 2890345"/>
                <a:gd name="connsiteY10" fmla="*/ 861849 h 2464676"/>
                <a:gd name="connsiteX11" fmla="*/ 2737945 w 2890345"/>
                <a:gd name="connsiteY11" fmla="*/ 651642 h 2464676"/>
                <a:gd name="connsiteX12" fmla="*/ 2664372 w 2890345"/>
                <a:gd name="connsiteY12" fmla="*/ 593835 h 2464676"/>
                <a:gd name="connsiteX13" fmla="*/ 2617076 w 2890345"/>
                <a:gd name="connsiteY13" fmla="*/ 630621 h 2464676"/>
                <a:gd name="connsiteX14" fmla="*/ 2580290 w 2890345"/>
                <a:gd name="connsiteY14" fmla="*/ 562304 h 2464676"/>
                <a:gd name="connsiteX15" fmla="*/ 2532993 w 2890345"/>
                <a:gd name="connsiteY15" fmla="*/ 567559 h 2464676"/>
                <a:gd name="connsiteX16" fmla="*/ 2506717 w 2890345"/>
                <a:gd name="connsiteY16" fmla="*/ 409904 h 2464676"/>
                <a:gd name="connsiteX17" fmla="*/ 2280745 w 2890345"/>
                <a:gd name="connsiteY17" fmla="*/ 331076 h 2464676"/>
                <a:gd name="connsiteX18" fmla="*/ 2102069 w 2890345"/>
                <a:gd name="connsiteY18" fmla="*/ 204952 h 2464676"/>
                <a:gd name="connsiteX19" fmla="*/ 1954924 w 2890345"/>
                <a:gd name="connsiteY19" fmla="*/ 47297 h 2464676"/>
                <a:gd name="connsiteX20" fmla="*/ 1749972 w 2890345"/>
                <a:gd name="connsiteY20" fmla="*/ 78828 h 2464676"/>
                <a:gd name="connsiteX21" fmla="*/ 1639614 w 2890345"/>
                <a:gd name="connsiteY21" fmla="*/ 42042 h 2464676"/>
                <a:gd name="connsiteX22" fmla="*/ 1529255 w 2890345"/>
                <a:gd name="connsiteY22" fmla="*/ 68318 h 2464676"/>
                <a:gd name="connsiteX23" fmla="*/ 1481959 w 2890345"/>
                <a:gd name="connsiteY23" fmla="*/ 26276 h 2464676"/>
                <a:gd name="connsiteX24" fmla="*/ 1340069 w 2890345"/>
                <a:gd name="connsiteY24" fmla="*/ 10511 h 2464676"/>
                <a:gd name="connsiteX25" fmla="*/ 1303283 w 2890345"/>
                <a:gd name="connsiteY25" fmla="*/ 36787 h 2464676"/>
                <a:gd name="connsiteX26" fmla="*/ 1182414 w 2890345"/>
                <a:gd name="connsiteY26" fmla="*/ 10511 h 2464676"/>
                <a:gd name="connsiteX27" fmla="*/ 1114097 w 2890345"/>
                <a:gd name="connsiteY27" fmla="*/ 0 h 2464676"/>
                <a:gd name="connsiteX28" fmla="*/ 987972 w 2890345"/>
                <a:gd name="connsiteY28" fmla="*/ 47297 h 2464676"/>
                <a:gd name="connsiteX29" fmla="*/ 430924 w 2890345"/>
                <a:gd name="connsiteY29" fmla="*/ 430925 h 2464676"/>
                <a:gd name="connsiteX30" fmla="*/ 189186 w 2890345"/>
                <a:gd name="connsiteY30" fmla="*/ 740980 h 2464676"/>
                <a:gd name="connsiteX31" fmla="*/ 10510 w 2890345"/>
                <a:gd name="connsiteY31" fmla="*/ 1072056 h 2464676"/>
                <a:gd name="connsiteX32" fmla="*/ 52552 w 2890345"/>
                <a:gd name="connsiteY32" fmla="*/ 1387366 h 2464676"/>
                <a:gd name="connsiteX33" fmla="*/ 0 w 2890345"/>
                <a:gd name="connsiteY33" fmla="*/ 1692166 h 2464676"/>
                <a:gd name="connsiteX34" fmla="*/ 78828 w 2890345"/>
                <a:gd name="connsiteY34" fmla="*/ 2028497 h 2464676"/>
                <a:gd name="connsiteX35" fmla="*/ 126124 w 2890345"/>
                <a:gd name="connsiteY35" fmla="*/ 1970690 h 2464676"/>
                <a:gd name="connsiteX36" fmla="*/ 210207 w 2890345"/>
                <a:gd name="connsiteY36" fmla="*/ 1986456 h 2464676"/>
                <a:gd name="connsiteX37" fmla="*/ 383628 w 2890345"/>
                <a:gd name="connsiteY37" fmla="*/ 2207173 h 2464676"/>
                <a:gd name="connsiteX38" fmla="*/ 441434 w 2890345"/>
                <a:gd name="connsiteY38" fmla="*/ 2464676 h 2464676"/>
                <a:gd name="connsiteX39" fmla="*/ 499241 w 2890345"/>
                <a:gd name="connsiteY39" fmla="*/ 2254469 h 2464676"/>
                <a:gd name="connsiteX40" fmla="*/ 378372 w 2890345"/>
                <a:gd name="connsiteY40" fmla="*/ 1734207 h 2464676"/>
                <a:gd name="connsiteX41" fmla="*/ 367862 w 2890345"/>
                <a:gd name="connsiteY41" fmla="*/ 1387366 h 2464676"/>
                <a:gd name="connsiteX42" fmla="*/ 620110 w 2890345"/>
                <a:gd name="connsiteY42" fmla="*/ 1371600 h 2464676"/>
                <a:gd name="connsiteX43" fmla="*/ 756745 w 2890345"/>
                <a:gd name="connsiteY43" fmla="*/ 1240221 h 2464676"/>
                <a:gd name="connsiteX44" fmla="*/ 835572 w 2890345"/>
                <a:gd name="connsiteY44" fmla="*/ 1035269 h 2464676"/>
                <a:gd name="connsiteX45" fmla="*/ 1008993 w 2890345"/>
                <a:gd name="connsiteY45" fmla="*/ 1051035 h 2464676"/>
                <a:gd name="connsiteX46" fmla="*/ 1224455 w 2890345"/>
                <a:gd name="connsiteY46" fmla="*/ 898635 h 2464676"/>
                <a:gd name="connsiteX47" fmla="*/ 1403131 w 2890345"/>
                <a:gd name="connsiteY47" fmla="*/ 930166 h 2464676"/>
                <a:gd name="connsiteX48" fmla="*/ 1644869 w 2890345"/>
                <a:gd name="connsiteY48" fmla="*/ 1014249 h 2464676"/>
                <a:gd name="connsiteX49" fmla="*/ 1686910 w 2890345"/>
                <a:gd name="connsiteY49" fmla="*/ 740651 h 2464676"/>
                <a:gd name="connsiteX50" fmla="*/ 1749972 w 2890345"/>
                <a:gd name="connsiteY50" fmla="*/ 1030014 h 2464676"/>
                <a:gd name="connsiteX51" fmla="*/ 1802524 w 2890345"/>
                <a:gd name="connsiteY51" fmla="*/ 961697 h 2464676"/>
                <a:gd name="connsiteX52" fmla="*/ 1865586 w 2890345"/>
                <a:gd name="connsiteY52" fmla="*/ 1030014 h 2464676"/>
                <a:gd name="connsiteX53" fmla="*/ 2033752 w 2890345"/>
                <a:gd name="connsiteY53" fmla="*/ 893380 h 2464676"/>
                <a:gd name="connsiteX54" fmla="*/ 2017986 w 2890345"/>
                <a:gd name="connsiteY54" fmla="*/ 1024759 h 2464676"/>
                <a:gd name="connsiteX55" fmla="*/ 2380593 w 2890345"/>
                <a:gd name="connsiteY55" fmla="*/ 1030014 h 2464676"/>
                <a:gd name="connsiteX56" fmla="*/ 2543503 w 2890345"/>
                <a:gd name="connsiteY56" fmla="*/ 1234966 h 2464676"/>
                <a:gd name="connsiteX57" fmla="*/ 2601310 w 2890345"/>
                <a:gd name="connsiteY57" fmla="*/ 1387366 h 2464676"/>
                <a:gd name="connsiteX58" fmla="*/ 2632841 w 2890345"/>
                <a:gd name="connsiteY58" fmla="*/ 1581807 h 2464676"/>
                <a:gd name="connsiteX59" fmla="*/ 2632841 w 2890345"/>
                <a:gd name="connsiteY59" fmla="*/ 2259725 h 2464676"/>
                <a:gd name="connsiteX0" fmla="*/ 2632841 w 2890345"/>
                <a:gd name="connsiteY0" fmla="*/ 2259725 h 2464676"/>
                <a:gd name="connsiteX1" fmla="*/ 2667547 w 2890345"/>
                <a:gd name="connsiteY1" fmla="*/ 2053897 h 2464676"/>
                <a:gd name="connsiteX2" fmla="*/ 2680138 w 2890345"/>
                <a:gd name="connsiteY2" fmla="*/ 1828800 h 2464676"/>
                <a:gd name="connsiteX3" fmla="*/ 2837793 w 2890345"/>
                <a:gd name="connsiteY3" fmla="*/ 1713187 h 2464676"/>
                <a:gd name="connsiteX4" fmla="*/ 2869324 w 2890345"/>
                <a:gd name="connsiteY4" fmla="*/ 1576552 h 2464676"/>
                <a:gd name="connsiteX5" fmla="*/ 2885090 w 2890345"/>
                <a:gd name="connsiteY5" fmla="*/ 1366345 h 2464676"/>
                <a:gd name="connsiteX6" fmla="*/ 2790497 w 2890345"/>
                <a:gd name="connsiteY6" fmla="*/ 1182414 h 2464676"/>
                <a:gd name="connsiteX7" fmla="*/ 2869324 w 2890345"/>
                <a:gd name="connsiteY7" fmla="*/ 1082566 h 2464676"/>
                <a:gd name="connsiteX8" fmla="*/ 2890345 w 2890345"/>
                <a:gd name="connsiteY8" fmla="*/ 898635 h 2464676"/>
                <a:gd name="connsiteX9" fmla="*/ 2832538 w 2890345"/>
                <a:gd name="connsiteY9" fmla="*/ 893380 h 2464676"/>
                <a:gd name="connsiteX10" fmla="*/ 2758966 w 2890345"/>
                <a:gd name="connsiteY10" fmla="*/ 861849 h 2464676"/>
                <a:gd name="connsiteX11" fmla="*/ 2737945 w 2890345"/>
                <a:gd name="connsiteY11" fmla="*/ 651642 h 2464676"/>
                <a:gd name="connsiteX12" fmla="*/ 2664372 w 2890345"/>
                <a:gd name="connsiteY12" fmla="*/ 593835 h 2464676"/>
                <a:gd name="connsiteX13" fmla="*/ 2617076 w 2890345"/>
                <a:gd name="connsiteY13" fmla="*/ 630621 h 2464676"/>
                <a:gd name="connsiteX14" fmla="*/ 2580290 w 2890345"/>
                <a:gd name="connsiteY14" fmla="*/ 562304 h 2464676"/>
                <a:gd name="connsiteX15" fmla="*/ 2532993 w 2890345"/>
                <a:gd name="connsiteY15" fmla="*/ 567559 h 2464676"/>
                <a:gd name="connsiteX16" fmla="*/ 2506717 w 2890345"/>
                <a:gd name="connsiteY16" fmla="*/ 409904 h 2464676"/>
                <a:gd name="connsiteX17" fmla="*/ 2280745 w 2890345"/>
                <a:gd name="connsiteY17" fmla="*/ 331076 h 2464676"/>
                <a:gd name="connsiteX18" fmla="*/ 2102069 w 2890345"/>
                <a:gd name="connsiteY18" fmla="*/ 204952 h 2464676"/>
                <a:gd name="connsiteX19" fmla="*/ 1954924 w 2890345"/>
                <a:gd name="connsiteY19" fmla="*/ 47297 h 2464676"/>
                <a:gd name="connsiteX20" fmla="*/ 1749972 w 2890345"/>
                <a:gd name="connsiteY20" fmla="*/ 78828 h 2464676"/>
                <a:gd name="connsiteX21" fmla="*/ 1639614 w 2890345"/>
                <a:gd name="connsiteY21" fmla="*/ 42042 h 2464676"/>
                <a:gd name="connsiteX22" fmla="*/ 1529255 w 2890345"/>
                <a:gd name="connsiteY22" fmla="*/ 68318 h 2464676"/>
                <a:gd name="connsiteX23" fmla="*/ 1481959 w 2890345"/>
                <a:gd name="connsiteY23" fmla="*/ 26276 h 2464676"/>
                <a:gd name="connsiteX24" fmla="*/ 1340069 w 2890345"/>
                <a:gd name="connsiteY24" fmla="*/ 10511 h 2464676"/>
                <a:gd name="connsiteX25" fmla="*/ 1303283 w 2890345"/>
                <a:gd name="connsiteY25" fmla="*/ 36787 h 2464676"/>
                <a:gd name="connsiteX26" fmla="*/ 1182414 w 2890345"/>
                <a:gd name="connsiteY26" fmla="*/ 10511 h 2464676"/>
                <a:gd name="connsiteX27" fmla="*/ 1114097 w 2890345"/>
                <a:gd name="connsiteY27" fmla="*/ 0 h 2464676"/>
                <a:gd name="connsiteX28" fmla="*/ 987972 w 2890345"/>
                <a:gd name="connsiteY28" fmla="*/ 47297 h 2464676"/>
                <a:gd name="connsiteX29" fmla="*/ 430924 w 2890345"/>
                <a:gd name="connsiteY29" fmla="*/ 430925 h 2464676"/>
                <a:gd name="connsiteX30" fmla="*/ 189186 w 2890345"/>
                <a:gd name="connsiteY30" fmla="*/ 740980 h 2464676"/>
                <a:gd name="connsiteX31" fmla="*/ 10510 w 2890345"/>
                <a:gd name="connsiteY31" fmla="*/ 1072056 h 2464676"/>
                <a:gd name="connsiteX32" fmla="*/ 52552 w 2890345"/>
                <a:gd name="connsiteY32" fmla="*/ 1387366 h 2464676"/>
                <a:gd name="connsiteX33" fmla="*/ 0 w 2890345"/>
                <a:gd name="connsiteY33" fmla="*/ 1692166 h 2464676"/>
                <a:gd name="connsiteX34" fmla="*/ 78828 w 2890345"/>
                <a:gd name="connsiteY34" fmla="*/ 2028497 h 2464676"/>
                <a:gd name="connsiteX35" fmla="*/ 126124 w 2890345"/>
                <a:gd name="connsiteY35" fmla="*/ 1970690 h 2464676"/>
                <a:gd name="connsiteX36" fmla="*/ 210207 w 2890345"/>
                <a:gd name="connsiteY36" fmla="*/ 1986456 h 2464676"/>
                <a:gd name="connsiteX37" fmla="*/ 383628 w 2890345"/>
                <a:gd name="connsiteY37" fmla="*/ 2207173 h 2464676"/>
                <a:gd name="connsiteX38" fmla="*/ 441434 w 2890345"/>
                <a:gd name="connsiteY38" fmla="*/ 2464676 h 2464676"/>
                <a:gd name="connsiteX39" fmla="*/ 499241 w 2890345"/>
                <a:gd name="connsiteY39" fmla="*/ 2254469 h 2464676"/>
                <a:gd name="connsiteX40" fmla="*/ 378372 w 2890345"/>
                <a:gd name="connsiteY40" fmla="*/ 1734207 h 2464676"/>
                <a:gd name="connsiteX41" fmla="*/ 367862 w 2890345"/>
                <a:gd name="connsiteY41" fmla="*/ 1387366 h 2464676"/>
                <a:gd name="connsiteX42" fmla="*/ 620110 w 2890345"/>
                <a:gd name="connsiteY42" fmla="*/ 1371600 h 2464676"/>
                <a:gd name="connsiteX43" fmla="*/ 756745 w 2890345"/>
                <a:gd name="connsiteY43" fmla="*/ 1240221 h 2464676"/>
                <a:gd name="connsiteX44" fmla="*/ 835572 w 2890345"/>
                <a:gd name="connsiteY44" fmla="*/ 1035269 h 2464676"/>
                <a:gd name="connsiteX45" fmla="*/ 1008993 w 2890345"/>
                <a:gd name="connsiteY45" fmla="*/ 1051035 h 2464676"/>
                <a:gd name="connsiteX46" fmla="*/ 1224455 w 2890345"/>
                <a:gd name="connsiteY46" fmla="*/ 898635 h 2464676"/>
                <a:gd name="connsiteX47" fmla="*/ 1403131 w 2890345"/>
                <a:gd name="connsiteY47" fmla="*/ 930166 h 2464676"/>
                <a:gd name="connsiteX48" fmla="*/ 1644869 w 2890345"/>
                <a:gd name="connsiteY48" fmla="*/ 1014249 h 2464676"/>
                <a:gd name="connsiteX49" fmla="*/ 1686910 w 2890345"/>
                <a:gd name="connsiteY49" fmla="*/ 740651 h 2464676"/>
                <a:gd name="connsiteX50" fmla="*/ 1749972 w 2890345"/>
                <a:gd name="connsiteY50" fmla="*/ 1030014 h 2464676"/>
                <a:gd name="connsiteX51" fmla="*/ 1802524 w 2890345"/>
                <a:gd name="connsiteY51" fmla="*/ 961697 h 2464676"/>
                <a:gd name="connsiteX52" fmla="*/ 1865586 w 2890345"/>
                <a:gd name="connsiteY52" fmla="*/ 1030014 h 2464676"/>
                <a:gd name="connsiteX53" fmla="*/ 2033752 w 2890345"/>
                <a:gd name="connsiteY53" fmla="*/ 893380 h 2464676"/>
                <a:gd name="connsiteX54" fmla="*/ 2017986 w 2890345"/>
                <a:gd name="connsiteY54" fmla="*/ 1024759 h 2464676"/>
                <a:gd name="connsiteX55" fmla="*/ 2380593 w 2890345"/>
                <a:gd name="connsiteY55" fmla="*/ 1030014 h 2464676"/>
                <a:gd name="connsiteX56" fmla="*/ 2543503 w 2890345"/>
                <a:gd name="connsiteY56" fmla="*/ 1234966 h 2464676"/>
                <a:gd name="connsiteX57" fmla="*/ 2601310 w 2890345"/>
                <a:gd name="connsiteY57" fmla="*/ 1387366 h 2464676"/>
                <a:gd name="connsiteX58" fmla="*/ 2632841 w 2890345"/>
                <a:gd name="connsiteY58" fmla="*/ 1581807 h 2464676"/>
                <a:gd name="connsiteX59" fmla="*/ 2632841 w 2890345"/>
                <a:gd name="connsiteY59" fmla="*/ 2259725 h 2464676"/>
                <a:gd name="connsiteX0" fmla="*/ 2632841 w 2890345"/>
                <a:gd name="connsiteY0" fmla="*/ 2259725 h 2464676"/>
                <a:gd name="connsiteX1" fmla="*/ 2667547 w 2890345"/>
                <a:gd name="connsiteY1" fmla="*/ 2053897 h 2464676"/>
                <a:gd name="connsiteX2" fmla="*/ 2680138 w 2890345"/>
                <a:gd name="connsiteY2" fmla="*/ 1828800 h 2464676"/>
                <a:gd name="connsiteX3" fmla="*/ 2837793 w 2890345"/>
                <a:gd name="connsiteY3" fmla="*/ 1713187 h 2464676"/>
                <a:gd name="connsiteX4" fmla="*/ 2869324 w 2890345"/>
                <a:gd name="connsiteY4" fmla="*/ 1576552 h 2464676"/>
                <a:gd name="connsiteX5" fmla="*/ 2885090 w 2890345"/>
                <a:gd name="connsiteY5" fmla="*/ 1366345 h 2464676"/>
                <a:gd name="connsiteX6" fmla="*/ 2790497 w 2890345"/>
                <a:gd name="connsiteY6" fmla="*/ 1182414 h 2464676"/>
                <a:gd name="connsiteX7" fmla="*/ 2869324 w 2890345"/>
                <a:gd name="connsiteY7" fmla="*/ 1082566 h 2464676"/>
                <a:gd name="connsiteX8" fmla="*/ 2890345 w 2890345"/>
                <a:gd name="connsiteY8" fmla="*/ 898635 h 2464676"/>
                <a:gd name="connsiteX9" fmla="*/ 2832538 w 2890345"/>
                <a:gd name="connsiteY9" fmla="*/ 893380 h 2464676"/>
                <a:gd name="connsiteX10" fmla="*/ 2758966 w 2890345"/>
                <a:gd name="connsiteY10" fmla="*/ 861849 h 2464676"/>
                <a:gd name="connsiteX11" fmla="*/ 2737945 w 2890345"/>
                <a:gd name="connsiteY11" fmla="*/ 651642 h 2464676"/>
                <a:gd name="connsiteX12" fmla="*/ 2664372 w 2890345"/>
                <a:gd name="connsiteY12" fmla="*/ 593835 h 2464676"/>
                <a:gd name="connsiteX13" fmla="*/ 2617076 w 2890345"/>
                <a:gd name="connsiteY13" fmla="*/ 630621 h 2464676"/>
                <a:gd name="connsiteX14" fmla="*/ 2580290 w 2890345"/>
                <a:gd name="connsiteY14" fmla="*/ 562304 h 2464676"/>
                <a:gd name="connsiteX15" fmla="*/ 2532993 w 2890345"/>
                <a:gd name="connsiteY15" fmla="*/ 567559 h 2464676"/>
                <a:gd name="connsiteX16" fmla="*/ 2506717 w 2890345"/>
                <a:gd name="connsiteY16" fmla="*/ 409904 h 2464676"/>
                <a:gd name="connsiteX17" fmla="*/ 2280745 w 2890345"/>
                <a:gd name="connsiteY17" fmla="*/ 331076 h 2464676"/>
                <a:gd name="connsiteX18" fmla="*/ 2102069 w 2890345"/>
                <a:gd name="connsiteY18" fmla="*/ 204952 h 2464676"/>
                <a:gd name="connsiteX19" fmla="*/ 1954924 w 2890345"/>
                <a:gd name="connsiteY19" fmla="*/ 47297 h 2464676"/>
                <a:gd name="connsiteX20" fmla="*/ 1749972 w 2890345"/>
                <a:gd name="connsiteY20" fmla="*/ 78828 h 2464676"/>
                <a:gd name="connsiteX21" fmla="*/ 1639614 w 2890345"/>
                <a:gd name="connsiteY21" fmla="*/ 42042 h 2464676"/>
                <a:gd name="connsiteX22" fmla="*/ 1529255 w 2890345"/>
                <a:gd name="connsiteY22" fmla="*/ 68318 h 2464676"/>
                <a:gd name="connsiteX23" fmla="*/ 1481959 w 2890345"/>
                <a:gd name="connsiteY23" fmla="*/ 26276 h 2464676"/>
                <a:gd name="connsiteX24" fmla="*/ 1340069 w 2890345"/>
                <a:gd name="connsiteY24" fmla="*/ 10511 h 2464676"/>
                <a:gd name="connsiteX25" fmla="*/ 1303283 w 2890345"/>
                <a:gd name="connsiteY25" fmla="*/ 36787 h 2464676"/>
                <a:gd name="connsiteX26" fmla="*/ 1182414 w 2890345"/>
                <a:gd name="connsiteY26" fmla="*/ 10511 h 2464676"/>
                <a:gd name="connsiteX27" fmla="*/ 1114097 w 2890345"/>
                <a:gd name="connsiteY27" fmla="*/ 0 h 2464676"/>
                <a:gd name="connsiteX28" fmla="*/ 987972 w 2890345"/>
                <a:gd name="connsiteY28" fmla="*/ 47297 h 2464676"/>
                <a:gd name="connsiteX29" fmla="*/ 430924 w 2890345"/>
                <a:gd name="connsiteY29" fmla="*/ 430925 h 2464676"/>
                <a:gd name="connsiteX30" fmla="*/ 189186 w 2890345"/>
                <a:gd name="connsiteY30" fmla="*/ 740980 h 2464676"/>
                <a:gd name="connsiteX31" fmla="*/ 10510 w 2890345"/>
                <a:gd name="connsiteY31" fmla="*/ 1072056 h 2464676"/>
                <a:gd name="connsiteX32" fmla="*/ 52552 w 2890345"/>
                <a:gd name="connsiteY32" fmla="*/ 1387366 h 2464676"/>
                <a:gd name="connsiteX33" fmla="*/ 0 w 2890345"/>
                <a:gd name="connsiteY33" fmla="*/ 1692166 h 2464676"/>
                <a:gd name="connsiteX34" fmla="*/ 78828 w 2890345"/>
                <a:gd name="connsiteY34" fmla="*/ 2028497 h 2464676"/>
                <a:gd name="connsiteX35" fmla="*/ 126124 w 2890345"/>
                <a:gd name="connsiteY35" fmla="*/ 1970690 h 2464676"/>
                <a:gd name="connsiteX36" fmla="*/ 210207 w 2890345"/>
                <a:gd name="connsiteY36" fmla="*/ 1986456 h 2464676"/>
                <a:gd name="connsiteX37" fmla="*/ 383628 w 2890345"/>
                <a:gd name="connsiteY37" fmla="*/ 2207173 h 2464676"/>
                <a:gd name="connsiteX38" fmla="*/ 441434 w 2890345"/>
                <a:gd name="connsiteY38" fmla="*/ 2464676 h 2464676"/>
                <a:gd name="connsiteX39" fmla="*/ 499241 w 2890345"/>
                <a:gd name="connsiteY39" fmla="*/ 2254469 h 2464676"/>
                <a:gd name="connsiteX40" fmla="*/ 378372 w 2890345"/>
                <a:gd name="connsiteY40" fmla="*/ 1734207 h 2464676"/>
                <a:gd name="connsiteX41" fmla="*/ 367862 w 2890345"/>
                <a:gd name="connsiteY41" fmla="*/ 1387366 h 2464676"/>
                <a:gd name="connsiteX42" fmla="*/ 620110 w 2890345"/>
                <a:gd name="connsiteY42" fmla="*/ 1371600 h 2464676"/>
                <a:gd name="connsiteX43" fmla="*/ 756745 w 2890345"/>
                <a:gd name="connsiteY43" fmla="*/ 1240221 h 2464676"/>
                <a:gd name="connsiteX44" fmla="*/ 835572 w 2890345"/>
                <a:gd name="connsiteY44" fmla="*/ 1035269 h 2464676"/>
                <a:gd name="connsiteX45" fmla="*/ 1008993 w 2890345"/>
                <a:gd name="connsiteY45" fmla="*/ 1051035 h 2464676"/>
                <a:gd name="connsiteX46" fmla="*/ 1224455 w 2890345"/>
                <a:gd name="connsiteY46" fmla="*/ 898635 h 2464676"/>
                <a:gd name="connsiteX47" fmla="*/ 1403131 w 2890345"/>
                <a:gd name="connsiteY47" fmla="*/ 930166 h 2464676"/>
                <a:gd name="connsiteX48" fmla="*/ 1644869 w 2890345"/>
                <a:gd name="connsiteY48" fmla="*/ 1014249 h 2464676"/>
                <a:gd name="connsiteX49" fmla="*/ 1686910 w 2890345"/>
                <a:gd name="connsiteY49" fmla="*/ 740651 h 2464676"/>
                <a:gd name="connsiteX50" fmla="*/ 1749972 w 2890345"/>
                <a:gd name="connsiteY50" fmla="*/ 1030014 h 2464676"/>
                <a:gd name="connsiteX51" fmla="*/ 1802524 w 2890345"/>
                <a:gd name="connsiteY51" fmla="*/ 961697 h 2464676"/>
                <a:gd name="connsiteX52" fmla="*/ 1865586 w 2890345"/>
                <a:gd name="connsiteY52" fmla="*/ 1030014 h 2464676"/>
                <a:gd name="connsiteX53" fmla="*/ 2033752 w 2890345"/>
                <a:gd name="connsiteY53" fmla="*/ 893380 h 2464676"/>
                <a:gd name="connsiteX54" fmla="*/ 2017986 w 2890345"/>
                <a:gd name="connsiteY54" fmla="*/ 1024759 h 2464676"/>
                <a:gd name="connsiteX55" fmla="*/ 2380593 w 2890345"/>
                <a:gd name="connsiteY55" fmla="*/ 1030014 h 2464676"/>
                <a:gd name="connsiteX56" fmla="*/ 2543503 w 2890345"/>
                <a:gd name="connsiteY56" fmla="*/ 1234966 h 2464676"/>
                <a:gd name="connsiteX57" fmla="*/ 2601310 w 2890345"/>
                <a:gd name="connsiteY57" fmla="*/ 1387366 h 2464676"/>
                <a:gd name="connsiteX58" fmla="*/ 2632841 w 2890345"/>
                <a:gd name="connsiteY58" fmla="*/ 1581807 h 2464676"/>
                <a:gd name="connsiteX59" fmla="*/ 2632841 w 2890345"/>
                <a:gd name="connsiteY59" fmla="*/ 2259725 h 2464676"/>
                <a:gd name="connsiteX0" fmla="*/ 2632841 w 2890345"/>
                <a:gd name="connsiteY0" fmla="*/ 2259725 h 2464676"/>
                <a:gd name="connsiteX1" fmla="*/ 2667547 w 2890345"/>
                <a:gd name="connsiteY1" fmla="*/ 2053897 h 2464676"/>
                <a:gd name="connsiteX2" fmla="*/ 2680138 w 2890345"/>
                <a:gd name="connsiteY2" fmla="*/ 1828800 h 2464676"/>
                <a:gd name="connsiteX3" fmla="*/ 2837793 w 2890345"/>
                <a:gd name="connsiteY3" fmla="*/ 1713187 h 2464676"/>
                <a:gd name="connsiteX4" fmla="*/ 2869324 w 2890345"/>
                <a:gd name="connsiteY4" fmla="*/ 1576552 h 2464676"/>
                <a:gd name="connsiteX5" fmla="*/ 2885090 w 2890345"/>
                <a:gd name="connsiteY5" fmla="*/ 1366345 h 2464676"/>
                <a:gd name="connsiteX6" fmla="*/ 2790497 w 2890345"/>
                <a:gd name="connsiteY6" fmla="*/ 1182414 h 2464676"/>
                <a:gd name="connsiteX7" fmla="*/ 2869324 w 2890345"/>
                <a:gd name="connsiteY7" fmla="*/ 1082566 h 2464676"/>
                <a:gd name="connsiteX8" fmla="*/ 2890345 w 2890345"/>
                <a:gd name="connsiteY8" fmla="*/ 898635 h 2464676"/>
                <a:gd name="connsiteX9" fmla="*/ 2832538 w 2890345"/>
                <a:gd name="connsiteY9" fmla="*/ 893380 h 2464676"/>
                <a:gd name="connsiteX10" fmla="*/ 2758966 w 2890345"/>
                <a:gd name="connsiteY10" fmla="*/ 861849 h 2464676"/>
                <a:gd name="connsiteX11" fmla="*/ 2737945 w 2890345"/>
                <a:gd name="connsiteY11" fmla="*/ 651642 h 2464676"/>
                <a:gd name="connsiteX12" fmla="*/ 2664372 w 2890345"/>
                <a:gd name="connsiteY12" fmla="*/ 593835 h 2464676"/>
                <a:gd name="connsiteX13" fmla="*/ 2617076 w 2890345"/>
                <a:gd name="connsiteY13" fmla="*/ 630621 h 2464676"/>
                <a:gd name="connsiteX14" fmla="*/ 2580290 w 2890345"/>
                <a:gd name="connsiteY14" fmla="*/ 562304 h 2464676"/>
                <a:gd name="connsiteX15" fmla="*/ 2532993 w 2890345"/>
                <a:gd name="connsiteY15" fmla="*/ 567559 h 2464676"/>
                <a:gd name="connsiteX16" fmla="*/ 2506717 w 2890345"/>
                <a:gd name="connsiteY16" fmla="*/ 409904 h 2464676"/>
                <a:gd name="connsiteX17" fmla="*/ 2280745 w 2890345"/>
                <a:gd name="connsiteY17" fmla="*/ 331076 h 2464676"/>
                <a:gd name="connsiteX18" fmla="*/ 2102069 w 2890345"/>
                <a:gd name="connsiteY18" fmla="*/ 204952 h 2464676"/>
                <a:gd name="connsiteX19" fmla="*/ 1954924 w 2890345"/>
                <a:gd name="connsiteY19" fmla="*/ 47297 h 2464676"/>
                <a:gd name="connsiteX20" fmla="*/ 1749972 w 2890345"/>
                <a:gd name="connsiteY20" fmla="*/ 78828 h 2464676"/>
                <a:gd name="connsiteX21" fmla="*/ 1639614 w 2890345"/>
                <a:gd name="connsiteY21" fmla="*/ 42042 h 2464676"/>
                <a:gd name="connsiteX22" fmla="*/ 1529255 w 2890345"/>
                <a:gd name="connsiteY22" fmla="*/ 68318 h 2464676"/>
                <a:gd name="connsiteX23" fmla="*/ 1481959 w 2890345"/>
                <a:gd name="connsiteY23" fmla="*/ 26276 h 2464676"/>
                <a:gd name="connsiteX24" fmla="*/ 1340069 w 2890345"/>
                <a:gd name="connsiteY24" fmla="*/ 10511 h 2464676"/>
                <a:gd name="connsiteX25" fmla="*/ 1303283 w 2890345"/>
                <a:gd name="connsiteY25" fmla="*/ 36787 h 2464676"/>
                <a:gd name="connsiteX26" fmla="*/ 1182414 w 2890345"/>
                <a:gd name="connsiteY26" fmla="*/ 10511 h 2464676"/>
                <a:gd name="connsiteX27" fmla="*/ 1114097 w 2890345"/>
                <a:gd name="connsiteY27" fmla="*/ 0 h 2464676"/>
                <a:gd name="connsiteX28" fmla="*/ 987972 w 2890345"/>
                <a:gd name="connsiteY28" fmla="*/ 47297 h 2464676"/>
                <a:gd name="connsiteX29" fmla="*/ 430924 w 2890345"/>
                <a:gd name="connsiteY29" fmla="*/ 430925 h 2464676"/>
                <a:gd name="connsiteX30" fmla="*/ 189186 w 2890345"/>
                <a:gd name="connsiteY30" fmla="*/ 740980 h 2464676"/>
                <a:gd name="connsiteX31" fmla="*/ 10510 w 2890345"/>
                <a:gd name="connsiteY31" fmla="*/ 1072056 h 2464676"/>
                <a:gd name="connsiteX32" fmla="*/ 52552 w 2890345"/>
                <a:gd name="connsiteY32" fmla="*/ 1387366 h 2464676"/>
                <a:gd name="connsiteX33" fmla="*/ 0 w 2890345"/>
                <a:gd name="connsiteY33" fmla="*/ 1692166 h 2464676"/>
                <a:gd name="connsiteX34" fmla="*/ 78828 w 2890345"/>
                <a:gd name="connsiteY34" fmla="*/ 2028497 h 2464676"/>
                <a:gd name="connsiteX35" fmla="*/ 126124 w 2890345"/>
                <a:gd name="connsiteY35" fmla="*/ 1970690 h 2464676"/>
                <a:gd name="connsiteX36" fmla="*/ 210207 w 2890345"/>
                <a:gd name="connsiteY36" fmla="*/ 1986456 h 2464676"/>
                <a:gd name="connsiteX37" fmla="*/ 383628 w 2890345"/>
                <a:gd name="connsiteY37" fmla="*/ 2207173 h 2464676"/>
                <a:gd name="connsiteX38" fmla="*/ 441434 w 2890345"/>
                <a:gd name="connsiteY38" fmla="*/ 2464676 h 2464676"/>
                <a:gd name="connsiteX39" fmla="*/ 499241 w 2890345"/>
                <a:gd name="connsiteY39" fmla="*/ 2254469 h 2464676"/>
                <a:gd name="connsiteX40" fmla="*/ 378372 w 2890345"/>
                <a:gd name="connsiteY40" fmla="*/ 1734207 h 2464676"/>
                <a:gd name="connsiteX41" fmla="*/ 367862 w 2890345"/>
                <a:gd name="connsiteY41" fmla="*/ 1387366 h 2464676"/>
                <a:gd name="connsiteX42" fmla="*/ 620110 w 2890345"/>
                <a:gd name="connsiteY42" fmla="*/ 1371600 h 2464676"/>
                <a:gd name="connsiteX43" fmla="*/ 756745 w 2890345"/>
                <a:gd name="connsiteY43" fmla="*/ 1240221 h 2464676"/>
                <a:gd name="connsiteX44" fmla="*/ 835572 w 2890345"/>
                <a:gd name="connsiteY44" fmla="*/ 1035269 h 2464676"/>
                <a:gd name="connsiteX45" fmla="*/ 1008993 w 2890345"/>
                <a:gd name="connsiteY45" fmla="*/ 1051035 h 2464676"/>
                <a:gd name="connsiteX46" fmla="*/ 1224455 w 2890345"/>
                <a:gd name="connsiteY46" fmla="*/ 898635 h 2464676"/>
                <a:gd name="connsiteX47" fmla="*/ 1403131 w 2890345"/>
                <a:gd name="connsiteY47" fmla="*/ 930166 h 2464676"/>
                <a:gd name="connsiteX48" fmla="*/ 1644869 w 2890345"/>
                <a:gd name="connsiteY48" fmla="*/ 1014249 h 2464676"/>
                <a:gd name="connsiteX49" fmla="*/ 1686910 w 2890345"/>
                <a:gd name="connsiteY49" fmla="*/ 740651 h 2464676"/>
                <a:gd name="connsiteX50" fmla="*/ 1749972 w 2890345"/>
                <a:gd name="connsiteY50" fmla="*/ 1030014 h 2464676"/>
                <a:gd name="connsiteX51" fmla="*/ 1802524 w 2890345"/>
                <a:gd name="connsiteY51" fmla="*/ 961697 h 2464676"/>
                <a:gd name="connsiteX52" fmla="*/ 1865586 w 2890345"/>
                <a:gd name="connsiteY52" fmla="*/ 1030014 h 2464676"/>
                <a:gd name="connsiteX53" fmla="*/ 2033752 w 2890345"/>
                <a:gd name="connsiteY53" fmla="*/ 893380 h 2464676"/>
                <a:gd name="connsiteX54" fmla="*/ 2017986 w 2890345"/>
                <a:gd name="connsiteY54" fmla="*/ 1024759 h 2464676"/>
                <a:gd name="connsiteX55" fmla="*/ 2380593 w 2890345"/>
                <a:gd name="connsiteY55" fmla="*/ 1030014 h 2464676"/>
                <a:gd name="connsiteX56" fmla="*/ 2543503 w 2890345"/>
                <a:gd name="connsiteY56" fmla="*/ 1234966 h 2464676"/>
                <a:gd name="connsiteX57" fmla="*/ 2601310 w 2890345"/>
                <a:gd name="connsiteY57" fmla="*/ 1387366 h 2464676"/>
                <a:gd name="connsiteX58" fmla="*/ 2632841 w 2890345"/>
                <a:gd name="connsiteY58" fmla="*/ 1581807 h 2464676"/>
                <a:gd name="connsiteX59" fmla="*/ 2632841 w 2890345"/>
                <a:gd name="connsiteY59" fmla="*/ 2259725 h 2464676"/>
                <a:gd name="connsiteX0" fmla="*/ 2632841 w 2890749"/>
                <a:gd name="connsiteY0" fmla="*/ 2259725 h 2464676"/>
                <a:gd name="connsiteX1" fmla="*/ 2667547 w 2890749"/>
                <a:gd name="connsiteY1" fmla="*/ 2053897 h 2464676"/>
                <a:gd name="connsiteX2" fmla="*/ 2680138 w 2890749"/>
                <a:gd name="connsiteY2" fmla="*/ 1828800 h 2464676"/>
                <a:gd name="connsiteX3" fmla="*/ 2837793 w 2890749"/>
                <a:gd name="connsiteY3" fmla="*/ 1713187 h 2464676"/>
                <a:gd name="connsiteX4" fmla="*/ 2869324 w 2890749"/>
                <a:gd name="connsiteY4" fmla="*/ 1576552 h 2464676"/>
                <a:gd name="connsiteX5" fmla="*/ 2885090 w 2890749"/>
                <a:gd name="connsiteY5" fmla="*/ 1366345 h 2464676"/>
                <a:gd name="connsiteX6" fmla="*/ 2790497 w 2890749"/>
                <a:gd name="connsiteY6" fmla="*/ 1182414 h 2464676"/>
                <a:gd name="connsiteX7" fmla="*/ 2869324 w 2890749"/>
                <a:gd name="connsiteY7" fmla="*/ 1082566 h 2464676"/>
                <a:gd name="connsiteX8" fmla="*/ 2890345 w 2890749"/>
                <a:gd name="connsiteY8" fmla="*/ 898635 h 2464676"/>
                <a:gd name="connsiteX9" fmla="*/ 2832538 w 2890749"/>
                <a:gd name="connsiteY9" fmla="*/ 893380 h 2464676"/>
                <a:gd name="connsiteX10" fmla="*/ 2758966 w 2890749"/>
                <a:gd name="connsiteY10" fmla="*/ 861849 h 2464676"/>
                <a:gd name="connsiteX11" fmla="*/ 2737945 w 2890749"/>
                <a:gd name="connsiteY11" fmla="*/ 651642 h 2464676"/>
                <a:gd name="connsiteX12" fmla="*/ 2664372 w 2890749"/>
                <a:gd name="connsiteY12" fmla="*/ 593835 h 2464676"/>
                <a:gd name="connsiteX13" fmla="*/ 2617076 w 2890749"/>
                <a:gd name="connsiteY13" fmla="*/ 630621 h 2464676"/>
                <a:gd name="connsiteX14" fmla="*/ 2580290 w 2890749"/>
                <a:gd name="connsiteY14" fmla="*/ 562304 h 2464676"/>
                <a:gd name="connsiteX15" fmla="*/ 2532993 w 2890749"/>
                <a:gd name="connsiteY15" fmla="*/ 567559 h 2464676"/>
                <a:gd name="connsiteX16" fmla="*/ 2506717 w 2890749"/>
                <a:gd name="connsiteY16" fmla="*/ 409904 h 2464676"/>
                <a:gd name="connsiteX17" fmla="*/ 2280745 w 2890749"/>
                <a:gd name="connsiteY17" fmla="*/ 331076 h 2464676"/>
                <a:gd name="connsiteX18" fmla="*/ 2102069 w 2890749"/>
                <a:gd name="connsiteY18" fmla="*/ 204952 h 2464676"/>
                <a:gd name="connsiteX19" fmla="*/ 1954924 w 2890749"/>
                <a:gd name="connsiteY19" fmla="*/ 47297 h 2464676"/>
                <a:gd name="connsiteX20" fmla="*/ 1749972 w 2890749"/>
                <a:gd name="connsiteY20" fmla="*/ 78828 h 2464676"/>
                <a:gd name="connsiteX21" fmla="*/ 1639614 w 2890749"/>
                <a:gd name="connsiteY21" fmla="*/ 42042 h 2464676"/>
                <a:gd name="connsiteX22" fmla="*/ 1529255 w 2890749"/>
                <a:gd name="connsiteY22" fmla="*/ 68318 h 2464676"/>
                <a:gd name="connsiteX23" fmla="*/ 1481959 w 2890749"/>
                <a:gd name="connsiteY23" fmla="*/ 26276 h 2464676"/>
                <a:gd name="connsiteX24" fmla="*/ 1340069 w 2890749"/>
                <a:gd name="connsiteY24" fmla="*/ 10511 h 2464676"/>
                <a:gd name="connsiteX25" fmla="*/ 1303283 w 2890749"/>
                <a:gd name="connsiteY25" fmla="*/ 36787 h 2464676"/>
                <a:gd name="connsiteX26" fmla="*/ 1182414 w 2890749"/>
                <a:gd name="connsiteY26" fmla="*/ 10511 h 2464676"/>
                <a:gd name="connsiteX27" fmla="*/ 1114097 w 2890749"/>
                <a:gd name="connsiteY27" fmla="*/ 0 h 2464676"/>
                <a:gd name="connsiteX28" fmla="*/ 987972 w 2890749"/>
                <a:gd name="connsiteY28" fmla="*/ 47297 h 2464676"/>
                <a:gd name="connsiteX29" fmla="*/ 430924 w 2890749"/>
                <a:gd name="connsiteY29" fmla="*/ 430925 h 2464676"/>
                <a:gd name="connsiteX30" fmla="*/ 189186 w 2890749"/>
                <a:gd name="connsiteY30" fmla="*/ 740980 h 2464676"/>
                <a:gd name="connsiteX31" fmla="*/ 10510 w 2890749"/>
                <a:gd name="connsiteY31" fmla="*/ 1072056 h 2464676"/>
                <a:gd name="connsiteX32" fmla="*/ 52552 w 2890749"/>
                <a:gd name="connsiteY32" fmla="*/ 1387366 h 2464676"/>
                <a:gd name="connsiteX33" fmla="*/ 0 w 2890749"/>
                <a:gd name="connsiteY33" fmla="*/ 1692166 h 2464676"/>
                <a:gd name="connsiteX34" fmla="*/ 78828 w 2890749"/>
                <a:gd name="connsiteY34" fmla="*/ 2028497 h 2464676"/>
                <a:gd name="connsiteX35" fmla="*/ 126124 w 2890749"/>
                <a:gd name="connsiteY35" fmla="*/ 1970690 h 2464676"/>
                <a:gd name="connsiteX36" fmla="*/ 210207 w 2890749"/>
                <a:gd name="connsiteY36" fmla="*/ 1986456 h 2464676"/>
                <a:gd name="connsiteX37" fmla="*/ 383628 w 2890749"/>
                <a:gd name="connsiteY37" fmla="*/ 2207173 h 2464676"/>
                <a:gd name="connsiteX38" fmla="*/ 441434 w 2890749"/>
                <a:gd name="connsiteY38" fmla="*/ 2464676 h 2464676"/>
                <a:gd name="connsiteX39" fmla="*/ 499241 w 2890749"/>
                <a:gd name="connsiteY39" fmla="*/ 2254469 h 2464676"/>
                <a:gd name="connsiteX40" fmla="*/ 378372 w 2890749"/>
                <a:gd name="connsiteY40" fmla="*/ 1734207 h 2464676"/>
                <a:gd name="connsiteX41" fmla="*/ 367862 w 2890749"/>
                <a:gd name="connsiteY41" fmla="*/ 1387366 h 2464676"/>
                <a:gd name="connsiteX42" fmla="*/ 620110 w 2890749"/>
                <a:gd name="connsiteY42" fmla="*/ 1371600 h 2464676"/>
                <a:gd name="connsiteX43" fmla="*/ 756745 w 2890749"/>
                <a:gd name="connsiteY43" fmla="*/ 1240221 h 2464676"/>
                <a:gd name="connsiteX44" fmla="*/ 835572 w 2890749"/>
                <a:gd name="connsiteY44" fmla="*/ 1035269 h 2464676"/>
                <a:gd name="connsiteX45" fmla="*/ 1008993 w 2890749"/>
                <a:gd name="connsiteY45" fmla="*/ 1051035 h 2464676"/>
                <a:gd name="connsiteX46" fmla="*/ 1224455 w 2890749"/>
                <a:gd name="connsiteY46" fmla="*/ 898635 h 2464676"/>
                <a:gd name="connsiteX47" fmla="*/ 1403131 w 2890749"/>
                <a:gd name="connsiteY47" fmla="*/ 930166 h 2464676"/>
                <a:gd name="connsiteX48" fmla="*/ 1644869 w 2890749"/>
                <a:gd name="connsiteY48" fmla="*/ 1014249 h 2464676"/>
                <a:gd name="connsiteX49" fmla="*/ 1686910 w 2890749"/>
                <a:gd name="connsiteY49" fmla="*/ 740651 h 2464676"/>
                <a:gd name="connsiteX50" fmla="*/ 1749972 w 2890749"/>
                <a:gd name="connsiteY50" fmla="*/ 1030014 h 2464676"/>
                <a:gd name="connsiteX51" fmla="*/ 1802524 w 2890749"/>
                <a:gd name="connsiteY51" fmla="*/ 961697 h 2464676"/>
                <a:gd name="connsiteX52" fmla="*/ 1865586 w 2890749"/>
                <a:gd name="connsiteY52" fmla="*/ 1030014 h 2464676"/>
                <a:gd name="connsiteX53" fmla="*/ 2033752 w 2890749"/>
                <a:gd name="connsiteY53" fmla="*/ 893380 h 2464676"/>
                <a:gd name="connsiteX54" fmla="*/ 2017986 w 2890749"/>
                <a:gd name="connsiteY54" fmla="*/ 1024759 h 2464676"/>
                <a:gd name="connsiteX55" fmla="*/ 2380593 w 2890749"/>
                <a:gd name="connsiteY55" fmla="*/ 1030014 h 2464676"/>
                <a:gd name="connsiteX56" fmla="*/ 2543503 w 2890749"/>
                <a:gd name="connsiteY56" fmla="*/ 1234966 h 2464676"/>
                <a:gd name="connsiteX57" fmla="*/ 2601310 w 2890749"/>
                <a:gd name="connsiteY57" fmla="*/ 1387366 h 2464676"/>
                <a:gd name="connsiteX58" fmla="*/ 2632841 w 2890749"/>
                <a:gd name="connsiteY58" fmla="*/ 1581807 h 2464676"/>
                <a:gd name="connsiteX59" fmla="*/ 2632841 w 2890749"/>
                <a:gd name="connsiteY59" fmla="*/ 2259725 h 2464676"/>
                <a:gd name="connsiteX0" fmla="*/ 2632841 w 2890345"/>
                <a:gd name="connsiteY0" fmla="*/ 2259725 h 2464676"/>
                <a:gd name="connsiteX1" fmla="*/ 2667547 w 2890345"/>
                <a:gd name="connsiteY1" fmla="*/ 2053897 h 2464676"/>
                <a:gd name="connsiteX2" fmla="*/ 2680138 w 2890345"/>
                <a:gd name="connsiteY2" fmla="*/ 1828800 h 2464676"/>
                <a:gd name="connsiteX3" fmla="*/ 2837793 w 2890345"/>
                <a:gd name="connsiteY3" fmla="*/ 1713187 h 2464676"/>
                <a:gd name="connsiteX4" fmla="*/ 2869324 w 2890345"/>
                <a:gd name="connsiteY4" fmla="*/ 1576552 h 2464676"/>
                <a:gd name="connsiteX5" fmla="*/ 2885090 w 2890345"/>
                <a:gd name="connsiteY5" fmla="*/ 1366345 h 2464676"/>
                <a:gd name="connsiteX6" fmla="*/ 2790497 w 2890345"/>
                <a:gd name="connsiteY6" fmla="*/ 1182414 h 2464676"/>
                <a:gd name="connsiteX7" fmla="*/ 2869324 w 2890345"/>
                <a:gd name="connsiteY7" fmla="*/ 1082566 h 2464676"/>
                <a:gd name="connsiteX8" fmla="*/ 2890345 w 2890345"/>
                <a:gd name="connsiteY8" fmla="*/ 898635 h 2464676"/>
                <a:gd name="connsiteX9" fmla="*/ 2832538 w 2890345"/>
                <a:gd name="connsiteY9" fmla="*/ 893380 h 2464676"/>
                <a:gd name="connsiteX10" fmla="*/ 2758966 w 2890345"/>
                <a:gd name="connsiteY10" fmla="*/ 861849 h 2464676"/>
                <a:gd name="connsiteX11" fmla="*/ 2737945 w 2890345"/>
                <a:gd name="connsiteY11" fmla="*/ 651642 h 2464676"/>
                <a:gd name="connsiteX12" fmla="*/ 2664372 w 2890345"/>
                <a:gd name="connsiteY12" fmla="*/ 593835 h 2464676"/>
                <a:gd name="connsiteX13" fmla="*/ 2617076 w 2890345"/>
                <a:gd name="connsiteY13" fmla="*/ 630621 h 2464676"/>
                <a:gd name="connsiteX14" fmla="*/ 2580290 w 2890345"/>
                <a:gd name="connsiteY14" fmla="*/ 562304 h 2464676"/>
                <a:gd name="connsiteX15" fmla="*/ 2532993 w 2890345"/>
                <a:gd name="connsiteY15" fmla="*/ 567559 h 2464676"/>
                <a:gd name="connsiteX16" fmla="*/ 2506717 w 2890345"/>
                <a:gd name="connsiteY16" fmla="*/ 409904 h 2464676"/>
                <a:gd name="connsiteX17" fmla="*/ 2280745 w 2890345"/>
                <a:gd name="connsiteY17" fmla="*/ 331076 h 2464676"/>
                <a:gd name="connsiteX18" fmla="*/ 2102069 w 2890345"/>
                <a:gd name="connsiteY18" fmla="*/ 204952 h 2464676"/>
                <a:gd name="connsiteX19" fmla="*/ 1954924 w 2890345"/>
                <a:gd name="connsiteY19" fmla="*/ 47297 h 2464676"/>
                <a:gd name="connsiteX20" fmla="*/ 1749972 w 2890345"/>
                <a:gd name="connsiteY20" fmla="*/ 78828 h 2464676"/>
                <a:gd name="connsiteX21" fmla="*/ 1639614 w 2890345"/>
                <a:gd name="connsiteY21" fmla="*/ 42042 h 2464676"/>
                <a:gd name="connsiteX22" fmla="*/ 1529255 w 2890345"/>
                <a:gd name="connsiteY22" fmla="*/ 68318 h 2464676"/>
                <a:gd name="connsiteX23" fmla="*/ 1481959 w 2890345"/>
                <a:gd name="connsiteY23" fmla="*/ 26276 h 2464676"/>
                <a:gd name="connsiteX24" fmla="*/ 1340069 w 2890345"/>
                <a:gd name="connsiteY24" fmla="*/ 10511 h 2464676"/>
                <a:gd name="connsiteX25" fmla="*/ 1303283 w 2890345"/>
                <a:gd name="connsiteY25" fmla="*/ 36787 h 2464676"/>
                <a:gd name="connsiteX26" fmla="*/ 1182414 w 2890345"/>
                <a:gd name="connsiteY26" fmla="*/ 10511 h 2464676"/>
                <a:gd name="connsiteX27" fmla="*/ 1114097 w 2890345"/>
                <a:gd name="connsiteY27" fmla="*/ 0 h 2464676"/>
                <a:gd name="connsiteX28" fmla="*/ 987972 w 2890345"/>
                <a:gd name="connsiteY28" fmla="*/ 47297 h 2464676"/>
                <a:gd name="connsiteX29" fmla="*/ 430924 w 2890345"/>
                <a:gd name="connsiteY29" fmla="*/ 430925 h 2464676"/>
                <a:gd name="connsiteX30" fmla="*/ 189186 w 2890345"/>
                <a:gd name="connsiteY30" fmla="*/ 740980 h 2464676"/>
                <a:gd name="connsiteX31" fmla="*/ 10510 w 2890345"/>
                <a:gd name="connsiteY31" fmla="*/ 1072056 h 2464676"/>
                <a:gd name="connsiteX32" fmla="*/ 52552 w 2890345"/>
                <a:gd name="connsiteY32" fmla="*/ 1387366 h 2464676"/>
                <a:gd name="connsiteX33" fmla="*/ 0 w 2890345"/>
                <a:gd name="connsiteY33" fmla="*/ 1692166 h 2464676"/>
                <a:gd name="connsiteX34" fmla="*/ 78828 w 2890345"/>
                <a:gd name="connsiteY34" fmla="*/ 2028497 h 2464676"/>
                <a:gd name="connsiteX35" fmla="*/ 126124 w 2890345"/>
                <a:gd name="connsiteY35" fmla="*/ 1970690 h 2464676"/>
                <a:gd name="connsiteX36" fmla="*/ 210207 w 2890345"/>
                <a:gd name="connsiteY36" fmla="*/ 1986456 h 2464676"/>
                <a:gd name="connsiteX37" fmla="*/ 383628 w 2890345"/>
                <a:gd name="connsiteY37" fmla="*/ 2207173 h 2464676"/>
                <a:gd name="connsiteX38" fmla="*/ 441434 w 2890345"/>
                <a:gd name="connsiteY38" fmla="*/ 2464676 h 2464676"/>
                <a:gd name="connsiteX39" fmla="*/ 499241 w 2890345"/>
                <a:gd name="connsiteY39" fmla="*/ 2254469 h 2464676"/>
                <a:gd name="connsiteX40" fmla="*/ 378372 w 2890345"/>
                <a:gd name="connsiteY40" fmla="*/ 1734207 h 2464676"/>
                <a:gd name="connsiteX41" fmla="*/ 367862 w 2890345"/>
                <a:gd name="connsiteY41" fmla="*/ 1387366 h 2464676"/>
                <a:gd name="connsiteX42" fmla="*/ 620110 w 2890345"/>
                <a:gd name="connsiteY42" fmla="*/ 1371600 h 2464676"/>
                <a:gd name="connsiteX43" fmla="*/ 756745 w 2890345"/>
                <a:gd name="connsiteY43" fmla="*/ 1240221 h 2464676"/>
                <a:gd name="connsiteX44" fmla="*/ 835572 w 2890345"/>
                <a:gd name="connsiteY44" fmla="*/ 1035269 h 2464676"/>
                <a:gd name="connsiteX45" fmla="*/ 1008993 w 2890345"/>
                <a:gd name="connsiteY45" fmla="*/ 1051035 h 2464676"/>
                <a:gd name="connsiteX46" fmla="*/ 1224455 w 2890345"/>
                <a:gd name="connsiteY46" fmla="*/ 898635 h 2464676"/>
                <a:gd name="connsiteX47" fmla="*/ 1403131 w 2890345"/>
                <a:gd name="connsiteY47" fmla="*/ 930166 h 2464676"/>
                <a:gd name="connsiteX48" fmla="*/ 1644869 w 2890345"/>
                <a:gd name="connsiteY48" fmla="*/ 1014249 h 2464676"/>
                <a:gd name="connsiteX49" fmla="*/ 1686910 w 2890345"/>
                <a:gd name="connsiteY49" fmla="*/ 740651 h 2464676"/>
                <a:gd name="connsiteX50" fmla="*/ 1749972 w 2890345"/>
                <a:gd name="connsiteY50" fmla="*/ 1030014 h 2464676"/>
                <a:gd name="connsiteX51" fmla="*/ 1802524 w 2890345"/>
                <a:gd name="connsiteY51" fmla="*/ 961697 h 2464676"/>
                <a:gd name="connsiteX52" fmla="*/ 1865586 w 2890345"/>
                <a:gd name="connsiteY52" fmla="*/ 1030014 h 2464676"/>
                <a:gd name="connsiteX53" fmla="*/ 2033752 w 2890345"/>
                <a:gd name="connsiteY53" fmla="*/ 893380 h 2464676"/>
                <a:gd name="connsiteX54" fmla="*/ 2017986 w 2890345"/>
                <a:gd name="connsiteY54" fmla="*/ 1024759 h 2464676"/>
                <a:gd name="connsiteX55" fmla="*/ 2380593 w 2890345"/>
                <a:gd name="connsiteY55" fmla="*/ 1030014 h 2464676"/>
                <a:gd name="connsiteX56" fmla="*/ 2543503 w 2890345"/>
                <a:gd name="connsiteY56" fmla="*/ 1234966 h 2464676"/>
                <a:gd name="connsiteX57" fmla="*/ 2601310 w 2890345"/>
                <a:gd name="connsiteY57" fmla="*/ 1387366 h 2464676"/>
                <a:gd name="connsiteX58" fmla="*/ 2632841 w 2890345"/>
                <a:gd name="connsiteY58" fmla="*/ 1581807 h 2464676"/>
                <a:gd name="connsiteX59" fmla="*/ 2632841 w 2890345"/>
                <a:gd name="connsiteY59" fmla="*/ 2259725 h 2464676"/>
                <a:gd name="connsiteX0" fmla="*/ 2632841 w 2890345"/>
                <a:gd name="connsiteY0" fmla="*/ 2259725 h 2464676"/>
                <a:gd name="connsiteX1" fmla="*/ 2667547 w 2890345"/>
                <a:gd name="connsiteY1" fmla="*/ 2053897 h 2464676"/>
                <a:gd name="connsiteX2" fmla="*/ 2680138 w 2890345"/>
                <a:gd name="connsiteY2" fmla="*/ 1828800 h 2464676"/>
                <a:gd name="connsiteX3" fmla="*/ 2837793 w 2890345"/>
                <a:gd name="connsiteY3" fmla="*/ 1713187 h 2464676"/>
                <a:gd name="connsiteX4" fmla="*/ 2869324 w 2890345"/>
                <a:gd name="connsiteY4" fmla="*/ 1576552 h 2464676"/>
                <a:gd name="connsiteX5" fmla="*/ 2885090 w 2890345"/>
                <a:gd name="connsiteY5" fmla="*/ 1366345 h 2464676"/>
                <a:gd name="connsiteX6" fmla="*/ 2790497 w 2890345"/>
                <a:gd name="connsiteY6" fmla="*/ 1182414 h 2464676"/>
                <a:gd name="connsiteX7" fmla="*/ 2869324 w 2890345"/>
                <a:gd name="connsiteY7" fmla="*/ 1082566 h 2464676"/>
                <a:gd name="connsiteX8" fmla="*/ 2890345 w 2890345"/>
                <a:gd name="connsiteY8" fmla="*/ 898635 h 2464676"/>
                <a:gd name="connsiteX9" fmla="*/ 2832538 w 2890345"/>
                <a:gd name="connsiteY9" fmla="*/ 893380 h 2464676"/>
                <a:gd name="connsiteX10" fmla="*/ 2758966 w 2890345"/>
                <a:gd name="connsiteY10" fmla="*/ 861849 h 2464676"/>
                <a:gd name="connsiteX11" fmla="*/ 2737945 w 2890345"/>
                <a:gd name="connsiteY11" fmla="*/ 651642 h 2464676"/>
                <a:gd name="connsiteX12" fmla="*/ 2664372 w 2890345"/>
                <a:gd name="connsiteY12" fmla="*/ 593835 h 2464676"/>
                <a:gd name="connsiteX13" fmla="*/ 2617076 w 2890345"/>
                <a:gd name="connsiteY13" fmla="*/ 630621 h 2464676"/>
                <a:gd name="connsiteX14" fmla="*/ 2580290 w 2890345"/>
                <a:gd name="connsiteY14" fmla="*/ 562304 h 2464676"/>
                <a:gd name="connsiteX15" fmla="*/ 2532993 w 2890345"/>
                <a:gd name="connsiteY15" fmla="*/ 567559 h 2464676"/>
                <a:gd name="connsiteX16" fmla="*/ 2506717 w 2890345"/>
                <a:gd name="connsiteY16" fmla="*/ 409904 h 2464676"/>
                <a:gd name="connsiteX17" fmla="*/ 2280745 w 2890345"/>
                <a:gd name="connsiteY17" fmla="*/ 331076 h 2464676"/>
                <a:gd name="connsiteX18" fmla="*/ 2102069 w 2890345"/>
                <a:gd name="connsiteY18" fmla="*/ 204952 h 2464676"/>
                <a:gd name="connsiteX19" fmla="*/ 1954924 w 2890345"/>
                <a:gd name="connsiteY19" fmla="*/ 47297 h 2464676"/>
                <a:gd name="connsiteX20" fmla="*/ 1749972 w 2890345"/>
                <a:gd name="connsiteY20" fmla="*/ 78828 h 2464676"/>
                <a:gd name="connsiteX21" fmla="*/ 1639614 w 2890345"/>
                <a:gd name="connsiteY21" fmla="*/ 42042 h 2464676"/>
                <a:gd name="connsiteX22" fmla="*/ 1529255 w 2890345"/>
                <a:gd name="connsiteY22" fmla="*/ 68318 h 2464676"/>
                <a:gd name="connsiteX23" fmla="*/ 1481959 w 2890345"/>
                <a:gd name="connsiteY23" fmla="*/ 26276 h 2464676"/>
                <a:gd name="connsiteX24" fmla="*/ 1340069 w 2890345"/>
                <a:gd name="connsiteY24" fmla="*/ 10511 h 2464676"/>
                <a:gd name="connsiteX25" fmla="*/ 1303283 w 2890345"/>
                <a:gd name="connsiteY25" fmla="*/ 36787 h 2464676"/>
                <a:gd name="connsiteX26" fmla="*/ 1182414 w 2890345"/>
                <a:gd name="connsiteY26" fmla="*/ 10511 h 2464676"/>
                <a:gd name="connsiteX27" fmla="*/ 1114097 w 2890345"/>
                <a:gd name="connsiteY27" fmla="*/ 0 h 2464676"/>
                <a:gd name="connsiteX28" fmla="*/ 987972 w 2890345"/>
                <a:gd name="connsiteY28" fmla="*/ 47297 h 2464676"/>
                <a:gd name="connsiteX29" fmla="*/ 430924 w 2890345"/>
                <a:gd name="connsiteY29" fmla="*/ 430925 h 2464676"/>
                <a:gd name="connsiteX30" fmla="*/ 189186 w 2890345"/>
                <a:gd name="connsiteY30" fmla="*/ 740980 h 2464676"/>
                <a:gd name="connsiteX31" fmla="*/ 10510 w 2890345"/>
                <a:gd name="connsiteY31" fmla="*/ 1072056 h 2464676"/>
                <a:gd name="connsiteX32" fmla="*/ 52552 w 2890345"/>
                <a:gd name="connsiteY32" fmla="*/ 1387366 h 2464676"/>
                <a:gd name="connsiteX33" fmla="*/ 0 w 2890345"/>
                <a:gd name="connsiteY33" fmla="*/ 1692166 h 2464676"/>
                <a:gd name="connsiteX34" fmla="*/ 78828 w 2890345"/>
                <a:gd name="connsiteY34" fmla="*/ 2028497 h 2464676"/>
                <a:gd name="connsiteX35" fmla="*/ 126124 w 2890345"/>
                <a:gd name="connsiteY35" fmla="*/ 1970690 h 2464676"/>
                <a:gd name="connsiteX36" fmla="*/ 210207 w 2890345"/>
                <a:gd name="connsiteY36" fmla="*/ 1986456 h 2464676"/>
                <a:gd name="connsiteX37" fmla="*/ 383628 w 2890345"/>
                <a:gd name="connsiteY37" fmla="*/ 2207173 h 2464676"/>
                <a:gd name="connsiteX38" fmla="*/ 441434 w 2890345"/>
                <a:gd name="connsiteY38" fmla="*/ 2464676 h 2464676"/>
                <a:gd name="connsiteX39" fmla="*/ 499241 w 2890345"/>
                <a:gd name="connsiteY39" fmla="*/ 2254469 h 2464676"/>
                <a:gd name="connsiteX40" fmla="*/ 378372 w 2890345"/>
                <a:gd name="connsiteY40" fmla="*/ 1734207 h 2464676"/>
                <a:gd name="connsiteX41" fmla="*/ 367862 w 2890345"/>
                <a:gd name="connsiteY41" fmla="*/ 1387366 h 2464676"/>
                <a:gd name="connsiteX42" fmla="*/ 620110 w 2890345"/>
                <a:gd name="connsiteY42" fmla="*/ 1371600 h 2464676"/>
                <a:gd name="connsiteX43" fmla="*/ 756745 w 2890345"/>
                <a:gd name="connsiteY43" fmla="*/ 1240221 h 2464676"/>
                <a:gd name="connsiteX44" fmla="*/ 835572 w 2890345"/>
                <a:gd name="connsiteY44" fmla="*/ 1035269 h 2464676"/>
                <a:gd name="connsiteX45" fmla="*/ 1008993 w 2890345"/>
                <a:gd name="connsiteY45" fmla="*/ 1051035 h 2464676"/>
                <a:gd name="connsiteX46" fmla="*/ 1224455 w 2890345"/>
                <a:gd name="connsiteY46" fmla="*/ 898635 h 2464676"/>
                <a:gd name="connsiteX47" fmla="*/ 1403131 w 2890345"/>
                <a:gd name="connsiteY47" fmla="*/ 930166 h 2464676"/>
                <a:gd name="connsiteX48" fmla="*/ 1644869 w 2890345"/>
                <a:gd name="connsiteY48" fmla="*/ 1014249 h 2464676"/>
                <a:gd name="connsiteX49" fmla="*/ 1686910 w 2890345"/>
                <a:gd name="connsiteY49" fmla="*/ 740651 h 2464676"/>
                <a:gd name="connsiteX50" fmla="*/ 1749972 w 2890345"/>
                <a:gd name="connsiteY50" fmla="*/ 1030014 h 2464676"/>
                <a:gd name="connsiteX51" fmla="*/ 1802524 w 2890345"/>
                <a:gd name="connsiteY51" fmla="*/ 961697 h 2464676"/>
                <a:gd name="connsiteX52" fmla="*/ 1865586 w 2890345"/>
                <a:gd name="connsiteY52" fmla="*/ 1030014 h 2464676"/>
                <a:gd name="connsiteX53" fmla="*/ 2033752 w 2890345"/>
                <a:gd name="connsiteY53" fmla="*/ 893380 h 2464676"/>
                <a:gd name="connsiteX54" fmla="*/ 2017986 w 2890345"/>
                <a:gd name="connsiteY54" fmla="*/ 1024759 h 2464676"/>
                <a:gd name="connsiteX55" fmla="*/ 2380593 w 2890345"/>
                <a:gd name="connsiteY55" fmla="*/ 1030014 h 2464676"/>
                <a:gd name="connsiteX56" fmla="*/ 2543503 w 2890345"/>
                <a:gd name="connsiteY56" fmla="*/ 1234966 h 2464676"/>
                <a:gd name="connsiteX57" fmla="*/ 2601310 w 2890345"/>
                <a:gd name="connsiteY57" fmla="*/ 1387366 h 2464676"/>
                <a:gd name="connsiteX58" fmla="*/ 2632841 w 2890345"/>
                <a:gd name="connsiteY58" fmla="*/ 1581807 h 2464676"/>
                <a:gd name="connsiteX59" fmla="*/ 2632841 w 2890345"/>
                <a:gd name="connsiteY59" fmla="*/ 2259725 h 2464676"/>
                <a:gd name="connsiteX0" fmla="*/ 2632841 w 2890345"/>
                <a:gd name="connsiteY0" fmla="*/ 2259725 h 2464676"/>
                <a:gd name="connsiteX1" fmla="*/ 2667547 w 2890345"/>
                <a:gd name="connsiteY1" fmla="*/ 2053897 h 2464676"/>
                <a:gd name="connsiteX2" fmla="*/ 2680138 w 2890345"/>
                <a:gd name="connsiteY2" fmla="*/ 1828800 h 2464676"/>
                <a:gd name="connsiteX3" fmla="*/ 2837793 w 2890345"/>
                <a:gd name="connsiteY3" fmla="*/ 1713187 h 2464676"/>
                <a:gd name="connsiteX4" fmla="*/ 2869324 w 2890345"/>
                <a:gd name="connsiteY4" fmla="*/ 1576552 h 2464676"/>
                <a:gd name="connsiteX5" fmla="*/ 2885090 w 2890345"/>
                <a:gd name="connsiteY5" fmla="*/ 1366345 h 2464676"/>
                <a:gd name="connsiteX6" fmla="*/ 2790497 w 2890345"/>
                <a:gd name="connsiteY6" fmla="*/ 1182414 h 2464676"/>
                <a:gd name="connsiteX7" fmla="*/ 2869324 w 2890345"/>
                <a:gd name="connsiteY7" fmla="*/ 1082566 h 2464676"/>
                <a:gd name="connsiteX8" fmla="*/ 2890345 w 2890345"/>
                <a:gd name="connsiteY8" fmla="*/ 898635 h 2464676"/>
                <a:gd name="connsiteX9" fmla="*/ 2832538 w 2890345"/>
                <a:gd name="connsiteY9" fmla="*/ 893380 h 2464676"/>
                <a:gd name="connsiteX10" fmla="*/ 2758966 w 2890345"/>
                <a:gd name="connsiteY10" fmla="*/ 861849 h 2464676"/>
                <a:gd name="connsiteX11" fmla="*/ 2737945 w 2890345"/>
                <a:gd name="connsiteY11" fmla="*/ 651642 h 2464676"/>
                <a:gd name="connsiteX12" fmla="*/ 2664372 w 2890345"/>
                <a:gd name="connsiteY12" fmla="*/ 593835 h 2464676"/>
                <a:gd name="connsiteX13" fmla="*/ 2617076 w 2890345"/>
                <a:gd name="connsiteY13" fmla="*/ 630621 h 2464676"/>
                <a:gd name="connsiteX14" fmla="*/ 2580290 w 2890345"/>
                <a:gd name="connsiteY14" fmla="*/ 562304 h 2464676"/>
                <a:gd name="connsiteX15" fmla="*/ 2532993 w 2890345"/>
                <a:gd name="connsiteY15" fmla="*/ 567559 h 2464676"/>
                <a:gd name="connsiteX16" fmla="*/ 2506717 w 2890345"/>
                <a:gd name="connsiteY16" fmla="*/ 409904 h 2464676"/>
                <a:gd name="connsiteX17" fmla="*/ 2280745 w 2890345"/>
                <a:gd name="connsiteY17" fmla="*/ 331076 h 2464676"/>
                <a:gd name="connsiteX18" fmla="*/ 2102069 w 2890345"/>
                <a:gd name="connsiteY18" fmla="*/ 204952 h 2464676"/>
                <a:gd name="connsiteX19" fmla="*/ 1954924 w 2890345"/>
                <a:gd name="connsiteY19" fmla="*/ 47297 h 2464676"/>
                <a:gd name="connsiteX20" fmla="*/ 1749972 w 2890345"/>
                <a:gd name="connsiteY20" fmla="*/ 78828 h 2464676"/>
                <a:gd name="connsiteX21" fmla="*/ 1639614 w 2890345"/>
                <a:gd name="connsiteY21" fmla="*/ 42042 h 2464676"/>
                <a:gd name="connsiteX22" fmla="*/ 1529255 w 2890345"/>
                <a:gd name="connsiteY22" fmla="*/ 68318 h 2464676"/>
                <a:gd name="connsiteX23" fmla="*/ 1481959 w 2890345"/>
                <a:gd name="connsiteY23" fmla="*/ 26276 h 2464676"/>
                <a:gd name="connsiteX24" fmla="*/ 1340069 w 2890345"/>
                <a:gd name="connsiteY24" fmla="*/ 10511 h 2464676"/>
                <a:gd name="connsiteX25" fmla="*/ 1303283 w 2890345"/>
                <a:gd name="connsiteY25" fmla="*/ 36787 h 2464676"/>
                <a:gd name="connsiteX26" fmla="*/ 1182414 w 2890345"/>
                <a:gd name="connsiteY26" fmla="*/ 10511 h 2464676"/>
                <a:gd name="connsiteX27" fmla="*/ 1114097 w 2890345"/>
                <a:gd name="connsiteY27" fmla="*/ 0 h 2464676"/>
                <a:gd name="connsiteX28" fmla="*/ 987972 w 2890345"/>
                <a:gd name="connsiteY28" fmla="*/ 47297 h 2464676"/>
                <a:gd name="connsiteX29" fmla="*/ 430924 w 2890345"/>
                <a:gd name="connsiteY29" fmla="*/ 430925 h 2464676"/>
                <a:gd name="connsiteX30" fmla="*/ 189186 w 2890345"/>
                <a:gd name="connsiteY30" fmla="*/ 740980 h 2464676"/>
                <a:gd name="connsiteX31" fmla="*/ 10510 w 2890345"/>
                <a:gd name="connsiteY31" fmla="*/ 1072056 h 2464676"/>
                <a:gd name="connsiteX32" fmla="*/ 52552 w 2890345"/>
                <a:gd name="connsiteY32" fmla="*/ 1387366 h 2464676"/>
                <a:gd name="connsiteX33" fmla="*/ 0 w 2890345"/>
                <a:gd name="connsiteY33" fmla="*/ 1692166 h 2464676"/>
                <a:gd name="connsiteX34" fmla="*/ 78828 w 2890345"/>
                <a:gd name="connsiteY34" fmla="*/ 2028497 h 2464676"/>
                <a:gd name="connsiteX35" fmla="*/ 126124 w 2890345"/>
                <a:gd name="connsiteY35" fmla="*/ 1970690 h 2464676"/>
                <a:gd name="connsiteX36" fmla="*/ 210207 w 2890345"/>
                <a:gd name="connsiteY36" fmla="*/ 1986456 h 2464676"/>
                <a:gd name="connsiteX37" fmla="*/ 383628 w 2890345"/>
                <a:gd name="connsiteY37" fmla="*/ 2207173 h 2464676"/>
                <a:gd name="connsiteX38" fmla="*/ 441434 w 2890345"/>
                <a:gd name="connsiteY38" fmla="*/ 2464676 h 2464676"/>
                <a:gd name="connsiteX39" fmla="*/ 499241 w 2890345"/>
                <a:gd name="connsiteY39" fmla="*/ 2254469 h 2464676"/>
                <a:gd name="connsiteX40" fmla="*/ 378372 w 2890345"/>
                <a:gd name="connsiteY40" fmla="*/ 1734207 h 2464676"/>
                <a:gd name="connsiteX41" fmla="*/ 367862 w 2890345"/>
                <a:gd name="connsiteY41" fmla="*/ 1387366 h 2464676"/>
                <a:gd name="connsiteX42" fmla="*/ 620110 w 2890345"/>
                <a:gd name="connsiteY42" fmla="*/ 1371600 h 2464676"/>
                <a:gd name="connsiteX43" fmla="*/ 756745 w 2890345"/>
                <a:gd name="connsiteY43" fmla="*/ 1240221 h 2464676"/>
                <a:gd name="connsiteX44" fmla="*/ 835572 w 2890345"/>
                <a:gd name="connsiteY44" fmla="*/ 1035269 h 2464676"/>
                <a:gd name="connsiteX45" fmla="*/ 1008993 w 2890345"/>
                <a:gd name="connsiteY45" fmla="*/ 1051035 h 2464676"/>
                <a:gd name="connsiteX46" fmla="*/ 1224455 w 2890345"/>
                <a:gd name="connsiteY46" fmla="*/ 898635 h 2464676"/>
                <a:gd name="connsiteX47" fmla="*/ 1403131 w 2890345"/>
                <a:gd name="connsiteY47" fmla="*/ 930166 h 2464676"/>
                <a:gd name="connsiteX48" fmla="*/ 1644869 w 2890345"/>
                <a:gd name="connsiteY48" fmla="*/ 1014249 h 2464676"/>
                <a:gd name="connsiteX49" fmla="*/ 1686910 w 2890345"/>
                <a:gd name="connsiteY49" fmla="*/ 740651 h 2464676"/>
                <a:gd name="connsiteX50" fmla="*/ 1749972 w 2890345"/>
                <a:gd name="connsiteY50" fmla="*/ 1030014 h 2464676"/>
                <a:gd name="connsiteX51" fmla="*/ 1802524 w 2890345"/>
                <a:gd name="connsiteY51" fmla="*/ 961697 h 2464676"/>
                <a:gd name="connsiteX52" fmla="*/ 1865586 w 2890345"/>
                <a:gd name="connsiteY52" fmla="*/ 1030014 h 2464676"/>
                <a:gd name="connsiteX53" fmla="*/ 2033752 w 2890345"/>
                <a:gd name="connsiteY53" fmla="*/ 893380 h 2464676"/>
                <a:gd name="connsiteX54" fmla="*/ 2017986 w 2890345"/>
                <a:gd name="connsiteY54" fmla="*/ 1024759 h 2464676"/>
                <a:gd name="connsiteX55" fmla="*/ 2380593 w 2890345"/>
                <a:gd name="connsiteY55" fmla="*/ 1030014 h 2464676"/>
                <a:gd name="connsiteX56" fmla="*/ 2543503 w 2890345"/>
                <a:gd name="connsiteY56" fmla="*/ 1234966 h 2464676"/>
                <a:gd name="connsiteX57" fmla="*/ 2601310 w 2890345"/>
                <a:gd name="connsiteY57" fmla="*/ 1387366 h 2464676"/>
                <a:gd name="connsiteX58" fmla="*/ 2632841 w 2890345"/>
                <a:gd name="connsiteY58" fmla="*/ 1581807 h 2464676"/>
                <a:gd name="connsiteX59" fmla="*/ 2632841 w 2890345"/>
                <a:gd name="connsiteY59" fmla="*/ 2259725 h 2464676"/>
                <a:gd name="connsiteX0" fmla="*/ 2632841 w 2890345"/>
                <a:gd name="connsiteY0" fmla="*/ 2259725 h 2464676"/>
                <a:gd name="connsiteX1" fmla="*/ 2667547 w 2890345"/>
                <a:gd name="connsiteY1" fmla="*/ 2053897 h 2464676"/>
                <a:gd name="connsiteX2" fmla="*/ 2680138 w 2890345"/>
                <a:gd name="connsiteY2" fmla="*/ 1828800 h 2464676"/>
                <a:gd name="connsiteX3" fmla="*/ 2837793 w 2890345"/>
                <a:gd name="connsiteY3" fmla="*/ 1713187 h 2464676"/>
                <a:gd name="connsiteX4" fmla="*/ 2869324 w 2890345"/>
                <a:gd name="connsiteY4" fmla="*/ 1576552 h 2464676"/>
                <a:gd name="connsiteX5" fmla="*/ 2885090 w 2890345"/>
                <a:gd name="connsiteY5" fmla="*/ 1366345 h 2464676"/>
                <a:gd name="connsiteX6" fmla="*/ 2790497 w 2890345"/>
                <a:gd name="connsiteY6" fmla="*/ 1182414 h 2464676"/>
                <a:gd name="connsiteX7" fmla="*/ 2869324 w 2890345"/>
                <a:gd name="connsiteY7" fmla="*/ 1082566 h 2464676"/>
                <a:gd name="connsiteX8" fmla="*/ 2890345 w 2890345"/>
                <a:gd name="connsiteY8" fmla="*/ 898635 h 2464676"/>
                <a:gd name="connsiteX9" fmla="*/ 2832538 w 2890345"/>
                <a:gd name="connsiteY9" fmla="*/ 893380 h 2464676"/>
                <a:gd name="connsiteX10" fmla="*/ 2758966 w 2890345"/>
                <a:gd name="connsiteY10" fmla="*/ 861849 h 2464676"/>
                <a:gd name="connsiteX11" fmla="*/ 2737945 w 2890345"/>
                <a:gd name="connsiteY11" fmla="*/ 651642 h 2464676"/>
                <a:gd name="connsiteX12" fmla="*/ 2664372 w 2890345"/>
                <a:gd name="connsiteY12" fmla="*/ 593835 h 2464676"/>
                <a:gd name="connsiteX13" fmla="*/ 2617076 w 2890345"/>
                <a:gd name="connsiteY13" fmla="*/ 630621 h 2464676"/>
                <a:gd name="connsiteX14" fmla="*/ 2580290 w 2890345"/>
                <a:gd name="connsiteY14" fmla="*/ 562304 h 2464676"/>
                <a:gd name="connsiteX15" fmla="*/ 2532993 w 2890345"/>
                <a:gd name="connsiteY15" fmla="*/ 567559 h 2464676"/>
                <a:gd name="connsiteX16" fmla="*/ 2506717 w 2890345"/>
                <a:gd name="connsiteY16" fmla="*/ 409904 h 2464676"/>
                <a:gd name="connsiteX17" fmla="*/ 2280745 w 2890345"/>
                <a:gd name="connsiteY17" fmla="*/ 331076 h 2464676"/>
                <a:gd name="connsiteX18" fmla="*/ 2102069 w 2890345"/>
                <a:gd name="connsiteY18" fmla="*/ 204952 h 2464676"/>
                <a:gd name="connsiteX19" fmla="*/ 1954924 w 2890345"/>
                <a:gd name="connsiteY19" fmla="*/ 47297 h 2464676"/>
                <a:gd name="connsiteX20" fmla="*/ 1749972 w 2890345"/>
                <a:gd name="connsiteY20" fmla="*/ 78828 h 2464676"/>
                <a:gd name="connsiteX21" fmla="*/ 1639614 w 2890345"/>
                <a:gd name="connsiteY21" fmla="*/ 42042 h 2464676"/>
                <a:gd name="connsiteX22" fmla="*/ 1529255 w 2890345"/>
                <a:gd name="connsiteY22" fmla="*/ 68318 h 2464676"/>
                <a:gd name="connsiteX23" fmla="*/ 1481959 w 2890345"/>
                <a:gd name="connsiteY23" fmla="*/ 26276 h 2464676"/>
                <a:gd name="connsiteX24" fmla="*/ 1340069 w 2890345"/>
                <a:gd name="connsiteY24" fmla="*/ 10511 h 2464676"/>
                <a:gd name="connsiteX25" fmla="*/ 1303283 w 2890345"/>
                <a:gd name="connsiteY25" fmla="*/ 36787 h 2464676"/>
                <a:gd name="connsiteX26" fmla="*/ 1182414 w 2890345"/>
                <a:gd name="connsiteY26" fmla="*/ 10511 h 2464676"/>
                <a:gd name="connsiteX27" fmla="*/ 1114097 w 2890345"/>
                <a:gd name="connsiteY27" fmla="*/ 0 h 2464676"/>
                <a:gd name="connsiteX28" fmla="*/ 987972 w 2890345"/>
                <a:gd name="connsiteY28" fmla="*/ 47297 h 2464676"/>
                <a:gd name="connsiteX29" fmla="*/ 430924 w 2890345"/>
                <a:gd name="connsiteY29" fmla="*/ 430925 h 2464676"/>
                <a:gd name="connsiteX30" fmla="*/ 189186 w 2890345"/>
                <a:gd name="connsiteY30" fmla="*/ 740980 h 2464676"/>
                <a:gd name="connsiteX31" fmla="*/ 10510 w 2890345"/>
                <a:gd name="connsiteY31" fmla="*/ 1072056 h 2464676"/>
                <a:gd name="connsiteX32" fmla="*/ 52552 w 2890345"/>
                <a:gd name="connsiteY32" fmla="*/ 1387366 h 2464676"/>
                <a:gd name="connsiteX33" fmla="*/ 0 w 2890345"/>
                <a:gd name="connsiteY33" fmla="*/ 1692166 h 2464676"/>
                <a:gd name="connsiteX34" fmla="*/ 78828 w 2890345"/>
                <a:gd name="connsiteY34" fmla="*/ 2028497 h 2464676"/>
                <a:gd name="connsiteX35" fmla="*/ 126124 w 2890345"/>
                <a:gd name="connsiteY35" fmla="*/ 1970690 h 2464676"/>
                <a:gd name="connsiteX36" fmla="*/ 210207 w 2890345"/>
                <a:gd name="connsiteY36" fmla="*/ 1986456 h 2464676"/>
                <a:gd name="connsiteX37" fmla="*/ 383628 w 2890345"/>
                <a:gd name="connsiteY37" fmla="*/ 2207173 h 2464676"/>
                <a:gd name="connsiteX38" fmla="*/ 441434 w 2890345"/>
                <a:gd name="connsiteY38" fmla="*/ 2464676 h 2464676"/>
                <a:gd name="connsiteX39" fmla="*/ 499241 w 2890345"/>
                <a:gd name="connsiteY39" fmla="*/ 2254469 h 2464676"/>
                <a:gd name="connsiteX40" fmla="*/ 378372 w 2890345"/>
                <a:gd name="connsiteY40" fmla="*/ 1734207 h 2464676"/>
                <a:gd name="connsiteX41" fmla="*/ 367862 w 2890345"/>
                <a:gd name="connsiteY41" fmla="*/ 1387366 h 2464676"/>
                <a:gd name="connsiteX42" fmla="*/ 620110 w 2890345"/>
                <a:gd name="connsiteY42" fmla="*/ 1371600 h 2464676"/>
                <a:gd name="connsiteX43" fmla="*/ 756745 w 2890345"/>
                <a:gd name="connsiteY43" fmla="*/ 1240221 h 2464676"/>
                <a:gd name="connsiteX44" fmla="*/ 835572 w 2890345"/>
                <a:gd name="connsiteY44" fmla="*/ 1035269 h 2464676"/>
                <a:gd name="connsiteX45" fmla="*/ 1008993 w 2890345"/>
                <a:gd name="connsiteY45" fmla="*/ 1051035 h 2464676"/>
                <a:gd name="connsiteX46" fmla="*/ 1224455 w 2890345"/>
                <a:gd name="connsiteY46" fmla="*/ 898635 h 2464676"/>
                <a:gd name="connsiteX47" fmla="*/ 1403131 w 2890345"/>
                <a:gd name="connsiteY47" fmla="*/ 930166 h 2464676"/>
                <a:gd name="connsiteX48" fmla="*/ 1644869 w 2890345"/>
                <a:gd name="connsiteY48" fmla="*/ 1014249 h 2464676"/>
                <a:gd name="connsiteX49" fmla="*/ 1686910 w 2890345"/>
                <a:gd name="connsiteY49" fmla="*/ 740651 h 2464676"/>
                <a:gd name="connsiteX50" fmla="*/ 1749972 w 2890345"/>
                <a:gd name="connsiteY50" fmla="*/ 1030014 h 2464676"/>
                <a:gd name="connsiteX51" fmla="*/ 1802524 w 2890345"/>
                <a:gd name="connsiteY51" fmla="*/ 961697 h 2464676"/>
                <a:gd name="connsiteX52" fmla="*/ 1865586 w 2890345"/>
                <a:gd name="connsiteY52" fmla="*/ 1030014 h 2464676"/>
                <a:gd name="connsiteX53" fmla="*/ 2033752 w 2890345"/>
                <a:gd name="connsiteY53" fmla="*/ 893380 h 2464676"/>
                <a:gd name="connsiteX54" fmla="*/ 2017986 w 2890345"/>
                <a:gd name="connsiteY54" fmla="*/ 1024759 h 2464676"/>
                <a:gd name="connsiteX55" fmla="*/ 2380593 w 2890345"/>
                <a:gd name="connsiteY55" fmla="*/ 1030014 h 2464676"/>
                <a:gd name="connsiteX56" fmla="*/ 2543503 w 2890345"/>
                <a:gd name="connsiteY56" fmla="*/ 1234966 h 2464676"/>
                <a:gd name="connsiteX57" fmla="*/ 2601310 w 2890345"/>
                <a:gd name="connsiteY57" fmla="*/ 1387366 h 2464676"/>
                <a:gd name="connsiteX58" fmla="*/ 2632841 w 2890345"/>
                <a:gd name="connsiteY58" fmla="*/ 1581807 h 2464676"/>
                <a:gd name="connsiteX59" fmla="*/ 2632841 w 2890345"/>
                <a:gd name="connsiteY59" fmla="*/ 2259725 h 2464676"/>
                <a:gd name="connsiteX0" fmla="*/ 2632841 w 2898339"/>
                <a:gd name="connsiteY0" fmla="*/ 2259725 h 2464676"/>
                <a:gd name="connsiteX1" fmla="*/ 2667547 w 2898339"/>
                <a:gd name="connsiteY1" fmla="*/ 2053897 h 2464676"/>
                <a:gd name="connsiteX2" fmla="*/ 2680138 w 2898339"/>
                <a:gd name="connsiteY2" fmla="*/ 1828800 h 2464676"/>
                <a:gd name="connsiteX3" fmla="*/ 2837793 w 2898339"/>
                <a:gd name="connsiteY3" fmla="*/ 1713187 h 2464676"/>
                <a:gd name="connsiteX4" fmla="*/ 2869324 w 2898339"/>
                <a:gd name="connsiteY4" fmla="*/ 1576552 h 2464676"/>
                <a:gd name="connsiteX5" fmla="*/ 2885090 w 2898339"/>
                <a:gd name="connsiteY5" fmla="*/ 1366345 h 2464676"/>
                <a:gd name="connsiteX6" fmla="*/ 2790497 w 2898339"/>
                <a:gd name="connsiteY6" fmla="*/ 1182414 h 2464676"/>
                <a:gd name="connsiteX7" fmla="*/ 2869324 w 2898339"/>
                <a:gd name="connsiteY7" fmla="*/ 1082566 h 2464676"/>
                <a:gd name="connsiteX8" fmla="*/ 2890345 w 2898339"/>
                <a:gd name="connsiteY8" fmla="*/ 898635 h 2464676"/>
                <a:gd name="connsiteX9" fmla="*/ 2832538 w 2898339"/>
                <a:gd name="connsiteY9" fmla="*/ 893380 h 2464676"/>
                <a:gd name="connsiteX10" fmla="*/ 2758966 w 2898339"/>
                <a:gd name="connsiteY10" fmla="*/ 861849 h 2464676"/>
                <a:gd name="connsiteX11" fmla="*/ 2737945 w 2898339"/>
                <a:gd name="connsiteY11" fmla="*/ 651642 h 2464676"/>
                <a:gd name="connsiteX12" fmla="*/ 2664372 w 2898339"/>
                <a:gd name="connsiteY12" fmla="*/ 593835 h 2464676"/>
                <a:gd name="connsiteX13" fmla="*/ 2617076 w 2898339"/>
                <a:gd name="connsiteY13" fmla="*/ 630621 h 2464676"/>
                <a:gd name="connsiteX14" fmla="*/ 2580290 w 2898339"/>
                <a:gd name="connsiteY14" fmla="*/ 562304 h 2464676"/>
                <a:gd name="connsiteX15" fmla="*/ 2532993 w 2898339"/>
                <a:gd name="connsiteY15" fmla="*/ 567559 h 2464676"/>
                <a:gd name="connsiteX16" fmla="*/ 2506717 w 2898339"/>
                <a:gd name="connsiteY16" fmla="*/ 409904 h 2464676"/>
                <a:gd name="connsiteX17" fmla="*/ 2280745 w 2898339"/>
                <a:gd name="connsiteY17" fmla="*/ 331076 h 2464676"/>
                <a:gd name="connsiteX18" fmla="*/ 2102069 w 2898339"/>
                <a:gd name="connsiteY18" fmla="*/ 204952 h 2464676"/>
                <a:gd name="connsiteX19" fmla="*/ 1954924 w 2898339"/>
                <a:gd name="connsiteY19" fmla="*/ 47297 h 2464676"/>
                <a:gd name="connsiteX20" fmla="*/ 1749972 w 2898339"/>
                <a:gd name="connsiteY20" fmla="*/ 78828 h 2464676"/>
                <a:gd name="connsiteX21" fmla="*/ 1639614 w 2898339"/>
                <a:gd name="connsiteY21" fmla="*/ 42042 h 2464676"/>
                <a:gd name="connsiteX22" fmla="*/ 1529255 w 2898339"/>
                <a:gd name="connsiteY22" fmla="*/ 68318 h 2464676"/>
                <a:gd name="connsiteX23" fmla="*/ 1481959 w 2898339"/>
                <a:gd name="connsiteY23" fmla="*/ 26276 h 2464676"/>
                <a:gd name="connsiteX24" fmla="*/ 1340069 w 2898339"/>
                <a:gd name="connsiteY24" fmla="*/ 10511 h 2464676"/>
                <a:gd name="connsiteX25" fmla="*/ 1303283 w 2898339"/>
                <a:gd name="connsiteY25" fmla="*/ 36787 h 2464676"/>
                <a:gd name="connsiteX26" fmla="*/ 1182414 w 2898339"/>
                <a:gd name="connsiteY26" fmla="*/ 10511 h 2464676"/>
                <a:gd name="connsiteX27" fmla="*/ 1114097 w 2898339"/>
                <a:gd name="connsiteY27" fmla="*/ 0 h 2464676"/>
                <a:gd name="connsiteX28" fmla="*/ 987972 w 2898339"/>
                <a:gd name="connsiteY28" fmla="*/ 47297 h 2464676"/>
                <a:gd name="connsiteX29" fmla="*/ 430924 w 2898339"/>
                <a:gd name="connsiteY29" fmla="*/ 430925 h 2464676"/>
                <a:gd name="connsiteX30" fmla="*/ 189186 w 2898339"/>
                <a:gd name="connsiteY30" fmla="*/ 740980 h 2464676"/>
                <a:gd name="connsiteX31" fmla="*/ 10510 w 2898339"/>
                <a:gd name="connsiteY31" fmla="*/ 1072056 h 2464676"/>
                <a:gd name="connsiteX32" fmla="*/ 52552 w 2898339"/>
                <a:gd name="connsiteY32" fmla="*/ 1387366 h 2464676"/>
                <a:gd name="connsiteX33" fmla="*/ 0 w 2898339"/>
                <a:gd name="connsiteY33" fmla="*/ 1692166 h 2464676"/>
                <a:gd name="connsiteX34" fmla="*/ 78828 w 2898339"/>
                <a:gd name="connsiteY34" fmla="*/ 2028497 h 2464676"/>
                <a:gd name="connsiteX35" fmla="*/ 126124 w 2898339"/>
                <a:gd name="connsiteY35" fmla="*/ 1970690 h 2464676"/>
                <a:gd name="connsiteX36" fmla="*/ 210207 w 2898339"/>
                <a:gd name="connsiteY36" fmla="*/ 1986456 h 2464676"/>
                <a:gd name="connsiteX37" fmla="*/ 383628 w 2898339"/>
                <a:gd name="connsiteY37" fmla="*/ 2207173 h 2464676"/>
                <a:gd name="connsiteX38" fmla="*/ 441434 w 2898339"/>
                <a:gd name="connsiteY38" fmla="*/ 2464676 h 2464676"/>
                <a:gd name="connsiteX39" fmla="*/ 499241 w 2898339"/>
                <a:gd name="connsiteY39" fmla="*/ 2254469 h 2464676"/>
                <a:gd name="connsiteX40" fmla="*/ 378372 w 2898339"/>
                <a:gd name="connsiteY40" fmla="*/ 1734207 h 2464676"/>
                <a:gd name="connsiteX41" fmla="*/ 367862 w 2898339"/>
                <a:gd name="connsiteY41" fmla="*/ 1387366 h 2464676"/>
                <a:gd name="connsiteX42" fmla="*/ 620110 w 2898339"/>
                <a:gd name="connsiteY42" fmla="*/ 1371600 h 2464676"/>
                <a:gd name="connsiteX43" fmla="*/ 756745 w 2898339"/>
                <a:gd name="connsiteY43" fmla="*/ 1240221 h 2464676"/>
                <a:gd name="connsiteX44" fmla="*/ 835572 w 2898339"/>
                <a:gd name="connsiteY44" fmla="*/ 1035269 h 2464676"/>
                <a:gd name="connsiteX45" fmla="*/ 1008993 w 2898339"/>
                <a:gd name="connsiteY45" fmla="*/ 1051035 h 2464676"/>
                <a:gd name="connsiteX46" fmla="*/ 1224455 w 2898339"/>
                <a:gd name="connsiteY46" fmla="*/ 898635 h 2464676"/>
                <a:gd name="connsiteX47" fmla="*/ 1403131 w 2898339"/>
                <a:gd name="connsiteY47" fmla="*/ 930166 h 2464676"/>
                <a:gd name="connsiteX48" fmla="*/ 1644869 w 2898339"/>
                <a:gd name="connsiteY48" fmla="*/ 1014249 h 2464676"/>
                <a:gd name="connsiteX49" fmla="*/ 1686910 w 2898339"/>
                <a:gd name="connsiteY49" fmla="*/ 740651 h 2464676"/>
                <a:gd name="connsiteX50" fmla="*/ 1749972 w 2898339"/>
                <a:gd name="connsiteY50" fmla="*/ 1030014 h 2464676"/>
                <a:gd name="connsiteX51" fmla="*/ 1802524 w 2898339"/>
                <a:gd name="connsiteY51" fmla="*/ 961697 h 2464676"/>
                <a:gd name="connsiteX52" fmla="*/ 1865586 w 2898339"/>
                <a:gd name="connsiteY52" fmla="*/ 1030014 h 2464676"/>
                <a:gd name="connsiteX53" fmla="*/ 2033752 w 2898339"/>
                <a:gd name="connsiteY53" fmla="*/ 893380 h 2464676"/>
                <a:gd name="connsiteX54" fmla="*/ 2017986 w 2898339"/>
                <a:gd name="connsiteY54" fmla="*/ 1024759 h 2464676"/>
                <a:gd name="connsiteX55" fmla="*/ 2380593 w 2898339"/>
                <a:gd name="connsiteY55" fmla="*/ 1030014 h 2464676"/>
                <a:gd name="connsiteX56" fmla="*/ 2543503 w 2898339"/>
                <a:gd name="connsiteY56" fmla="*/ 1234966 h 2464676"/>
                <a:gd name="connsiteX57" fmla="*/ 2601310 w 2898339"/>
                <a:gd name="connsiteY57" fmla="*/ 1387366 h 2464676"/>
                <a:gd name="connsiteX58" fmla="*/ 2632841 w 2898339"/>
                <a:gd name="connsiteY58" fmla="*/ 1581807 h 2464676"/>
                <a:gd name="connsiteX59" fmla="*/ 2632841 w 2898339"/>
                <a:gd name="connsiteY59" fmla="*/ 2259725 h 2464676"/>
                <a:gd name="connsiteX0" fmla="*/ 2632841 w 2911061"/>
                <a:gd name="connsiteY0" fmla="*/ 2259725 h 2464676"/>
                <a:gd name="connsiteX1" fmla="*/ 2667547 w 2911061"/>
                <a:gd name="connsiteY1" fmla="*/ 2053897 h 2464676"/>
                <a:gd name="connsiteX2" fmla="*/ 2680138 w 2911061"/>
                <a:gd name="connsiteY2" fmla="*/ 1828800 h 2464676"/>
                <a:gd name="connsiteX3" fmla="*/ 2837793 w 2911061"/>
                <a:gd name="connsiteY3" fmla="*/ 1713187 h 2464676"/>
                <a:gd name="connsiteX4" fmla="*/ 2869324 w 2911061"/>
                <a:gd name="connsiteY4" fmla="*/ 1576552 h 2464676"/>
                <a:gd name="connsiteX5" fmla="*/ 2885090 w 2911061"/>
                <a:gd name="connsiteY5" fmla="*/ 1366345 h 2464676"/>
                <a:gd name="connsiteX6" fmla="*/ 2790497 w 2911061"/>
                <a:gd name="connsiteY6" fmla="*/ 1182414 h 2464676"/>
                <a:gd name="connsiteX7" fmla="*/ 2869324 w 2911061"/>
                <a:gd name="connsiteY7" fmla="*/ 1082566 h 2464676"/>
                <a:gd name="connsiteX8" fmla="*/ 2890345 w 2911061"/>
                <a:gd name="connsiteY8" fmla="*/ 898635 h 2464676"/>
                <a:gd name="connsiteX9" fmla="*/ 2832538 w 2911061"/>
                <a:gd name="connsiteY9" fmla="*/ 893380 h 2464676"/>
                <a:gd name="connsiteX10" fmla="*/ 2758966 w 2911061"/>
                <a:gd name="connsiteY10" fmla="*/ 861849 h 2464676"/>
                <a:gd name="connsiteX11" fmla="*/ 2737945 w 2911061"/>
                <a:gd name="connsiteY11" fmla="*/ 651642 h 2464676"/>
                <a:gd name="connsiteX12" fmla="*/ 2664372 w 2911061"/>
                <a:gd name="connsiteY12" fmla="*/ 593835 h 2464676"/>
                <a:gd name="connsiteX13" fmla="*/ 2617076 w 2911061"/>
                <a:gd name="connsiteY13" fmla="*/ 630621 h 2464676"/>
                <a:gd name="connsiteX14" fmla="*/ 2580290 w 2911061"/>
                <a:gd name="connsiteY14" fmla="*/ 562304 h 2464676"/>
                <a:gd name="connsiteX15" fmla="*/ 2532993 w 2911061"/>
                <a:gd name="connsiteY15" fmla="*/ 567559 h 2464676"/>
                <a:gd name="connsiteX16" fmla="*/ 2506717 w 2911061"/>
                <a:gd name="connsiteY16" fmla="*/ 409904 h 2464676"/>
                <a:gd name="connsiteX17" fmla="*/ 2280745 w 2911061"/>
                <a:gd name="connsiteY17" fmla="*/ 331076 h 2464676"/>
                <a:gd name="connsiteX18" fmla="*/ 2102069 w 2911061"/>
                <a:gd name="connsiteY18" fmla="*/ 204952 h 2464676"/>
                <a:gd name="connsiteX19" fmla="*/ 1954924 w 2911061"/>
                <a:gd name="connsiteY19" fmla="*/ 47297 h 2464676"/>
                <a:gd name="connsiteX20" fmla="*/ 1749972 w 2911061"/>
                <a:gd name="connsiteY20" fmla="*/ 78828 h 2464676"/>
                <a:gd name="connsiteX21" fmla="*/ 1639614 w 2911061"/>
                <a:gd name="connsiteY21" fmla="*/ 42042 h 2464676"/>
                <a:gd name="connsiteX22" fmla="*/ 1529255 w 2911061"/>
                <a:gd name="connsiteY22" fmla="*/ 68318 h 2464676"/>
                <a:gd name="connsiteX23" fmla="*/ 1481959 w 2911061"/>
                <a:gd name="connsiteY23" fmla="*/ 26276 h 2464676"/>
                <a:gd name="connsiteX24" fmla="*/ 1340069 w 2911061"/>
                <a:gd name="connsiteY24" fmla="*/ 10511 h 2464676"/>
                <a:gd name="connsiteX25" fmla="*/ 1303283 w 2911061"/>
                <a:gd name="connsiteY25" fmla="*/ 36787 h 2464676"/>
                <a:gd name="connsiteX26" fmla="*/ 1182414 w 2911061"/>
                <a:gd name="connsiteY26" fmla="*/ 10511 h 2464676"/>
                <a:gd name="connsiteX27" fmla="*/ 1114097 w 2911061"/>
                <a:gd name="connsiteY27" fmla="*/ 0 h 2464676"/>
                <a:gd name="connsiteX28" fmla="*/ 987972 w 2911061"/>
                <a:gd name="connsiteY28" fmla="*/ 47297 h 2464676"/>
                <a:gd name="connsiteX29" fmla="*/ 430924 w 2911061"/>
                <a:gd name="connsiteY29" fmla="*/ 430925 h 2464676"/>
                <a:gd name="connsiteX30" fmla="*/ 189186 w 2911061"/>
                <a:gd name="connsiteY30" fmla="*/ 740980 h 2464676"/>
                <a:gd name="connsiteX31" fmla="*/ 10510 w 2911061"/>
                <a:gd name="connsiteY31" fmla="*/ 1072056 h 2464676"/>
                <a:gd name="connsiteX32" fmla="*/ 52552 w 2911061"/>
                <a:gd name="connsiteY32" fmla="*/ 1387366 h 2464676"/>
                <a:gd name="connsiteX33" fmla="*/ 0 w 2911061"/>
                <a:gd name="connsiteY33" fmla="*/ 1692166 h 2464676"/>
                <a:gd name="connsiteX34" fmla="*/ 78828 w 2911061"/>
                <a:gd name="connsiteY34" fmla="*/ 2028497 h 2464676"/>
                <a:gd name="connsiteX35" fmla="*/ 126124 w 2911061"/>
                <a:gd name="connsiteY35" fmla="*/ 1970690 h 2464676"/>
                <a:gd name="connsiteX36" fmla="*/ 210207 w 2911061"/>
                <a:gd name="connsiteY36" fmla="*/ 1986456 h 2464676"/>
                <a:gd name="connsiteX37" fmla="*/ 383628 w 2911061"/>
                <a:gd name="connsiteY37" fmla="*/ 2207173 h 2464676"/>
                <a:gd name="connsiteX38" fmla="*/ 441434 w 2911061"/>
                <a:gd name="connsiteY38" fmla="*/ 2464676 h 2464676"/>
                <a:gd name="connsiteX39" fmla="*/ 499241 w 2911061"/>
                <a:gd name="connsiteY39" fmla="*/ 2254469 h 2464676"/>
                <a:gd name="connsiteX40" fmla="*/ 378372 w 2911061"/>
                <a:gd name="connsiteY40" fmla="*/ 1734207 h 2464676"/>
                <a:gd name="connsiteX41" fmla="*/ 367862 w 2911061"/>
                <a:gd name="connsiteY41" fmla="*/ 1387366 h 2464676"/>
                <a:gd name="connsiteX42" fmla="*/ 620110 w 2911061"/>
                <a:gd name="connsiteY42" fmla="*/ 1371600 h 2464676"/>
                <a:gd name="connsiteX43" fmla="*/ 756745 w 2911061"/>
                <a:gd name="connsiteY43" fmla="*/ 1240221 h 2464676"/>
                <a:gd name="connsiteX44" fmla="*/ 835572 w 2911061"/>
                <a:gd name="connsiteY44" fmla="*/ 1035269 h 2464676"/>
                <a:gd name="connsiteX45" fmla="*/ 1008993 w 2911061"/>
                <a:gd name="connsiteY45" fmla="*/ 1051035 h 2464676"/>
                <a:gd name="connsiteX46" fmla="*/ 1224455 w 2911061"/>
                <a:gd name="connsiteY46" fmla="*/ 898635 h 2464676"/>
                <a:gd name="connsiteX47" fmla="*/ 1403131 w 2911061"/>
                <a:gd name="connsiteY47" fmla="*/ 930166 h 2464676"/>
                <a:gd name="connsiteX48" fmla="*/ 1644869 w 2911061"/>
                <a:gd name="connsiteY48" fmla="*/ 1014249 h 2464676"/>
                <a:gd name="connsiteX49" fmla="*/ 1686910 w 2911061"/>
                <a:gd name="connsiteY49" fmla="*/ 740651 h 2464676"/>
                <a:gd name="connsiteX50" fmla="*/ 1749972 w 2911061"/>
                <a:gd name="connsiteY50" fmla="*/ 1030014 h 2464676"/>
                <a:gd name="connsiteX51" fmla="*/ 1802524 w 2911061"/>
                <a:gd name="connsiteY51" fmla="*/ 961697 h 2464676"/>
                <a:gd name="connsiteX52" fmla="*/ 1865586 w 2911061"/>
                <a:gd name="connsiteY52" fmla="*/ 1030014 h 2464676"/>
                <a:gd name="connsiteX53" fmla="*/ 2033752 w 2911061"/>
                <a:gd name="connsiteY53" fmla="*/ 893380 h 2464676"/>
                <a:gd name="connsiteX54" fmla="*/ 2017986 w 2911061"/>
                <a:gd name="connsiteY54" fmla="*/ 1024759 h 2464676"/>
                <a:gd name="connsiteX55" fmla="*/ 2380593 w 2911061"/>
                <a:gd name="connsiteY55" fmla="*/ 1030014 h 2464676"/>
                <a:gd name="connsiteX56" fmla="*/ 2543503 w 2911061"/>
                <a:gd name="connsiteY56" fmla="*/ 1234966 h 2464676"/>
                <a:gd name="connsiteX57" fmla="*/ 2601310 w 2911061"/>
                <a:gd name="connsiteY57" fmla="*/ 1387366 h 2464676"/>
                <a:gd name="connsiteX58" fmla="*/ 2632841 w 2911061"/>
                <a:gd name="connsiteY58" fmla="*/ 1581807 h 2464676"/>
                <a:gd name="connsiteX59" fmla="*/ 2632841 w 2911061"/>
                <a:gd name="connsiteY59" fmla="*/ 2259725 h 2464676"/>
                <a:gd name="connsiteX0" fmla="*/ 2632841 w 2911061"/>
                <a:gd name="connsiteY0" fmla="*/ 2259725 h 2464676"/>
                <a:gd name="connsiteX1" fmla="*/ 2667547 w 2911061"/>
                <a:gd name="connsiteY1" fmla="*/ 2053897 h 2464676"/>
                <a:gd name="connsiteX2" fmla="*/ 2680138 w 2911061"/>
                <a:gd name="connsiteY2" fmla="*/ 1828800 h 2464676"/>
                <a:gd name="connsiteX3" fmla="*/ 2837793 w 2911061"/>
                <a:gd name="connsiteY3" fmla="*/ 1713187 h 2464676"/>
                <a:gd name="connsiteX4" fmla="*/ 2869324 w 2911061"/>
                <a:gd name="connsiteY4" fmla="*/ 1576552 h 2464676"/>
                <a:gd name="connsiteX5" fmla="*/ 2885090 w 2911061"/>
                <a:gd name="connsiteY5" fmla="*/ 1366345 h 2464676"/>
                <a:gd name="connsiteX6" fmla="*/ 2790497 w 2911061"/>
                <a:gd name="connsiteY6" fmla="*/ 1182414 h 2464676"/>
                <a:gd name="connsiteX7" fmla="*/ 2869324 w 2911061"/>
                <a:gd name="connsiteY7" fmla="*/ 1082566 h 2464676"/>
                <a:gd name="connsiteX8" fmla="*/ 2890345 w 2911061"/>
                <a:gd name="connsiteY8" fmla="*/ 898635 h 2464676"/>
                <a:gd name="connsiteX9" fmla="*/ 2832538 w 2911061"/>
                <a:gd name="connsiteY9" fmla="*/ 893380 h 2464676"/>
                <a:gd name="connsiteX10" fmla="*/ 2758966 w 2911061"/>
                <a:gd name="connsiteY10" fmla="*/ 861849 h 2464676"/>
                <a:gd name="connsiteX11" fmla="*/ 2737945 w 2911061"/>
                <a:gd name="connsiteY11" fmla="*/ 651642 h 2464676"/>
                <a:gd name="connsiteX12" fmla="*/ 2664372 w 2911061"/>
                <a:gd name="connsiteY12" fmla="*/ 593835 h 2464676"/>
                <a:gd name="connsiteX13" fmla="*/ 2617076 w 2911061"/>
                <a:gd name="connsiteY13" fmla="*/ 630621 h 2464676"/>
                <a:gd name="connsiteX14" fmla="*/ 2580290 w 2911061"/>
                <a:gd name="connsiteY14" fmla="*/ 562304 h 2464676"/>
                <a:gd name="connsiteX15" fmla="*/ 2532993 w 2911061"/>
                <a:gd name="connsiteY15" fmla="*/ 567559 h 2464676"/>
                <a:gd name="connsiteX16" fmla="*/ 2506717 w 2911061"/>
                <a:gd name="connsiteY16" fmla="*/ 409904 h 2464676"/>
                <a:gd name="connsiteX17" fmla="*/ 2280745 w 2911061"/>
                <a:gd name="connsiteY17" fmla="*/ 331076 h 2464676"/>
                <a:gd name="connsiteX18" fmla="*/ 2102069 w 2911061"/>
                <a:gd name="connsiteY18" fmla="*/ 204952 h 2464676"/>
                <a:gd name="connsiteX19" fmla="*/ 1954924 w 2911061"/>
                <a:gd name="connsiteY19" fmla="*/ 47297 h 2464676"/>
                <a:gd name="connsiteX20" fmla="*/ 1749972 w 2911061"/>
                <a:gd name="connsiteY20" fmla="*/ 78828 h 2464676"/>
                <a:gd name="connsiteX21" fmla="*/ 1639614 w 2911061"/>
                <a:gd name="connsiteY21" fmla="*/ 42042 h 2464676"/>
                <a:gd name="connsiteX22" fmla="*/ 1529255 w 2911061"/>
                <a:gd name="connsiteY22" fmla="*/ 68318 h 2464676"/>
                <a:gd name="connsiteX23" fmla="*/ 1481959 w 2911061"/>
                <a:gd name="connsiteY23" fmla="*/ 26276 h 2464676"/>
                <a:gd name="connsiteX24" fmla="*/ 1340069 w 2911061"/>
                <a:gd name="connsiteY24" fmla="*/ 10511 h 2464676"/>
                <a:gd name="connsiteX25" fmla="*/ 1303283 w 2911061"/>
                <a:gd name="connsiteY25" fmla="*/ 36787 h 2464676"/>
                <a:gd name="connsiteX26" fmla="*/ 1182414 w 2911061"/>
                <a:gd name="connsiteY26" fmla="*/ 10511 h 2464676"/>
                <a:gd name="connsiteX27" fmla="*/ 1114097 w 2911061"/>
                <a:gd name="connsiteY27" fmla="*/ 0 h 2464676"/>
                <a:gd name="connsiteX28" fmla="*/ 987972 w 2911061"/>
                <a:gd name="connsiteY28" fmla="*/ 47297 h 2464676"/>
                <a:gd name="connsiteX29" fmla="*/ 430924 w 2911061"/>
                <a:gd name="connsiteY29" fmla="*/ 430925 h 2464676"/>
                <a:gd name="connsiteX30" fmla="*/ 189186 w 2911061"/>
                <a:gd name="connsiteY30" fmla="*/ 740980 h 2464676"/>
                <a:gd name="connsiteX31" fmla="*/ 10510 w 2911061"/>
                <a:gd name="connsiteY31" fmla="*/ 1072056 h 2464676"/>
                <a:gd name="connsiteX32" fmla="*/ 52552 w 2911061"/>
                <a:gd name="connsiteY32" fmla="*/ 1387366 h 2464676"/>
                <a:gd name="connsiteX33" fmla="*/ 0 w 2911061"/>
                <a:gd name="connsiteY33" fmla="*/ 1692166 h 2464676"/>
                <a:gd name="connsiteX34" fmla="*/ 78828 w 2911061"/>
                <a:gd name="connsiteY34" fmla="*/ 2028497 h 2464676"/>
                <a:gd name="connsiteX35" fmla="*/ 126124 w 2911061"/>
                <a:gd name="connsiteY35" fmla="*/ 1970690 h 2464676"/>
                <a:gd name="connsiteX36" fmla="*/ 210207 w 2911061"/>
                <a:gd name="connsiteY36" fmla="*/ 1986456 h 2464676"/>
                <a:gd name="connsiteX37" fmla="*/ 383628 w 2911061"/>
                <a:gd name="connsiteY37" fmla="*/ 2207173 h 2464676"/>
                <a:gd name="connsiteX38" fmla="*/ 441434 w 2911061"/>
                <a:gd name="connsiteY38" fmla="*/ 2464676 h 2464676"/>
                <a:gd name="connsiteX39" fmla="*/ 499241 w 2911061"/>
                <a:gd name="connsiteY39" fmla="*/ 2254469 h 2464676"/>
                <a:gd name="connsiteX40" fmla="*/ 378372 w 2911061"/>
                <a:gd name="connsiteY40" fmla="*/ 1734207 h 2464676"/>
                <a:gd name="connsiteX41" fmla="*/ 367862 w 2911061"/>
                <a:gd name="connsiteY41" fmla="*/ 1387366 h 2464676"/>
                <a:gd name="connsiteX42" fmla="*/ 620110 w 2911061"/>
                <a:gd name="connsiteY42" fmla="*/ 1371600 h 2464676"/>
                <a:gd name="connsiteX43" fmla="*/ 756745 w 2911061"/>
                <a:gd name="connsiteY43" fmla="*/ 1240221 h 2464676"/>
                <a:gd name="connsiteX44" fmla="*/ 835572 w 2911061"/>
                <a:gd name="connsiteY44" fmla="*/ 1035269 h 2464676"/>
                <a:gd name="connsiteX45" fmla="*/ 1008993 w 2911061"/>
                <a:gd name="connsiteY45" fmla="*/ 1051035 h 2464676"/>
                <a:gd name="connsiteX46" fmla="*/ 1224455 w 2911061"/>
                <a:gd name="connsiteY46" fmla="*/ 898635 h 2464676"/>
                <a:gd name="connsiteX47" fmla="*/ 1403131 w 2911061"/>
                <a:gd name="connsiteY47" fmla="*/ 930166 h 2464676"/>
                <a:gd name="connsiteX48" fmla="*/ 1644869 w 2911061"/>
                <a:gd name="connsiteY48" fmla="*/ 1014249 h 2464676"/>
                <a:gd name="connsiteX49" fmla="*/ 1686910 w 2911061"/>
                <a:gd name="connsiteY49" fmla="*/ 740651 h 2464676"/>
                <a:gd name="connsiteX50" fmla="*/ 1749972 w 2911061"/>
                <a:gd name="connsiteY50" fmla="*/ 1030014 h 2464676"/>
                <a:gd name="connsiteX51" fmla="*/ 1802524 w 2911061"/>
                <a:gd name="connsiteY51" fmla="*/ 961697 h 2464676"/>
                <a:gd name="connsiteX52" fmla="*/ 1865586 w 2911061"/>
                <a:gd name="connsiteY52" fmla="*/ 1030014 h 2464676"/>
                <a:gd name="connsiteX53" fmla="*/ 2033752 w 2911061"/>
                <a:gd name="connsiteY53" fmla="*/ 893380 h 2464676"/>
                <a:gd name="connsiteX54" fmla="*/ 2017986 w 2911061"/>
                <a:gd name="connsiteY54" fmla="*/ 1024759 h 2464676"/>
                <a:gd name="connsiteX55" fmla="*/ 2380593 w 2911061"/>
                <a:gd name="connsiteY55" fmla="*/ 1030014 h 2464676"/>
                <a:gd name="connsiteX56" fmla="*/ 2543503 w 2911061"/>
                <a:gd name="connsiteY56" fmla="*/ 1234966 h 2464676"/>
                <a:gd name="connsiteX57" fmla="*/ 2601310 w 2911061"/>
                <a:gd name="connsiteY57" fmla="*/ 1387366 h 2464676"/>
                <a:gd name="connsiteX58" fmla="*/ 2632841 w 2911061"/>
                <a:gd name="connsiteY58" fmla="*/ 1581807 h 2464676"/>
                <a:gd name="connsiteX59" fmla="*/ 2632841 w 2911061"/>
                <a:gd name="connsiteY59" fmla="*/ 2259725 h 2464676"/>
                <a:gd name="connsiteX0" fmla="*/ 2632841 w 2911061"/>
                <a:gd name="connsiteY0" fmla="*/ 2259725 h 2464676"/>
                <a:gd name="connsiteX1" fmla="*/ 2667547 w 2911061"/>
                <a:gd name="connsiteY1" fmla="*/ 2053897 h 2464676"/>
                <a:gd name="connsiteX2" fmla="*/ 2680138 w 2911061"/>
                <a:gd name="connsiteY2" fmla="*/ 1828800 h 2464676"/>
                <a:gd name="connsiteX3" fmla="*/ 2837793 w 2911061"/>
                <a:gd name="connsiteY3" fmla="*/ 1713187 h 2464676"/>
                <a:gd name="connsiteX4" fmla="*/ 2869324 w 2911061"/>
                <a:gd name="connsiteY4" fmla="*/ 1576552 h 2464676"/>
                <a:gd name="connsiteX5" fmla="*/ 2885090 w 2911061"/>
                <a:gd name="connsiteY5" fmla="*/ 1366345 h 2464676"/>
                <a:gd name="connsiteX6" fmla="*/ 2790497 w 2911061"/>
                <a:gd name="connsiteY6" fmla="*/ 1182414 h 2464676"/>
                <a:gd name="connsiteX7" fmla="*/ 2869324 w 2911061"/>
                <a:gd name="connsiteY7" fmla="*/ 1082566 h 2464676"/>
                <a:gd name="connsiteX8" fmla="*/ 2890345 w 2911061"/>
                <a:gd name="connsiteY8" fmla="*/ 898635 h 2464676"/>
                <a:gd name="connsiteX9" fmla="*/ 2832538 w 2911061"/>
                <a:gd name="connsiteY9" fmla="*/ 893380 h 2464676"/>
                <a:gd name="connsiteX10" fmla="*/ 2758966 w 2911061"/>
                <a:gd name="connsiteY10" fmla="*/ 861849 h 2464676"/>
                <a:gd name="connsiteX11" fmla="*/ 2737945 w 2911061"/>
                <a:gd name="connsiteY11" fmla="*/ 651642 h 2464676"/>
                <a:gd name="connsiteX12" fmla="*/ 2664372 w 2911061"/>
                <a:gd name="connsiteY12" fmla="*/ 593835 h 2464676"/>
                <a:gd name="connsiteX13" fmla="*/ 2617076 w 2911061"/>
                <a:gd name="connsiteY13" fmla="*/ 630621 h 2464676"/>
                <a:gd name="connsiteX14" fmla="*/ 2580290 w 2911061"/>
                <a:gd name="connsiteY14" fmla="*/ 562304 h 2464676"/>
                <a:gd name="connsiteX15" fmla="*/ 2532993 w 2911061"/>
                <a:gd name="connsiteY15" fmla="*/ 567559 h 2464676"/>
                <a:gd name="connsiteX16" fmla="*/ 2506717 w 2911061"/>
                <a:gd name="connsiteY16" fmla="*/ 409904 h 2464676"/>
                <a:gd name="connsiteX17" fmla="*/ 2280745 w 2911061"/>
                <a:gd name="connsiteY17" fmla="*/ 331076 h 2464676"/>
                <a:gd name="connsiteX18" fmla="*/ 2102069 w 2911061"/>
                <a:gd name="connsiteY18" fmla="*/ 204952 h 2464676"/>
                <a:gd name="connsiteX19" fmla="*/ 1954924 w 2911061"/>
                <a:gd name="connsiteY19" fmla="*/ 47297 h 2464676"/>
                <a:gd name="connsiteX20" fmla="*/ 1749972 w 2911061"/>
                <a:gd name="connsiteY20" fmla="*/ 78828 h 2464676"/>
                <a:gd name="connsiteX21" fmla="*/ 1639614 w 2911061"/>
                <a:gd name="connsiteY21" fmla="*/ 42042 h 2464676"/>
                <a:gd name="connsiteX22" fmla="*/ 1529255 w 2911061"/>
                <a:gd name="connsiteY22" fmla="*/ 68318 h 2464676"/>
                <a:gd name="connsiteX23" fmla="*/ 1481959 w 2911061"/>
                <a:gd name="connsiteY23" fmla="*/ 26276 h 2464676"/>
                <a:gd name="connsiteX24" fmla="*/ 1340069 w 2911061"/>
                <a:gd name="connsiteY24" fmla="*/ 10511 h 2464676"/>
                <a:gd name="connsiteX25" fmla="*/ 1303283 w 2911061"/>
                <a:gd name="connsiteY25" fmla="*/ 36787 h 2464676"/>
                <a:gd name="connsiteX26" fmla="*/ 1182414 w 2911061"/>
                <a:gd name="connsiteY26" fmla="*/ 10511 h 2464676"/>
                <a:gd name="connsiteX27" fmla="*/ 1114097 w 2911061"/>
                <a:gd name="connsiteY27" fmla="*/ 0 h 2464676"/>
                <a:gd name="connsiteX28" fmla="*/ 987972 w 2911061"/>
                <a:gd name="connsiteY28" fmla="*/ 47297 h 2464676"/>
                <a:gd name="connsiteX29" fmla="*/ 430924 w 2911061"/>
                <a:gd name="connsiteY29" fmla="*/ 430925 h 2464676"/>
                <a:gd name="connsiteX30" fmla="*/ 189186 w 2911061"/>
                <a:gd name="connsiteY30" fmla="*/ 740980 h 2464676"/>
                <a:gd name="connsiteX31" fmla="*/ 10510 w 2911061"/>
                <a:gd name="connsiteY31" fmla="*/ 1072056 h 2464676"/>
                <a:gd name="connsiteX32" fmla="*/ 52552 w 2911061"/>
                <a:gd name="connsiteY32" fmla="*/ 1387366 h 2464676"/>
                <a:gd name="connsiteX33" fmla="*/ 0 w 2911061"/>
                <a:gd name="connsiteY33" fmla="*/ 1692166 h 2464676"/>
                <a:gd name="connsiteX34" fmla="*/ 78828 w 2911061"/>
                <a:gd name="connsiteY34" fmla="*/ 2028497 h 2464676"/>
                <a:gd name="connsiteX35" fmla="*/ 126124 w 2911061"/>
                <a:gd name="connsiteY35" fmla="*/ 1970690 h 2464676"/>
                <a:gd name="connsiteX36" fmla="*/ 210207 w 2911061"/>
                <a:gd name="connsiteY36" fmla="*/ 1986456 h 2464676"/>
                <a:gd name="connsiteX37" fmla="*/ 383628 w 2911061"/>
                <a:gd name="connsiteY37" fmla="*/ 2207173 h 2464676"/>
                <a:gd name="connsiteX38" fmla="*/ 441434 w 2911061"/>
                <a:gd name="connsiteY38" fmla="*/ 2464676 h 2464676"/>
                <a:gd name="connsiteX39" fmla="*/ 499241 w 2911061"/>
                <a:gd name="connsiteY39" fmla="*/ 2254469 h 2464676"/>
                <a:gd name="connsiteX40" fmla="*/ 378372 w 2911061"/>
                <a:gd name="connsiteY40" fmla="*/ 1734207 h 2464676"/>
                <a:gd name="connsiteX41" fmla="*/ 367862 w 2911061"/>
                <a:gd name="connsiteY41" fmla="*/ 1387366 h 2464676"/>
                <a:gd name="connsiteX42" fmla="*/ 620110 w 2911061"/>
                <a:gd name="connsiteY42" fmla="*/ 1371600 h 2464676"/>
                <a:gd name="connsiteX43" fmla="*/ 756745 w 2911061"/>
                <a:gd name="connsiteY43" fmla="*/ 1240221 h 2464676"/>
                <a:gd name="connsiteX44" fmla="*/ 835572 w 2911061"/>
                <a:gd name="connsiteY44" fmla="*/ 1035269 h 2464676"/>
                <a:gd name="connsiteX45" fmla="*/ 1008993 w 2911061"/>
                <a:gd name="connsiteY45" fmla="*/ 1051035 h 2464676"/>
                <a:gd name="connsiteX46" fmla="*/ 1224455 w 2911061"/>
                <a:gd name="connsiteY46" fmla="*/ 898635 h 2464676"/>
                <a:gd name="connsiteX47" fmla="*/ 1403131 w 2911061"/>
                <a:gd name="connsiteY47" fmla="*/ 930166 h 2464676"/>
                <a:gd name="connsiteX48" fmla="*/ 1644869 w 2911061"/>
                <a:gd name="connsiteY48" fmla="*/ 1014249 h 2464676"/>
                <a:gd name="connsiteX49" fmla="*/ 1686910 w 2911061"/>
                <a:gd name="connsiteY49" fmla="*/ 740651 h 2464676"/>
                <a:gd name="connsiteX50" fmla="*/ 1749972 w 2911061"/>
                <a:gd name="connsiteY50" fmla="*/ 1030014 h 2464676"/>
                <a:gd name="connsiteX51" fmla="*/ 1802524 w 2911061"/>
                <a:gd name="connsiteY51" fmla="*/ 961697 h 2464676"/>
                <a:gd name="connsiteX52" fmla="*/ 1865586 w 2911061"/>
                <a:gd name="connsiteY52" fmla="*/ 1030014 h 2464676"/>
                <a:gd name="connsiteX53" fmla="*/ 2033752 w 2911061"/>
                <a:gd name="connsiteY53" fmla="*/ 893380 h 2464676"/>
                <a:gd name="connsiteX54" fmla="*/ 2017986 w 2911061"/>
                <a:gd name="connsiteY54" fmla="*/ 1024759 h 2464676"/>
                <a:gd name="connsiteX55" fmla="*/ 2380593 w 2911061"/>
                <a:gd name="connsiteY55" fmla="*/ 1030014 h 2464676"/>
                <a:gd name="connsiteX56" fmla="*/ 2543503 w 2911061"/>
                <a:gd name="connsiteY56" fmla="*/ 1234966 h 2464676"/>
                <a:gd name="connsiteX57" fmla="*/ 2601310 w 2911061"/>
                <a:gd name="connsiteY57" fmla="*/ 1387366 h 2464676"/>
                <a:gd name="connsiteX58" fmla="*/ 2632841 w 2911061"/>
                <a:gd name="connsiteY58" fmla="*/ 1581807 h 2464676"/>
                <a:gd name="connsiteX59" fmla="*/ 2632841 w 2911061"/>
                <a:gd name="connsiteY59" fmla="*/ 2259725 h 2464676"/>
                <a:gd name="connsiteX0" fmla="*/ 2632841 w 2911061"/>
                <a:gd name="connsiteY0" fmla="*/ 2259725 h 2464676"/>
                <a:gd name="connsiteX1" fmla="*/ 2667547 w 2911061"/>
                <a:gd name="connsiteY1" fmla="*/ 2053897 h 2464676"/>
                <a:gd name="connsiteX2" fmla="*/ 2680138 w 2911061"/>
                <a:gd name="connsiteY2" fmla="*/ 1828800 h 2464676"/>
                <a:gd name="connsiteX3" fmla="*/ 2837793 w 2911061"/>
                <a:gd name="connsiteY3" fmla="*/ 1713187 h 2464676"/>
                <a:gd name="connsiteX4" fmla="*/ 2869324 w 2911061"/>
                <a:gd name="connsiteY4" fmla="*/ 1576552 h 2464676"/>
                <a:gd name="connsiteX5" fmla="*/ 2885090 w 2911061"/>
                <a:gd name="connsiteY5" fmla="*/ 1366345 h 2464676"/>
                <a:gd name="connsiteX6" fmla="*/ 2790497 w 2911061"/>
                <a:gd name="connsiteY6" fmla="*/ 1182414 h 2464676"/>
                <a:gd name="connsiteX7" fmla="*/ 2869324 w 2911061"/>
                <a:gd name="connsiteY7" fmla="*/ 1082566 h 2464676"/>
                <a:gd name="connsiteX8" fmla="*/ 2890345 w 2911061"/>
                <a:gd name="connsiteY8" fmla="*/ 898635 h 2464676"/>
                <a:gd name="connsiteX9" fmla="*/ 2832538 w 2911061"/>
                <a:gd name="connsiteY9" fmla="*/ 893380 h 2464676"/>
                <a:gd name="connsiteX10" fmla="*/ 2758966 w 2911061"/>
                <a:gd name="connsiteY10" fmla="*/ 861849 h 2464676"/>
                <a:gd name="connsiteX11" fmla="*/ 2737945 w 2911061"/>
                <a:gd name="connsiteY11" fmla="*/ 651642 h 2464676"/>
                <a:gd name="connsiteX12" fmla="*/ 2664372 w 2911061"/>
                <a:gd name="connsiteY12" fmla="*/ 593835 h 2464676"/>
                <a:gd name="connsiteX13" fmla="*/ 2617076 w 2911061"/>
                <a:gd name="connsiteY13" fmla="*/ 630621 h 2464676"/>
                <a:gd name="connsiteX14" fmla="*/ 2580290 w 2911061"/>
                <a:gd name="connsiteY14" fmla="*/ 562304 h 2464676"/>
                <a:gd name="connsiteX15" fmla="*/ 2532993 w 2911061"/>
                <a:gd name="connsiteY15" fmla="*/ 567559 h 2464676"/>
                <a:gd name="connsiteX16" fmla="*/ 2506717 w 2911061"/>
                <a:gd name="connsiteY16" fmla="*/ 409904 h 2464676"/>
                <a:gd name="connsiteX17" fmla="*/ 2280745 w 2911061"/>
                <a:gd name="connsiteY17" fmla="*/ 331076 h 2464676"/>
                <a:gd name="connsiteX18" fmla="*/ 2102069 w 2911061"/>
                <a:gd name="connsiteY18" fmla="*/ 204952 h 2464676"/>
                <a:gd name="connsiteX19" fmla="*/ 1954924 w 2911061"/>
                <a:gd name="connsiteY19" fmla="*/ 47297 h 2464676"/>
                <a:gd name="connsiteX20" fmla="*/ 1749972 w 2911061"/>
                <a:gd name="connsiteY20" fmla="*/ 78828 h 2464676"/>
                <a:gd name="connsiteX21" fmla="*/ 1639614 w 2911061"/>
                <a:gd name="connsiteY21" fmla="*/ 42042 h 2464676"/>
                <a:gd name="connsiteX22" fmla="*/ 1529255 w 2911061"/>
                <a:gd name="connsiteY22" fmla="*/ 68318 h 2464676"/>
                <a:gd name="connsiteX23" fmla="*/ 1481959 w 2911061"/>
                <a:gd name="connsiteY23" fmla="*/ 26276 h 2464676"/>
                <a:gd name="connsiteX24" fmla="*/ 1340069 w 2911061"/>
                <a:gd name="connsiteY24" fmla="*/ 10511 h 2464676"/>
                <a:gd name="connsiteX25" fmla="*/ 1303283 w 2911061"/>
                <a:gd name="connsiteY25" fmla="*/ 36787 h 2464676"/>
                <a:gd name="connsiteX26" fmla="*/ 1182414 w 2911061"/>
                <a:gd name="connsiteY26" fmla="*/ 10511 h 2464676"/>
                <a:gd name="connsiteX27" fmla="*/ 1114097 w 2911061"/>
                <a:gd name="connsiteY27" fmla="*/ 0 h 2464676"/>
                <a:gd name="connsiteX28" fmla="*/ 987972 w 2911061"/>
                <a:gd name="connsiteY28" fmla="*/ 47297 h 2464676"/>
                <a:gd name="connsiteX29" fmla="*/ 430924 w 2911061"/>
                <a:gd name="connsiteY29" fmla="*/ 430925 h 2464676"/>
                <a:gd name="connsiteX30" fmla="*/ 189186 w 2911061"/>
                <a:gd name="connsiteY30" fmla="*/ 740980 h 2464676"/>
                <a:gd name="connsiteX31" fmla="*/ 10510 w 2911061"/>
                <a:gd name="connsiteY31" fmla="*/ 1072056 h 2464676"/>
                <a:gd name="connsiteX32" fmla="*/ 52552 w 2911061"/>
                <a:gd name="connsiteY32" fmla="*/ 1387366 h 2464676"/>
                <a:gd name="connsiteX33" fmla="*/ 0 w 2911061"/>
                <a:gd name="connsiteY33" fmla="*/ 1692166 h 2464676"/>
                <a:gd name="connsiteX34" fmla="*/ 78828 w 2911061"/>
                <a:gd name="connsiteY34" fmla="*/ 2028497 h 2464676"/>
                <a:gd name="connsiteX35" fmla="*/ 126124 w 2911061"/>
                <a:gd name="connsiteY35" fmla="*/ 1970690 h 2464676"/>
                <a:gd name="connsiteX36" fmla="*/ 210207 w 2911061"/>
                <a:gd name="connsiteY36" fmla="*/ 1986456 h 2464676"/>
                <a:gd name="connsiteX37" fmla="*/ 383628 w 2911061"/>
                <a:gd name="connsiteY37" fmla="*/ 2207173 h 2464676"/>
                <a:gd name="connsiteX38" fmla="*/ 441434 w 2911061"/>
                <a:gd name="connsiteY38" fmla="*/ 2464676 h 2464676"/>
                <a:gd name="connsiteX39" fmla="*/ 499241 w 2911061"/>
                <a:gd name="connsiteY39" fmla="*/ 2254469 h 2464676"/>
                <a:gd name="connsiteX40" fmla="*/ 378372 w 2911061"/>
                <a:gd name="connsiteY40" fmla="*/ 1734207 h 2464676"/>
                <a:gd name="connsiteX41" fmla="*/ 367862 w 2911061"/>
                <a:gd name="connsiteY41" fmla="*/ 1387366 h 2464676"/>
                <a:gd name="connsiteX42" fmla="*/ 620110 w 2911061"/>
                <a:gd name="connsiteY42" fmla="*/ 1371600 h 2464676"/>
                <a:gd name="connsiteX43" fmla="*/ 756745 w 2911061"/>
                <a:gd name="connsiteY43" fmla="*/ 1240221 h 2464676"/>
                <a:gd name="connsiteX44" fmla="*/ 835572 w 2911061"/>
                <a:gd name="connsiteY44" fmla="*/ 1035269 h 2464676"/>
                <a:gd name="connsiteX45" fmla="*/ 1008993 w 2911061"/>
                <a:gd name="connsiteY45" fmla="*/ 1051035 h 2464676"/>
                <a:gd name="connsiteX46" fmla="*/ 1224455 w 2911061"/>
                <a:gd name="connsiteY46" fmla="*/ 898635 h 2464676"/>
                <a:gd name="connsiteX47" fmla="*/ 1403131 w 2911061"/>
                <a:gd name="connsiteY47" fmla="*/ 930166 h 2464676"/>
                <a:gd name="connsiteX48" fmla="*/ 1644869 w 2911061"/>
                <a:gd name="connsiteY48" fmla="*/ 1014249 h 2464676"/>
                <a:gd name="connsiteX49" fmla="*/ 1686910 w 2911061"/>
                <a:gd name="connsiteY49" fmla="*/ 740651 h 2464676"/>
                <a:gd name="connsiteX50" fmla="*/ 1749972 w 2911061"/>
                <a:gd name="connsiteY50" fmla="*/ 1030014 h 2464676"/>
                <a:gd name="connsiteX51" fmla="*/ 1802524 w 2911061"/>
                <a:gd name="connsiteY51" fmla="*/ 961697 h 2464676"/>
                <a:gd name="connsiteX52" fmla="*/ 1865586 w 2911061"/>
                <a:gd name="connsiteY52" fmla="*/ 1030014 h 2464676"/>
                <a:gd name="connsiteX53" fmla="*/ 2033752 w 2911061"/>
                <a:gd name="connsiteY53" fmla="*/ 893380 h 2464676"/>
                <a:gd name="connsiteX54" fmla="*/ 2017986 w 2911061"/>
                <a:gd name="connsiteY54" fmla="*/ 1024759 h 2464676"/>
                <a:gd name="connsiteX55" fmla="*/ 2380593 w 2911061"/>
                <a:gd name="connsiteY55" fmla="*/ 1030014 h 2464676"/>
                <a:gd name="connsiteX56" fmla="*/ 2543503 w 2911061"/>
                <a:gd name="connsiteY56" fmla="*/ 1234966 h 2464676"/>
                <a:gd name="connsiteX57" fmla="*/ 2601310 w 2911061"/>
                <a:gd name="connsiteY57" fmla="*/ 1387366 h 2464676"/>
                <a:gd name="connsiteX58" fmla="*/ 2632841 w 2911061"/>
                <a:gd name="connsiteY58" fmla="*/ 1581807 h 2464676"/>
                <a:gd name="connsiteX59" fmla="*/ 2632841 w 2911061"/>
                <a:gd name="connsiteY59" fmla="*/ 2259725 h 2464676"/>
                <a:gd name="connsiteX0" fmla="*/ 2632841 w 2911061"/>
                <a:gd name="connsiteY0" fmla="*/ 2259725 h 2464676"/>
                <a:gd name="connsiteX1" fmla="*/ 2667547 w 2911061"/>
                <a:gd name="connsiteY1" fmla="*/ 2053897 h 2464676"/>
                <a:gd name="connsiteX2" fmla="*/ 2680138 w 2911061"/>
                <a:gd name="connsiteY2" fmla="*/ 1828800 h 2464676"/>
                <a:gd name="connsiteX3" fmla="*/ 2837793 w 2911061"/>
                <a:gd name="connsiteY3" fmla="*/ 1713187 h 2464676"/>
                <a:gd name="connsiteX4" fmla="*/ 2869324 w 2911061"/>
                <a:gd name="connsiteY4" fmla="*/ 1576552 h 2464676"/>
                <a:gd name="connsiteX5" fmla="*/ 2885090 w 2911061"/>
                <a:gd name="connsiteY5" fmla="*/ 1366345 h 2464676"/>
                <a:gd name="connsiteX6" fmla="*/ 2790497 w 2911061"/>
                <a:gd name="connsiteY6" fmla="*/ 1182414 h 2464676"/>
                <a:gd name="connsiteX7" fmla="*/ 2869324 w 2911061"/>
                <a:gd name="connsiteY7" fmla="*/ 1082566 h 2464676"/>
                <a:gd name="connsiteX8" fmla="*/ 2890345 w 2911061"/>
                <a:gd name="connsiteY8" fmla="*/ 898635 h 2464676"/>
                <a:gd name="connsiteX9" fmla="*/ 2832538 w 2911061"/>
                <a:gd name="connsiteY9" fmla="*/ 893380 h 2464676"/>
                <a:gd name="connsiteX10" fmla="*/ 2758966 w 2911061"/>
                <a:gd name="connsiteY10" fmla="*/ 861849 h 2464676"/>
                <a:gd name="connsiteX11" fmla="*/ 2737945 w 2911061"/>
                <a:gd name="connsiteY11" fmla="*/ 651642 h 2464676"/>
                <a:gd name="connsiteX12" fmla="*/ 2664372 w 2911061"/>
                <a:gd name="connsiteY12" fmla="*/ 593835 h 2464676"/>
                <a:gd name="connsiteX13" fmla="*/ 2617076 w 2911061"/>
                <a:gd name="connsiteY13" fmla="*/ 630621 h 2464676"/>
                <a:gd name="connsiteX14" fmla="*/ 2580290 w 2911061"/>
                <a:gd name="connsiteY14" fmla="*/ 562304 h 2464676"/>
                <a:gd name="connsiteX15" fmla="*/ 2532993 w 2911061"/>
                <a:gd name="connsiteY15" fmla="*/ 567559 h 2464676"/>
                <a:gd name="connsiteX16" fmla="*/ 2506717 w 2911061"/>
                <a:gd name="connsiteY16" fmla="*/ 409904 h 2464676"/>
                <a:gd name="connsiteX17" fmla="*/ 2280745 w 2911061"/>
                <a:gd name="connsiteY17" fmla="*/ 331076 h 2464676"/>
                <a:gd name="connsiteX18" fmla="*/ 2102069 w 2911061"/>
                <a:gd name="connsiteY18" fmla="*/ 204952 h 2464676"/>
                <a:gd name="connsiteX19" fmla="*/ 1954924 w 2911061"/>
                <a:gd name="connsiteY19" fmla="*/ 47297 h 2464676"/>
                <a:gd name="connsiteX20" fmla="*/ 1749972 w 2911061"/>
                <a:gd name="connsiteY20" fmla="*/ 78828 h 2464676"/>
                <a:gd name="connsiteX21" fmla="*/ 1639614 w 2911061"/>
                <a:gd name="connsiteY21" fmla="*/ 42042 h 2464676"/>
                <a:gd name="connsiteX22" fmla="*/ 1529255 w 2911061"/>
                <a:gd name="connsiteY22" fmla="*/ 68318 h 2464676"/>
                <a:gd name="connsiteX23" fmla="*/ 1481959 w 2911061"/>
                <a:gd name="connsiteY23" fmla="*/ 26276 h 2464676"/>
                <a:gd name="connsiteX24" fmla="*/ 1340069 w 2911061"/>
                <a:gd name="connsiteY24" fmla="*/ 10511 h 2464676"/>
                <a:gd name="connsiteX25" fmla="*/ 1303283 w 2911061"/>
                <a:gd name="connsiteY25" fmla="*/ 36787 h 2464676"/>
                <a:gd name="connsiteX26" fmla="*/ 1182414 w 2911061"/>
                <a:gd name="connsiteY26" fmla="*/ 10511 h 2464676"/>
                <a:gd name="connsiteX27" fmla="*/ 1114097 w 2911061"/>
                <a:gd name="connsiteY27" fmla="*/ 0 h 2464676"/>
                <a:gd name="connsiteX28" fmla="*/ 987972 w 2911061"/>
                <a:gd name="connsiteY28" fmla="*/ 47297 h 2464676"/>
                <a:gd name="connsiteX29" fmla="*/ 430924 w 2911061"/>
                <a:gd name="connsiteY29" fmla="*/ 430925 h 2464676"/>
                <a:gd name="connsiteX30" fmla="*/ 189186 w 2911061"/>
                <a:gd name="connsiteY30" fmla="*/ 740980 h 2464676"/>
                <a:gd name="connsiteX31" fmla="*/ 10510 w 2911061"/>
                <a:gd name="connsiteY31" fmla="*/ 1072056 h 2464676"/>
                <a:gd name="connsiteX32" fmla="*/ 52552 w 2911061"/>
                <a:gd name="connsiteY32" fmla="*/ 1387366 h 2464676"/>
                <a:gd name="connsiteX33" fmla="*/ 0 w 2911061"/>
                <a:gd name="connsiteY33" fmla="*/ 1692166 h 2464676"/>
                <a:gd name="connsiteX34" fmla="*/ 78828 w 2911061"/>
                <a:gd name="connsiteY34" fmla="*/ 2028497 h 2464676"/>
                <a:gd name="connsiteX35" fmla="*/ 126124 w 2911061"/>
                <a:gd name="connsiteY35" fmla="*/ 1970690 h 2464676"/>
                <a:gd name="connsiteX36" fmla="*/ 210207 w 2911061"/>
                <a:gd name="connsiteY36" fmla="*/ 1986456 h 2464676"/>
                <a:gd name="connsiteX37" fmla="*/ 383628 w 2911061"/>
                <a:gd name="connsiteY37" fmla="*/ 2207173 h 2464676"/>
                <a:gd name="connsiteX38" fmla="*/ 441434 w 2911061"/>
                <a:gd name="connsiteY38" fmla="*/ 2464676 h 2464676"/>
                <a:gd name="connsiteX39" fmla="*/ 499241 w 2911061"/>
                <a:gd name="connsiteY39" fmla="*/ 2254469 h 2464676"/>
                <a:gd name="connsiteX40" fmla="*/ 378372 w 2911061"/>
                <a:gd name="connsiteY40" fmla="*/ 1734207 h 2464676"/>
                <a:gd name="connsiteX41" fmla="*/ 367862 w 2911061"/>
                <a:gd name="connsiteY41" fmla="*/ 1387366 h 2464676"/>
                <a:gd name="connsiteX42" fmla="*/ 620110 w 2911061"/>
                <a:gd name="connsiteY42" fmla="*/ 1371600 h 2464676"/>
                <a:gd name="connsiteX43" fmla="*/ 756745 w 2911061"/>
                <a:gd name="connsiteY43" fmla="*/ 1240221 h 2464676"/>
                <a:gd name="connsiteX44" fmla="*/ 835572 w 2911061"/>
                <a:gd name="connsiteY44" fmla="*/ 1035269 h 2464676"/>
                <a:gd name="connsiteX45" fmla="*/ 1008993 w 2911061"/>
                <a:gd name="connsiteY45" fmla="*/ 1051035 h 2464676"/>
                <a:gd name="connsiteX46" fmla="*/ 1224455 w 2911061"/>
                <a:gd name="connsiteY46" fmla="*/ 898635 h 2464676"/>
                <a:gd name="connsiteX47" fmla="*/ 1403131 w 2911061"/>
                <a:gd name="connsiteY47" fmla="*/ 930166 h 2464676"/>
                <a:gd name="connsiteX48" fmla="*/ 1644869 w 2911061"/>
                <a:gd name="connsiteY48" fmla="*/ 1014249 h 2464676"/>
                <a:gd name="connsiteX49" fmla="*/ 1686910 w 2911061"/>
                <a:gd name="connsiteY49" fmla="*/ 740651 h 2464676"/>
                <a:gd name="connsiteX50" fmla="*/ 1749972 w 2911061"/>
                <a:gd name="connsiteY50" fmla="*/ 1030014 h 2464676"/>
                <a:gd name="connsiteX51" fmla="*/ 1802524 w 2911061"/>
                <a:gd name="connsiteY51" fmla="*/ 961697 h 2464676"/>
                <a:gd name="connsiteX52" fmla="*/ 1865586 w 2911061"/>
                <a:gd name="connsiteY52" fmla="*/ 1030014 h 2464676"/>
                <a:gd name="connsiteX53" fmla="*/ 2033752 w 2911061"/>
                <a:gd name="connsiteY53" fmla="*/ 893380 h 2464676"/>
                <a:gd name="connsiteX54" fmla="*/ 2017986 w 2911061"/>
                <a:gd name="connsiteY54" fmla="*/ 1024759 h 2464676"/>
                <a:gd name="connsiteX55" fmla="*/ 2380593 w 2911061"/>
                <a:gd name="connsiteY55" fmla="*/ 1030014 h 2464676"/>
                <a:gd name="connsiteX56" fmla="*/ 2543503 w 2911061"/>
                <a:gd name="connsiteY56" fmla="*/ 1234966 h 2464676"/>
                <a:gd name="connsiteX57" fmla="*/ 2601310 w 2911061"/>
                <a:gd name="connsiteY57" fmla="*/ 1387366 h 2464676"/>
                <a:gd name="connsiteX58" fmla="*/ 2632841 w 2911061"/>
                <a:gd name="connsiteY58" fmla="*/ 1581807 h 2464676"/>
                <a:gd name="connsiteX59" fmla="*/ 2632841 w 2911061"/>
                <a:gd name="connsiteY59" fmla="*/ 2259725 h 2464676"/>
                <a:gd name="connsiteX0" fmla="*/ 2632841 w 2911061"/>
                <a:gd name="connsiteY0" fmla="*/ 2259725 h 2464676"/>
                <a:gd name="connsiteX1" fmla="*/ 2667547 w 2911061"/>
                <a:gd name="connsiteY1" fmla="*/ 2053897 h 2464676"/>
                <a:gd name="connsiteX2" fmla="*/ 2680138 w 2911061"/>
                <a:gd name="connsiteY2" fmla="*/ 1828800 h 2464676"/>
                <a:gd name="connsiteX3" fmla="*/ 2837793 w 2911061"/>
                <a:gd name="connsiteY3" fmla="*/ 1713187 h 2464676"/>
                <a:gd name="connsiteX4" fmla="*/ 2869324 w 2911061"/>
                <a:gd name="connsiteY4" fmla="*/ 1576552 h 2464676"/>
                <a:gd name="connsiteX5" fmla="*/ 2885090 w 2911061"/>
                <a:gd name="connsiteY5" fmla="*/ 1366345 h 2464676"/>
                <a:gd name="connsiteX6" fmla="*/ 2790497 w 2911061"/>
                <a:gd name="connsiteY6" fmla="*/ 1182414 h 2464676"/>
                <a:gd name="connsiteX7" fmla="*/ 2869324 w 2911061"/>
                <a:gd name="connsiteY7" fmla="*/ 1082566 h 2464676"/>
                <a:gd name="connsiteX8" fmla="*/ 2890345 w 2911061"/>
                <a:gd name="connsiteY8" fmla="*/ 898635 h 2464676"/>
                <a:gd name="connsiteX9" fmla="*/ 2832538 w 2911061"/>
                <a:gd name="connsiteY9" fmla="*/ 893380 h 2464676"/>
                <a:gd name="connsiteX10" fmla="*/ 2758966 w 2911061"/>
                <a:gd name="connsiteY10" fmla="*/ 861849 h 2464676"/>
                <a:gd name="connsiteX11" fmla="*/ 2737945 w 2911061"/>
                <a:gd name="connsiteY11" fmla="*/ 651642 h 2464676"/>
                <a:gd name="connsiteX12" fmla="*/ 2664372 w 2911061"/>
                <a:gd name="connsiteY12" fmla="*/ 593835 h 2464676"/>
                <a:gd name="connsiteX13" fmla="*/ 2617076 w 2911061"/>
                <a:gd name="connsiteY13" fmla="*/ 630621 h 2464676"/>
                <a:gd name="connsiteX14" fmla="*/ 2580290 w 2911061"/>
                <a:gd name="connsiteY14" fmla="*/ 562304 h 2464676"/>
                <a:gd name="connsiteX15" fmla="*/ 2532993 w 2911061"/>
                <a:gd name="connsiteY15" fmla="*/ 567559 h 2464676"/>
                <a:gd name="connsiteX16" fmla="*/ 2506717 w 2911061"/>
                <a:gd name="connsiteY16" fmla="*/ 409904 h 2464676"/>
                <a:gd name="connsiteX17" fmla="*/ 2280745 w 2911061"/>
                <a:gd name="connsiteY17" fmla="*/ 331076 h 2464676"/>
                <a:gd name="connsiteX18" fmla="*/ 2102069 w 2911061"/>
                <a:gd name="connsiteY18" fmla="*/ 204952 h 2464676"/>
                <a:gd name="connsiteX19" fmla="*/ 1954924 w 2911061"/>
                <a:gd name="connsiteY19" fmla="*/ 47297 h 2464676"/>
                <a:gd name="connsiteX20" fmla="*/ 1749972 w 2911061"/>
                <a:gd name="connsiteY20" fmla="*/ 78828 h 2464676"/>
                <a:gd name="connsiteX21" fmla="*/ 1639614 w 2911061"/>
                <a:gd name="connsiteY21" fmla="*/ 42042 h 2464676"/>
                <a:gd name="connsiteX22" fmla="*/ 1529255 w 2911061"/>
                <a:gd name="connsiteY22" fmla="*/ 68318 h 2464676"/>
                <a:gd name="connsiteX23" fmla="*/ 1481959 w 2911061"/>
                <a:gd name="connsiteY23" fmla="*/ 26276 h 2464676"/>
                <a:gd name="connsiteX24" fmla="*/ 1340069 w 2911061"/>
                <a:gd name="connsiteY24" fmla="*/ 10511 h 2464676"/>
                <a:gd name="connsiteX25" fmla="*/ 1303283 w 2911061"/>
                <a:gd name="connsiteY25" fmla="*/ 36787 h 2464676"/>
                <a:gd name="connsiteX26" fmla="*/ 1182414 w 2911061"/>
                <a:gd name="connsiteY26" fmla="*/ 10511 h 2464676"/>
                <a:gd name="connsiteX27" fmla="*/ 1114097 w 2911061"/>
                <a:gd name="connsiteY27" fmla="*/ 0 h 2464676"/>
                <a:gd name="connsiteX28" fmla="*/ 987972 w 2911061"/>
                <a:gd name="connsiteY28" fmla="*/ 47297 h 2464676"/>
                <a:gd name="connsiteX29" fmla="*/ 430924 w 2911061"/>
                <a:gd name="connsiteY29" fmla="*/ 430925 h 2464676"/>
                <a:gd name="connsiteX30" fmla="*/ 189186 w 2911061"/>
                <a:gd name="connsiteY30" fmla="*/ 740980 h 2464676"/>
                <a:gd name="connsiteX31" fmla="*/ 10510 w 2911061"/>
                <a:gd name="connsiteY31" fmla="*/ 1072056 h 2464676"/>
                <a:gd name="connsiteX32" fmla="*/ 52552 w 2911061"/>
                <a:gd name="connsiteY32" fmla="*/ 1387366 h 2464676"/>
                <a:gd name="connsiteX33" fmla="*/ 0 w 2911061"/>
                <a:gd name="connsiteY33" fmla="*/ 1692166 h 2464676"/>
                <a:gd name="connsiteX34" fmla="*/ 78828 w 2911061"/>
                <a:gd name="connsiteY34" fmla="*/ 2028497 h 2464676"/>
                <a:gd name="connsiteX35" fmla="*/ 126124 w 2911061"/>
                <a:gd name="connsiteY35" fmla="*/ 1970690 h 2464676"/>
                <a:gd name="connsiteX36" fmla="*/ 210207 w 2911061"/>
                <a:gd name="connsiteY36" fmla="*/ 1986456 h 2464676"/>
                <a:gd name="connsiteX37" fmla="*/ 383628 w 2911061"/>
                <a:gd name="connsiteY37" fmla="*/ 2207173 h 2464676"/>
                <a:gd name="connsiteX38" fmla="*/ 441434 w 2911061"/>
                <a:gd name="connsiteY38" fmla="*/ 2464676 h 2464676"/>
                <a:gd name="connsiteX39" fmla="*/ 499241 w 2911061"/>
                <a:gd name="connsiteY39" fmla="*/ 2254469 h 2464676"/>
                <a:gd name="connsiteX40" fmla="*/ 378372 w 2911061"/>
                <a:gd name="connsiteY40" fmla="*/ 1734207 h 2464676"/>
                <a:gd name="connsiteX41" fmla="*/ 367862 w 2911061"/>
                <a:gd name="connsiteY41" fmla="*/ 1387366 h 2464676"/>
                <a:gd name="connsiteX42" fmla="*/ 620110 w 2911061"/>
                <a:gd name="connsiteY42" fmla="*/ 1371600 h 2464676"/>
                <a:gd name="connsiteX43" fmla="*/ 756745 w 2911061"/>
                <a:gd name="connsiteY43" fmla="*/ 1240221 h 2464676"/>
                <a:gd name="connsiteX44" fmla="*/ 835572 w 2911061"/>
                <a:gd name="connsiteY44" fmla="*/ 1035269 h 2464676"/>
                <a:gd name="connsiteX45" fmla="*/ 1008993 w 2911061"/>
                <a:gd name="connsiteY45" fmla="*/ 1051035 h 2464676"/>
                <a:gd name="connsiteX46" fmla="*/ 1224455 w 2911061"/>
                <a:gd name="connsiteY46" fmla="*/ 898635 h 2464676"/>
                <a:gd name="connsiteX47" fmla="*/ 1403131 w 2911061"/>
                <a:gd name="connsiteY47" fmla="*/ 930166 h 2464676"/>
                <a:gd name="connsiteX48" fmla="*/ 1644869 w 2911061"/>
                <a:gd name="connsiteY48" fmla="*/ 1014249 h 2464676"/>
                <a:gd name="connsiteX49" fmla="*/ 1686910 w 2911061"/>
                <a:gd name="connsiteY49" fmla="*/ 740651 h 2464676"/>
                <a:gd name="connsiteX50" fmla="*/ 1749972 w 2911061"/>
                <a:gd name="connsiteY50" fmla="*/ 1030014 h 2464676"/>
                <a:gd name="connsiteX51" fmla="*/ 1802524 w 2911061"/>
                <a:gd name="connsiteY51" fmla="*/ 961697 h 2464676"/>
                <a:gd name="connsiteX52" fmla="*/ 1865586 w 2911061"/>
                <a:gd name="connsiteY52" fmla="*/ 1030014 h 2464676"/>
                <a:gd name="connsiteX53" fmla="*/ 2033752 w 2911061"/>
                <a:gd name="connsiteY53" fmla="*/ 893380 h 2464676"/>
                <a:gd name="connsiteX54" fmla="*/ 2017986 w 2911061"/>
                <a:gd name="connsiteY54" fmla="*/ 1024759 h 2464676"/>
                <a:gd name="connsiteX55" fmla="*/ 2380593 w 2911061"/>
                <a:gd name="connsiteY55" fmla="*/ 1030014 h 2464676"/>
                <a:gd name="connsiteX56" fmla="*/ 2543503 w 2911061"/>
                <a:gd name="connsiteY56" fmla="*/ 1234966 h 2464676"/>
                <a:gd name="connsiteX57" fmla="*/ 2601310 w 2911061"/>
                <a:gd name="connsiteY57" fmla="*/ 1387366 h 2464676"/>
                <a:gd name="connsiteX58" fmla="*/ 2632841 w 2911061"/>
                <a:gd name="connsiteY58" fmla="*/ 1581807 h 2464676"/>
                <a:gd name="connsiteX59" fmla="*/ 2632841 w 2911061"/>
                <a:gd name="connsiteY59" fmla="*/ 2259725 h 2464676"/>
                <a:gd name="connsiteX0" fmla="*/ 2632841 w 2911061"/>
                <a:gd name="connsiteY0" fmla="*/ 2259725 h 2464676"/>
                <a:gd name="connsiteX1" fmla="*/ 2667547 w 2911061"/>
                <a:gd name="connsiteY1" fmla="*/ 2053897 h 2464676"/>
                <a:gd name="connsiteX2" fmla="*/ 2680138 w 2911061"/>
                <a:gd name="connsiteY2" fmla="*/ 1828800 h 2464676"/>
                <a:gd name="connsiteX3" fmla="*/ 2837793 w 2911061"/>
                <a:gd name="connsiteY3" fmla="*/ 1713187 h 2464676"/>
                <a:gd name="connsiteX4" fmla="*/ 2869324 w 2911061"/>
                <a:gd name="connsiteY4" fmla="*/ 1576552 h 2464676"/>
                <a:gd name="connsiteX5" fmla="*/ 2885090 w 2911061"/>
                <a:gd name="connsiteY5" fmla="*/ 1366345 h 2464676"/>
                <a:gd name="connsiteX6" fmla="*/ 2790497 w 2911061"/>
                <a:gd name="connsiteY6" fmla="*/ 1182414 h 2464676"/>
                <a:gd name="connsiteX7" fmla="*/ 2869324 w 2911061"/>
                <a:gd name="connsiteY7" fmla="*/ 1082566 h 2464676"/>
                <a:gd name="connsiteX8" fmla="*/ 2890345 w 2911061"/>
                <a:gd name="connsiteY8" fmla="*/ 898635 h 2464676"/>
                <a:gd name="connsiteX9" fmla="*/ 2832538 w 2911061"/>
                <a:gd name="connsiteY9" fmla="*/ 893380 h 2464676"/>
                <a:gd name="connsiteX10" fmla="*/ 2758966 w 2911061"/>
                <a:gd name="connsiteY10" fmla="*/ 861849 h 2464676"/>
                <a:gd name="connsiteX11" fmla="*/ 2737945 w 2911061"/>
                <a:gd name="connsiteY11" fmla="*/ 651642 h 2464676"/>
                <a:gd name="connsiteX12" fmla="*/ 2664372 w 2911061"/>
                <a:gd name="connsiteY12" fmla="*/ 593835 h 2464676"/>
                <a:gd name="connsiteX13" fmla="*/ 2617076 w 2911061"/>
                <a:gd name="connsiteY13" fmla="*/ 630621 h 2464676"/>
                <a:gd name="connsiteX14" fmla="*/ 2580290 w 2911061"/>
                <a:gd name="connsiteY14" fmla="*/ 562304 h 2464676"/>
                <a:gd name="connsiteX15" fmla="*/ 2532993 w 2911061"/>
                <a:gd name="connsiteY15" fmla="*/ 567559 h 2464676"/>
                <a:gd name="connsiteX16" fmla="*/ 2506717 w 2911061"/>
                <a:gd name="connsiteY16" fmla="*/ 409904 h 2464676"/>
                <a:gd name="connsiteX17" fmla="*/ 2280745 w 2911061"/>
                <a:gd name="connsiteY17" fmla="*/ 331076 h 2464676"/>
                <a:gd name="connsiteX18" fmla="*/ 2102069 w 2911061"/>
                <a:gd name="connsiteY18" fmla="*/ 204952 h 2464676"/>
                <a:gd name="connsiteX19" fmla="*/ 1954924 w 2911061"/>
                <a:gd name="connsiteY19" fmla="*/ 47297 h 2464676"/>
                <a:gd name="connsiteX20" fmla="*/ 1749972 w 2911061"/>
                <a:gd name="connsiteY20" fmla="*/ 78828 h 2464676"/>
                <a:gd name="connsiteX21" fmla="*/ 1639614 w 2911061"/>
                <a:gd name="connsiteY21" fmla="*/ 42042 h 2464676"/>
                <a:gd name="connsiteX22" fmla="*/ 1529255 w 2911061"/>
                <a:gd name="connsiteY22" fmla="*/ 68318 h 2464676"/>
                <a:gd name="connsiteX23" fmla="*/ 1481959 w 2911061"/>
                <a:gd name="connsiteY23" fmla="*/ 26276 h 2464676"/>
                <a:gd name="connsiteX24" fmla="*/ 1340069 w 2911061"/>
                <a:gd name="connsiteY24" fmla="*/ 10511 h 2464676"/>
                <a:gd name="connsiteX25" fmla="*/ 1303283 w 2911061"/>
                <a:gd name="connsiteY25" fmla="*/ 36787 h 2464676"/>
                <a:gd name="connsiteX26" fmla="*/ 1182414 w 2911061"/>
                <a:gd name="connsiteY26" fmla="*/ 10511 h 2464676"/>
                <a:gd name="connsiteX27" fmla="*/ 1114097 w 2911061"/>
                <a:gd name="connsiteY27" fmla="*/ 0 h 2464676"/>
                <a:gd name="connsiteX28" fmla="*/ 987972 w 2911061"/>
                <a:gd name="connsiteY28" fmla="*/ 47297 h 2464676"/>
                <a:gd name="connsiteX29" fmla="*/ 430924 w 2911061"/>
                <a:gd name="connsiteY29" fmla="*/ 430925 h 2464676"/>
                <a:gd name="connsiteX30" fmla="*/ 189186 w 2911061"/>
                <a:gd name="connsiteY30" fmla="*/ 740980 h 2464676"/>
                <a:gd name="connsiteX31" fmla="*/ 10510 w 2911061"/>
                <a:gd name="connsiteY31" fmla="*/ 1072056 h 2464676"/>
                <a:gd name="connsiteX32" fmla="*/ 52552 w 2911061"/>
                <a:gd name="connsiteY32" fmla="*/ 1387366 h 2464676"/>
                <a:gd name="connsiteX33" fmla="*/ 0 w 2911061"/>
                <a:gd name="connsiteY33" fmla="*/ 1692166 h 2464676"/>
                <a:gd name="connsiteX34" fmla="*/ 78828 w 2911061"/>
                <a:gd name="connsiteY34" fmla="*/ 2028497 h 2464676"/>
                <a:gd name="connsiteX35" fmla="*/ 126124 w 2911061"/>
                <a:gd name="connsiteY35" fmla="*/ 1970690 h 2464676"/>
                <a:gd name="connsiteX36" fmla="*/ 210207 w 2911061"/>
                <a:gd name="connsiteY36" fmla="*/ 1986456 h 2464676"/>
                <a:gd name="connsiteX37" fmla="*/ 383628 w 2911061"/>
                <a:gd name="connsiteY37" fmla="*/ 2207173 h 2464676"/>
                <a:gd name="connsiteX38" fmla="*/ 441434 w 2911061"/>
                <a:gd name="connsiteY38" fmla="*/ 2464676 h 2464676"/>
                <a:gd name="connsiteX39" fmla="*/ 499241 w 2911061"/>
                <a:gd name="connsiteY39" fmla="*/ 2254469 h 2464676"/>
                <a:gd name="connsiteX40" fmla="*/ 378372 w 2911061"/>
                <a:gd name="connsiteY40" fmla="*/ 1734207 h 2464676"/>
                <a:gd name="connsiteX41" fmla="*/ 367862 w 2911061"/>
                <a:gd name="connsiteY41" fmla="*/ 1387366 h 2464676"/>
                <a:gd name="connsiteX42" fmla="*/ 620110 w 2911061"/>
                <a:gd name="connsiteY42" fmla="*/ 1371600 h 2464676"/>
                <a:gd name="connsiteX43" fmla="*/ 756745 w 2911061"/>
                <a:gd name="connsiteY43" fmla="*/ 1240221 h 2464676"/>
                <a:gd name="connsiteX44" fmla="*/ 835572 w 2911061"/>
                <a:gd name="connsiteY44" fmla="*/ 1035269 h 2464676"/>
                <a:gd name="connsiteX45" fmla="*/ 1008993 w 2911061"/>
                <a:gd name="connsiteY45" fmla="*/ 1051035 h 2464676"/>
                <a:gd name="connsiteX46" fmla="*/ 1224455 w 2911061"/>
                <a:gd name="connsiteY46" fmla="*/ 898635 h 2464676"/>
                <a:gd name="connsiteX47" fmla="*/ 1403131 w 2911061"/>
                <a:gd name="connsiteY47" fmla="*/ 930166 h 2464676"/>
                <a:gd name="connsiteX48" fmla="*/ 1644869 w 2911061"/>
                <a:gd name="connsiteY48" fmla="*/ 1014249 h 2464676"/>
                <a:gd name="connsiteX49" fmla="*/ 1686910 w 2911061"/>
                <a:gd name="connsiteY49" fmla="*/ 740651 h 2464676"/>
                <a:gd name="connsiteX50" fmla="*/ 1749972 w 2911061"/>
                <a:gd name="connsiteY50" fmla="*/ 1030014 h 2464676"/>
                <a:gd name="connsiteX51" fmla="*/ 1802524 w 2911061"/>
                <a:gd name="connsiteY51" fmla="*/ 961697 h 2464676"/>
                <a:gd name="connsiteX52" fmla="*/ 1865586 w 2911061"/>
                <a:gd name="connsiteY52" fmla="*/ 1030014 h 2464676"/>
                <a:gd name="connsiteX53" fmla="*/ 2033752 w 2911061"/>
                <a:gd name="connsiteY53" fmla="*/ 893380 h 2464676"/>
                <a:gd name="connsiteX54" fmla="*/ 2017986 w 2911061"/>
                <a:gd name="connsiteY54" fmla="*/ 1024759 h 2464676"/>
                <a:gd name="connsiteX55" fmla="*/ 2380593 w 2911061"/>
                <a:gd name="connsiteY55" fmla="*/ 1030014 h 2464676"/>
                <a:gd name="connsiteX56" fmla="*/ 2543503 w 2911061"/>
                <a:gd name="connsiteY56" fmla="*/ 1234966 h 2464676"/>
                <a:gd name="connsiteX57" fmla="*/ 2601310 w 2911061"/>
                <a:gd name="connsiteY57" fmla="*/ 1387366 h 2464676"/>
                <a:gd name="connsiteX58" fmla="*/ 2632841 w 2911061"/>
                <a:gd name="connsiteY58" fmla="*/ 1581807 h 2464676"/>
                <a:gd name="connsiteX59" fmla="*/ 2632841 w 2911061"/>
                <a:gd name="connsiteY59" fmla="*/ 2259725 h 2464676"/>
                <a:gd name="connsiteX0" fmla="*/ 2632841 w 2911061"/>
                <a:gd name="connsiteY0" fmla="*/ 2259725 h 2464676"/>
                <a:gd name="connsiteX1" fmla="*/ 2667547 w 2911061"/>
                <a:gd name="connsiteY1" fmla="*/ 2053897 h 2464676"/>
                <a:gd name="connsiteX2" fmla="*/ 2680138 w 2911061"/>
                <a:gd name="connsiteY2" fmla="*/ 1828800 h 2464676"/>
                <a:gd name="connsiteX3" fmla="*/ 2837793 w 2911061"/>
                <a:gd name="connsiteY3" fmla="*/ 1713187 h 2464676"/>
                <a:gd name="connsiteX4" fmla="*/ 2869324 w 2911061"/>
                <a:gd name="connsiteY4" fmla="*/ 1576552 h 2464676"/>
                <a:gd name="connsiteX5" fmla="*/ 2885090 w 2911061"/>
                <a:gd name="connsiteY5" fmla="*/ 1366345 h 2464676"/>
                <a:gd name="connsiteX6" fmla="*/ 2790497 w 2911061"/>
                <a:gd name="connsiteY6" fmla="*/ 1182414 h 2464676"/>
                <a:gd name="connsiteX7" fmla="*/ 2869324 w 2911061"/>
                <a:gd name="connsiteY7" fmla="*/ 1082566 h 2464676"/>
                <a:gd name="connsiteX8" fmla="*/ 2890345 w 2911061"/>
                <a:gd name="connsiteY8" fmla="*/ 898635 h 2464676"/>
                <a:gd name="connsiteX9" fmla="*/ 2832538 w 2911061"/>
                <a:gd name="connsiteY9" fmla="*/ 893380 h 2464676"/>
                <a:gd name="connsiteX10" fmla="*/ 2758966 w 2911061"/>
                <a:gd name="connsiteY10" fmla="*/ 861849 h 2464676"/>
                <a:gd name="connsiteX11" fmla="*/ 2737945 w 2911061"/>
                <a:gd name="connsiteY11" fmla="*/ 651642 h 2464676"/>
                <a:gd name="connsiteX12" fmla="*/ 2664372 w 2911061"/>
                <a:gd name="connsiteY12" fmla="*/ 593835 h 2464676"/>
                <a:gd name="connsiteX13" fmla="*/ 2617076 w 2911061"/>
                <a:gd name="connsiteY13" fmla="*/ 630621 h 2464676"/>
                <a:gd name="connsiteX14" fmla="*/ 2580290 w 2911061"/>
                <a:gd name="connsiteY14" fmla="*/ 562304 h 2464676"/>
                <a:gd name="connsiteX15" fmla="*/ 2532993 w 2911061"/>
                <a:gd name="connsiteY15" fmla="*/ 567559 h 2464676"/>
                <a:gd name="connsiteX16" fmla="*/ 2506717 w 2911061"/>
                <a:gd name="connsiteY16" fmla="*/ 409904 h 2464676"/>
                <a:gd name="connsiteX17" fmla="*/ 2280745 w 2911061"/>
                <a:gd name="connsiteY17" fmla="*/ 331076 h 2464676"/>
                <a:gd name="connsiteX18" fmla="*/ 2102069 w 2911061"/>
                <a:gd name="connsiteY18" fmla="*/ 204952 h 2464676"/>
                <a:gd name="connsiteX19" fmla="*/ 1954924 w 2911061"/>
                <a:gd name="connsiteY19" fmla="*/ 47297 h 2464676"/>
                <a:gd name="connsiteX20" fmla="*/ 1749972 w 2911061"/>
                <a:gd name="connsiteY20" fmla="*/ 78828 h 2464676"/>
                <a:gd name="connsiteX21" fmla="*/ 1639614 w 2911061"/>
                <a:gd name="connsiteY21" fmla="*/ 42042 h 2464676"/>
                <a:gd name="connsiteX22" fmla="*/ 1529255 w 2911061"/>
                <a:gd name="connsiteY22" fmla="*/ 68318 h 2464676"/>
                <a:gd name="connsiteX23" fmla="*/ 1481959 w 2911061"/>
                <a:gd name="connsiteY23" fmla="*/ 26276 h 2464676"/>
                <a:gd name="connsiteX24" fmla="*/ 1340069 w 2911061"/>
                <a:gd name="connsiteY24" fmla="*/ 10511 h 2464676"/>
                <a:gd name="connsiteX25" fmla="*/ 1303283 w 2911061"/>
                <a:gd name="connsiteY25" fmla="*/ 36787 h 2464676"/>
                <a:gd name="connsiteX26" fmla="*/ 1182414 w 2911061"/>
                <a:gd name="connsiteY26" fmla="*/ 10511 h 2464676"/>
                <a:gd name="connsiteX27" fmla="*/ 1114097 w 2911061"/>
                <a:gd name="connsiteY27" fmla="*/ 0 h 2464676"/>
                <a:gd name="connsiteX28" fmla="*/ 987972 w 2911061"/>
                <a:gd name="connsiteY28" fmla="*/ 47297 h 2464676"/>
                <a:gd name="connsiteX29" fmla="*/ 430924 w 2911061"/>
                <a:gd name="connsiteY29" fmla="*/ 430925 h 2464676"/>
                <a:gd name="connsiteX30" fmla="*/ 189186 w 2911061"/>
                <a:gd name="connsiteY30" fmla="*/ 740980 h 2464676"/>
                <a:gd name="connsiteX31" fmla="*/ 10510 w 2911061"/>
                <a:gd name="connsiteY31" fmla="*/ 1072056 h 2464676"/>
                <a:gd name="connsiteX32" fmla="*/ 52552 w 2911061"/>
                <a:gd name="connsiteY32" fmla="*/ 1387366 h 2464676"/>
                <a:gd name="connsiteX33" fmla="*/ 0 w 2911061"/>
                <a:gd name="connsiteY33" fmla="*/ 1692166 h 2464676"/>
                <a:gd name="connsiteX34" fmla="*/ 78828 w 2911061"/>
                <a:gd name="connsiteY34" fmla="*/ 2028497 h 2464676"/>
                <a:gd name="connsiteX35" fmla="*/ 126124 w 2911061"/>
                <a:gd name="connsiteY35" fmla="*/ 1970690 h 2464676"/>
                <a:gd name="connsiteX36" fmla="*/ 210207 w 2911061"/>
                <a:gd name="connsiteY36" fmla="*/ 1986456 h 2464676"/>
                <a:gd name="connsiteX37" fmla="*/ 383628 w 2911061"/>
                <a:gd name="connsiteY37" fmla="*/ 2207173 h 2464676"/>
                <a:gd name="connsiteX38" fmla="*/ 441434 w 2911061"/>
                <a:gd name="connsiteY38" fmla="*/ 2464676 h 2464676"/>
                <a:gd name="connsiteX39" fmla="*/ 499241 w 2911061"/>
                <a:gd name="connsiteY39" fmla="*/ 2254469 h 2464676"/>
                <a:gd name="connsiteX40" fmla="*/ 378372 w 2911061"/>
                <a:gd name="connsiteY40" fmla="*/ 1734207 h 2464676"/>
                <a:gd name="connsiteX41" fmla="*/ 367862 w 2911061"/>
                <a:gd name="connsiteY41" fmla="*/ 1387366 h 2464676"/>
                <a:gd name="connsiteX42" fmla="*/ 620110 w 2911061"/>
                <a:gd name="connsiteY42" fmla="*/ 1371600 h 2464676"/>
                <a:gd name="connsiteX43" fmla="*/ 756745 w 2911061"/>
                <a:gd name="connsiteY43" fmla="*/ 1240221 h 2464676"/>
                <a:gd name="connsiteX44" fmla="*/ 835572 w 2911061"/>
                <a:gd name="connsiteY44" fmla="*/ 1035269 h 2464676"/>
                <a:gd name="connsiteX45" fmla="*/ 1008993 w 2911061"/>
                <a:gd name="connsiteY45" fmla="*/ 1051035 h 2464676"/>
                <a:gd name="connsiteX46" fmla="*/ 1224455 w 2911061"/>
                <a:gd name="connsiteY46" fmla="*/ 898635 h 2464676"/>
                <a:gd name="connsiteX47" fmla="*/ 1403131 w 2911061"/>
                <a:gd name="connsiteY47" fmla="*/ 930166 h 2464676"/>
                <a:gd name="connsiteX48" fmla="*/ 1644869 w 2911061"/>
                <a:gd name="connsiteY48" fmla="*/ 1014249 h 2464676"/>
                <a:gd name="connsiteX49" fmla="*/ 1686910 w 2911061"/>
                <a:gd name="connsiteY49" fmla="*/ 740651 h 2464676"/>
                <a:gd name="connsiteX50" fmla="*/ 1749972 w 2911061"/>
                <a:gd name="connsiteY50" fmla="*/ 1030014 h 2464676"/>
                <a:gd name="connsiteX51" fmla="*/ 1802524 w 2911061"/>
                <a:gd name="connsiteY51" fmla="*/ 961697 h 2464676"/>
                <a:gd name="connsiteX52" fmla="*/ 1865586 w 2911061"/>
                <a:gd name="connsiteY52" fmla="*/ 1030014 h 2464676"/>
                <a:gd name="connsiteX53" fmla="*/ 2033752 w 2911061"/>
                <a:gd name="connsiteY53" fmla="*/ 893380 h 2464676"/>
                <a:gd name="connsiteX54" fmla="*/ 2017986 w 2911061"/>
                <a:gd name="connsiteY54" fmla="*/ 1024759 h 2464676"/>
                <a:gd name="connsiteX55" fmla="*/ 2380593 w 2911061"/>
                <a:gd name="connsiteY55" fmla="*/ 1030014 h 2464676"/>
                <a:gd name="connsiteX56" fmla="*/ 2543503 w 2911061"/>
                <a:gd name="connsiteY56" fmla="*/ 1234966 h 2464676"/>
                <a:gd name="connsiteX57" fmla="*/ 2601310 w 2911061"/>
                <a:gd name="connsiteY57" fmla="*/ 1387366 h 2464676"/>
                <a:gd name="connsiteX58" fmla="*/ 2632841 w 2911061"/>
                <a:gd name="connsiteY58" fmla="*/ 1581807 h 2464676"/>
                <a:gd name="connsiteX59" fmla="*/ 2632841 w 2911061"/>
                <a:gd name="connsiteY59" fmla="*/ 2259725 h 2464676"/>
                <a:gd name="connsiteX0" fmla="*/ 2632841 w 2911061"/>
                <a:gd name="connsiteY0" fmla="*/ 2259725 h 2464676"/>
                <a:gd name="connsiteX1" fmla="*/ 2667547 w 2911061"/>
                <a:gd name="connsiteY1" fmla="*/ 2053897 h 2464676"/>
                <a:gd name="connsiteX2" fmla="*/ 2680138 w 2911061"/>
                <a:gd name="connsiteY2" fmla="*/ 1828800 h 2464676"/>
                <a:gd name="connsiteX3" fmla="*/ 2837793 w 2911061"/>
                <a:gd name="connsiteY3" fmla="*/ 1713187 h 2464676"/>
                <a:gd name="connsiteX4" fmla="*/ 2869324 w 2911061"/>
                <a:gd name="connsiteY4" fmla="*/ 1576552 h 2464676"/>
                <a:gd name="connsiteX5" fmla="*/ 2885090 w 2911061"/>
                <a:gd name="connsiteY5" fmla="*/ 1366345 h 2464676"/>
                <a:gd name="connsiteX6" fmla="*/ 2790497 w 2911061"/>
                <a:gd name="connsiteY6" fmla="*/ 1182414 h 2464676"/>
                <a:gd name="connsiteX7" fmla="*/ 2869324 w 2911061"/>
                <a:gd name="connsiteY7" fmla="*/ 1082566 h 2464676"/>
                <a:gd name="connsiteX8" fmla="*/ 2890345 w 2911061"/>
                <a:gd name="connsiteY8" fmla="*/ 898635 h 2464676"/>
                <a:gd name="connsiteX9" fmla="*/ 2832538 w 2911061"/>
                <a:gd name="connsiteY9" fmla="*/ 893380 h 2464676"/>
                <a:gd name="connsiteX10" fmla="*/ 2758966 w 2911061"/>
                <a:gd name="connsiteY10" fmla="*/ 861849 h 2464676"/>
                <a:gd name="connsiteX11" fmla="*/ 2737945 w 2911061"/>
                <a:gd name="connsiteY11" fmla="*/ 651642 h 2464676"/>
                <a:gd name="connsiteX12" fmla="*/ 2664372 w 2911061"/>
                <a:gd name="connsiteY12" fmla="*/ 593835 h 2464676"/>
                <a:gd name="connsiteX13" fmla="*/ 2617076 w 2911061"/>
                <a:gd name="connsiteY13" fmla="*/ 630621 h 2464676"/>
                <a:gd name="connsiteX14" fmla="*/ 2580290 w 2911061"/>
                <a:gd name="connsiteY14" fmla="*/ 562304 h 2464676"/>
                <a:gd name="connsiteX15" fmla="*/ 2532993 w 2911061"/>
                <a:gd name="connsiteY15" fmla="*/ 567559 h 2464676"/>
                <a:gd name="connsiteX16" fmla="*/ 2506717 w 2911061"/>
                <a:gd name="connsiteY16" fmla="*/ 409904 h 2464676"/>
                <a:gd name="connsiteX17" fmla="*/ 2280745 w 2911061"/>
                <a:gd name="connsiteY17" fmla="*/ 331076 h 2464676"/>
                <a:gd name="connsiteX18" fmla="*/ 2102069 w 2911061"/>
                <a:gd name="connsiteY18" fmla="*/ 204952 h 2464676"/>
                <a:gd name="connsiteX19" fmla="*/ 1954924 w 2911061"/>
                <a:gd name="connsiteY19" fmla="*/ 47297 h 2464676"/>
                <a:gd name="connsiteX20" fmla="*/ 1749972 w 2911061"/>
                <a:gd name="connsiteY20" fmla="*/ 78828 h 2464676"/>
                <a:gd name="connsiteX21" fmla="*/ 1639614 w 2911061"/>
                <a:gd name="connsiteY21" fmla="*/ 42042 h 2464676"/>
                <a:gd name="connsiteX22" fmla="*/ 1529255 w 2911061"/>
                <a:gd name="connsiteY22" fmla="*/ 68318 h 2464676"/>
                <a:gd name="connsiteX23" fmla="*/ 1481959 w 2911061"/>
                <a:gd name="connsiteY23" fmla="*/ 26276 h 2464676"/>
                <a:gd name="connsiteX24" fmla="*/ 1340069 w 2911061"/>
                <a:gd name="connsiteY24" fmla="*/ 10511 h 2464676"/>
                <a:gd name="connsiteX25" fmla="*/ 1303283 w 2911061"/>
                <a:gd name="connsiteY25" fmla="*/ 36787 h 2464676"/>
                <a:gd name="connsiteX26" fmla="*/ 1182414 w 2911061"/>
                <a:gd name="connsiteY26" fmla="*/ 10511 h 2464676"/>
                <a:gd name="connsiteX27" fmla="*/ 1114097 w 2911061"/>
                <a:gd name="connsiteY27" fmla="*/ 0 h 2464676"/>
                <a:gd name="connsiteX28" fmla="*/ 987972 w 2911061"/>
                <a:gd name="connsiteY28" fmla="*/ 47297 h 2464676"/>
                <a:gd name="connsiteX29" fmla="*/ 430924 w 2911061"/>
                <a:gd name="connsiteY29" fmla="*/ 430925 h 2464676"/>
                <a:gd name="connsiteX30" fmla="*/ 189186 w 2911061"/>
                <a:gd name="connsiteY30" fmla="*/ 740980 h 2464676"/>
                <a:gd name="connsiteX31" fmla="*/ 10510 w 2911061"/>
                <a:gd name="connsiteY31" fmla="*/ 1072056 h 2464676"/>
                <a:gd name="connsiteX32" fmla="*/ 52552 w 2911061"/>
                <a:gd name="connsiteY32" fmla="*/ 1387366 h 2464676"/>
                <a:gd name="connsiteX33" fmla="*/ 0 w 2911061"/>
                <a:gd name="connsiteY33" fmla="*/ 1692166 h 2464676"/>
                <a:gd name="connsiteX34" fmla="*/ 78828 w 2911061"/>
                <a:gd name="connsiteY34" fmla="*/ 2028497 h 2464676"/>
                <a:gd name="connsiteX35" fmla="*/ 126124 w 2911061"/>
                <a:gd name="connsiteY35" fmla="*/ 1970690 h 2464676"/>
                <a:gd name="connsiteX36" fmla="*/ 210207 w 2911061"/>
                <a:gd name="connsiteY36" fmla="*/ 1986456 h 2464676"/>
                <a:gd name="connsiteX37" fmla="*/ 383628 w 2911061"/>
                <a:gd name="connsiteY37" fmla="*/ 2207173 h 2464676"/>
                <a:gd name="connsiteX38" fmla="*/ 441434 w 2911061"/>
                <a:gd name="connsiteY38" fmla="*/ 2464676 h 2464676"/>
                <a:gd name="connsiteX39" fmla="*/ 499241 w 2911061"/>
                <a:gd name="connsiteY39" fmla="*/ 2254469 h 2464676"/>
                <a:gd name="connsiteX40" fmla="*/ 378372 w 2911061"/>
                <a:gd name="connsiteY40" fmla="*/ 1734207 h 2464676"/>
                <a:gd name="connsiteX41" fmla="*/ 367862 w 2911061"/>
                <a:gd name="connsiteY41" fmla="*/ 1387366 h 2464676"/>
                <a:gd name="connsiteX42" fmla="*/ 620110 w 2911061"/>
                <a:gd name="connsiteY42" fmla="*/ 1371600 h 2464676"/>
                <a:gd name="connsiteX43" fmla="*/ 756745 w 2911061"/>
                <a:gd name="connsiteY43" fmla="*/ 1240221 h 2464676"/>
                <a:gd name="connsiteX44" fmla="*/ 835572 w 2911061"/>
                <a:gd name="connsiteY44" fmla="*/ 1035269 h 2464676"/>
                <a:gd name="connsiteX45" fmla="*/ 1008993 w 2911061"/>
                <a:gd name="connsiteY45" fmla="*/ 1051035 h 2464676"/>
                <a:gd name="connsiteX46" fmla="*/ 1224455 w 2911061"/>
                <a:gd name="connsiteY46" fmla="*/ 898635 h 2464676"/>
                <a:gd name="connsiteX47" fmla="*/ 1403131 w 2911061"/>
                <a:gd name="connsiteY47" fmla="*/ 930166 h 2464676"/>
                <a:gd name="connsiteX48" fmla="*/ 1644869 w 2911061"/>
                <a:gd name="connsiteY48" fmla="*/ 1014249 h 2464676"/>
                <a:gd name="connsiteX49" fmla="*/ 1686910 w 2911061"/>
                <a:gd name="connsiteY49" fmla="*/ 740651 h 2464676"/>
                <a:gd name="connsiteX50" fmla="*/ 1749972 w 2911061"/>
                <a:gd name="connsiteY50" fmla="*/ 1030014 h 2464676"/>
                <a:gd name="connsiteX51" fmla="*/ 1802524 w 2911061"/>
                <a:gd name="connsiteY51" fmla="*/ 961697 h 2464676"/>
                <a:gd name="connsiteX52" fmla="*/ 1865586 w 2911061"/>
                <a:gd name="connsiteY52" fmla="*/ 1030014 h 2464676"/>
                <a:gd name="connsiteX53" fmla="*/ 2033752 w 2911061"/>
                <a:gd name="connsiteY53" fmla="*/ 893380 h 2464676"/>
                <a:gd name="connsiteX54" fmla="*/ 2017986 w 2911061"/>
                <a:gd name="connsiteY54" fmla="*/ 1024759 h 2464676"/>
                <a:gd name="connsiteX55" fmla="*/ 2380593 w 2911061"/>
                <a:gd name="connsiteY55" fmla="*/ 1030014 h 2464676"/>
                <a:gd name="connsiteX56" fmla="*/ 2543503 w 2911061"/>
                <a:gd name="connsiteY56" fmla="*/ 1234966 h 2464676"/>
                <a:gd name="connsiteX57" fmla="*/ 2601310 w 2911061"/>
                <a:gd name="connsiteY57" fmla="*/ 1387366 h 2464676"/>
                <a:gd name="connsiteX58" fmla="*/ 2632841 w 2911061"/>
                <a:gd name="connsiteY58" fmla="*/ 1581807 h 2464676"/>
                <a:gd name="connsiteX59" fmla="*/ 2632841 w 2911061"/>
                <a:gd name="connsiteY59" fmla="*/ 2259725 h 2464676"/>
                <a:gd name="connsiteX0" fmla="*/ 2632841 w 2911061"/>
                <a:gd name="connsiteY0" fmla="*/ 2259725 h 2464676"/>
                <a:gd name="connsiteX1" fmla="*/ 2667547 w 2911061"/>
                <a:gd name="connsiteY1" fmla="*/ 2053897 h 2464676"/>
                <a:gd name="connsiteX2" fmla="*/ 2680138 w 2911061"/>
                <a:gd name="connsiteY2" fmla="*/ 1828800 h 2464676"/>
                <a:gd name="connsiteX3" fmla="*/ 2837793 w 2911061"/>
                <a:gd name="connsiteY3" fmla="*/ 1713187 h 2464676"/>
                <a:gd name="connsiteX4" fmla="*/ 2869324 w 2911061"/>
                <a:gd name="connsiteY4" fmla="*/ 1576552 h 2464676"/>
                <a:gd name="connsiteX5" fmla="*/ 2885090 w 2911061"/>
                <a:gd name="connsiteY5" fmla="*/ 1366345 h 2464676"/>
                <a:gd name="connsiteX6" fmla="*/ 2790497 w 2911061"/>
                <a:gd name="connsiteY6" fmla="*/ 1182414 h 2464676"/>
                <a:gd name="connsiteX7" fmla="*/ 2869324 w 2911061"/>
                <a:gd name="connsiteY7" fmla="*/ 1082566 h 2464676"/>
                <a:gd name="connsiteX8" fmla="*/ 2890345 w 2911061"/>
                <a:gd name="connsiteY8" fmla="*/ 898635 h 2464676"/>
                <a:gd name="connsiteX9" fmla="*/ 2832538 w 2911061"/>
                <a:gd name="connsiteY9" fmla="*/ 893380 h 2464676"/>
                <a:gd name="connsiteX10" fmla="*/ 2758966 w 2911061"/>
                <a:gd name="connsiteY10" fmla="*/ 861849 h 2464676"/>
                <a:gd name="connsiteX11" fmla="*/ 2737945 w 2911061"/>
                <a:gd name="connsiteY11" fmla="*/ 651642 h 2464676"/>
                <a:gd name="connsiteX12" fmla="*/ 2664372 w 2911061"/>
                <a:gd name="connsiteY12" fmla="*/ 593835 h 2464676"/>
                <a:gd name="connsiteX13" fmla="*/ 2617076 w 2911061"/>
                <a:gd name="connsiteY13" fmla="*/ 630621 h 2464676"/>
                <a:gd name="connsiteX14" fmla="*/ 2580290 w 2911061"/>
                <a:gd name="connsiteY14" fmla="*/ 562304 h 2464676"/>
                <a:gd name="connsiteX15" fmla="*/ 2532993 w 2911061"/>
                <a:gd name="connsiteY15" fmla="*/ 567559 h 2464676"/>
                <a:gd name="connsiteX16" fmla="*/ 2506717 w 2911061"/>
                <a:gd name="connsiteY16" fmla="*/ 409904 h 2464676"/>
                <a:gd name="connsiteX17" fmla="*/ 2280745 w 2911061"/>
                <a:gd name="connsiteY17" fmla="*/ 331076 h 2464676"/>
                <a:gd name="connsiteX18" fmla="*/ 2102069 w 2911061"/>
                <a:gd name="connsiteY18" fmla="*/ 204952 h 2464676"/>
                <a:gd name="connsiteX19" fmla="*/ 1954924 w 2911061"/>
                <a:gd name="connsiteY19" fmla="*/ 47297 h 2464676"/>
                <a:gd name="connsiteX20" fmla="*/ 1749972 w 2911061"/>
                <a:gd name="connsiteY20" fmla="*/ 78828 h 2464676"/>
                <a:gd name="connsiteX21" fmla="*/ 1639614 w 2911061"/>
                <a:gd name="connsiteY21" fmla="*/ 42042 h 2464676"/>
                <a:gd name="connsiteX22" fmla="*/ 1529255 w 2911061"/>
                <a:gd name="connsiteY22" fmla="*/ 68318 h 2464676"/>
                <a:gd name="connsiteX23" fmla="*/ 1481959 w 2911061"/>
                <a:gd name="connsiteY23" fmla="*/ 26276 h 2464676"/>
                <a:gd name="connsiteX24" fmla="*/ 1340069 w 2911061"/>
                <a:gd name="connsiteY24" fmla="*/ 10511 h 2464676"/>
                <a:gd name="connsiteX25" fmla="*/ 1303283 w 2911061"/>
                <a:gd name="connsiteY25" fmla="*/ 36787 h 2464676"/>
                <a:gd name="connsiteX26" fmla="*/ 1182414 w 2911061"/>
                <a:gd name="connsiteY26" fmla="*/ 10511 h 2464676"/>
                <a:gd name="connsiteX27" fmla="*/ 1114097 w 2911061"/>
                <a:gd name="connsiteY27" fmla="*/ 0 h 2464676"/>
                <a:gd name="connsiteX28" fmla="*/ 987972 w 2911061"/>
                <a:gd name="connsiteY28" fmla="*/ 47297 h 2464676"/>
                <a:gd name="connsiteX29" fmla="*/ 430924 w 2911061"/>
                <a:gd name="connsiteY29" fmla="*/ 430925 h 2464676"/>
                <a:gd name="connsiteX30" fmla="*/ 189186 w 2911061"/>
                <a:gd name="connsiteY30" fmla="*/ 740980 h 2464676"/>
                <a:gd name="connsiteX31" fmla="*/ 10510 w 2911061"/>
                <a:gd name="connsiteY31" fmla="*/ 1072056 h 2464676"/>
                <a:gd name="connsiteX32" fmla="*/ 52552 w 2911061"/>
                <a:gd name="connsiteY32" fmla="*/ 1387366 h 2464676"/>
                <a:gd name="connsiteX33" fmla="*/ 0 w 2911061"/>
                <a:gd name="connsiteY33" fmla="*/ 1692166 h 2464676"/>
                <a:gd name="connsiteX34" fmla="*/ 78828 w 2911061"/>
                <a:gd name="connsiteY34" fmla="*/ 2028497 h 2464676"/>
                <a:gd name="connsiteX35" fmla="*/ 126124 w 2911061"/>
                <a:gd name="connsiteY35" fmla="*/ 1970690 h 2464676"/>
                <a:gd name="connsiteX36" fmla="*/ 210207 w 2911061"/>
                <a:gd name="connsiteY36" fmla="*/ 1986456 h 2464676"/>
                <a:gd name="connsiteX37" fmla="*/ 383628 w 2911061"/>
                <a:gd name="connsiteY37" fmla="*/ 2207173 h 2464676"/>
                <a:gd name="connsiteX38" fmla="*/ 441434 w 2911061"/>
                <a:gd name="connsiteY38" fmla="*/ 2464676 h 2464676"/>
                <a:gd name="connsiteX39" fmla="*/ 499241 w 2911061"/>
                <a:gd name="connsiteY39" fmla="*/ 2254469 h 2464676"/>
                <a:gd name="connsiteX40" fmla="*/ 378372 w 2911061"/>
                <a:gd name="connsiteY40" fmla="*/ 1734207 h 2464676"/>
                <a:gd name="connsiteX41" fmla="*/ 367862 w 2911061"/>
                <a:gd name="connsiteY41" fmla="*/ 1387366 h 2464676"/>
                <a:gd name="connsiteX42" fmla="*/ 620110 w 2911061"/>
                <a:gd name="connsiteY42" fmla="*/ 1371600 h 2464676"/>
                <a:gd name="connsiteX43" fmla="*/ 756745 w 2911061"/>
                <a:gd name="connsiteY43" fmla="*/ 1240221 h 2464676"/>
                <a:gd name="connsiteX44" fmla="*/ 835572 w 2911061"/>
                <a:gd name="connsiteY44" fmla="*/ 1035269 h 2464676"/>
                <a:gd name="connsiteX45" fmla="*/ 1008993 w 2911061"/>
                <a:gd name="connsiteY45" fmla="*/ 1051035 h 2464676"/>
                <a:gd name="connsiteX46" fmla="*/ 1224455 w 2911061"/>
                <a:gd name="connsiteY46" fmla="*/ 898635 h 2464676"/>
                <a:gd name="connsiteX47" fmla="*/ 1403131 w 2911061"/>
                <a:gd name="connsiteY47" fmla="*/ 930166 h 2464676"/>
                <a:gd name="connsiteX48" fmla="*/ 1644869 w 2911061"/>
                <a:gd name="connsiteY48" fmla="*/ 1014249 h 2464676"/>
                <a:gd name="connsiteX49" fmla="*/ 1686910 w 2911061"/>
                <a:gd name="connsiteY49" fmla="*/ 740651 h 2464676"/>
                <a:gd name="connsiteX50" fmla="*/ 1749972 w 2911061"/>
                <a:gd name="connsiteY50" fmla="*/ 1030014 h 2464676"/>
                <a:gd name="connsiteX51" fmla="*/ 1802524 w 2911061"/>
                <a:gd name="connsiteY51" fmla="*/ 961697 h 2464676"/>
                <a:gd name="connsiteX52" fmla="*/ 1865586 w 2911061"/>
                <a:gd name="connsiteY52" fmla="*/ 1030014 h 2464676"/>
                <a:gd name="connsiteX53" fmla="*/ 2033752 w 2911061"/>
                <a:gd name="connsiteY53" fmla="*/ 893380 h 2464676"/>
                <a:gd name="connsiteX54" fmla="*/ 2017986 w 2911061"/>
                <a:gd name="connsiteY54" fmla="*/ 1024759 h 2464676"/>
                <a:gd name="connsiteX55" fmla="*/ 2380593 w 2911061"/>
                <a:gd name="connsiteY55" fmla="*/ 1030014 h 2464676"/>
                <a:gd name="connsiteX56" fmla="*/ 2543503 w 2911061"/>
                <a:gd name="connsiteY56" fmla="*/ 1234966 h 2464676"/>
                <a:gd name="connsiteX57" fmla="*/ 2601310 w 2911061"/>
                <a:gd name="connsiteY57" fmla="*/ 1387366 h 2464676"/>
                <a:gd name="connsiteX58" fmla="*/ 2632841 w 2911061"/>
                <a:gd name="connsiteY58" fmla="*/ 1581807 h 2464676"/>
                <a:gd name="connsiteX59" fmla="*/ 2632841 w 2911061"/>
                <a:gd name="connsiteY59" fmla="*/ 2259725 h 2464676"/>
                <a:gd name="connsiteX0" fmla="*/ 2632841 w 2911061"/>
                <a:gd name="connsiteY0" fmla="*/ 2259725 h 2464676"/>
                <a:gd name="connsiteX1" fmla="*/ 2667547 w 2911061"/>
                <a:gd name="connsiteY1" fmla="*/ 2053897 h 2464676"/>
                <a:gd name="connsiteX2" fmla="*/ 2680138 w 2911061"/>
                <a:gd name="connsiteY2" fmla="*/ 1828800 h 2464676"/>
                <a:gd name="connsiteX3" fmla="*/ 2837793 w 2911061"/>
                <a:gd name="connsiteY3" fmla="*/ 1713187 h 2464676"/>
                <a:gd name="connsiteX4" fmla="*/ 2869324 w 2911061"/>
                <a:gd name="connsiteY4" fmla="*/ 1576552 h 2464676"/>
                <a:gd name="connsiteX5" fmla="*/ 2885090 w 2911061"/>
                <a:gd name="connsiteY5" fmla="*/ 1366345 h 2464676"/>
                <a:gd name="connsiteX6" fmla="*/ 2790497 w 2911061"/>
                <a:gd name="connsiteY6" fmla="*/ 1182414 h 2464676"/>
                <a:gd name="connsiteX7" fmla="*/ 2869324 w 2911061"/>
                <a:gd name="connsiteY7" fmla="*/ 1082566 h 2464676"/>
                <a:gd name="connsiteX8" fmla="*/ 2890345 w 2911061"/>
                <a:gd name="connsiteY8" fmla="*/ 898635 h 2464676"/>
                <a:gd name="connsiteX9" fmla="*/ 2832538 w 2911061"/>
                <a:gd name="connsiteY9" fmla="*/ 893380 h 2464676"/>
                <a:gd name="connsiteX10" fmla="*/ 2758966 w 2911061"/>
                <a:gd name="connsiteY10" fmla="*/ 861849 h 2464676"/>
                <a:gd name="connsiteX11" fmla="*/ 2737945 w 2911061"/>
                <a:gd name="connsiteY11" fmla="*/ 651642 h 2464676"/>
                <a:gd name="connsiteX12" fmla="*/ 2664372 w 2911061"/>
                <a:gd name="connsiteY12" fmla="*/ 593835 h 2464676"/>
                <a:gd name="connsiteX13" fmla="*/ 2617076 w 2911061"/>
                <a:gd name="connsiteY13" fmla="*/ 630621 h 2464676"/>
                <a:gd name="connsiteX14" fmla="*/ 2580290 w 2911061"/>
                <a:gd name="connsiteY14" fmla="*/ 562304 h 2464676"/>
                <a:gd name="connsiteX15" fmla="*/ 2532993 w 2911061"/>
                <a:gd name="connsiteY15" fmla="*/ 567559 h 2464676"/>
                <a:gd name="connsiteX16" fmla="*/ 2506717 w 2911061"/>
                <a:gd name="connsiteY16" fmla="*/ 409904 h 2464676"/>
                <a:gd name="connsiteX17" fmla="*/ 2280745 w 2911061"/>
                <a:gd name="connsiteY17" fmla="*/ 331076 h 2464676"/>
                <a:gd name="connsiteX18" fmla="*/ 2102069 w 2911061"/>
                <a:gd name="connsiteY18" fmla="*/ 204952 h 2464676"/>
                <a:gd name="connsiteX19" fmla="*/ 1954924 w 2911061"/>
                <a:gd name="connsiteY19" fmla="*/ 47297 h 2464676"/>
                <a:gd name="connsiteX20" fmla="*/ 1749972 w 2911061"/>
                <a:gd name="connsiteY20" fmla="*/ 78828 h 2464676"/>
                <a:gd name="connsiteX21" fmla="*/ 1639614 w 2911061"/>
                <a:gd name="connsiteY21" fmla="*/ 42042 h 2464676"/>
                <a:gd name="connsiteX22" fmla="*/ 1529255 w 2911061"/>
                <a:gd name="connsiteY22" fmla="*/ 68318 h 2464676"/>
                <a:gd name="connsiteX23" fmla="*/ 1481959 w 2911061"/>
                <a:gd name="connsiteY23" fmla="*/ 26276 h 2464676"/>
                <a:gd name="connsiteX24" fmla="*/ 1340069 w 2911061"/>
                <a:gd name="connsiteY24" fmla="*/ 10511 h 2464676"/>
                <a:gd name="connsiteX25" fmla="*/ 1303283 w 2911061"/>
                <a:gd name="connsiteY25" fmla="*/ 36787 h 2464676"/>
                <a:gd name="connsiteX26" fmla="*/ 1182414 w 2911061"/>
                <a:gd name="connsiteY26" fmla="*/ 10511 h 2464676"/>
                <a:gd name="connsiteX27" fmla="*/ 1114097 w 2911061"/>
                <a:gd name="connsiteY27" fmla="*/ 0 h 2464676"/>
                <a:gd name="connsiteX28" fmla="*/ 987972 w 2911061"/>
                <a:gd name="connsiteY28" fmla="*/ 47297 h 2464676"/>
                <a:gd name="connsiteX29" fmla="*/ 430924 w 2911061"/>
                <a:gd name="connsiteY29" fmla="*/ 430925 h 2464676"/>
                <a:gd name="connsiteX30" fmla="*/ 189186 w 2911061"/>
                <a:gd name="connsiteY30" fmla="*/ 740980 h 2464676"/>
                <a:gd name="connsiteX31" fmla="*/ 10510 w 2911061"/>
                <a:gd name="connsiteY31" fmla="*/ 1072056 h 2464676"/>
                <a:gd name="connsiteX32" fmla="*/ 52552 w 2911061"/>
                <a:gd name="connsiteY32" fmla="*/ 1387366 h 2464676"/>
                <a:gd name="connsiteX33" fmla="*/ 0 w 2911061"/>
                <a:gd name="connsiteY33" fmla="*/ 1692166 h 2464676"/>
                <a:gd name="connsiteX34" fmla="*/ 78828 w 2911061"/>
                <a:gd name="connsiteY34" fmla="*/ 2028497 h 2464676"/>
                <a:gd name="connsiteX35" fmla="*/ 126124 w 2911061"/>
                <a:gd name="connsiteY35" fmla="*/ 1970690 h 2464676"/>
                <a:gd name="connsiteX36" fmla="*/ 210207 w 2911061"/>
                <a:gd name="connsiteY36" fmla="*/ 1986456 h 2464676"/>
                <a:gd name="connsiteX37" fmla="*/ 383628 w 2911061"/>
                <a:gd name="connsiteY37" fmla="*/ 2207173 h 2464676"/>
                <a:gd name="connsiteX38" fmla="*/ 441434 w 2911061"/>
                <a:gd name="connsiteY38" fmla="*/ 2464676 h 2464676"/>
                <a:gd name="connsiteX39" fmla="*/ 499241 w 2911061"/>
                <a:gd name="connsiteY39" fmla="*/ 2254469 h 2464676"/>
                <a:gd name="connsiteX40" fmla="*/ 378372 w 2911061"/>
                <a:gd name="connsiteY40" fmla="*/ 1734207 h 2464676"/>
                <a:gd name="connsiteX41" fmla="*/ 367862 w 2911061"/>
                <a:gd name="connsiteY41" fmla="*/ 1387366 h 2464676"/>
                <a:gd name="connsiteX42" fmla="*/ 620110 w 2911061"/>
                <a:gd name="connsiteY42" fmla="*/ 1371600 h 2464676"/>
                <a:gd name="connsiteX43" fmla="*/ 756745 w 2911061"/>
                <a:gd name="connsiteY43" fmla="*/ 1240221 h 2464676"/>
                <a:gd name="connsiteX44" fmla="*/ 835572 w 2911061"/>
                <a:gd name="connsiteY44" fmla="*/ 1035269 h 2464676"/>
                <a:gd name="connsiteX45" fmla="*/ 1008993 w 2911061"/>
                <a:gd name="connsiteY45" fmla="*/ 1051035 h 2464676"/>
                <a:gd name="connsiteX46" fmla="*/ 1224455 w 2911061"/>
                <a:gd name="connsiteY46" fmla="*/ 898635 h 2464676"/>
                <a:gd name="connsiteX47" fmla="*/ 1403131 w 2911061"/>
                <a:gd name="connsiteY47" fmla="*/ 930166 h 2464676"/>
                <a:gd name="connsiteX48" fmla="*/ 1644869 w 2911061"/>
                <a:gd name="connsiteY48" fmla="*/ 1014249 h 2464676"/>
                <a:gd name="connsiteX49" fmla="*/ 1686910 w 2911061"/>
                <a:gd name="connsiteY49" fmla="*/ 740651 h 2464676"/>
                <a:gd name="connsiteX50" fmla="*/ 1749972 w 2911061"/>
                <a:gd name="connsiteY50" fmla="*/ 1030014 h 2464676"/>
                <a:gd name="connsiteX51" fmla="*/ 1802524 w 2911061"/>
                <a:gd name="connsiteY51" fmla="*/ 961697 h 2464676"/>
                <a:gd name="connsiteX52" fmla="*/ 1865586 w 2911061"/>
                <a:gd name="connsiteY52" fmla="*/ 1030014 h 2464676"/>
                <a:gd name="connsiteX53" fmla="*/ 2033752 w 2911061"/>
                <a:gd name="connsiteY53" fmla="*/ 893380 h 2464676"/>
                <a:gd name="connsiteX54" fmla="*/ 2017986 w 2911061"/>
                <a:gd name="connsiteY54" fmla="*/ 1024759 h 2464676"/>
                <a:gd name="connsiteX55" fmla="*/ 2380593 w 2911061"/>
                <a:gd name="connsiteY55" fmla="*/ 1030014 h 2464676"/>
                <a:gd name="connsiteX56" fmla="*/ 2543503 w 2911061"/>
                <a:gd name="connsiteY56" fmla="*/ 1234966 h 2464676"/>
                <a:gd name="connsiteX57" fmla="*/ 2601310 w 2911061"/>
                <a:gd name="connsiteY57" fmla="*/ 1387366 h 2464676"/>
                <a:gd name="connsiteX58" fmla="*/ 2632841 w 2911061"/>
                <a:gd name="connsiteY58" fmla="*/ 1581807 h 2464676"/>
                <a:gd name="connsiteX59" fmla="*/ 2632841 w 2911061"/>
                <a:gd name="connsiteY59" fmla="*/ 2259725 h 2464676"/>
                <a:gd name="connsiteX0" fmla="*/ 2632841 w 2911061"/>
                <a:gd name="connsiteY0" fmla="*/ 2259725 h 2464676"/>
                <a:gd name="connsiteX1" fmla="*/ 2667547 w 2911061"/>
                <a:gd name="connsiteY1" fmla="*/ 2053897 h 2464676"/>
                <a:gd name="connsiteX2" fmla="*/ 2680138 w 2911061"/>
                <a:gd name="connsiteY2" fmla="*/ 1828800 h 2464676"/>
                <a:gd name="connsiteX3" fmla="*/ 2837793 w 2911061"/>
                <a:gd name="connsiteY3" fmla="*/ 1713187 h 2464676"/>
                <a:gd name="connsiteX4" fmla="*/ 2869324 w 2911061"/>
                <a:gd name="connsiteY4" fmla="*/ 1576552 h 2464676"/>
                <a:gd name="connsiteX5" fmla="*/ 2885090 w 2911061"/>
                <a:gd name="connsiteY5" fmla="*/ 1366345 h 2464676"/>
                <a:gd name="connsiteX6" fmla="*/ 2790497 w 2911061"/>
                <a:gd name="connsiteY6" fmla="*/ 1182414 h 2464676"/>
                <a:gd name="connsiteX7" fmla="*/ 2869324 w 2911061"/>
                <a:gd name="connsiteY7" fmla="*/ 1082566 h 2464676"/>
                <a:gd name="connsiteX8" fmla="*/ 2890345 w 2911061"/>
                <a:gd name="connsiteY8" fmla="*/ 898635 h 2464676"/>
                <a:gd name="connsiteX9" fmla="*/ 2832538 w 2911061"/>
                <a:gd name="connsiteY9" fmla="*/ 893380 h 2464676"/>
                <a:gd name="connsiteX10" fmla="*/ 2758966 w 2911061"/>
                <a:gd name="connsiteY10" fmla="*/ 861849 h 2464676"/>
                <a:gd name="connsiteX11" fmla="*/ 2737945 w 2911061"/>
                <a:gd name="connsiteY11" fmla="*/ 651642 h 2464676"/>
                <a:gd name="connsiteX12" fmla="*/ 2664372 w 2911061"/>
                <a:gd name="connsiteY12" fmla="*/ 593835 h 2464676"/>
                <a:gd name="connsiteX13" fmla="*/ 2617076 w 2911061"/>
                <a:gd name="connsiteY13" fmla="*/ 630621 h 2464676"/>
                <a:gd name="connsiteX14" fmla="*/ 2580290 w 2911061"/>
                <a:gd name="connsiteY14" fmla="*/ 562304 h 2464676"/>
                <a:gd name="connsiteX15" fmla="*/ 2532993 w 2911061"/>
                <a:gd name="connsiteY15" fmla="*/ 567559 h 2464676"/>
                <a:gd name="connsiteX16" fmla="*/ 2506717 w 2911061"/>
                <a:gd name="connsiteY16" fmla="*/ 409904 h 2464676"/>
                <a:gd name="connsiteX17" fmla="*/ 2280745 w 2911061"/>
                <a:gd name="connsiteY17" fmla="*/ 331076 h 2464676"/>
                <a:gd name="connsiteX18" fmla="*/ 2102069 w 2911061"/>
                <a:gd name="connsiteY18" fmla="*/ 204952 h 2464676"/>
                <a:gd name="connsiteX19" fmla="*/ 1954924 w 2911061"/>
                <a:gd name="connsiteY19" fmla="*/ 47297 h 2464676"/>
                <a:gd name="connsiteX20" fmla="*/ 1749972 w 2911061"/>
                <a:gd name="connsiteY20" fmla="*/ 78828 h 2464676"/>
                <a:gd name="connsiteX21" fmla="*/ 1639614 w 2911061"/>
                <a:gd name="connsiteY21" fmla="*/ 42042 h 2464676"/>
                <a:gd name="connsiteX22" fmla="*/ 1529255 w 2911061"/>
                <a:gd name="connsiteY22" fmla="*/ 68318 h 2464676"/>
                <a:gd name="connsiteX23" fmla="*/ 1481959 w 2911061"/>
                <a:gd name="connsiteY23" fmla="*/ 26276 h 2464676"/>
                <a:gd name="connsiteX24" fmla="*/ 1340069 w 2911061"/>
                <a:gd name="connsiteY24" fmla="*/ 10511 h 2464676"/>
                <a:gd name="connsiteX25" fmla="*/ 1303283 w 2911061"/>
                <a:gd name="connsiteY25" fmla="*/ 36787 h 2464676"/>
                <a:gd name="connsiteX26" fmla="*/ 1182414 w 2911061"/>
                <a:gd name="connsiteY26" fmla="*/ 10511 h 2464676"/>
                <a:gd name="connsiteX27" fmla="*/ 1114097 w 2911061"/>
                <a:gd name="connsiteY27" fmla="*/ 0 h 2464676"/>
                <a:gd name="connsiteX28" fmla="*/ 987972 w 2911061"/>
                <a:gd name="connsiteY28" fmla="*/ 47297 h 2464676"/>
                <a:gd name="connsiteX29" fmla="*/ 430924 w 2911061"/>
                <a:gd name="connsiteY29" fmla="*/ 430925 h 2464676"/>
                <a:gd name="connsiteX30" fmla="*/ 189186 w 2911061"/>
                <a:gd name="connsiteY30" fmla="*/ 740980 h 2464676"/>
                <a:gd name="connsiteX31" fmla="*/ 10510 w 2911061"/>
                <a:gd name="connsiteY31" fmla="*/ 1072056 h 2464676"/>
                <a:gd name="connsiteX32" fmla="*/ 52552 w 2911061"/>
                <a:gd name="connsiteY32" fmla="*/ 1387366 h 2464676"/>
                <a:gd name="connsiteX33" fmla="*/ 0 w 2911061"/>
                <a:gd name="connsiteY33" fmla="*/ 1692166 h 2464676"/>
                <a:gd name="connsiteX34" fmla="*/ 78828 w 2911061"/>
                <a:gd name="connsiteY34" fmla="*/ 2028497 h 2464676"/>
                <a:gd name="connsiteX35" fmla="*/ 126124 w 2911061"/>
                <a:gd name="connsiteY35" fmla="*/ 1970690 h 2464676"/>
                <a:gd name="connsiteX36" fmla="*/ 210207 w 2911061"/>
                <a:gd name="connsiteY36" fmla="*/ 1986456 h 2464676"/>
                <a:gd name="connsiteX37" fmla="*/ 383628 w 2911061"/>
                <a:gd name="connsiteY37" fmla="*/ 2207173 h 2464676"/>
                <a:gd name="connsiteX38" fmla="*/ 441434 w 2911061"/>
                <a:gd name="connsiteY38" fmla="*/ 2464676 h 2464676"/>
                <a:gd name="connsiteX39" fmla="*/ 499241 w 2911061"/>
                <a:gd name="connsiteY39" fmla="*/ 2254469 h 2464676"/>
                <a:gd name="connsiteX40" fmla="*/ 378372 w 2911061"/>
                <a:gd name="connsiteY40" fmla="*/ 1734207 h 2464676"/>
                <a:gd name="connsiteX41" fmla="*/ 367862 w 2911061"/>
                <a:gd name="connsiteY41" fmla="*/ 1387366 h 2464676"/>
                <a:gd name="connsiteX42" fmla="*/ 620110 w 2911061"/>
                <a:gd name="connsiteY42" fmla="*/ 1371600 h 2464676"/>
                <a:gd name="connsiteX43" fmla="*/ 756745 w 2911061"/>
                <a:gd name="connsiteY43" fmla="*/ 1240221 h 2464676"/>
                <a:gd name="connsiteX44" fmla="*/ 835572 w 2911061"/>
                <a:gd name="connsiteY44" fmla="*/ 1035269 h 2464676"/>
                <a:gd name="connsiteX45" fmla="*/ 1008993 w 2911061"/>
                <a:gd name="connsiteY45" fmla="*/ 1051035 h 2464676"/>
                <a:gd name="connsiteX46" fmla="*/ 1224455 w 2911061"/>
                <a:gd name="connsiteY46" fmla="*/ 898635 h 2464676"/>
                <a:gd name="connsiteX47" fmla="*/ 1403131 w 2911061"/>
                <a:gd name="connsiteY47" fmla="*/ 930166 h 2464676"/>
                <a:gd name="connsiteX48" fmla="*/ 1644869 w 2911061"/>
                <a:gd name="connsiteY48" fmla="*/ 1014249 h 2464676"/>
                <a:gd name="connsiteX49" fmla="*/ 1686910 w 2911061"/>
                <a:gd name="connsiteY49" fmla="*/ 740651 h 2464676"/>
                <a:gd name="connsiteX50" fmla="*/ 1749972 w 2911061"/>
                <a:gd name="connsiteY50" fmla="*/ 1030014 h 2464676"/>
                <a:gd name="connsiteX51" fmla="*/ 1802524 w 2911061"/>
                <a:gd name="connsiteY51" fmla="*/ 961697 h 2464676"/>
                <a:gd name="connsiteX52" fmla="*/ 1865586 w 2911061"/>
                <a:gd name="connsiteY52" fmla="*/ 1030014 h 2464676"/>
                <a:gd name="connsiteX53" fmla="*/ 2033752 w 2911061"/>
                <a:gd name="connsiteY53" fmla="*/ 893380 h 2464676"/>
                <a:gd name="connsiteX54" fmla="*/ 2017986 w 2911061"/>
                <a:gd name="connsiteY54" fmla="*/ 1024759 h 2464676"/>
                <a:gd name="connsiteX55" fmla="*/ 2380593 w 2911061"/>
                <a:gd name="connsiteY55" fmla="*/ 1030014 h 2464676"/>
                <a:gd name="connsiteX56" fmla="*/ 2543503 w 2911061"/>
                <a:gd name="connsiteY56" fmla="*/ 1234966 h 2464676"/>
                <a:gd name="connsiteX57" fmla="*/ 2601310 w 2911061"/>
                <a:gd name="connsiteY57" fmla="*/ 1387366 h 2464676"/>
                <a:gd name="connsiteX58" fmla="*/ 2632841 w 2911061"/>
                <a:gd name="connsiteY58" fmla="*/ 1581807 h 2464676"/>
                <a:gd name="connsiteX59" fmla="*/ 2632841 w 2911061"/>
                <a:gd name="connsiteY59" fmla="*/ 2259725 h 2464676"/>
                <a:gd name="connsiteX0" fmla="*/ 2632841 w 2911061"/>
                <a:gd name="connsiteY0" fmla="*/ 2259725 h 2464676"/>
                <a:gd name="connsiteX1" fmla="*/ 2667547 w 2911061"/>
                <a:gd name="connsiteY1" fmla="*/ 2053897 h 2464676"/>
                <a:gd name="connsiteX2" fmla="*/ 2680138 w 2911061"/>
                <a:gd name="connsiteY2" fmla="*/ 1828800 h 2464676"/>
                <a:gd name="connsiteX3" fmla="*/ 2837793 w 2911061"/>
                <a:gd name="connsiteY3" fmla="*/ 1713187 h 2464676"/>
                <a:gd name="connsiteX4" fmla="*/ 2869324 w 2911061"/>
                <a:gd name="connsiteY4" fmla="*/ 1576552 h 2464676"/>
                <a:gd name="connsiteX5" fmla="*/ 2885090 w 2911061"/>
                <a:gd name="connsiteY5" fmla="*/ 1366345 h 2464676"/>
                <a:gd name="connsiteX6" fmla="*/ 2790497 w 2911061"/>
                <a:gd name="connsiteY6" fmla="*/ 1182414 h 2464676"/>
                <a:gd name="connsiteX7" fmla="*/ 2869324 w 2911061"/>
                <a:gd name="connsiteY7" fmla="*/ 1082566 h 2464676"/>
                <a:gd name="connsiteX8" fmla="*/ 2890345 w 2911061"/>
                <a:gd name="connsiteY8" fmla="*/ 898635 h 2464676"/>
                <a:gd name="connsiteX9" fmla="*/ 2832538 w 2911061"/>
                <a:gd name="connsiteY9" fmla="*/ 893380 h 2464676"/>
                <a:gd name="connsiteX10" fmla="*/ 2758966 w 2911061"/>
                <a:gd name="connsiteY10" fmla="*/ 861849 h 2464676"/>
                <a:gd name="connsiteX11" fmla="*/ 2737945 w 2911061"/>
                <a:gd name="connsiteY11" fmla="*/ 651642 h 2464676"/>
                <a:gd name="connsiteX12" fmla="*/ 2664372 w 2911061"/>
                <a:gd name="connsiteY12" fmla="*/ 593835 h 2464676"/>
                <a:gd name="connsiteX13" fmla="*/ 2617076 w 2911061"/>
                <a:gd name="connsiteY13" fmla="*/ 630621 h 2464676"/>
                <a:gd name="connsiteX14" fmla="*/ 2580290 w 2911061"/>
                <a:gd name="connsiteY14" fmla="*/ 562304 h 2464676"/>
                <a:gd name="connsiteX15" fmla="*/ 2532993 w 2911061"/>
                <a:gd name="connsiteY15" fmla="*/ 567559 h 2464676"/>
                <a:gd name="connsiteX16" fmla="*/ 2506717 w 2911061"/>
                <a:gd name="connsiteY16" fmla="*/ 409904 h 2464676"/>
                <a:gd name="connsiteX17" fmla="*/ 2280745 w 2911061"/>
                <a:gd name="connsiteY17" fmla="*/ 331076 h 2464676"/>
                <a:gd name="connsiteX18" fmla="*/ 2102069 w 2911061"/>
                <a:gd name="connsiteY18" fmla="*/ 204952 h 2464676"/>
                <a:gd name="connsiteX19" fmla="*/ 1954924 w 2911061"/>
                <a:gd name="connsiteY19" fmla="*/ 47297 h 2464676"/>
                <a:gd name="connsiteX20" fmla="*/ 1749972 w 2911061"/>
                <a:gd name="connsiteY20" fmla="*/ 78828 h 2464676"/>
                <a:gd name="connsiteX21" fmla="*/ 1639614 w 2911061"/>
                <a:gd name="connsiteY21" fmla="*/ 42042 h 2464676"/>
                <a:gd name="connsiteX22" fmla="*/ 1529255 w 2911061"/>
                <a:gd name="connsiteY22" fmla="*/ 68318 h 2464676"/>
                <a:gd name="connsiteX23" fmla="*/ 1481959 w 2911061"/>
                <a:gd name="connsiteY23" fmla="*/ 26276 h 2464676"/>
                <a:gd name="connsiteX24" fmla="*/ 1340069 w 2911061"/>
                <a:gd name="connsiteY24" fmla="*/ 10511 h 2464676"/>
                <a:gd name="connsiteX25" fmla="*/ 1303283 w 2911061"/>
                <a:gd name="connsiteY25" fmla="*/ 36787 h 2464676"/>
                <a:gd name="connsiteX26" fmla="*/ 1182414 w 2911061"/>
                <a:gd name="connsiteY26" fmla="*/ 10511 h 2464676"/>
                <a:gd name="connsiteX27" fmla="*/ 1114097 w 2911061"/>
                <a:gd name="connsiteY27" fmla="*/ 0 h 2464676"/>
                <a:gd name="connsiteX28" fmla="*/ 987972 w 2911061"/>
                <a:gd name="connsiteY28" fmla="*/ 47297 h 2464676"/>
                <a:gd name="connsiteX29" fmla="*/ 430924 w 2911061"/>
                <a:gd name="connsiteY29" fmla="*/ 430925 h 2464676"/>
                <a:gd name="connsiteX30" fmla="*/ 189186 w 2911061"/>
                <a:gd name="connsiteY30" fmla="*/ 740980 h 2464676"/>
                <a:gd name="connsiteX31" fmla="*/ 10510 w 2911061"/>
                <a:gd name="connsiteY31" fmla="*/ 1072056 h 2464676"/>
                <a:gd name="connsiteX32" fmla="*/ 52552 w 2911061"/>
                <a:gd name="connsiteY32" fmla="*/ 1387366 h 2464676"/>
                <a:gd name="connsiteX33" fmla="*/ 0 w 2911061"/>
                <a:gd name="connsiteY33" fmla="*/ 1692166 h 2464676"/>
                <a:gd name="connsiteX34" fmla="*/ 78828 w 2911061"/>
                <a:gd name="connsiteY34" fmla="*/ 2028497 h 2464676"/>
                <a:gd name="connsiteX35" fmla="*/ 126124 w 2911061"/>
                <a:gd name="connsiteY35" fmla="*/ 1970690 h 2464676"/>
                <a:gd name="connsiteX36" fmla="*/ 210207 w 2911061"/>
                <a:gd name="connsiteY36" fmla="*/ 1986456 h 2464676"/>
                <a:gd name="connsiteX37" fmla="*/ 383628 w 2911061"/>
                <a:gd name="connsiteY37" fmla="*/ 2207173 h 2464676"/>
                <a:gd name="connsiteX38" fmla="*/ 441434 w 2911061"/>
                <a:gd name="connsiteY38" fmla="*/ 2464676 h 2464676"/>
                <a:gd name="connsiteX39" fmla="*/ 499241 w 2911061"/>
                <a:gd name="connsiteY39" fmla="*/ 2254469 h 2464676"/>
                <a:gd name="connsiteX40" fmla="*/ 378372 w 2911061"/>
                <a:gd name="connsiteY40" fmla="*/ 1734207 h 2464676"/>
                <a:gd name="connsiteX41" fmla="*/ 367862 w 2911061"/>
                <a:gd name="connsiteY41" fmla="*/ 1387366 h 2464676"/>
                <a:gd name="connsiteX42" fmla="*/ 620110 w 2911061"/>
                <a:gd name="connsiteY42" fmla="*/ 1371600 h 2464676"/>
                <a:gd name="connsiteX43" fmla="*/ 756745 w 2911061"/>
                <a:gd name="connsiteY43" fmla="*/ 1240221 h 2464676"/>
                <a:gd name="connsiteX44" fmla="*/ 835572 w 2911061"/>
                <a:gd name="connsiteY44" fmla="*/ 1035269 h 2464676"/>
                <a:gd name="connsiteX45" fmla="*/ 1008993 w 2911061"/>
                <a:gd name="connsiteY45" fmla="*/ 1051035 h 2464676"/>
                <a:gd name="connsiteX46" fmla="*/ 1224455 w 2911061"/>
                <a:gd name="connsiteY46" fmla="*/ 898635 h 2464676"/>
                <a:gd name="connsiteX47" fmla="*/ 1403131 w 2911061"/>
                <a:gd name="connsiteY47" fmla="*/ 930166 h 2464676"/>
                <a:gd name="connsiteX48" fmla="*/ 1644869 w 2911061"/>
                <a:gd name="connsiteY48" fmla="*/ 1014249 h 2464676"/>
                <a:gd name="connsiteX49" fmla="*/ 1686910 w 2911061"/>
                <a:gd name="connsiteY49" fmla="*/ 740651 h 2464676"/>
                <a:gd name="connsiteX50" fmla="*/ 1749972 w 2911061"/>
                <a:gd name="connsiteY50" fmla="*/ 1030014 h 2464676"/>
                <a:gd name="connsiteX51" fmla="*/ 1802524 w 2911061"/>
                <a:gd name="connsiteY51" fmla="*/ 961697 h 2464676"/>
                <a:gd name="connsiteX52" fmla="*/ 1865586 w 2911061"/>
                <a:gd name="connsiteY52" fmla="*/ 1030014 h 2464676"/>
                <a:gd name="connsiteX53" fmla="*/ 2033752 w 2911061"/>
                <a:gd name="connsiteY53" fmla="*/ 893380 h 2464676"/>
                <a:gd name="connsiteX54" fmla="*/ 2017986 w 2911061"/>
                <a:gd name="connsiteY54" fmla="*/ 1024759 h 2464676"/>
                <a:gd name="connsiteX55" fmla="*/ 2380593 w 2911061"/>
                <a:gd name="connsiteY55" fmla="*/ 1030014 h 2464676"/>
                <a:gd name="connsiteX56" fmla="*/ 2543503 w 2911061"/>
                <a:gd name="connsiteY56" fmla="*/ 1234966 h 2464676"/>
                <a:gd name="connsiteX57" fmla="*/ 2601310 w 2911061"/>
                <a:gd name="connsiteY57" fmla="*/ 1387366 h 2464676"/>
                <a:gd name="connsiteX58" fmla="*/ 2632841 w 2911061"/>
                <a:gd name="connsiteY58" fmla="*/ 1581807 h 2464676"/>
                <a:gd name="connsiteX59" fmla="*/ 2632841 w 2911061"/>
                <a:gd name="connsiteY59" fmla="*/ 2259725 h 2464676"/>
                <a:gd name="connsiteX0" fmla="*/ 2632841 w 2911061"/>
                <a:gd name="connsiteY0" fmla="*/ 2259725 h 2464676"/>
                <a:gd name="connsiteX1" fmla="*/ 2667547 w 2911061"/>
                <a:gd name="connsiteY1" fmla="*/ 2053897 h 2464676"/>
                <a:gd name="connsiteX2" fmla="*/ 2680138 w 2911061"/>
                <a:gd name="connsiteY2" fmla="*/ 1828800 h 2464676"/>
                <a:gd name="connsiteX3" fmla="*/ 2837793 w 2911061"/>
                <a:gd name="connsiteY3" fmla="*/ 1713187 h 2464676"/>
                <a:gd name="connsiteX4" fmla="*/ 2869324 w 2911061"/>
                <a:gd name="connsiteY4" fmla="*/ 1576552 h 2464676"/>
                <a:gd name="connsiteX5" fmla="*/ 2885090 w 2911061"/>
                <a:gd name="connsiteY5" fmla="*/ 1366345 h 2464676"/>
                <a:gd name="connsiteX6" fmla="*/ 2790497 w 2911061"/>
                <a:gd name="connsiteY6" fmla="*/ 1182414 h 2464676"/>
                <a:gd name="connsiteX7" fmla="*/ 2869324 w 2911061"/>
                <a:gd name="connsiteY7" fmla="*/ 1082566 h 2464676"/>
                <a:gd name="connsiteX8" fmla="*/ 2890345 w 2911061"/>
                <a:gd name="connsiteY8" fmla="*/ 898635 h 2464676"/>
                <a:gd name="connsiteX9" fmla="*/ 2832538 w 2911061"/>
                <a:gd name="connsiteY9" fmla="*/ 893380 h 2464676"/>
                <a:gd name="connsiteX10" fmla="*/ 2758966 w 2911061"/>
                <a:gd name="connsiteY10" fmla="*/ 861849 h 2464676"/>
                <a:gd name="connsiteX11" fmla="*/ 2737945 w 2911061"/>
                <a:gd name="connsiteY11" fmla="*/ 651642 h 2464676"/>
                <a:gd name="connsiteX12" fmla="*/ 2664372 w 2911061"/>
                <a:gd name="connsiteY12" fmla="*/ 593835 h 2464676"/>
                <a:gd name="connsiteX13" fmla="*/ 2617076 w 2911061"/>
                <a:gd name="connsiteY13" fmla="*/ 630621 h 2464676"/>
                <a:gd name="connsiteX14" fmla="*/ 2580290 w 2911061"/>
                <a:gd name="connsiteY14" fmla="*/ 562304 h 2464676"/>
                <a:gd name="connsiteX15" fmla="*/ 2532993 w 2911061"/>
                <a:gd name="connsiteY15" fmla="*/ 567559 h 2464676"/>
                <a:gd name="connsiteX16" fmla="*/ 2506717 w 2911061"/>
                <a:gd name="connsiteY16" fmla="*/ 409904 h 2464676"/>
                <a:gd name="connsiteX17" fmla="*/ 2280745 w 2911061"/>
                <a:gd name="connsiteY17" fmla="*/ 331076 h 2464676"/>
                <a:gd name="connsiteX18" fmla="*/ 2102069 w 2911061"/>
                <a:gd name="connsiteY18" fmla="*/ 204952 h 2464676"/>
                <a:gd name="connsiteX19" fmla="*/ 1954924 w 2911061"/>
                <a:gd name="connsiteY19" fmla="*/ 47297 h 2464676"/>
                <a:gd name="connsiteX20" fmla="*/ 1749972 w 2911061"/>
                <a:gd name="connsiteY20" fmla="*/ 78828 h 2464676"/>
                <a:gd name="connsiteX21" fmla="*/ 1639614 w 2911061"/>
                <a:gd name="connsiteY21" fmla="*/ 42042 h 2464676"/>
                <a:gd name="connsiteX22" fmla="*/ 1529255 w 2911061"/>
                <a:gd name="connsiteY22" fmla="*/ 68318 h 2464676"/>
                <a:gd name="connsiteX23" fmla="*/ 1481959 w 2911061"/>
                <a:gd name="connsiteY23" fmla="*/ 26276 h 2464676"/>
                <a:gd name="connsiteX24" fmla="*/ 1340069 w 2911061"/>
                <a:gd name="connsiteY24" fmla="*/ 10511 h 2464676"/>
                <a:gd name="connsiteX25" fmla="*/ 1303283 w 2911061"/>
                <a:gd name="connsiteY25" fmla="*/ 36787 h 2464676"/>
                <a:gd name="connsiteX26" fmla="*/ 1182414 w 2911061"/>
                <a:gd name="connsiteY26" fmla="*/ 10511 h 2464676"/>
                <a:gd name="connsiteX27" fmla="*/ 1114097 w 2911061"/>
                <a:gd name="connsiteY27" fmla="*/ 0 h 2464676"/>
                <a:gd name="connsiteX28" fmla="*/ 987972 w 2911061"/>
                <a:gd name="connsiteY28" fmla="*/ 47297 h 2464676"/>
                <a:gd name="connsiteX29" fmla="*/ 430924 w 2911061"/>
                <a:gd name="connsiteY29" fmla="*/ 430925 h 2464676"/>
                <a:gd name="connsiteX30" fmla="*/ 189186 w 2911061"/>
                <a:gd name="connsiteY30" fmla="*/ 740980 h 2464676"/>
                <a:gd name="connsiteX31" fmla="*/ 10510 w 2911061"/>
                <a:gd name="connsiteY31" fmla="*/ 1072056 h 2464676"/>
                <a:gd name="connsiteX32" fmla="*/ 52552 w 2911061"/>
                <a:gd name="connsiteY32" fmla="*/ 1387366 h 2464676"/>
                <a:gd name="connsiteX33" fmla="*/ 0 w 2911061"/>
                <a:gd name="connsiteY33" fmla="*/ 1692166 h 2464676"/>
                <a:gd name="connsiteX34" fmla="*/ 78828 w 2911061"/>
                <a:gd name="connsiteY34" fmla="*/ 2028497 h 2464676"/>
                <a:gd name="connsiteX35" fmla="*/ 126124 w 2911061"/>
                <a:gd name="connsiteY35" fmla="*/ 1970690 h 2464676"/>
                <a:gd name="connsiteX36" fmla="*/ 210207 w 2911061"/>
                <a:gd name="connsiteY36" fmla="*/ 1986456 h 2464676"/>
                <a:gd name="connsiteX37" fmla="*/ 383628 w 2911061"/>
                <a:gd name="connsiteY37" fmla="*/ 2207173 h 2464676"/>
                <a:gd name="connsiteX38" fmla="*/ 441434 w 2911061"/>
                <a:gd name="connsiteY38" fmla="*/ 2464676 h 2464676"/>
                <a:gd name="connsiteX39" fmla="*/ 499241 w 2911061"/>
                <a:gd name="connsiteY39" fmla="*/ 2254469 h 2464676"/>
                <a:gd name="connsiteX40" fmla="*/ 378372 w 2911061"/>
                <a:gd name="connsiteY40" fmla="*/ 1734207 h 2464676"/>
                <a:gd name="connsiteX41" fmla="*/ 367862 w 2911061"/>
                <a:gd name="connsiteY41" fmla="*/ 1387366 h 2464676"/>
                <a:gd name="connsiteX42" fmla="*/ 620110 w 2911061"/>
                <a:gd name="connsiteY42" fmla="*/ 1371600 h 2464676"/>
                <a:gd name="connsiteX43" fmla="*/ 756745 w 2911061"/>
                <a:gd name="connsiteY43" fmla="*/ 1240221 h 2464676"/>
                <a:gd name="connsiteX44" fmla="*/ 835572 w 2911061"/>
                <a:gd name="connsiteY44" fmla="*/ 1035269 h 2464676"/>
                <a:gd name="connsiteX45" fmla="*/ 1008993 w 2911061"/>
                <a:gd name="connsiteY45" fmla="*/ 1051035 h 2464676"/>
                <a:gd name="connsiteX46" fmla="*/ 1224455 w 2911061"/>
                <a:gd name="connsiteY46" fmla="*/ 898635 h 2464676"/>
                <a:gd name="connsiteX47" fmla="*/ 1403131 w 2911061"/>
                <a:gd name="connsiteY47" fmla="*/ 930166 h 2464676"/>
                <a:gd name="connsiteX48" fmla="*/ 1644869 w 2911061"/>
                <a:gd name="connsiteY48" fmla="*/ 1014249 h 2464676"/>
                <a:gd name="connsiteX49" fmla="*/ 1686910 w 2911061"/>
                <a:gd name="connsiteY49" fmla="*/ 740651 h 2464676"/>
                <a:gd name="connsiteX50" fmla="*/ 1749972 w 2911061"/>
                <a:gd name="connsiteY50" fmla="*/ 1030014 h 2464676"/>
                <a:gd name="connsiteX51" fmla="*/ 1802524 w 2911061"/>
                <a:gd name="connsiteY51" fmla="*/ 961697 h 2464676"/>
                <a:gd name="connsiteX52" fmla="*/ 1865586 w 2911061"/>
                <a:gd name="connsiteY52" fmla="*/ 1030014 h 2464676"/>
                <a:gd name="connsiteX53" fmla="*/ 2033752 w 2911061"/>
                <a:gd name="connsiteY53" fmla="*/ 893380 h 2464676"/>
                <a:gd name="connsiteX54" fmla="*/ 2017986 w 2911061"/>
                <a:gd name="connsiteY54" fmla="*/ 1024759 h 2464676"/>
                <a:gd name="connsiteX55" fmla="*/ 2380593 w 2911061"/>
                <a:gd name="connsiteY55" fmla="*/ 1030014 h 2464676"/>
                <a:gd name="connsiteX56" fmla="*/ 2543503 w 2911061"/>
                <a:gd name="connsiteY56" fmla="*/ 1234966 h 2464676"/>
                <a:gd name="connsiteX57" fmla="*/ 2601310 w 2911061"/>
                <a:gd name="connsiteY57" fmla="*/ 1387366 h 2464676"/>
                <a:gd name="connsiteX58" fmla="*/ 2632841 w 2911061"/>
                <a:gd name="connsiteY58" fmla="*/ 1581807 h 2464676"/>
                <a:gd name="connsiteX59" fmla="*/ 2632841 w 2911061"/>
                <a:gd name="connsiteY59" fmla="*/ 2259725 h 2464676"/>
                <a:gd name="connsiteX0" fmla="*/ 2632841 w 2911061"/>
                <a:gd name="connsiteY0" fmla="*/ 2259725 h 2464676"/>
                <a:gd name="connsiteX1" fmla="*/ 2667547 w 2911061"/>
                <a:gd name="connsiteY1" fmla="*/ 2053897 h 2464676"/>
                <a:gd name="connsiteX2" fmla="*/ 2680138 w 2911061"/>
                <a:gd name="connsiteY2" fmla="*/ 1828800 h 2464676"/>
                <a:gd name="connsiteX3" fmla="*/ 2837793 w 2911061"/>
                <a:gd name="connsiteY3" fmla="*/ 1713187 h 2464676"/>
                <a:gd name="connsiteX4" fmla="*/ 2869324 w 2911061"/>
                <a:gd name="connsiteY4" fmla="*/ 1576552 h 2464676"/>
                <a:gd name="connsiteX5" fmla="*/ 2885090 w 2911061"/>
                <a:gd name="connsiteY5" fmla="*/ 1366345 h 2464676"/>
                <a:gd name="connsiteX6" fmla="*/ 2790497 w 2911061"/>
                <a:gd name="connsiteY6" fmla="*/ 1182414 h 2464676"/>
                <a:gd name="connsiteX7" fmla="*/ 2869324 w 2911061"/>
                <a:gd name="connsiteY7" fmla="*/ 1082566 h 2464676"/>
                <a:gd name="connsiteX8" fmla="*/ 2890345 w 2911061"/>
                <a:gd name="connsiteY8" fmla="*/ 898635 h 2464676"/>
                <a:gd name="connsiteX9" fmla="*/ 2832538 w 2911061"/>
                <a:gd name="connsiteY9" fmla="*/ 893380 h 2464676"/>
                <a:gd name="connsiteX10" fmla="*/ 2758966 w 2911061"/>
                <a:gd name="connsiteY10" fmla="*/ 861849 h 2464676"/>
                <a:gd name="connsiteX11" fmla="*/ 2737945 w 2911061"/>
                <a:gd name="connsiteY11" fmla="*/ 651642 h 2464676"/>
                <a:gd name="connsiteX12" fmla="*/ 2664372 w 2911061"/>
                <a:gd name="connsiteY12" fmla="*/ 593835 h 2464676"/>
                <a:gd name="connsiteX13" fmla="*/ 2617076 w 2911061"/>
                <a:gd name="connsiteY13" fmla="*/ 630621 h 2464676"/>
                <a:gd name="connsiteX14" fmla="*/ 2580290 w 2911061"/>
                <a:gd name="connsiteY14" fmla="*/ 562304 h 2464676"/>
                <a:gd name="connsiteX15" fmla="*/ 2532993 w 2911061"/>
                <a:gd name="connsiteY15" fmla="*/ 567559 h 2464676"/>
                <a:gd name="connsiteX16" fmla="*/ 2506717 w 2911061"/>
                <a:gd name="connsiteY16" fmla="*/ 409904 h 2464676"/>
                <a:gd name="connsiteX17" fmla="*/ 2280745 w 2911061"/>
                <a:gd name="connsiteY17" fmla="*/ 331076 h 2464676"/>
                <a:gd name="connsiteX18" fmla="*/ 2102069 w 2911061"/>
                <a:gd name="connsiteY18" fmla="*/ 204952 h 2464676"/>
                <a:gd name="connsiteX19" fmla="*/ 2085975 w 2911061"/>
                <a:gd name="connsiteY19" fmla="*/ 123059 h 2464676"/>
                <a:gd name="connsiteX20" fmla="*/ 1954924 w 2911061"/>
                <a:gd name="connsiteY20" fmla="*/ 47297 h 2464676"/>
                <a:gd name="connsiteX21" fmla="*/ 1749972 w 2911061"/>
                <a:gd name="connsiteY21" fmla="*/ 78828 h 2464676"/>
                <a:gd name="connsiteX22" fmla="*/ 1639614 w 2911061"/>
                <a:gd name="connsiteY22" fmla="*/ 42042 h 2464676"/>
                <a:gd name="connsiteX23" fmla="*/ 1529255 w 2911061"/>
                <a:gd name="connsiteY23" fmla="*/ 68318 h 2464676"/>
                <a:gd name="connsiteX24" fmla="*/ 1481959 w 2911061"/>
                <a:gd name="connsiteY24" fmla="*/ 26276 h 2464676"/>
                <a:gd name="connsiteX25" fmla="*/ 1340069 w 2911061"/>
                <a:gd name="connsiteY25" fmla="*/ 10511 h 2464676"/>
                <a:gd name="connsiteX26" fmla="*/ 1303283 w 2911061"/>
                <a:gd name="connsiteY26" fmla="*/ 36787 h 2464676"/>
                <a:gd name="connsiteX27" fmla="*/ 1182414 w 2911061"/>
                <a:gd name="connsiteY27" fmla="*/ 10511 h 2464676"/>
                <a:gd name="connsiteX28" fmla="*/ 1114097 w 2911061"/>
                <a:gd name="connsiteY28" fmla="*/ 0 h 2464676"/>
                <a:gd name="connsiteX29" fmla="*/ 987972 w 2911061"/>
                <a:gd name="connsiteY29" fmla="*/ 47297 h 2464676"/>
                <a:gd name="connsiteX30" fmla="*/ 430924 w 2911061"/>
                <a:gd name="connsiteY30" fmla="*/ 430925 h 2464676"/>
                <a:gd name="connsiteX31" fmla="*/ 189186 w 2911061"/>
                <a:gd name="connsiteY31" fmla="*/ 740980 h 2464676"/>
                <a:gd name="connsiteX32" fmla="*/ 10510 w 2911061"/>
                <a:gd name="connsiteY32" fmla="*/ 1072056 h 2464676"/>
                <a:gd name="connsiteX33" fmla="*/ 52552 w 2911061"/>
                <a:gd name="connsiteY33" fmla="*/ 1387366 h 2464676"/>
                <a:gd name="connsiteX34" fmla="*/ 0 w 2911061"/>
                <a:gd name="connsiteY34" fmla="*/ 1692166 h 2464676"/>
                <a:gd name="connsiteX35" fmla="*/ 78828 w 2911061"/>
                <a:gd name="connsiteY35" fmla="*/ 2028497 h 2464676"/>
                <a:gd name="connsiteX36" fmla="*/ 126124 w 2911061"/>
                <a:gd name="connsiteY36" fmla="*/ 1970690 h 2464676"/>
                <a:gd name="connsiteX37" fmla="*/ 210207 w 2911061"/>
                <a:gd name="connsiteY37" fmla="*/ 1986456 h 2464676"/>
                <a:gd name="connsiteX38" fmla="*/ 383628 w 2911061"/>
                <a:gd name="connsiteY38" fmla="*/ 2207173 h 2464676"/>
                <a:gd name="connsiteX39" fmla="*/ 441434 w 2911061"/>
                <a:gd name="connsiteY39" fmla="*/ 2464676 h 2464676"/>
                <a:gd name="connsiteX40" fmla="*/ 499241 w 2911061"/>
                <a:gd name="connsiteY40" fmla="*/ 2254469 h 2464676"/>
                <a:gd name="connsiteX41" fmla="*/ 378372 w 2911061"/>
                <a:gd name="connsiteY41" fmla="*/ 1734207 h 2464676"/>
                <a:gd name="connsiteX42" fmla="*/ 367862 w 2911061"/>
                <a:gd name="connsiteY42" fmla="*/ 1387366 h 2464676"/>
                <a:gd name="connsiteX43" fmla="*/ 620110 w 2911061"/>
                <a:gd name="connsiteY43" fmla="*/ 1371600 h 2464676"/>
                <a:gd name="connsiteX44" fmla="*/ 756745 w 2911061"/>
                <a:gd name="connsiteY44" fmla="*/ 1240221 h 2464676"/>
                <a:gd name="connsiteX45" fmla="*/ 835572 w 2911061"/>
                <a:gd name="connsiteY45" fmla="*/ 1035269 h 2464676"/>
                <a:gd name="connsiteX46" fmla="*/ 1008993 w 2911061"/>
                <a:gd name="connsiteY46" fmla="*/ 1051035 h 2464676"/>
                <a:gd name="connsiteX47" fmla="*/ 1224455 w 2911061"/>
                <a:gd name="connsiteY47" fmla="*/ 898635 h 2464676"/>
                <a:gd name="connsiteX48" fmla="*/ 1403131 w 2911061"/>
                <a:gd name="connsiteY48" fmla="*/ 930166 h 2464676"/>
                <a:gd name="connsiteX49" fmla="*/ 1644869 w 2911061"/>
                <a:gd name="connsiteY49" fmla="*/ 1014249 h 2464676"/>
                <a:gd name="connsiteX50" fmla="*/ 1686910 w 2911061"/>
                <a:gd name="connsiteY50" fmla="*/ 740651 h 2464676"/>
                <a:gd name="connsiteX51" fmla="*/ 1749972 w 2911061"/>
                <a:gd name="connsiteY51" fmla="*/ 1030014 h 2464676"/>
                <a:gd name="connsiteX52" fmla="*/ 1802524 w 2911061"/>
                <a:gd name="connsiteY52" fmla="*/ 961697 h 2464676"/>
                <a:gd name="connsiteX53" fmla="*/ 1865586 w 2911061"/>
                <a:gd name="connsiteY53" fmla="*/ 1030014 h 2464676"/>
                <a:gd name="connsiteX54" fmla="*/ 2033752 w 2911061"/>
                <a:gd name="connsiteY54" fmla="*/ 893380 h 2464676"/>
                <a:gd name="connsiteX55" fmla="*/ 2017986 w 2911061"/>
                <a:gd name="connsiteY55" fmla="*/ 1024759 h 2464676"/>
                <a:gd name="connsiteX56" fmla="*/ 2380593 w 2911061"/>
                <a:gd name="connsiteY56" fmla="*/ 1030014 h 2464676"/>
                <a:gd name="connsiteX57" fmla="*/ 2543503 w 2911061"/>
                <a:gd name="connsiteY57" fmla="*/ 1234966 h 2464676"/>
                <a:gd name="connsiteX58" fmla="*/ 2601310 w 2911061"/>
                <a:gd name="connsiteY58" fmla="*/ 1387366 h 2464676"/>
                <a:gd name="connsiteX59" fmla="*/ 2632841 w 2911061"/>
                <a:gd name="connsiteY59" fmla="*/ 1581807 h 2464676"/>
                <a:gd name="connsiteX60" fmla="*/ 2632841 w 2911061"/>
                <a:gd name="connsiteY60" fmla="*/ 2259725 h 2464676"/>
                <a:gd name="connsiteX0" fmla="*/ 2632841 w 2911061"/>
                <a:gd name="connsiteY0" fmla="*/ 2259725 h 2464676"/>
                <a:gd name="connsiteX1" fmla="*/ 2667547 w 2911061"/>
                <a:gd name="connsiteY1" fmla="*/ 2053897 h 2464676"/>
                <a:gd name="connsiteX2" fmla="*/ 2680138 w 2911061"/>
                <a:gd name="connsiteY2" fmla="*/ 1828800 h 2464676"/>
                <a:gd name="connsiteX3" fmla="*/ 2837793 w 2911061"/>
                <a:gd name="connsiteY3" fmla="*/ 1713187 h 2464676"/>
                <a:gd name="connsiteX4" fmla="*/ 2869324 w 2911061"/>
                <a:gd name="connsiteY4" fmla="*/ 1576552 h 2464676"/>
                <a:gd name="connsiteX5" fmla="*/ 2885090 w 2911061"/>
                <a:gd name="connsiteY5" fmla="*/ 1366345 h 2464676"/>
                <a:gd name="connsiteX6" fmla="*/ 2790497 w 2911061"/>
                <a:gd name="connsiteY6" fmla="*/ 1182414 h 2464676"/>
                <a:gd name="connsiteX7" fmla="*/ 2869324 w 2911061"/>
                <a:gd name="connsiteY7" fmla="*/ 1082566 h 2464676"/>
                <a:gd name="connsiteX8" fmla="*/ 2890345 w 2911061"/>
                <a:gd name="connsiteY8" fmla="*/ 898635 h 2464676"/>
                <a:gd name="connsiteX9" fmla="*/ 2832538 w 2911061"/>
                <a:gd name="connsiteY9" fmla="*/ 893380 h 2464676"/>
                <a:gd name="connsiteX10" fmla="*/ 2758966 w 2911061"/>
                <a:gd name="connsiteY10" fmla="*/ 861849 h 2464676"/>
                <a:gd name="connsiteX11" fmla="*/ 2737945 w 2911061"/>
                <a:gd name="connsiteY11" fmla="*/ 651642 h 2464676"/>
                <a:gd name="connsiteX12" fmla="*/ 2664372 w 2911061"/>
                <a:gd name="connsiteY12" fmla="*/ 593835 h 2464676"/>
                <a:gd name="connsiteX13" fmla="*/ 2617076 w 2911061"/>
                <a:gd name="connsiteY13" fmla="*/ 630621 h 2464676"/>
                <a:gd name="connsiteX14" fmla="*/ 2580290 w 2911061"/>
                <a:gd name="connsiteY14" fmla="*/ 562304 h 2464676"/>
                <a:gd name="connsiteX15" fmla="*/ 2532993 w 2911061"/>
                <a:gd name="connsiteY15" fmla="*/ 567559 h 2464676"/>
                <a:gd name="connsiteX16" fmla="*/ 2506717 w 2911061"/>
                <a:gd name="connsiteY16" fmla="*/ 409904 h 2464676"/>
                <a:gd name="connsiteX17" fmla="*/ 2280745 w 2911061"/>
                <a:gd name="connsiteY17" fmla="*/ 331076 h 2464676"/>
                <a:gd name="connsiteX18" fmla="*/ 2102069 w 2911061"/>
                <a:gd name="connsiteY18" fmla="*/ 204952 h 2464676"/>
                <a:gd name="connsiteX19" fmla="*/ 2085975 w 2911061"/>
                <a:gd name="connsiteY19" fmla="*/ 123059 h 2464676"/>
                <a:gd name="connsiteX20" fmla="*/ 1954924 w 2911061"/>
                <a:gd name="connsiteY20" fmla="*/ 47297 h 2464676"/>
                <a:gd name="connsiteX21" fmla="*/ 1749972 w 2911061"/>
                <a:gd name="connsiteY21" fmla="*/ 78828 h 2464676"/>
                <a:gd name="connsiteX22" fmla="*/ 1639614 w 2911061"/>
                <a:gd name="connsiteY22" fmla="*/ 42042 h 2464676"/>
                <a:gd name="connsiteX23" fmla="*/ 1529255 w 2911061"/>
                <a:gd name="connsiteY23" fmla="*/ 68318 h 2464676"/>
                <a:gd name="connsiteX24" fmla="*/ 1481959 w 2911061"/>
                <a:gd name="connsiteY24" fmla="*/ 26276 h 2464676"/>
                <a:gd name="connsiteX25" fmla="*/ 1340069 w 2911061"/>
                <a:gd name="connsiteY25" fmla="*/ 10511 h 2464676"/>
                <a:gd name="connsiteX26" fmla="*/ 1303283 w 2911061"/>
                <a:gd name="connsiteY26" fmla="*/ 36787 h 2464676"/>
                <a:gd name="connsiteX27" fmla="*/ 1182414 w 2911061"/>
                <a:gd name="connsiteY27" fmla="*/ 10511 h 2464676"/>
                <a:gd name="connsiteX28" fmla="*/ 1114097 w 2911061"/>
                <a:gd name="connsiteY28" fmla="*/ 0 h 2464676"/>
                <a:gd name="connsiteX29" fmla="*/ 987972 w 2911061"/>
                <a:gd name="connsiteY29" fmla="*/ 47297 h 2464676"/>
                <a:gd name="connsiteX30" fmla="*/ 430924 w 2911061"/>
                <a:gd name="connsiteY30" fmla="*/ 430925 h 2464676"/>
                <a:gd name="connsiteX31" fmla="*/ 189186 w 2911061"/>
                <a:gd name="connsiteY31" fmla="*/ 740980 h 2464676"/>
                <a:gd name="connsiteX32" fmla="*/ 10510 w 2911061"/>
                <a:gd name="connsiteY32" fmla="*/ 1072056 h 2464676"/>
                <a:gd name="connsiteX33" fmla="*/ 52552 w 2911061"/>
                <a:gd name="connsiteY33" fmla="*/ 1387366 h 2464676"/>
                <a:gd name="connsiteX34" fmla="*/ 0 w 2911061"/>
                <a:gd name="connsiteY34" fmla="*/ 1692166 h 2464676"/>
                <a:gd name="connsiteX35" fmla="*/ 78828 w 2911061"/>
                <a:gd name="connsiteY35" fmla="*/ 2028497 h 2464676"/>
                <a:gd name="connsiteX36" fmla="*/ 126124 w 2911061"/>
                <a:gd name="connsiteY36" fmla="*/ 1970690 h 2464676"/>
                <a:gd name="connsiteX37" fmla="*/ 210207 w 2911061"/>
                <a:gd name="connsiteY37" fmla="*/ 1986456 h 2464676"/>
                <a:gd name="connsiteX38" fmla="*/ 383628 w 2911061"/>
                <a:gd name="connsiteY38" fmla="*/ 2207173 h 2464676"/>
                <a:gd name="connsiteX39" fmla="*/ 441434 w 2911061"/>
                <a:gd name="connsiteY39" fmla="*/ 2464676 h 2464676"/>
                <a:gd name="connsiteX40" fmla="*/ 499241 w 2911061"/>
                <a:gd name="connsiteY40" fmla="*/ 2254469 h 2464676"/>
                <a:gd name="connsiteX41" fmla="*/ 378372 w 2911061"/>
                <a:gd name="connsiteY41" fmla="*/ 1734207 h 2464676"/>
                <a:gd name="connsiteX42" fmla="*/ 367862 w 2911061"/>
                <a:gd name="connsiteY42" fmla="*/ 1387366 h 2464676"/>
                <a:gd name="connsiteX43" fmla="*/ 620110 w 2911061"/>
                <a:gd name="connsiteY43" fmla="*/ 1371600 h 2464676"/>
                <a:gd name="connsiteX44" fmla="*/ 756745 w 2911061"/>
                <a:gd name="connsiteY44" fmla="*/ 1240221 h 2464676"/>
                <a:gd name="connsiteX45" fmla="*/ 835572 w 2911061"/>
                <a:gd name="connsiteY45" fmla="*/ 1035269 h 2464676"/>
                <a:gd name="connsiteX46" fmla="*/ 1008993 w 2911061"/>
                <a:gd name="connsiteY46" fmla="*/ 1051035 h 2464676"/>
                <a:gd name="connsiteX47" fmla="*/ 1224455 w 2911061"/>
                <a:gd name="connsiteY47" fmla="*/ 898635 h 2464676"/>
                <a:gd name="connsiteX48" fmla="*/ 1403131 w 2911061"/>
                <a:gd name="connsiteY48" fmla="*/ 930166 h 2464676"/>
                <a:gd name="connsiteX49" fmla="*/ 1644869 w 2911061"/>
                <a:gd name="connsiteY49" fmla="*/ 1014249 h 2464676"/>
                <a:gd name="connsiteX50" fmla="*/ 1686910 w 2911061"/>
                <a:gd name="connsiteY50" fmla="*/ 740651 h 2464676"/>
                <a:gd name="connsiteX51" fmla="*/ 1749972 w 2911061"/>
                <a:gd name="connsiteY51" fmla="*/ 1030014 h 2464676"/>
                <a:gd name="connsiteX52" fmla="*/ 1802524 w 2911061"/>
                <a:gd name="connsiteY52" fmla="*/ 961697 h 2464676"/>
                <a:gd name="connsiteX53" fmla="*/ 1865586 w 2911061"/>
                <a:gd name="connsiteY53" fmla="*/ 1030014 h 2464676"/>
                <a:gd name="connsiteX54" fmla="*/ 2033752 w 2911061"/>
                <a:gd name="connsiteY54" fmla="*/ 893380 h 2464676"/>
                <a:gd name="connsiteX55" fmla="*/ 2017986 w 2911061"/>
                <a:gd name="connsiteY55" fmla="*/ 1024759 h 2464676"/>
                <a:gd name="connsiteX56" fmla="*/ 2380593 w 2911061"/>
                <a:gd name="connsiteY56" fmla="*/ 1030014 h 2464676"/>
                <a:gd name="connsiteX57" fmla="*/ 2543503 w 2911061"/>
                <a:gd name="connsiteY57" fmla="*/ 1234966 h 2464676"/>
                <a:gd name="connsiteX58" fmla="*/ 2601310 w 2911061"/>
                <a:gd name="connsiteY58" fmla="*/ 1387366 h 2464676"/>
                <a:gd name="connsiteX59" fmla="*/ 2632841 w 2911061"/>
                <a:gd name="connsiteY59" fmla="*/ 1581807 h 2464676"/>
                <a:gd name="connsiteX60" fmla="*/ 2632841 w 2911061"/>
                <a:gd name="connsiteY60" fmla="*/ 2259725 h 2464676"/>
                <a:gd name="connsiteX0" fmla="*/ 2632841 w 2911061"/>
                <a:gd name="connsiteY0" fmla="*/ 2259725 h 2464676"/>
                <a:gd name="connsiteX1" fmla="*/ 2667547 w 2911061"/>
                <a:gd name="connsiteY1" fmla="*/ 2053897 h 2464676"/>
                <a:gd name="connsiteX2" fmla="*/ 2680138 w 2911061"/>
                <a:gd name="connsiteY2" fmla="*/ 1828800 h 2464676"/>
                <a:gd name="connsiteX3" fmla="*/ 2837793 w 2911061"/>
                <a:gd name="connsiteY3" fmla="*/ 1713187 h 2464676"/>
                <a:gd name="connsiteX4" fmla="*/ 2869324 w 2911061"/>
                <a:gd name="connsiteY4" fmla="*/ 1576552 h 2464676"/>
                <a:gd name="connsiteX5" fmla="*/ 2885090 w 2911061"/>
                <a:gd name="connsiteY5" fmla="*/ 1366345 h 2464676"/>
                <a:gd name="connsiteX6" fmla="*/ 2790497 w 2911061"/>
                <a:gd name="connsiteY6" fmla="*/ 1182414 h 2464676"/>
                <a:gd name="connsiteX7" fmla="*/ 2869324 w 2911061"/>
                <a:gd name="connsiteY7" fmla="*/ 1082566 h 2464676"/>
                <a:gd name="connsiteX8" fmla="*/ 2890345 w 2911061"/>
                <a:gd name="connsiteY8" fmla="*/ 898635 h 2464676"/>
                <a:gd name="connsiteX9" fmla="*/ 2832538 w 2911061"/>
                <a:gd name="connsiteY9" fmla="*/ 893380 h 2464676"/>
                <a:gd name="connsiteX10" fmla="*/ 2758966 w 2911061"/>
                <a:gd name="connsiteY10" fmla="*/ 861849 h 2464676"/>
                <a:gd name="connsiteX11" fmla="*/ 2737945 w 2911061"/>
                <a:gd name="connsiteY11" fmla="*/ 651642 h 2464676"/>
                <a:gd name="connsiteX12" fmla="*/ 2664372 w 2911061"/>
                <a:gd name="connsiteY12" fmla="*/ 593835 h 2464676"/>
                <a:gd name="connsiteX13" fmla="*/ 2617076 w 2911061"/>
                <a:gd name="connsiteY13" fmla="*/ 630621 h 2464676"/>
                <a:gd name="connsiteX14" fmla="*/ 2580290 w 2911061"/>
                <a:gd name="connsiteY14" fmla="*/ 562304 h 2464676"/>
                <a:gd name="connsiteX15" fmla="*/ 2532993 w 2911061"/>
                <a:gd name="connsiteY15" fmla="*/ 567559 h 2464676"/>
                <a:gd name="connsiteX16" fmla="*/ 2506717 w 2911061"/>
                <a:gd name="connsiteY16" fmla="*/ 409904 h 2464676"/>
                <a:gd name="connsiteX17" fmla="*/ 2280745 w 2911061"/>
                <a:gd name="connsiteY17" fmla="*/ 331076 h 2464676"/>
                <a:gd name="connsiteX18" fmla="*/ 2102069 w 2911061"/>
                <a:gd name="connsiteY18" fmla="*/ 204952 h 2464676"/>
                <a:gd name="connsiteX19" fmla="*/ 2085975 w 2911061"/>
                <a:gd name="connsiteY19" fmla="*/ 123059 h 2464676"/>
                <a:gd name="connsiteX20" fmla="*/ 1954924 w 2911061"/>
                <a:gd name="connsiteY20" fmla="*/ 47297 h 2464676"/>
                <a:gd name="connsiteX21" fmla="*/ 1749972 w 2911061"/>
                <a:gd name="connsiteY21" fmla="*/ 78828 h 2464676"/>
                <a:gd name="connsiteX22" fmla="*/ 1639614 w 2911061"/>
                <a:gd name="connsiteY22" fmla="*/ 42042 h 2464676"/>
                <a:gd name="connsiteX23" fmla="*/ 1529255 w 2911061"/>
                <a:gd name="connsiteY23" fmla="*/ 68318 h 2464676"/>
                <a:gd name="connsiteX24" fmla="*/ 1481959 w 2911061"/>
                <a:gd name="connsiteY24" fmla="*/ 26276 h 2464676"/>
                <a:gd name="connsiteX25" fmla="*/ 1340069 w 2911061"/>
                <a:gd name="connsiteY25" fmla="*/ 10511 h 2464676"/>
                <a:gd name="connsiteX26" fmla="*/ 1303283 w 2911061"/>
                <a:gd name="connsiteY26" fmla="*/ 36787 h 2464676"/>
                <a:gd name="connsiteX27" fmla="*/ 1182414 w 2911061"/>
                <a:gd name="connsiteY27" fmla="*/ 10511 h 2464676"/>
                <a:gd name="connsiteX28" fmla="*/ 1114097 w 2911061"/>
                <a:gd name="connsiteY28" fmla="*/ 0 h 2464676"/>
                <a:gd name="connsiteX29" fmla="*/ 987972 w 2911061"/>
                <a:gd name="connsiteY29" fmla="*/ 47297 h 2464676"/>
                <a:gd name="connsiteX30" fmla="*/ 430924 w 2911061"/>
                <a:gd name="connsiteY30" fmla="*/ 430925 h 2464676"/>
                <a:gd name="connsiteX31" fmla="*/ 189186 w 2911061"/>
                <a:gd name="connsiteY31" fmla="*/ 740980 h 2464676"/>
                <a:gd name="connsiteX32" fmla="*/ 10510 w 2911061"/>
                <a:gd name="connsiteY32" fmla="*/ 1072056 h 2464676"/>
                <a:gd name="connsiteX33" fmla="*/ 52552 w 2911061"/>
                <a:gd name="connsiteY33" fmla="*/ 1387366 h 2464676"/>
                <a:gd name="connsiteX34" fmla="*/ 0 w 2911061"/>
                <a:gd name="connsiteY34" fmla="*/ 1692166 h 2464676"/>
                <a:gd name="connsiteX35" fmla="*/ 78828 w 2911061"/>
                <a:gd name="connsiteY35" fmla="*/ 2028497 h 2464676"/>
                <a:gd name="connsiteX36" fmla="*/ 126124 w 2911061"/>
                <a:gd name="connsiteY36" fmla="*/ 1970690 h 2464676"/>
                <a:gd name="connsiteX37" fmla="*/ 210207 w 2911061"/>
                <a:gd name="connsiteY37" fmla="*/ 1986456 h 2464676"/>
                <a:gd name="connsiteX38" fmla="*/ 383628 w 2911061"/>
                <a:gd name="connsiteY38" fmla="*/ 2207173 h 2464676"/>
                <a:gd name="connsiteX39" fmla="*/ 441434 w 2911061"/>
                <a:gd name="connsiteY39" fmla="*/ 2464676 h 2464676"/>
                <a:gd name="connsiteX40" fmla="*/ 499241 w 2911061"/>
                <a:gd name="connsiteY40" fmla="*/ 2254469 h 2464676"/>
                <a:gd name="connsiteX41" fmla="*/ 378372 w 2911061"/>
                <a:gd name="connsiteY41" fmla="*/ 1734207 h 2464676"/>
                <a:gd name="connsiteX42" fmla="*/ 367862 w 2911061"/>
                <a:gd name="connsiteY42" fmla="*/ 1387366 h 2464676"/>
                <a:gd name="connsiteX43" fmla="*/ 620110 w 2911061"/>
                <a:gd name="connsiteY43" fmla="*/ 1371600 h 2464676"/>
                <a:gd name="connsiteX44" fmla="*/ 756745 w 2911061"/>
                <a:gd name="connsiteY44" fmla="*/ 1240221 h 2464676"/>
                <a:gd name="connsiteX45" fmla="*/ 835572 w 2911061"/>
                <a:gd name="connsiteY45" fmla="*/ 1035269 h 2464676"/>
                <a:gd name="connsiteX46" fmla="*/ 1008993 w 2911061"/>
                <a:gd name="connsiteY46" fmla="*/ 1051035 h 2464676"/>
                <a:gd name="connsiteX47" fmla="*/ 1224455 w 2911061"/>
                <a:gd name="connsiteY47" fmla="*/ 898635 h 2464676"/>
                <a:gd name="connsiteX48" fmla="*/ 1403131 w 2911061"/>
                <a:gd name="connsiteY48" fmla="*/ 930166 h 2464676"/>
                <a:gd name="connsiteX49" fmla="*/ 1644869 w 2911061"/>
                <a:gd name="connsiteY49" fmla="*/ 1014249 h 2464676"/>
                <a:gd name="connsiteX50" fmla="*/ 1686910 w 2911061"/>
                <a:gd name="connsiteY50" fmla="*/ 740651 h 2464676"/>
                <a:gd name="connsiteX51" fmla="*/ 1749972 w 2911061"/>
                <a:gd name="connsiteY51" fmla="*/ 1030014 h 2464676"/>
                <a:gd name="connsiteX52" fmla="*/ 1802524 w 2911061"/>
                <a:gd name="connsiteY52" fmla="*/ 961697 h 2464676"/>
                <a:gd name="connsiteX53" fmla="*/ 1865586 w 2911061"/>
                <a:gd name="connsiteY53" fmla="*/ 1030014 h 2464676"/>
                <a:gd name="connsiteX54" fmla="*/ 2033752 w 2911061"/>
                <a:gd name="connsiteY54" fmla="*/ 893380 h 2464676"/>
                <a:gd name="connsiteX55" fmla="*/ 2017986 w 2911061"/>
                <a:gd name="connsiteY55" fmla="*/ 1024759 h 2464676"/>
                <a:gd name="connsiteX56" fmla="*/ 2380593 w 2911061"/>
                <a:gd name="connsiteY56" fmla="*/ 1030014 h 2464676"/>
                <a:gd name="connsiteX57" fmla="*/ 2543503 w 2911061"/>
                <a:gd name="connsiteY57" fmla="*/ 1234966 h 2464676"/>
                <a:gd name="connsiteX58" fmla="*/ 2601310 w 2911061"/>
                <a:gd name="connsiteY58" fmla="*/ 1387366 h 2464676"/>
                <a:gd name="connsiteX59" fmla="*/ 2632841 w 2911061"/>
                <a:gd name="connsiteY59" fmla="*/ 1581807 h 2464676"/>
                <a:gd name="connsiteX60" fmla="*/ 2632841 w 2911061"/>
                <a:gd name="connsiteY60" fmla="*/ 2259725 h 2464676"/>
                <a:gd name="connsiteX0" fmla="*/ 2632841 w 2911061"/>
                <a:gd name="connsiteY0" fmla="*/ 2259725 h 2464676"/>
                <a:gd name="connsiteX1" fmla="*/ 2667547 w 2911061"/>
                <a:gd name="connsiteY1" fmla="*/ 2053897 h 2464676"/>
                <a:gd name="connsiteX2" fmla="*/ 2680138 w 2911061"/>
                <a:gd name="connsiteY2" fmla="*/ 1828800 h 2464676"/>
                <a:gd name="connsiteX3" fmla="*/ 2837793 w 2911061"/>
                <a:gd name="connsiteY3" fmla="*/ 1713187 h 2464676"/>
                <a:gd name="connsiteX4" fmla="*/ 2869324 w 2911061"/>
                <a:gd name="connsiteY4" fmla="*/ 1576552 h 2464676"/>
                <a:gd name="connsiteX5" fmla="*/ 2885090 w 2911061"/>
                <a:gd name="connsiteY5" fmla="*/ 1366345 h 2464676"/>
                <a:gd name="connsiteX6" fmla="*/ 2790497 w 2911061"/>
                <a:gd name="connsiteY6" fmla="*/ 1182414 h 2464676"/>
                <a:gd name="connsiteX7" fmla="*/ 2869324 w 2911061"/>
                <a:gd name="connsiteY7" fmla="*/ 1082566 h 2464676"/>
                <a:gd name="connsiteX8" fmla="*/ 2890345 w 2911061"/>
                <a:gd name="connsiteY8" fmla="*/ 898635 h 2464676"/>
                <a:gd name="connsiteX9" fmla="*/ 2832538 w 2911061"/>
                <a:gd name="connsiteY9" fmla="*/ 893380 h 2464676"/>
                <a:gd name="connsiteX10" fmla="*/ 2758966 w 2911061"/>
                <a:gd name="connsiteY10" fmla="*/ 861849 h 2464676"/>
                <a:gd name="connsiteX11" fmla="*/ 2737945 w 2911061"/>
                <a:gd name="connsiteY11" fmla="*/ 651642 h 2464676"/>
                <a:gd name="connsiteX12" fmla="*/ 2664372 w 2911061"/>
                <a:gd name="connsiteY12" fmla="*/ 593835 h 2464676"/>
                <a:gd name="connsiteX13" fmla="*/ 2617076 w 2911061"/>
                <a:gd name="connsiteY13" fmla="*/ 630621 h 2464676"/>
                <a:gd name="connsiteX14" fmla="*/ 2580290 w 2911061"/>
                <a:gd name="connsiteY14" fmla="*/ 562304 h 2464676"/>
                <a:gd name="connsiteX15" fmla="*/ 2532993 w 2911061"/>
                <a:gd name="connsiteY15" fmla="*/ 567559 h 2464676"/>
                <a:gd name="connsiteX16" fmla="*/ 2506717 w 2911061"/>
                <a:gd name="connsiteY16" fmla="*/ 409904 h 2464676"/>
                <a:gd name="connsiteX17" fmla="*/ 2280745 w 2911061"/>
                <a:gd name="connsiteY17" fmla="*/ 331076 h 2464676"/>
                <a:gd name="connsiteX18" fmla="*/ 2102069 w 2911061"/>
                <a:gd name="connsiteY18" fmla="*/ 204952 h 2464676"/>
                <a:gd name="connsiteX19" fmla="*/ 2085975 w 2911061"/>
                <a:gd name="connsiteY19" fmla="*/ 123059 h 2464676"/>
                <a:gd name="connsiteX20" fmla="*/ 1954924 w 2911061"/>
                <a:gd name="connsiteY20" fmla="*/ 47297 h 2464676"/>
                <a:gd name="connsiteX21" fmla="*/ 1749972 w 2911061"/>
                <a:gd name="connsiteY21" fmla="*/ 78828 h 2464676"/>
                <a:gd name="connsiteX22" fmla="*/ 1639614 w 2911061"/>
                <a:gd name="connsiteY22" fmla="*/ 42042 h 2464676"/>
                <a:gd name="connsiteX23" fmla="*/ 1529255 w 2911061"/>
                <a:gd name="connsiteY23" fmla="*/ 68318 h 2464676"/>
                <a:gd name="connsiteX24" fmla="*/ 1481959 w 2911061"/>
                <a:gd name="connsiteY24" fmla="*/ 26276 h 2464676"/>
                <a:gd name="connsiteX25" fmla="*/ 1340069 w 2911061"/>
                <a:gd name="connsiteY25" fmla="*/ 10511 h 2464676"/>
                <a:gd name="connsiteX26" fmla="*/ 1303283 w 2911061"/>
                <a:gd name="connsiteY26" fmla="*/ 36787 h 2464676"/>
                <a:gd name="connsiteX27" fmla="*/ 1182414 w 2911061"/>
                <a:gd name="connsiteY27" fmla="*/ 10511 h 2464676"/>
                <a:gd name="connsiteX28" fmla="*/ 1114097 w 2911061"/>
                <a:gd name="connsiteY28" fmla="*/ 0 h 2464676"/>
                <a:gd name="connsiteX29" fmla="*/ 987972 w 2911061"/>
                <a:gd name="connsiteY29" fmla="*/ 47297 h 2464676"/>
                <a:gd name="connsiteX30" fmla="*/ 430924 w 2911061"/>
                <a:gd name="connsiteY30" fmla="*/ 430925 h 2464676"/>
                <a:gd name="connsiteX31" fmla="*/ 189186 w 2911061"/>
                <a:gd name="connsiteY31" fmla="*/ 740980 h 2464676"/>
                <a:gd name="connsiteX32" fmla="*/ 10510 w 2911061"/>
                <a:gd name="connsiteY32" fmla="*/ 1072056 h 2464676"/>
                <a:gd name="connsiteX33" fmla="*/ 52552 w 2911061"/>
                <a:gd name="connsiteY33" fmla="*/ 1387366 h 2464676"/>
                <a:gd name="connsiteX34" fmla="*/ 0 w 2911061"/>
                <a:gd name="connsiteY34" fmla="*/ 1692166 h 2464676"/>
                <a:gd name="connsiteX35" fmla="*/ 78828 w 2911061"/>
                <a:gd name="connsiteY35" fmla="*/ 2028497 h 2464676"/>
                <a:gd name="connsiteX36" fmla="*/ 126124 w 2911061"/>
                <a:gd name="connsiteY36" fmla="*/ 1970690 h 2464676"/>
                <a:gd name="connsiteX37" fmla="*/ 210207 w 2911061"/>
                <a:gd name="connsiteY37" fmla="*/ 1986456 h 2464676"/>
                <a:gd name="connsiteX38" fmla="*/ 383628 w 2911061"/>
                <a:gd name="connsiteY38" fmla="*/ 2207173 h 2464676"/>
                <a:gd name="connsiteX39" fmla="*/ 441434 w 2911061"/>
                <a:gd name="connsiteY39" fmla="*/ 2464676 h 2464676"/>
                <a:gd name="connsiteX40" fmla="*/ 499241 w 2911061"/>
                <a:gd name="connsiteY40" fmla="*/ 2254469 h 2464676"/>
                <a:gd name="connsiteX41" fmla="*/ 378372 w 2911061"/>
                <a:gd name="connsiteY41" fmla="*/ 1734207 h 2464676"/>
                <a:gd name="connsiteX42" fmla="*/ 367862 w 2911061"/>
                <a:gd name="connsiteY42" fmla="*/ 1387366 h 2464676"/>
                <a:gd name="connsiteX43" fmla="*/ 620110 w 2911061"/>
                <a:gd name="connsiteY43" fmla="*/ 1371600 h 2464676"/>
                <a:gd name="connsiteX44" fmla="*/ 756745 w 2911061"/>
                <a:gd name="connsiteY44" fmla="*/ 1240221 h 2464676"/>
                <a:gd name="connsiteX45" fmla="*/ 835572 w 2911061"/>
                <a:gd name="connsiteY45" fmla="*/ 1035269 h 2464676"/>
                <a:gd name="connsiteX46" fmla="*/ 1008993 w 2911061"/>
                <a:gd name="connsiteY46" fmla="*/ 1051035 h 2464676"/>
                <a:gd name="connsiteX47" fmla="*/ 1224455 w 2911061"/>
                <a:gd name="connsiteY47" fmla="*/ 898635 h 2464676"/>
                <a:gd name="connsiteX48" fmla="*/ 1403131 w 2911061"/>
                <a:gd name="connsiteY48" fmla="*/ 930166 h 2464676"/>
                <a:gd name="connsiteX49" fmla="*/ 1644869 w 2911061"/>
                <a:gd name="connsiteY49" fmla="*/ 1014249 h 2464676"/>
                <a:gd name="connsiteX50" fmla="*/ 1686910 w 2911061"/>
                <a:gd name="connsiteY50" fmla="*/ 740651 h 2464676"/>
                <a:gd name="connsiteX51" fmla="*/ 1749972 w 2911061"/>
                <a:gd name="connsiteY51" fmla="*/ 1030014 h 2464676"/>
                <a:gd name="connsiteX52" fmla="*/ 1802524 w 2911061"/>
                <a:gd name="connsiteY52" fmla="*/ 961697 h 2464676"/>
                <a:gd name="connsiteX53" fmla="*/ 1865586 w 2911061"/>
                <a:gd name="connsiteY53" fmla="*/ 1030014 h 2464676"/>
                <a:gd name="connsiteX54" fmla="*/ 2033752 w 2911061"/>
                <a:gd name="connsiteY54" fmla="*/ 893380 h 2464676"/>
                <a:gd name="connsiteX55" fmla="*/ 2017986 w 2911061"/>
                <a:gd name="connsiteY55" fmla="*/ 1024759 h 2464676"/>
                <a:gd name="connsiteX56" fmla="*/ 2380593 w 2911061"/>
                <a:gd name="connsiteY56" fmla="*/ 1030014 h 2464676"/>
                <a:gd name="connsiteX57" fmla="*/ 2543503 w 2911061"/>
                <a:gd name="connsiteY57" fmla="*/ 1234966 h 2464676"/>
                <a:gd name="connsiteX58" fmla="*/ 2601310 w 2911061"/>
                <a:gd name="connsiteY58" fmla="*/ 1387366 h 2464676"/>
                <a:gd name="connsiteX59" fmla="*/ 2632841 w 2911061"/>
                <a:gd name="connsiteY59" fmla="*/ 1581807 h 2464676"/>
                <a:gd name="connsiteX60" fmla="*/ 2632841 w 2911061"/>
                <a:gd name="connsiteY60" fmla="*/ 2259725 h 2464676"/>
                <a:gd name="connsiteX0" fmla="*/ 2632841 w 2911061"/>
                <a:gd name="connsiteY0" fmla="*/ 2259725 h 2464676"/>
                <a:gd name="connsiteX1" fmla="*/ 2667547 w 2911061"/>
                <a:gd name="connsiteY1" fmla="*/ 2053897 h 2464676"/>
                <a:gd name="connsiteX2" fmla="*/ 2680138 w 2911061"/>
                <a:gd name="connsiteY2" fmla="*/ 1828800 h 2464676"/>
                <a:gd name="connsiteX3" fmla="*/ 2837793 w 2911061"/>
                <a:gd name="connsiteY3" fmla="*/ 1713187 h 2464676"/>
                <a:gd name="connsiteX4" fmla="*/ 2869324 w 2911061"/>
                <a:gd name="connsiteY4" fmla="*/ 1576552 h 2464676"/>
                <a:gd name="connsiteX5" fmla="*/ 2885090 w 2911061"/>
                <a:gd name="connsiteY5" fmla="*/ 1366345 h 2464676"/>
                <a:gd name="connsiteX6" fmla="*/ 2790497 w 2911061"/>
                <a:gd name="connsiteY6" fmla="*/ 1182414 h 2464676"/>
                <a:gd name="connsiteX7" fmla="*/ 2869324 w 2911061"/>
                <a:gd name="connsiteY7" fmla="*/ 1082566 h 2464676"/>
                <a:gd name="connsiteX8" fmla="*/ 2890345 w 2911061"/>
                <a:gd name="connsiteY8" fmla="*/ 898635 h 2464676"/>
                <a:gd name="connsiteX9" fmla="*/ 2832538 w 2911061"/>
                <a:gd name="connsiteY9" fmla="*/ 893380 h 2464676"/>
                <a:gd name="connsiteX10" fmla="*/ 2758966 w 2911061"/>
                <a:gd name="connsiteY10" fmla="*/ 861849 h 2464676"/>
                <a:gd name="connsiteX11" fmla="*/ 2737945 w 2911061"/>
                <a:gd name="connsiteY11" fmla="*/ 651642 h 2464676"/>
                <a:gd name="connsiteX12" fmla="*/ 2664372 w 2911061"/>
                <a:gd name="connsiteY12" fmla="*/ 593835 h 2464676"/>
                <a:gd name="connsiteX13" fmla="*/ 2617076 w 2911061"/>
                <a:gd name="connsiteY13" fmla="*/ 630621 h 2464676"/>
                <a:gd name="connsiteX14" fmla="*/ 2580290 w 2911061"/>
                <a:gd name="connsiteY14" fmla="*/ 562304 h 2464676"/>
                <a:gd name="connsiteX15" fmla="*/ 2532993 w 2911061"/>
                <a:gd name="connsiteY15" fmla="*/ 567559 h 2464676"/>
                <a:gd name="connsiteX16" fmla="*/ 2506717 w 2911061"/>
                <a:gd name="connsiteY16" fmla="*/ 409904 h 2464676"/>
                <a:gd name="connsiteX17" fmla="*/ 2280745 w 2911061"/>
                <a:gd name="connsiteY17" fmla="*/ 331076 h 2464676"/>
                <a:gd name="connsiteX18" fmla="*/ 2102069 w 2911061"/>
                <a:gd name="connsiteY18" fmla="*/ 204952 h 2464676"/>
                <a:gd name="connsiteX19" fmla="*/ 2085975 w 2911061"/>
                <a:gd name="connsiteY19" fmla="*/ 123059 h 2464676"/>
                <a:gd name="connsiteX20" fmla="*/ 1954924 w 2911061"/>
                <a:gd name="connsiteY20" fmla="*/ 47297 h 2464676"/>
                <a:gd name="connsiteX21" fmla="*/ 1749972 w 2911061"/>
                <a:gd name="connsiteY21" fmla="*/ 78828 h 2464676"/>
                <a:gd name="connsiteX22" fmla="*/ 1639614 w 2911061"/>
                <a:gd name="connsiteY22" fmla="*/ 42042 h 2464676"/>
                <a:gd name="connsiteX23" fmla="*/ 1529255 w 2911061"/>
                <a:gd name="connsiteY23" fmla="*/ 68318 h 2464676"/>
                <a:gd name="connsiteX24" fmla="*/ 1481959 w 2911061"/>
                <a:gd name="connsiteY24" fmla="*/ 26276 h 2464676"/>
                <a:gd name="connsiteX25" fmla="*/ 1340069 w 2911061"/>
                <a:gd name="connsiteY25" fmla="*/ 10511 h 2464676"/>
                <a:gd name="connsiteX26" fmla="*/ 1303283 w 2911061"/>
                <a:gd name="connsiteY26" fmla="*/ 36787 h 2464676"/>
                <a:gd name="connsiteX27" fmla="*/ 1182414 w 2911061"/>
                <a:gd name="connsiteY27" fmla="*/ 10511 h 2464676"/>
                <a:gd name="connsiteX28" fmla="*/ 1114097 w 2911061"/>
                <a:gd name="connsiteY28" fmla="*/ 0 h 2464676"/>
                <a:gd name="connsiteX29" fmla="*/ 987972 w 2911061"/>
                <a:gd name="connsiteY29" fmla="*/ 47297 h 2464676"/>
                <a:gd name="connsiteX30" fmla="*/ 430924 w 2911061"/>
                <a:gd name="connsiteY30" fmla="*/ 430925 h 2464676"/>
                <a:gd name="connsiteX31" fmla="*/ 189186 w 2911061"/>
                <a:gd name="connsiteY31" fmla="*/ 740980 h 2464676"/>
                <a:gd name="connsiteX32" fmla="*/ 10510 w 2911061"/>
                <a:gd name="connsiteY32" fmla="*/ 1072056 h 2464676"/>
                <a:gd name="connsiteX33" fmla="*/ 52552 w 2911061"/>
                <a:gd name="connsiteY33" fmla="*/ 1387366 h 2464676"/>
                <a:gd name="connsiteX34" fmla="*/ 0 w 2911061"/>
                <a:gd name="connsiteY34" fmla="*/ 1692166 h 2464676"/>
                <a:gd name="connsiteX35" fmla="*/ 78828 w 2911061"/>
                <a:gd name="connsiteY35" fmla="*/ 2028497 h 2464676"/>
                <a:gd name="connsiteX36" fmla="*/ 126124 w 2911061"/>
                <a:gd name="connsiteY36" fmla="*/ 1970690 h 2464676"/>
                <a:gd name="connsiteX37" fmla="*/ 210207 w 2911061"/>
                <a:gd name="connsiteY37" fmla="*/ 1986456 h 2464676"/>
                <a:gd name="connsiteX38" fmla="*/ 383628 w 2911061"/>
                <a:gd name="connsiteY38" fmla="*/ 2207173 h 2464676"/>
                <a:gd name="connsiteX39" fmla="*/ 441434 w 2911061"/>
                <a:gd name="connsiteY39" fmla="*/ 2464676 h 2464676"/>
                <a:gd name="connsiteX40" fmla="*/ 499241 w 2911061"/>
                <a:gd name="connsiteY40" fmla="*/ 2254469 h 2464676"/>
                <a:gd name="connsiteX41" fmla="*/ 378372 w 2911061"/>
                <a:gd name="connsiteY41" fmla="*/ 1734207 h 2464676"/>
                <a:gd name="connsiteX42" fmla="*/ 367862 w 2911061"/>
                <a:gd name="connsiteY42" fmla="*/ 1387366 h 2464676"/>
                <a:gd name="connsiteX43" fmla="*/ 620110 w 2911061"/>
                <a:gd name="connsiteY43" fmla="*/ 1371600 h 2464676"/>
                <a:gd name="connsiteX44" fmla="*/ 756745 w 2911061"/>
                <a:gd name="connsiteY44" fmla="*/ 1240221 h 2464676"/>
                <a:gd name="connsiteX45" fmla="*/ 835572 w 2911061"/>
                <a:gd name="connsiteY45" fmla="*/ 1035269 h 2464676"/>
                <a:gd name="connsiteX46" fmla="*/ 1008993 w 2911061"/>
                <a:gd name="connsiteY46" fmla="*/ 1051035 h 2464676"/>
                <a:gd name="connsiteX47" fmla="*/ 1224455 w 2911061"/>
                <a:gd name="connsiteY47" fmla="*/ 898635 h 2464676"/>
                <a:gd name="connsiteX48" fmla="*/ 1403131 w 2911061"/>
                <a:gd name="connsiteY48" fmla="*/ 930166 h 2464676"/>
                <a:gd name="connsiteX49" fmla="*/ 1644869 w 2911061"/>
                <a:gd name="connsiteY49" fmla="*/ 1014249 h 2464676"/>
                <a:gd name="connsiteX50" fmla="*/ 1686910 w 2911061"/>
                <a:gd name="connsiteY50" fmla="*/ 740651 h 2464676"/>
                <a:gd name="connsiteX51" fmla="*/ 1749972 w 2911061"/>
                <a:gd name="connsiteY51" fmla="*/ 1030014 h 2464676"/>
                <a:gd name="connsiteX52" fmla="*/ 1802524 w 2911061"/>
                <a:gd name="connsiteY52" fmla="*/ 961697 h 2464676"/>
                <a:gd name="connsiteX53" fmla="*/ 1865586 w 2911061"/>
                <a:gd name="connsiteY53" fmla="*/ 1030014 h 2464676"/>
                <a:gd name="connsiteX54" fmla="*/ 2033752 w 2911061"/>
                <a:gd name="connsiteY54" fmla="*/ 893380 h 2464676"/>
                <a:gd name="connsiteX55" fmla="*/ 2017986 w 2911061"/>
                <a:gd name="connsiteY55" fmla="*/ 1024759 h 2464676"/>
                <a:gd name="connsiteX56" fmla="*/ 2380593 w 2911061"/>
                <a:gd name="connsiteY56" fmla="*/ 1030014 h 2464676"/>
                <a:gd name="connsiteX57" fmla="*/ 2543503 w 2911061"/>
                <a:gd name="connsiteY57" fmla="*/ 1234966 h 2464676"/>
                <a:gd name="connsiteX58" fmla="*/ 2601310 w 2911061"/>
                <a:gd name="connsiteY58" fmla="*/ 1387366 h 2464676"/>
                <a:gd name="connsiteX59" fmla="*/ 2632841 w 2911061"/>
                <a:gd name="connsiteY59" fmla="*/ 1581807 h 2464676"/>
                <a:gd name="connsiteX60" fmla="*/ 2632841 w 2911061"/>
                <a:gd name="connsiteY60" fmla="*/ 2259725 h 2464676"/>
                <a:gd name="connsiteX0" fmla="*/ 2632841 w 2911061"/>
                <a:gd name="connsiteY0" fmla="*/ 2259725 h 2464676"/>
                <a:gd name="connsiteX1" fmla="*/ 2667547 w 2911061"/>
                <a:gd name="connsiteY1" fmla="*/ 2053897 h 2464676"/>
                <a:gd name="connsiteX2" fmla="*/ 2680138 w 2911061"/>
                <a:gd name="connsiteY2" fmla="*/ 1828800 h 2464676"/>
                <a:gd name="connsiteX3" fmla="*/ 2837793 w 2911061"/>
                <a:gd name="connsiteY3" fmla="*/ 1713187 h 2464676"/>
                <a:gd name="connsiteX4" fmla="*/ 2869324 w 2911061"/>
                <a:gd name="connsiteY4" fmla="*/ 1576552 h 2464676"/>
                <a:gd name="connsiteX5" fmla="*/ 2885090 w 2911061"/>
                <a:gd name="connsiteY5" fmla="*/ 1366345 h 2464676"/>
                <a:gd name="connsiteX6" fmla="*/ 2790497 w 2911061"/>
                <a:gd name="connsiteY6" fmla="*/ 1182414 h 2464676"/>
                <a:gd name="connsiteX7" fmla="*/ 2869324 w 2911061"/>
                <a:gd name="connsiteY7" fmla="*/ 1082566 h 2464676"/>
                <a:gd name="connsiteX8" fmla="*/ 2890345 w 2911061"/>
                <a:gd name="connsiteY8" fmla="*/ 898635 h 2464676"/>
                <a:gd name="connsiteX9" fmla="*/ 2832538 w 2911061"/>
                <a:gd name="connsiteY9" fmla="*/ 893380 h 2464676"/>
                <a:gd name="connsiteX10" fmla="*/ 2758966 w 2911061"/>
                <a:gd name="connsiteY10" fmla="*/ 861849 h 2464676"/>
                <a:gd name="connsiteX11" fmla="*/ 2737945 w 2911061"/>
                <a:gd name="connsiteY11" fmla="*/ 651642 h 2464676"/>
                <a:gd name="connsiteX12" fmla="*/ 2664372 w 2911061"/>
                <a:gd name="connsiteY12" fmla="*/ 593835 h 2464676"/>
                <a:gd name="connsiteX13" fmla="*/ 2617076 w 2911061"/>
                <a:gd name="connsiteY13" fmla="*/ 630621 h 2464676"/>
                <a:gd name="connsiteX14" fmla="*/ 2580290 w 2911061"/>
                <a:gd name="connsiteY14" fmla="*/ 562304 h 2464676"/>
                <a:gd name="connsiteX15" fmla="*/ 2532993 w 2911061"/>
                <a:gd name="connsiteY15" fmla="*/ 567559 h 2464676"/>
                <a:gd name="connsiteX16" fmla="*/ 2506717 w 2911061"/>
                <a:gd name="connsiteY16" fmla="*/ 409904 h 2464676"/>
                <a:gd name="connsiteX17" fmla="*/ 2280745 w 2911061"/>
                <a:gd name="connsiteY17" fmla="*/ 331076 h 2464676"/>
                <a:gd name="connsiteX18" fmla="*/ 2102069 w 2911061"/>
                <a:gd name="connsiteY18" fmla="*/ 204952 h 2464676"/>
                <a:gd name="connsiteX19" fmla="*/ 2085975 w 2911061"/>
                <a:gd name="connsiteY19" fmla="*/ 123059 h 2464676"/>
                <a:gd name="connsiteX20" fmla="*/ 1954924 w 2911061"/>
                <a:gd name="connsiteY20" fmla="*/ 47297 h 2464676"/>
                <a:gd name="connsiteX21" fmla="*/ 1749972 w 2911061"/>
                <a:gd name="connsiteY21" fmla="*/ 78828 h 2464676"/>
                <a:gd name="connsiteX22" fmla="*/ 1639614 w 2911061"/>
                <a:gd name="connsiteY22" fmla="*/ 42042 h 2464676"/>
                <a:gd name="connsiteX23" fmla="*/ 1529255 w 2911061"/>
                <a:gd name="connsiteY23" fmla="*/ 68318 h 2464676"/>
                <a:gd name="connsiteX24" fmla="*/ 1481959 w 2911061"/>
                <a:gd name="connsiteY24" fmla="*/ 26276 h 2464676"/>
                <a:gd name="connsiteX25" fmla="*/ 1340069 w 2911061"/>
                <a:gd name="connsiteY25" fmla="*/ 10511 h 2464676"/>
                <a:gd name="connsiteX26" fmla="*/ 1303283 w 2911061"/>
                <a:gd name="connsiteY26" fmla="*/ 36787 h 2464676"/>
                <a:gd name="connsiteX27" fmla="*/ 1182414 w 2911061"/>
                <a:gd name="connsiteY27" fmla="*/ 10511 h 2464676"/>
                <a:gd name="connsiteX28" fmla="*/ 1114097 w 2911061"/>
                <a:gd name="connsiteY28" fmla="*/ 0 h 2464676"/>
                <a:gd name="connsiteX29" fmla="*/ 987972 w 2911061"/>
                <a:gd name="connsiteY29" fmla="*/ 47297 h 2464676"/>
                <a:gd name="connsiteX30" fmla="*/ 430924 w 2911061"/>
                <a:gd name="connsiteY30" fmla="*/ 430925 h 2464676"/>
                <a:gd name="connsiteX31" fmla="*/ 189186 w 2911061"/>
                <a:gd name="connsiteY31" fmla="*/ 740980 h 2464676"/>
                <a:gd name="connsiteX32" fmla="*/ 10510 w 2911061"/>
                <a:gd name="connsiteY32" fmla="*/ 1072056 h 2464676"/>
                <a:gd name="connsiteX33" fmla="*/ 52552 w 2911061"/>
                <a:gd name="connsiteY33" fmla="*/ 1387366 h 2464676"/>
                <a:gd name="connsiteX34" fmla="*/ 0 w 2911061"/>
                <a:gd name="connsiteY34" fmla="*/ 1692166 h 2464676"/>
                <a:gd name="connsiteX35" fmla="*/ 78828 w 2911061"/>
                <a:gd name="connsiteY35" fmla="*/ 2028497 h 2464676"/>
                <a:gd name="connsiteX36" fmla="*/ 126124 w 2911061"/>
                <a:gd name="connsiteY36" fmla="*/ 1970690 h 2464676"/>
                <a:gd name="connsiteX37" fmla="*/ 210207 w 2911061"/>
                <a:gd name="connsiteY37" fmla="*/ 1986456 h 2464676"/>
                <a:gd name="connsiteX38" fmla="*/ 383628 w 2911061"/>
                <a:gd name="connsiteY38" fmla="*/ 2207173 h 2464676"/>
                <a:gd name="connsiteX39" fmla="*/ 441434 w 2911061"/>
                <a:gd name="connsiteY39" fmla="*/ 2464676 h 2464676"/>
                <a:gd name="connsiteX40" fmla="*/ 499241 w 2911061"/>
                <a:gd name="connsiteY40" fmla="*/ 2254469 h 2464676"/>
                <a:gd name="connsiteX41" fmla="*/ 378372 w 2911061"/>
                <a:gd name="connsiteY41" fmla="*/ 1734207 h 2464676"/>
                <a:gd name="connsiteX42" fmla="*/ 367862 w 2911061"/>
                <a:gd name="connsiteY42" fmla="*/ 1387366 h 2464676"/>
                <a:gd name="connsiteX43" fmla="*/ 620110 w 2911061"/>
                <a:gd name="connsiteY43" fmla="*/ 1371600 h 2464676"/>
                <a:gd name="connsiteX44" fmla="*/ 756745 w 2911061"/>
                <a:gd name="connsiteY44" fmla="*/ 1240221 h 2464676"/>
                <a:gd name="connsiteX45" fmla="*/ 835572 w 2911061"/>
                <a:gd name="connsiteY45" fmla="*/ 1035269 h 2464676"/>
                <a:gd name="connsiteX46" fmla="*/ 1008993 w 2911061"/>
                <a:gd name="connsiteY46" fmla="*/ 1051035 h 2464676"/>
                <a:gd name="connsiteX47" fmla="*/ 1224455 w 2911061"/>
                <a:gd name="connsiteY47" fmla="*/ 898635 h 2464676"/>
                <a:gd name="connsiteX48" fmla="*/ 1403131 w 2911061"/>
                <a:gd name="connsiteY48" fmla="*/ 930166 h 2464676"/>
                <a:gd name="connsiteX49" fmla="*/ 1644869 w 2911061"/>
                <a:gd name="connsiteY49" fmla="*/ 1014249 h 2464676"/>
                <a:gd name="connsiteX50" fmla="*/ 1686910 w 2911061"/>
                <a:gd name="connsiteY50" fmla="*/ 740651 h 2464676"/>
                <a:gd name="connsiteX51" fmla="*/ 1749972 w 2911061"/>
                <a:gd name="connsiteY51" fmla="*/ 1030014 h 2464676"/>
                <a:gd name="connsiteX52" fmla="*/ 1802524 w 2911061"/>
                <a:gd name="connsiteY52" fmla="*/ 961697 h 2464676"/>
                <a:gd name="connsiteX53" fmla="*/ 1865586 w 2911061"/>
                <a:gd name="connsiteY53" fmla="*/ 1030014 h 2464676"/>
                <a:gd name="connsiteX54" fmla="*/ 2033752 w 2911061"/>
                <a:gd name="connsiteY54" fmla="*/ 893380 h 2464676"/>
                <a:gd name="connsiteX55" fmla="*/ 2017986 w 2911061"/>
                <a:gd name="connsiteY55" fmla="*/ 1024759 h 2464676"/>
                <a:gd name="connsiteX56" fmla="*/ 2380593 w 2911061"/>
                <a:gd name="connsiteY56" fmla="*/ 1030014 h 2464676"/>
                <a:gd name="connsiteX57" fmla="*/ 2543503 w 2911061"/>
                <a:gd name="connsiteY57" fmla="*/ 1234966 h 2464676"/>
                <a:gd name="connsiteX58" fmla="*/ 2601310 w 2911061"/>
                <a:gd name="connsiteY58" fmla="*/ 1387366 h 2464676"/>
                <a:gd name="connsiteX59" fmla="*/ 2632841 w 2911061"/>
                <a:gd name="connsiteY59" fmla="*/ 1581807 h 2464676"/>
                <a:gd name="connsiteX60" fmla="*/ 2632841 w 2911061"/>
                <a:gd name="connsiteY60" fmla="*/ 2259725 h 2464676"/>
                <a:gd name="connsiteX0" fmla="*/ 2632841 w 2911061"/>
                <a:gd name="connsiteY0" fmla="*/ 2259725 h 2464676"/>
                <a:gd name="connsiteX1" fmla="*/ 2667547 w 2911061"/>
                <a:gd name="connsiteY1" fmla="*/ 2053897 h 2464676"/>
                <a:gd name="connsiteX2" fmla="*/ 2680138 w 2911061"/>
                <a:gd name="connsiteY2" fmla="*/ 1828800 h 2464676"/>
                <a:gd name="connsiteX3" fmla="*/ 2837793 w 2911061"/>
                <a:gd name="connsiteY3" fmla="*/ 1713187 h 2464676"/>
                <a:gd name="connsiteX4" fmla="*/ 2869324 w 2911061"/>
                <a:gd name="connsiteY4" fmla="*/ 1576552 h 2464676"/>
                <a:gd name="connsiteX5" fmla="*/ 2885090 w 2911061"/>
                <a:gd name="connsiteY5" fmla="*/ 1366345 h 2464676"/>
                <a:gd name="connsiteX6" fmla="*/ 2790497 w 2911061"/>
                <a:gd name="connsiteY6" fmla="*/ 1182414 h 2464676"/>
                <a:gd name="connsiteX7" fmla="*/ 2869324 w 2911061"/>
                <a:gd name="connsiteY7" fmla="*/ 1082566 h 2464676"/>
                <a:gd name="connsiteX8" fmla="*/ 2890345 w 2911061"/>
                <a:gd name="connsiteY8" fmla="*/ 898635 h 2464676"/>
                <a:gd name="connsiteX9" fmla="*/ 2832538 w 2911061"/>
                <a:gd name="connsiteY9" fmla="*/ 893380 h 2464676"/>
                <a:gd name="connsiteX10" fmla="*/ 2758966 w 2911061"/>
                <a:gd name="connsiteY10" fmla="*/ 861849 h 2464676"/>
                <a:gd name="connsiteX11" fmla="*/ 2737945 w 2911061"/>
                <a:gd name="connsiteY11" fmla="*/ 651642 h 2464676"/>
                <a:gd name="connsiteX12" fmla="*/ 2664372 w 2911061"/>
                <a:gd name="connsiteY12" fmla="*/ 593835 h 2464676"/>
                <a:gd name="connsiteX13" fmla="*/ 2617076 w 2911061"/>
                <a:gd name="connsiteY13" fmla="*/ 630621 h 2464676"/>
                <a:gd name="connsiteX14" fmla="*/ 2580290 w 2911061"/>
                <a:gd name="connsiteY14" fmla="*/ 562304 h 2464676"/>
                <a:gd name="connsiteX15" fmla="*/ 2532993 w 2911061"/>
                <a:gd name="connsiteY15" fmla="*/ 567559 h 2464676"/>
                <a:gd name="connsiteX16" fmla="*/ 2506717 w 2911061"/>
                <a:gd name="connsiteY16" fmla="*/ 409904 h 2464676"/>
                <a:gd name="connsiteX17" fmla="*/ 2280745 w 2911061"/>
                <a:gd name="connsiteY17" fmla="*/ 331076 h 2464676"/>
                <a:gd name="connsiteX18" fmla="*/ 2102069 w 2911061"/>
                <a:gd name="connsiteY18" fmla="*/ 204952 h 2464676"/>
                <a:gd name="connsiteX19" fmla="*/ 2085975 w 2911061"/>
                <a:gd name="connsiteY19" fmla="*/ 123059 h 2464676"/>
                <a:gd name="connsiteX20" fmla="*/ 1954924 w 2911061"/>
                <a:gd name="connsiteY20" fmla="*/ 47297 h 2464676"/>
                <a:gd name="connsiteX21" fmla="*/ 1749972 w 2911061"/>
                <a:gd name="connsiteY21" fmla="*/ 78828 h 2464676"/>
                <a:gd name="connsiteX22" fmla="*/ 1639614 w 2911061"/>
                <a:gd name="connsiteY22" fmla="*/ 42042 h 2464676"/>
                <a:gd name="connsiteX23" fmla="*/ 1529255 w 2911061"/>
                <a:gd name="connsiteY23" fmla="*/ 68318 h 2464676"/>
                <a:gd name="connsiteX24" fmla="*/ 1481959 w 2911061"/>
                <a:gd name="connsiteY24" fmla="*/ 26276 h 2464676"/>
                <a:gd name="connsiteX25" fmla="*/ 1340069 w 2911061"/>
                <a:gd name="connsiteY25" fmla="*/ 10511 h 2464676"/>
                <a:gd name="connsiteX26" fmla="*/ 1303283 w 2911061"/>
                <a:gd name="connsiteY26" fmla="*/ 36787 h 2464676"/>
                <a:gd name="connsiteX27" fmla="*/ 1182414 w 2911061"/>
                <a:gd name="connsiteY27" fmla="*/ 10511 h 2464676"/>
                <a:gd name="connsiteX28" fmla="*/ 1114097 w 2911061"/>
                <a:gd name="connsiteY28" fmla="*/ 0 h 2464676"/>
                <a:gd name="connsiteX29" fmla="*/ 987972 w 2911061"/>
                <a:gd name="connsiteY29" fmla="*/ 47297 h 2464676"/>
                <a:gd name="connsiteX30" fmla="*/ 430924 w 2911061"/>
                <a:gd name="connsiteY30" fmla="*/ 430925 h 2464676"/>
                <a:gd name="connsiteX31" fmla="*/ 189186 w 2911061"/>
                <a:gd name="connsiteY31" fmla="*/ 740980 h 2464676"/>
                <a:gd name="connsiteX32" fmla="*/ 10510 w 2911061"/>
                <a:gd name="connsiteY32" fmla="*/ 1072056 h 2464676"/>
                <a:gd name="connsiteX33" fmla="*/ 52552 w 2911061"/>
                <a:gd name="connsiteY33" fmla="*/ 1387366 h 2464676"/>
                <a:gd name="connsiteX34" fmla="*/ 0 w 2911061"/>
                <a:gd name="connsiteY34" fmla="*/ 1692166 h 2464676"/>
                <a:gd name="connsiteX35" fmla="*/ 78828 w 2911061"/>
                <a:gd name="connsiteY35" fmla="*/ 2028497 h 2464676"/>
                <a:gd name="connsiteX36" fmla="*/ 126124 w 2911061"/>
                <a:gd name="connsiteY36" fmla="*/ 1970690 h 2464676"/>
                <a:gd name="connsiteX37" fmla="*/ 210207 w 2911061"/>
                <a:gd name="connsiteY37" fmla="*/ 1986456 h 2464676"/>
                <a:gd name="connsiteX38" fmla="*/ 383628 w 2911061"/>
                <a:gd name="connsiteY38" fmla="*/ 2207173 h 2464676"/>
                <a:gd name="connsiteX39" fmla="*/ 441434 w 2911061"/>
                <a:gd name="connsiteY39" fmla="*/ 2464676 h 2464676"/>
                <a:gd name="connsiteX40" fmla="*/ 499241 w 2911061"/>
                <a:gd name="connsiteY40" fmla="*/ 2254469 h 2464676"/>
                <a:gd name="connsiteX41" fmla="*/ 378372 w 2911061"/>
                <a:gd name="connsiteY41" fmla="*/ 1734207 h 2464676"/>
                <a:gd name="connsiteX42" fmla="*/ 367862 w 2911061"/>
                <a:gd name="connsiteY42" fmla="*/ 1387366 h 2464676"/>
                <a:gd name="connsiteX43" fmla="*/ 620110 w 2911061"/>
                <a:gd name="connsiteY43" fmla="*/ 1371600 h 2464676"/>
                <a:gd name="connsiteX44" fmla="*/ 756745 w 2911061"/>
                <a:gd name="connsiteY44" fmla="*/ 1240221 h 2464676"/>
                <a:gd name="connsiteX45" fmla="*/ 835572 w 2911061"/>
                <a:gd name="connsiteY45" fmla="*/ 1035269 h 2464676"/>
                <a:gd name="connsiteX46" fmla="*/ 1008993 w 2911061"/>
                <a:gd name="connsiteY46" fmla="*/ 1051035 h 2464676"/>
                <a:gd name="connsiteX47" fmla="*/ 1224455 w 2911061"/>
                <a:gd name="connsiteY47" fmla="*/ 898635 h 2464676"/>
                <a:gd name="connsiteX48" fmla="*/ 1403131 w 2911061"/>
                <a:gd name="connsiteY48" fmla="*/ 930166 h 2464676"/>
                <a:gd name="connsiteX49" fmla="*/ 1644869 w 2911061"/>
                <a:gd name="connsiteY49" fmla="*/ 1014249 h 2464676"/>
                <a:gd name="connsiteX50" fmla="*/ 1686910 w 2911061"/>
                <a:gd name="connsiteY50" fmla="*/ 740651 h 2464676"/>
                <a:gd name="connsiteX51" fmla="*/ 1749972 w 2911061"/>
                <a:gd name="connsiteY51" fmla="*/ 1030014 h 2464676"/>
                <a:gd name="connsiteX52" fmla="*/ 1802524 w 2911061"/>
                <a:gd name="connsiteY52" fmla="*/ 961697 h 2464676"/>
                <a:gd name="connsiteX53" fmla="*/ 1865586 w 2911061"/>
                <a:gd name="connsiteY53" fmla="*/ 1030014 h 2464676"/>
                <a:gd name="connsiteX54" fmla="*/ 2033752 w 2911061"/>
                <a:gd name="connsiteY54" fmla="*/ 893380 h 2464676"/>
                <a:gd name="connsiteX55" fmla="*/ 2017986 w 2911061"/>
                <a:gd name="connsiteY55" fmla="*/ 1024759 h 2464676"/>
                <a:gd name="connsiteX56" fmla="*/ 2380593 w 2911061"/>
                <a:gd name="connsiteY56" fmla="*/ 1030014 h 2464676"/>
                <a:gd name="connsiteX57" fmla="*/ 2543503 w 2911061"/>
                <a:gd name="connsiteY57" fmla="*/ 1234966 h 2464676"/>
                <a:gd name="connsiteX58" fmla="*/ 2601310 w 2911061"/>
                <a:gd name="connsiteY58" fmla="*/ 1387366 h 2464676"/>
                <a:gd name="connsiteX59" fmla="*/ 2632841 w 2911061"/>
                <a:gd name="connsiteY59" fmla="*/ 1581807 h 2464676"/>
                <a:gd name="connsiteX60" fmla="*/ 2632841 w 2911061"/>
                <a:gd name="connsiteY60" fmla="*/ 2259725 h 2464676"/>
                <a:gd name="connsiteX0" fmla="*/ 2632841 w 2911061"/>
                <a:gd name="connsiteY0" fmla="*/ 2259725 h 2464676"/>
                <a:gd name="connsiteX1" fmla="*/ 2667547 w 2911061"/>
                <a:gd name="connsiteY1" fmla="*/ 2053897 h 2464676"/>
                <a:gd name="connsiteX2" fmla="*/ 2680138 w 2911061"/>
                <a:gd name="connsiteY2" fmla="*/ 1828800 h 2464676"/>
                <a:gd name="connsiteX3" fmla="*/ 2837793 w 2911061"/>
                <a:gd name="connsiteY3" fmla="*/ 1713187 h 2464676"/>
                <a:gd name="connsiteX4" fmla="*/ 2869324 w 2911061"/>
                <a:gd name="connsiteY4" fmla="*/ 1576552 h 2464676"/>
                <a:gd name="connsiteX5" fmla="*/ 2885090 w 2911061"/>
                <a:gd name="connsiteY5" fmla="*/ 1366345 h 2464676"/>
                <a:gd name="connsiteX6" fmla="*/ 2790497 w 2911061"/>
                <a:gd name="connsiteY6" fmla="*/ 1182414 h 2464676"/>
                <a:gd name="connsiteX7" fmla="*/ 2869324 w 2911061"/>
                <a:gd name="connsiteY7" fmla="*/ 1082566 h 2464676"/>
                <a:gd name="connsiteX8" fmla="*/ 2890345 w 2911061"/>
                <a:gd name="connsiteY8" fmla="*/ 898635 h 2464676"/>
                <a:gd name="connsiteX9" fmla="*/ 2832538 w 2911061"/>
                <a:gd name="connsiteY9" fmla="*/ 893380 h 2464676"/>
                <a:gd name="connsiteX10" fmla="*/ 2758966 w 2911061"/>
                <a:gd name="connsiteY10" fmla="*/ 861849 h 2464676"/>
                <a:gd name="connsiteX11" fmla="*/ 2737945 w 2911061"/>
                <a:gd name="connsiteY11" fmla="*/ 651642 h 2464676"/>
                <a:gd name="connsiteX12" fmla="*/ 2664372 w 2911061"/>
                <a:gd name="connsiteY12" fmla="*/ 593835 h 2464676"/>
                <a:gd name="connsiteX13" fmla="*/ 2617076 w 2911061"/>
                <a:gd name="connsiteY13" fmla="*/ 630621 h 2464676"/>
                <a:gd name="connsiteX14" fmla="*/ 2580290 w 2911061"/>
                <a:gd name="connsiteY14" fmla="*/ 562304 h 2464676"/>
                <a:gd name="connsiteX15" fmla="*/ 2532993 w 2911061"/>
                <a:gd name="connsiteY15" fmla="*/ 567559 h 2464676"/>
                <a:gd name="connsiteX16" fmla="*/ 2506717 w 2911061"/>
                <a:gd name="connsiteY16" fmla="*/ 409904 h 2464676"/>
                <a:gd name="connsiteX17" fmla="*/ 2280745 w 2911061"/>
                <a:gd name="connsiteY17" fmla="*/ 331076 h 2464676"/>
                <a:gd name="connsiteX18" fmla="*/ 2102069 w 2911061"/>
                <a:gd name="connsiteY18" fmla="*/ 204952 h 2464676"/>
                <a:gd name="connsiteX19" fmla="*/ 2085975 w 2911061"/>
                <a:gd name="connsiteY19" fmla="*/ 123059 h 2464676"/>
                <a:gd name="connsiteX20" fmla="*/ 1954924 w 2911061"/>
                <a:gd name="connsiteY20" fmla="*/ 47297 h 2464676"/>
                <a:gd name="connsiteX21" fmla="*/ 1749972 w 2911061"/>
                <a:gd name="connsiteY21" fmla="*/ 78828 h 2464676"/>
                <a:gd name="connsiteX22" fmla="*/ 1639614 w 2911061"/>
                <a:gd name="connsiteY22" fmla="*/ 42042 h 2464676"/>
                <a:gd name="connsiteX23" fmla="*/ 1529255 w 2911061"/>
                <a:gd name="connsiteY23" fmla="*/ 68318 h 2464676"/>
                <a:gd name="connsiteX24" fmla="*/ 1481959 w 2911061"/>
                <a:gd name="connsiteY24" fmla="*/ 26276 h 2464676"/>
                <a:gd name="connsiteX25" fmla="*/ 1340069 w 2911061"/>
                <a:gd name="connsiteY25" fmla="*/ 10511 h 2464676"/>
                <a:gd name="connsiteX26" fmla="*/ 1303283 w 2911061"/>
                <a:gd name="connsiteY26" fmla="*/ 36787 h 2464676"/>
                <a:gd name="connsiteX27" fmla="*/ 1182414 w 2911061"/>
                <a:gd name="connsiteY27" fmla="*/ 10511 h 2464676"/>
                <a:gd name="connsiteX28" fmla="*/ 1114097 w 2911061"/>
                <a:gd name="connsiteY28" fmla="*/ 0 h 2464676"/>
                <a:gd name="connsiteX29" fmla="*/ 987972 w 2911061"/>
                <a:gd name="connsiteY29" fmla="*/ 47297 h 2464676"/>
                <a:gd name="connsiteX30" fmla="*/ 430924 w 2911061"/>
                <a:gd name="connsiteY30" fmla="*/ 430925 h 2464676"/>
                <a:gd name="connsiteX31" fmla="*/ 189186 w 2911061"/>
                <a:gd name="connsiteY31" fmla="*/ 740980 h 2464676"/>
                <a:gd name="connsiteX32" fmla="*/ 10510 w 2911061"/>
                <a:gd name="connsiteY32" fmla="*/ 1072056 h 2464676"/>
                <a:gd name="connsiteX33" fmla="*/ 52552 w 2911061"/>
                <a:gd name="connsiteY33" fmla="*/ 1387366 h 2464676"/>
                <a:gd name="connsiteX34" fmla="*/ 0 w 2911061"/>
                <a:gd name="connsiteY34" fmla="*/ 1692166 h 2464676"/>
                <a:gd name="connsiteX35" fmla="*/ 78828 w 2911061"/>
                <a:gd name="connsiteY35" fmla="*/ 2028497 h 2464676"/>
                <a:gd name="connsiteX36" fmla="*/ 126124 w 2911061"/>
                <a:gd name="connsiteY36" fmla="*/ 1970690 h 2464676"/>
                <a:gd name="connsiteX37" fmla="*/ 210207 w 2911061"/>
                <a:gd name="connsiteY37" fmla="*/ 1986456 h 2464676"/>
                <a:gd name="connsiteX38" fmla="*/ 383628 w 2911061"/>
                <a:gd name="connsiteY38" fmla="*/ 2207173 h 2464676"/>
                <a:gd name="connsiteX39" fmla="*/ 441434 w 2911061"/>
                <a:gd name="connsiteY39" fmla="*/ 2464676 h 2464676"/>
                <a:gd name="connsiteX40" fmla="*/ 499241 w 2911061"/>
                <a:gd name="connsiteY40" fmla="*/ 2254469 h 2464676"/>
                <a:gd name="connsiteX41" fmla="*/ 378372 w 2911061"/>
                <a:gd name="connsiteY41" fmla="*/ 1734207 h 2464676"/>
                <a:gd name="connsiteX42" fmla="*/ 367862 w 2911061"/>
                <a:gd name="connsiteY42" fmla="*/ 1387366 h 2464676"/>
                <a:gd name="connsiteX43" fmla="*/ 620110 w 2911061"/>
                <a:gd name="connsiteY43" fmla="*/ 1371600 h 2464676"/>
                <a:gd name="connsiteX44" fmla="*/ 756745 w 2911061"/>
                <a:gd name="connsiteY44" fmla="*/ 1240221 h 2464676"/>
                <a:gd name="connsiteX45" fmla="*/ 835572 w 2911061"/>
                <a:gd name="connsiteY45" fmla="*/ 1035269 h 2464676"/>
                <a:gd name="connsiteX46" fmla="*/ 1008993 w 2911061"/>
                <a:gd name="connsiteY46" fmla="*/ 1051035 h 2464676"/>
                <a:gd name="connsiteX47" fmla="*/ 1224455 w 2911061"/>
                <a:gd name="connsiteY47" fmla="*/ 898635 h 2464676"/>
                <a:gd name="connsiteX48" fmla="*/ 1403131 w 2911061"/>
                <a:gd name="connsiteY48" fmla="*/ 930166 h 2464676"/>
                <a:gd name="connsiteX49" fmla="*/ 1644869 w 2911061"/>
                <a:gd name="connsiteY49" fmla="*/ 1014249 h 2464676"/>
                <a:gd name="connsiteX50" fmla="*/ 1686910 w 2911061"/>
                <a:gd name="connsiteY50" fmla="*/ 740651 h 2464676"/>
                <a:gd name="connsiteX51" fmla="*/ 1749972 w 2911061"/>
                <a:gd name="connsiteY51" fmla="*/ 1030014 h 2464676"/>
                <a:gd name="connsiteX52" fmla="*/ 1802524 w 2911061"/>
                <a:gd name="connsiteY52" fmla="*/ 961697 h 2464676"/>
                <a:gd name="connsiteX53" fmla="*/ 1865586 w 2911061"/>
                <a:gd name="connsiteY53" fmla="*/ 1030014 h 2464676"/>
                <a:gd name="connsiteX54" fmla="*/ 2033752 w 2911061"/>
                <a:gd name="connsiteY54" fmla="*/ 893380 h 2464676"/>
                <a:gd name="connsiteX55" fmla="*/ 2017986 w 2911061"/>
                <a:gd name="connsiteY55" fmla="*/ 1024759 h 2464676"/>
                <a:gd name="connsiteX56" fmla="*/ 2380593 w 2911061"/>
                <a:gd name="connsiteY56" fmla="*/ 1030014 h 2464676"/>
                <a:gd name="connsiteX57" fmla="*/ 2543503 w 2911061"/>
                <a:gd name="connsiteY57" fmla="*/ 1234966 h 2464676"/>
                <a:gd name="connsiteX58" fmla="*/ 2601310 w 2911061"/>
                <a:gd name="connsiteY58" fmla="*/ 1387366 h 2464676"/>
                <a:gd name="connsiteX59" fmla="*/ 2632841 w 2911061"/>
                <a:gd name="connsiteY59" fmla="*/ 1581807 h 2464676"/>
                <a:gd name="connsiteX60" fmla="*/ 2632841 w 2911061"/>
                <a:gd name="connsiteY60" fmla="*/ 2259725 h 2464676"/>
                <a:gd name="connsiteX0" fmla="*/ 2632841 w 2911061"/>
                <a:gd name="connsiteY0" fmla="*/ 2260786 h 2465737"/>
                <a:gd name="connsiteX1" fmla="*/ 2667547 w 2911061"/>
                <a:gd name="connsiteY1" fmla="*/ 2054958 h 2465737"/>
                <a:gd name="connsiteX2" fmla="*/ 2680138 w 2911061"/>
                <a:gd name="connsiteY2" fmla="*/ 1829861 h 2465737"/>
                <a:gd name="connsiteX3" fmla="*/ 2837793 w 2911061"/>
                <a:gd name="connsiteY3" fmla="*/ 1714248 h 2465737"/>
                <a:gd name="connsiteX4" fmla="*/ 2869324 w 2911061"/>
                <a:gd name="connsiteY4" fmla="*/ 1577613 h 2465737"/>
                <a:gd name="connsiteX5" fmla="*/ 2885090 w 2911061"/>
                <a:gd name="connsiteY5" fmla="*/ 1367406 h 2465737"/>
                <a:gd name="connsiteX6" fmla="*/ 2790497 w 2911061"/>
                <a:gd name="connsiteY6" fmla="*/ 1183475 h 2465737"/>
                <a:gd name="connsiteX7" fmla="*/ 2869324 w 2911061"/>
                <a:gd name="connsiteY7" fmla="*/ 1083627 h 2465737"/>
                <a:gd name="connsiteX8" fmla="*/ 2890345 w 2911061"/>
                <a:gd name="connsiteY8" fmla="*/ 899696 h 2465737"/>
                <a:gd name="connsiteX9" fmla="*/ 2832538 w 2911061"/>
                <a:gd name="connsiteY9" fmla="*/ 894441 h 2465737"/>
                <a:gd name="connsiteX10" fmla="*/ 2758966 w 2911061"/>
                <a:gd name="connsiteY10" fmla="*/ 862910 h 2465737"/>
                <a:gd name="connsiteX11" fmla="*/ 2737945 w 2911061"/>
                <a:gd name="connsiteY11" fmla="*/ 652703 h 2465737"/>
                <a:gd name="connsiteX12" fmla="*/ 2664372 w 2911061"/>
                <a:gd name="connsiteY12" fmla="*/ 594896 h 2465737"/>
                <a:gd name="connsiteX13" fmla="*/ 2617076 w 2911061"/>
                <a:gd name="connsiteY13" fmla="*/ 631682 h 2465737"/>
                <a:gd name="connsiteX14" fmla="*/ 2580290 w 2911061"/>
                <a:gd name="connsiteY14" fmla="*/ 563365 h 2465737"/>
                <a:gd name="connsiteX15" fmla="*/ 2532993 w 2911061"/>
                <a:gd name="connsiteY15" fmla="*/ 568620 h 2465737"/>
                <a:gd name="connsiteX16" fmla="*/ 2506717 w 2911061"/>
                <a:gd name="connsiteY16" fmla="*/ 410965 h 2465737"/>
                <a:gd name="connsiteX17" fmla="*/ 2280745 w 2911061"/>
                <a:gd name="connsiteY17" fmla="*/ 332137 h 2465737"/>
                <a:gd name="connsiteX18" fmla="*/ 2102069 w 2911061"/>
                <a:gd name="connsiteY18" fmla="*/ 206013 h 2465737"/>
                <a:gd name="connsiteX19" fmla="*/ 2085975 w 2911061"/>
                <a:gd name="connsiteY19" fmla="*/ 124120 h 2465737"/>
                <a:gd name="connsiteX20" fmla="*/ 1954924 w 2911061"/>
                <a:gd name="connsiteY20" fmla="*/ 48358 h 2465737"/>
                <a:gd name="connsiteX21" fmla="*/ 1749972 w 2911061"/>
                <a:gd name="connsiteY21" fmla="*/ 79889 h 2465737"/>
                <a:gd name="connsiteX22" fmla="*/ 1639614 w 2911061"/>
                <a:gd name="connsiteY22" fmla="*/ 43103 h 2465737"/>
                <a:gd name="connsiteX23" fmla="*/ 1529255 w 2911061"/>
                <a:gd name="connsiteY23" fmla="*/ 69379 h 2465737"/>
                <a:gd name="connsiteX24" fmla="*/ 1481959 w 2911061"/>
                <a:gd name="connsiteY24" fmla="*/ 27337 h 2465737"/>
                <a:gd name="connsiteX25" fmla="*/ 1340069 w 2911061"/>
                <a:gd name="connsiteY25" fmla="*/ 11572 h 2465737"/>
                <a:gd name="connsiteX26" fmla="*/ 1303283 w 2911061"/>
                <a:gd name="connsiteY26" fmla="*/ 37848 h 2465737"/>
                <a:gd name="connsiteX27" fmla="*/ 1182414 w 2911061"/>
                <a:gd name="connsiteY27" fmla="*/ 11572 h 2465737"/>
                <a:gd name="connsiteX28" fmla="*/ 1114097 w 2911061"/>
                <a:gd name="connsiteY28" fmla="*/ 1061 h 2465737"/>
                <a:gd name="connsiteX29" fmla="*/ 987972 w 2911061"/>
                <a:gd name="connsiteY29" fmla="*/ 48358 h 2465737"/>
                <a:gd name="connsiteX30" fmla="*/ 430924 w 2911061"/>
                <a:gd name="connsiteY30" fmla="*/ 431986 h 2465737"/>
                <a:gd name="connsiteX31" fmla="*/ 189186 w 2911061"/>
                <a:gd name="connsiteY31" fmla="*/ 742041 h 2465737"/>
                <a:gd name="connsiteX32" fmla="*/ 10510 w 2911061"/>
                <a:gd name="connsiteY32" fmla="*/ 1073117 h 2465737"/>
                <a:gd name="connsiteX33" fmla="*/ 52552 w 2911061"/>
                <a:gd name="connsiteY33" fmla="*/ 1388427 h 2465737"/>
                <a:gd name="connsiteX34" fmla="*/ 0 w 2911061"/>
                <a:gd name="connsiteY34" fmla="*/ 1693227 h 2465737"/>
                <a:gd name="connsiteX35" fmla="*/ 78828 w 2911061"/>
                <a:gd name="connsiteY35" fmla="*/ 2029558 h 2465737"/>
                <a:gd name="connsiteX36" fmla="*/ 126124 w 2911061"/>
                <a:gd name="connsiteY36" fmla="*/ 1971751 h 2465737"/>
                <a:gd name="connsiteX37" fmla="*/ 210207 w 2911061"/>
                <a:gd name="connsiteY37" fmla="*/ 1987517 h 2465737"/>
                <a:gd name="connsiteX38" fmla="*/ 383628 w 2911061"/>
                <a:gd name="connsiteY38" fmla="*/ 2208234 h 2465737"/>
                <a:gd name="connsiteX39" fmla="*/ 441434 w 2911061"/>
                <a:gd name="connsiteY39" fmla="*/ 2465737 h 2465737"/>
                <a:gd name="connsiteX40" fmla="*/ 499241 w 2911061"/>
                <a:gd name="connsiteY40" fmla="*/ 2255530 h 2465737"/>
                <a:gd name="connsiteX41" fmla="*/ 378372 w 2911061"/>
                <a:gd name="connsiteY41" fmla="*/ 1735268 h 2465737"/>
                <a:gd name="connsiteX42" fmla="*/ 367862 w 2911061"/>
                <a:gd name="connsiteY42" fmla="*/ 1388427 h 2465737"/>
                <a:gd name="connsiteX43" fmla="*/ 620110 w 2911061"/>
                <a:gd name="connsiteY43" fmla="*/ 1372661 h 2465737"/>
                <a:gd name="connsiteX44" fmla="*/ 756745 w 2911061"/>
                <a:gd name="connsiteY44" fmla="*/ 1241282 h 2465737"/>
                <a:gd name="connsiteX45" fmla="*/ 835572 w 2911061"/>
                <a:gd name="connsiteY45" fmla="*/ 1036330 h 2465737"/>
                <a:gd name="connsiteX46" fmla="*/ 1008993 w 2911061"/>
                <a:gd name="connsiteY46" fmla="*/ 1052096 h 2465737"/>
                <a:gd name="connsiteX47" fmla="*/ 1224455 w 2911061"/>
                <a:gd name="connsiteY47" fmla="*/ 899696 h 2465737"/>
                <a:gd name="connsiteX48" fmla="*/ 1403131 w 2911061"/>
                <a:gd name="connsiteY48" fmla="*/ 931227 h 2465737"/>
                <a:gd name="connsiteX49" fmla="*/ 1644869 w 2911061"/>
                <a:gd name="connsiteY49" fmla="*/ 1015310 h 2465737"/>
                <a:gd name="connsiteX50" fmla="*/ 1686910 w 2911061"/>
                <a:gd name="connsiteY50" fmla="*/ 741712 h 2465737"/>
                <a:gd name="connsiteX51" fmla="*/ 1749972 w 2911061"/>
                <a:gd name="connsiteY51" fmla="*/ 1031075 h 2465737"/>
                <a:gd name="connsiteX52" fmla="*/ 1802524 w 2911061"/>
                <a:gd name="connsiteY52" fmla="*/ 962758 h 2465737"/>
                <a:gd name="connsiteX53" fmla="*/ 1865586 w 2911061"/>
                <a:gd name="connsiteY53" fmla="*/ 1031075 h 2465737"/>
                <a:gd name="connsiteX54" fmla="*/ 2033752 w 2911061"/>
                <a:gd name="connsiteY54" fmla="*/ 894441 h 2465737"/>
                <a:gd name="connsiteX55" fmla="*/ 2017986 w 2911061"/>
                <a:gd name="connsiteY55" fmla="*/ 1025820 h 2465737"/>
                <a:gd name="connsiteX56" fmla="*/ 2380593 w 2911061"/>
                <a:gd name="connsiteY56" fmla="*/ 1031075 h 2465737"/>
                <a:gd name="connsiteX57" fmla="*/ 2543503 w 2911061"/>
                <a:gd name="connsiteY57" fmla="*/ 1236027 h 2465737"/>
                <a:gd name="connsiteX58" fmla="*/ 2601310 w 2911061"/>
                <a:gd name="connsiteY58" fmla="*/ 1388427 h 2465737"/>
                <a:gd name="connsiteX59" fmla="*/ 2632841 w 2911061"/>
                <a:gd name="connsiteY59" fmla="*/ 1582868 h 2465737"/>
                <a:gd name="connsiteX60" fmla="*/ 2632841 w 2911061"/>
                <a:gd name="connsiteY60" fmla="*/ 2260786 h 2465737"/>
                <a:gd name="connsiteX0" fmla="*/ 2632841 w 2911061"/>
                <a:gd name="connsiteY0" fmla="*/ 2260786 h 2465737"/>
                <a:gd name="connsiteX1" fmla="*/ 2667547 w 2911061"/>
                <a:gd name="connsiteY1" fmla="*/ 2054958 h 2465737"/>
                <a:gd name="connsiteX2" fmla="*/ 2680138 w 2911061"/>
                <a:gd name="connsiteY2" fmla="*/ 1829861 h 2465737"/>
                <a:gd name="connsiteX3" fmla="*/ 2837793 w 2911061"/>
                <a:gd name="connsiteY3" fmla="*/ 1714248 h 2465737"/>
                <a:gd name="connsiteX4" fmla="*/ 2869324 w 2911061"/>
                <a:gd name="connsiteY4" fmla="*/ 1577613 h 2465737"/>
                <a:gd name="connsiteX5" fmla="*/ 2885090 w 2911061"/>
                <a:gd name="connsiteY5" fmla="*/ 1367406 h 2465737"/>
                <a:gd name="connsiteX6" fmla="*/ 2790497 w 2911061"/>
                <a:gd name="connsiteY6" fmla="*/ 1183475 h 2465737"/>
                <a:gd name="connsiteX7" fmla="*/ 2869324 w 2911061"/>
                <a:gd name="connsiteY7" fmla="*/ 1083627 h 2465737"/>
                <a:gd name="connsiteX8" fmla="*/ 2890345 w 2911061"/>
                <a:gd name="connsiteY8" fmla="*/ 899696 h 2465737"/>
                <a:gd name="connsiteX9" fmla="*/ 2832538 w 2911061"/>
                <a:gd name="connsiteY9" fmla="*/ 894441 h 2465737"/>
                <a:gd name="connsiteX10" fmla="*/ 2758966 w 2911061"/>
                <a:gd name="connsiteY10" fmla="*/ 862910 h 2465737"/>
                <a:gd name="connsiteX11" fmla="*/ 2737945 w 2911061"/>
                <a:gd name="connsiteY11" fmla="*/ 652703 h 2465737"/>
                <a:gd name="connsiteX12" fmla="*/ 2664372 w 2911061"/>
                <a:gd name="connsiteY12" fmla="*/ 594896 h 2465737"/>
                <a:gd name="connsiteX13" fmla="*/ 2617076 w 2911061"/>
                <a:gd name="connsiteY13" fmla="*/ 631682 h 2465737"/>
                <a:gd name="connsiteX14" fmla="*/ 2580290 w 2911061"/>
                <a:gd name="connsiteY14" fmla="*/ 563365 h 2465737"/>
                <a:gd name="connsiteX15" fmla="*/ 2532993 w 2911061"/>
                <a:gd name="connsiteY15" fmla="*/ 568620 h 2465737"/>
                <a:gd name="connsiteX16" fmla="*/ 2506717 w 2911061"/>
                <a:gd name="connsiteY16" fmla="*/ 410965 h 2465737"/>
                <a:gd name="connsiteX17" fmla="*/ 2280745 w 2911061"/>
                <a:gd name="connsiteY17" fmla="*/ 332137 h 2465737"/>
                <a:gd name="connsiteX18" fmla="*/ 2102069 w 2911061"/>
                <a:gd name="connsiteY18" fmla="*/ 206013 h 2465737"/>
                <a:gd name="connsiteX19" fmla="*/ 2085975 w 2911061"/>
                <a:gd name="connsiteY19" fmla="*/ 124120 h 2465737"/>
                <a:gd name="connsiteX20" fmla="*/ 1954924 w 2911061"/>
                <a:gd name="connsiteY20" fmla="*/ 48358 h 2465737"/>
                <a:gd name="connsiteX21" fmla="*/ 1749972 w 2911061"/>
                <a:gd name="connsiteY21" fmla="*/ 79889 h 2465737"/>
                <a:gd name="connsiteX22" fmla="*/ 1639614 w 2911061"/>
                <a:gd name="connsiteY22" fmla="*/ 43103 h 2465737"/>
                <a:gd name="connsiteX23" fmla="*/ 1529255 w 2911061"/>
                <a:gd name="connsiteY23" fmla="*/ 69379 h 2465737"/>
                <a:gd name="connsiteX24" fmla="*/ 1481959 w 2911061"/>
                <a:gd name="connsiteY24" fmla="*/ 27337 h 2465737"/>
                <a:gd name="connsiteX25" fmla="*/ 1340069 w 2911061"/>
                <a:gd name="connsiteY25" fmla="*/ 11572 h 2465737"/>
                <a:gd name="connsiteX26" fmla="*/ 1303283 w 2911061"/>
                <a:gd name="connsiteY26" fmla="*/ 37848 h 2465737"/>
                <a:gd name="connsiteX27" fmla="*/ 1182414 w 2911061"/>
                <a:gd name="connsiteY27" fmla="*/ 11572 h 2465737"/>
                <a:gd name="connsiteX28" fmla="*/ 1114097 w 2911061"/>
                <a:gd name="connsiteY28" fmla="*/ 1061 h 2465737"/>
                <a:gd name="connsiteX29" fmla="*/ 987972 w 2911061"/>
                <a:gd name="connsiteY29" fmla="*/ 48358 h 2465737"/>
                <a:gd name="connsiteX30" fmla="*/ 430924 w 2911061"/>
                <a:gd name="connsiteY30" fmla="*/ 431986 h 2465737"/>
                <a:gd name="connsiteX31" fmla="*/ 189186 w 2911061"/>
                <a:gd name="connsiteY31" fmla="*/ 742041 h 2465737"/>
                <a:gd name="connsiteX32" fmla="*/ 10510 w 2911061"/>
                <a:gd name="connsiteY32" fmla="*/ 1073117 h 2465737"/>
                <a:gd name="connsiteX33" fmla="*/ 52552 w 2911061"/>
                <a:gd name="connsiteY33" fmla="*/ 1388427 h 2465737"/>
                <a:gd name="connsiteX34" fmla="*/ 0 w 2911061"/>
                <a:gd name="connsiteY34" fmla="*/ 1693227 h 2465737"/>
                <a:gd name="connsiteX35" fmla="*/ 78828 w 2911061"/>
                <a:gd name="connsiteY35" fmla="*/ 2029558 h 2465737"/>
                <a:gd name="connsiteX36" fmla="*/ 126124 w 2911061"/>
                <a:gd name="connsiteY36" fmla="*/ 1971751 h 2465737"/>
                <a:gd name="connsiteX37" fmla="*/ 210207 w 2911061"/>
                <a:gd name="connsiteY37" fmla="*/ 1987517 h 2465737"/>
                <a:gd name="connsiteX38" fmla="*/ 383628 w 2911061"/>
                <a:gd name="connsiteY38" fmla="*/ 2208234 h 2465737"/>
                <a:gd name="connsiteX39" fmla="*/ 441434 w 2911061"/>
                <a:gd name="connsiteY39" fmla="*/ 2465737 h 2465737"/>
                <a:gd name="connsiteX40" fmla="*/ 499241 w 2911061"/>
                <a:gd name="connsiteY40" fmla="*/ 2255530 h 2465737"/>
                <a:gd name="connsiteX41" fmla="*/ 378372 w 2911061"/>
                <a:gd name="connsiteY41" fmla="*/ 1735268 h 2465737"/>
                <a:gd name="connsiteX42" fmla="*/ 367862 w 2911061"/>
                <a:gd name="connsiteY42" fmla="*/ 1388427 h 2465737"/>
                <a:gd name="connsiteX43" fmla="*/ 620110 w 2911061"/>
                <a:gd name="connsiteY43" fmla="*/ 1372661 h 2465737"/>
                <a:gd name="connsiteX44" fmla="*/ 756745 w 2911061"/>
                <a:gd name="connsiteY44" fmla="*/ 1241282 h 2465737"/>
                <a:gd name="connsiteX45" fmla="*/ 835572 w 2911061"/>
                <a:gd name="connsiteY45" fmla="*/ 1036330 h 2465737"/>
                <a:gd name="connsiteX46" fmla="*/ 1008993 w 2911061"/>
                <a:gd name="connsiteY46" fmla="*/ 1052096 h 2465737"/>
                <a:gd name="connsiteX47" fmla="*/ 1224455 w 2911061"/>
                <a:gd name="connsiteY47" fmla="*/ 899696 h 2465737"/>
                <a:gd name="connsiteX48" fmla="*/ 1403131 w 2911061"/>
                <a:gd name="connsiteY48" fmla="*/ 931227 h 2465737"/>
                <a:gd name="connsiteX49" fmla="*/ 1644869 w 2911061"/>
                <a:gd name="connsiteY49" fmla="*/ 1015310 h 2465737"/>
                <a:gd name="connsiteX50" fmla="*/ 1686910 w 2911061"/>
                <a:gd name="connsiteY50" fmla="*/ 741712 h 2465737"/>
                <a:gd name="connsiteX51" fmla="*/ 1749972 w 2911061"/>
                <a:gd name="connsiteY51" fmla="*/ 1031075 h 2465737"/>
                <a:gd name="connsiteX52" fmla="*/ 1802524 w 2911061"/>
                <a:gd name="connsiteY52" fmla="*/ 962758 h 2465737"/>
                <a:gd name="connsiteX53" fmla="*/ 1865586 w 2911061"/>
                <a:gd name="connsiteY53" fmla="*/ 1031075 h 2465737"/>
                <a:gd name="connsiteX54" fmla="*/ 2033752 w 2911061"/>
                <a:gd name="connsiteY54" fmla="*/ 894441 h 2465737"/>
                <a:gd name="connsiteX55" fmla="*/ 2017986 w 2911061"/>
                <a:gd name="connsiteY55" fmla="*/ 1025820 h 2465737"/>
                <a:gd name="connsiteX56" fmla="*/ 2380593 w 2911061"/>
                <a:gd name="connsiteY56" fmla="*/ 1031075 h 2465737"/>
                <a:gd name="connsiteX57" fmla="*/ 2543503 w 2911061"/>
                <a:gd name="connsiteY57" fmla="*/ 1236027 h 2465737"/>
                <a:gd name="connsiteX58" fmla="*/ 2601310 w 2911061"/>
                <a:gd name="connsiteY58" fmla="*/ 1388427 h 2465737"/>
                <a:gd name="connsiteX59" fmla="*/ 2632841 w 2911061"/>
                <a:gd name="connsiteY59" fmla="*/ 1582868 h 2465737"/>
                <a:gd name="connsiteX60" fmla="*/ 2632841 w 2911061"/>
                <a:gd name="connsiteY60" fmla="*/ 2260786 h 2465737"/>
                <a:gd name="connsiteX0" fmla="*/ 2632841 w 2911061"/>
                <a:gd name="connsiteY0" fmla="*/ 2260786 h 2465737"/>
                <a:gd name="connsiteX1" fmla="*/ 2667547 w 2911061"/>
                <a:gd name="connsiteY1" fmla="*/ 2054958 h 2465737"/>
                <a:gd name="connsiteX2" fmla="*/ 2680138 w 2911061"/>
                <a:gd name="connsiteY2" fmla="*/ 1829861 h 2465737"/>
                <a:gd name="connsiteX3" fmla="*/ 2837793 w 2911061"/>
                <a:gd name="connsiteY3" fmla="*/ 1714248 h 2465737"/>
                <a:gd name="connsiteX4" fmla="*/ 2869324 w 2911061"/>
                <a:gd name="connsiteY4" fmla="*/ 1577613 h 2465737"/>
                <a:gd name="connsiteX5" fmla="*/ 2885090 w 2911061"/>
                <a:gd name="connsiteY5" fmla="*/ 1367406 h 2465737"/>
                <a:gd name="connsiteX6" fmla="*/ 2790497 w 2911061"/>
                <a:gd name="connsiteY6" fmla="*/ 1183475 h 2465737"/>
                <a:gd name="connsiteX7" fmla="*/ 2869324 w 2911061"/>
                <a:gd name="connsiteY7" fmla="*/ 1083627 h 2465737"/>
                <a:gd name="connsiteX8" fmla="*/ 2890345 w 2911061"/>
                <a:gd name="connsiteY8" fmla="*/ 899696 h 2465737"/>
                <a:gd name="connsiteX9" fmla="*/ 2832538 w 2911061"/>
                <a:gd name="connsiteY9" fmla="*/ 894441 h 2465737"/>
                <a:gd name="connsiteX10" fmla="*/ 2758966 w 2911061"/>
                <a:gd name="connsiteY10" fmla="*/ 862910 h 2465737"/>
                <a:gd name="connsiteX11" fmla="*/ 2737945 w 2911061"/>
                <a:gd name="connsiteY11" fmla="*/ 652703 h 2465737"/>
                <a:gd name="connsiteX12" fmla="*/ 2664372 w 2911061"/>
                <a:gd name="connsiteY12" fmla="*/ 594896 h 2465737"/>
                <a:gd name="connsiteX13" fmla="*/ 2617076 w 2911061"/>
                <a:gd name="connsiteY13" fmla="*/ 631682 h 2465737"/>
                <a:gd name="connsiteX14" fmla="*/ 2580290 w 2911061"/>
                <a:gd name="connsiteY14" fmla="*/ 563365 h 2465737"/>
                <a:gd name="connsiteX15" fmla="*/ 2532993 w 2911061"/>
                <a:gd name="connsiteY15" fmla="*/ 568620 h 2465737"/>
                <a:gd name="connsiteX16" fmla="*/ 2506717 w 2911061"/>
                <a:gd name="connsiteY16" fmla="*/ 410965 h 2465737"/>
                <a:gd name="connsiteX17" fmla="*/ 2280745 w 2911061"/>
                <a:gd name="connsiteY17" fmla="*/ 332137 h 2465737"/>
                <a:gd name="connsiteX18" fmla="*/ 2102069 w 2911061"/>
                <a:gd name="connsiteY18" fmla="*/ 206013 h 2465737"/>
                <a:gd name="connsiteX19" fmla="*/ 2085975 w 2911061"/>
                <a:gd name="connsiteY19" fmla="*/ 124120 h 2465737"/>
                <a:gd name="connsiteX20" fmla="*/ 1954924 w 2911061"/>
                <a:gd name="connsiteY20" fmla="*/ 48358 h 2465737"/>
                <a:gd name="connsiteX21" fmla="*/ 1749972 w 2911061"/>
                <a:gd name="connsiteY21" fmla="*/ 79889 h 2465737"/>
                <a:gd name="connsiteX22" fmla="*/ 1639614 w 2911061"/>
                <a:gd name="connsiteY22" fmla="*/ 43103 h 2465737"/>
                <a:gd name="connsiteX23" fmla="*/ 1529255 w 2911061"/>
                <a:gd name="connsiteY23" fmla="*/ 69379 h 2465737"/>
                <a:gd name="connsiteX24" fmla="*/ 1481959 w 2911061"/>
                <a:gd name="connsiteY24" fmla="*/ 27337 h 2465737"/>
                <a:gd name="connsiteX25" fmla="*/ 1340069 w 2911061"/>
                <a:gd name="connsiteY25" fmla="*/ 11572 h 2465737"/>
                <a:gd name="connsiteX26" fmla="*/ 1303283 w 2911061"/>
                <a:gd name="connsiteY26" fmla="*/ 37848 h 2465737"/>
                <a:gd name="connsiteX27" fmla="*/ 1182414 w 2911061"/>
                <a:gd name="connsiteY27" fmla="*/ 11572 h 2465737"/>
                <a:gd name="connsiteX28" fmla="*/ 1114097 w 2911061"/>
                <a:gd name="connsiteY28" fmla="*/ 1061 h 2465737"/>
                <a:gd name="connsiteX29" fmla="*/ 987972 w 2911061"/>
                <a:gd name="connsiteY29" fmla="*/ 48358 h 2465737"/>
                <a:gd name="connsiteX30" fmla="*/ 430924 w 2911061"/>
                <a:gd name="connsiteY30" fmla="*/ 431986 h 2465737"/>
                <a:gd name="connsiteX31" fmla="*/ 189186 w 2911061"/>
                <a:gd name="connsiteY31" fmla="*/ 742041 h 2465737"/>
                <a:gd name="connsiteX32" fmla="*/ 10510 w 2911061"/>
                <a:gd name="connsiteY32" fmla="*/ 1073117 h 2465737"/>
                <a:gd name="connsiteX33" fmla="*/ 52552 w 2911061"/>
                <a:gd name="connsiteY33" fmla="*/ 1388427 h 2465737"/>
                <a:gd name="connsiteX34" fmla="*/ 0 w 2911061"/>
                <a:gd name="connsiteY34" fmla="*/ 1693227 h 2465737"/>
                <a:gd name="connsiteX35" fmla="*/ 78828 w 2911061"/>
                <a:gd name="connsiteY35" fmla="*/ 2029558 h 2465737"/>
                <a:gd name="connsiteX36" fmla="*/ 126124 w 2911061"/>
                <a:gd name="connsiteY36" fmla="*/ 1971751 h 2465737"/>
                <a:gd name="connsiteX37" fmla="*/ 210207 w 2911061"/>
                <a:gd name="connsiteY37" fmla="*/ 1987517 h 2465737"/>
                <a:gd name="connsiteX38" fmla="*/ 383628 w 2911061"/>
                <a:gd name="connsiteY38" fmla="*/ 2208234 h 2465737"/>
                <a:gd name="connsiteX39" fmla="*/ 441434 w 2911061"/>
                <a:gd name="connsiteY39" fmla="*/ 2465737 h 2465737"/>
                <a:gd name="connsiteX40" fmla="*/ 499241 w 2911061"/>
                <a:gd name="connsiteY40" fmla="*/ 2255530 h 2465737"/>
                <a:gd name="connsiteX41" fmla="*/ 378372 w 2911061"/>
                <a:gd name="connsiteY41" fmla="*/ 1735268 h 2465737"/>
                <a:gd name="connsiteX42" fmla="*/ 367862 w 2911061"/>
                <a:gd name="connsiteY42" fmla="*/ 1388427 h 2465737"/>
                <a:gd name="connsiteX43" fmla="*/ 620110 w 2911061"/>
                <a:gd name="connsiteY43" fmla="*/ 1372661 h 2465737"/>
                <a:gd name="connsiteX44" fmla="*/ 756745 w 2911061"/>
                <a:gd name="connsiteY44" fmla="*/ 1241282 h 2465737"/>
                <a:gd name="connsiteX45" fmla="*/ 835572 w 2911061"/>
                <a:gd name="connsiteY45" fmla="*/ 1036330 h 2465737"/>
                <a:gd name="connsiteX46" fmla="*/ 1008993 w 2911061"/>
                <a:gd name="connsiteY46" fmla="*/ 1052096 h 2465737"/>
                <a:gd name="connsiteX47" fmla="*/ 1224455 w 2911061"/>
                <a:gd name="connsiteY47" fmla="*/ 899696 h 2465737"/>
                <a:gd name="connsiteX48" fmla="*/ 1403131 w 2911061"/>
                <a:gd name="connsiteY48" fmla="*/ 931227 h 2465737"/>
                <a:gd name="connsiteX49" fmla="*/ 1644869 w 2911061"/>
                <a:gd name="connsiteY49" fmla="*/ 1015310 h 2465737"/>
                <a:gd name="connsiteX50" fmla="*/ 1686910 w 2911061"/>
                <a:gd name="connsiteY50" fmla="*/ 741712 h 2465737"/>
                <a:gd name="connsiteX51" fmla="*/ 1749972 w 2911061"/>
                <a:gd name="connsiteY51" fmla="*/ 1031075 h 2465737"/>
                <a:gd name="connsiteX52" fmla="*/ 1802524 w 2911061"/>
                <a:gd name="connsiteY52" fmla="*/ 962758 h 2465737"/>
                <a:gd name="connsiteX53" fmla="*/ 1865586 w 2911061"/>
                <a:gd name="connsiteY53" fmla="*/ 1031075 h 2465737"/>
                <a:gd name="connsiteX54" fmla="*/ 2033752 w 2911061"/>
                <a:gd name="connsiteY54" fmla="*/ 894441 h 2465737"/>
                <a:gd name="connsiteX55" fmla="*/ 2017986 w 2911061"/>
                <a:gd name="connsiteY55" fmla="*/ 1025820 h 2465737"/>
                <a:gd name="connsiteX56" fmla="*/ 2380593 w 2911061"/>
                <a:gd name="connsiteY56" fmla="*/ 1031075 h 2465737"/>
                <a:gd name="connsiteX57" fmla="*/ 2543503 w 2911061"/>
                <a:gd name="connsiteY57" fmla="*/ 1236027 h 2465737"/>
                <a:gd name="connsiteX58" fmla="*/ 2601310 w 2911061"/>
                <a:gd name="connsiteY58" fmla="*/ 1388427 h 2465737"/>
                <a:gd name="connsiteX59" fmla="*/ 2632841 w 2911061"/>
                <a:gd name="connsiteY59" fmla="*/ 1582868 h 2465737"/>
                <a:gd name="connsiteX60" fmla="*/ 2632841 w 2911061"/>
                <a:gd name="connsiteY60" fmla="*/ 2260786 h 2465737"/>
                <a:gd name="connsiteX0" fmla="*/ 2632841 w 2911061"/>
                <a:gd name="connsiteY0" fmla="*/ 2260786 h 2465737"/>
                <a:gd name="connsiteX1" fmla="*/ 2667547 w 2911061"/>
                <a:gd name="connsiteY1" fmla="*/ 2054958 h 2465737"/>
                <a:gd name="connsiteX2" fmla="*/ 2680138 w 2911061"/>
                <a:gd name="connsiteY2" fmla="*/ 1829861 h 2465737"/>
                <a:gd name="connsiteX3" fmla="*/ 2837793 w 2911061"/>
                <a:gd name="connsiteY3" fmla="*/ 1714248 h 2465737"/>
                <a:gd name="connsiteX4" fmla="*/ 2869324 w 2911061"/>
                <a:gd name="connsiteY4" fmla="*/ 1577613 h 2465737"/>
                <a:gd name="connsiteX5" fmla="*/ 2885090 w 2911061"/>
                <a:gd name="connsiteY5" fmla="*/ 1367406 h 2465737"/>
                <a:gd name="connsiteX6" fmla="*/ 2790497 w 2911061"/>
                <a:gd name="connsiteY6" fmla="*/ 1183475 h 2465737"/>
                <a:gd name="connsiteX7" fmla="*/ 2869324 w 2911061"/>
                <a:gd name="connsiteY7" fmla="*/ 1083627 h 2465737"/>
                <a:gd name="connsiteX8" fmla="*/ 2890345 w 2911061"/>
                <a:gd name="connsiteY8" fmla="*/ 899696 h 2465737"/>
                <a:gd name="connsiteX9" fmla="*/ 2832538 w 2911061"/>
                <a:gd name="connsiteY9" fmla="*/ 894441 h 2465737"/>
                <a:gd name="connsiteX10" fmla="*/ 2758966 w 2911061"/>
                <a:gd name="connsiteY10" fmla="*/ 862910 h 2465737"/>
                <a:gd name="connsiteX11" fmla="*/ 2737945 w 2911061"/>
                <a:gd name="connsiteY11" fmla="*/ 652703 h 2465737"/>
                <a:gd name="connsiteX12" fmla="*/ 2664372 w 2911061"/>
                <a:gd name="connsiteY12" fmla="*/ 594896 h 2465737"/>
                <a:gd name="connsiteX13" fmla="*/ 2617076 w 2911061"/>
                <a:gd name="connsiteY13" fmla="*/ 631682 h 2465737"/>
                <a:gd name="connsiteX14" fmla="*/ 2580290 w 2911061"/>
                <a:gd name="connsiteY14" fmla="*/ 563365 h 2465737"/>
                <a:gd name="connsiteX15" fmla="*/ 2532993 w 2911061"/>
                <a:gd name="connsiteY15" fmla="*/ 568620 h 2465737"/>
                <a:gd name="connsiteX16" fmla="*/ 2506717 w 2911061"/>
                <a:gd name="connsiteY16" fmla="*/ 410965 h 2465737"/>
                <a:gd name="connsiteX17" fmla="*/ 2280745 w 2911061"/>
                <a:gd name="connsiteY17" fmla="*/ 332137 h 2465737"/>
                <a:gd name="connsiteX18" fmla="*/ 2102069 w 2911061"/>
                <a:gd name="connsiteY18" fmla="*/ 206013 h 2465737"/>
                <a:gd name="connsiteX19" fmla="*/ 2085975 w 2911061"/>
                <a:gd name="connsiteY19" fmla="*/ 124120 h 2465737"/>
                <a:gd name="connsiteX20" fmla="*/ 1954924 w 2911061"/>
                <a:gd name="connsiteY20" fmla="*/ 48358 h 2465737"/>
                <a:gd name="connsiteX21" fmla="*/ 1749972 w 2911061"/>
                <a:gd name="connsiteY21" fmla="*/ 79889 h 2465737"/>
                <a:gd name="connsiteX22" fmla="*/ 1639614 w 2911061"/>
                <a:gd name="connsiteY22" fmla="*/ 43103 h 2465737"/>
                <a:gd name="connsiteX23" fmla="*/ 1529255 w 2911061"/>
                <a:gd name="connsiteY23" fmla="*/ 69379 h 2465737"/>
                <a:gd name="connsiteX24" fmla="*/ 1481959 w 2911061"/>
                <a:gd name="connsiteY24" fmla="*/ 27337 h 2465737"/>
                <a:gd name="connsiteX25" fmla="*/ 1340069 w 2911061"/>
                <a:gd name="connsiteY25" fmla="*/ 11572 h 2465737"/>
                <a:gd name="connsiteX26" fmla="*/ 1303283 w 2911061"/>
                <a:gd name="connsiteY26" fmla="*/ 37848 h 2465737"/>
                <a:gd name="connsiteX27" fmla="*/ 1182414 w 2911061"/>
                <a:gd name="connsiteY27" fmla="*/ 11572 h 2465737"/>
                <a:gd name="connsiteX28" fmla="*/ 1114097 w 2911061"/>
                <a:gd name="connsiteY28" fmla="*/ 1061 h 2465737"/>
                <a:gd name="connsiteX29" fmla="*/ 987972 w 2911061"/>
                <a:gd name="connsiteY29" fmla="*/ 48358 h 2465737"/>
                <a:gd name="connsiteX30" fmla="*/ 430924 w 2911061"/>
                <a:gd name="connsiteY30" fmla="*/ 431986 h 2465737"/>
                <a:gd name="connsiteX31" fmla="*/ 189186 w 2911061"/>
                <a:gd name="connsiteY31" fmla="*/ 742041 h 2465737"/>
                <a:gd name="connsiteX32" fmla="*/ 10510 w 2911061"/>
                <a:gd name="connsiteY32" fmla="*/ 1073117 h 2465737"/>
                <a:gd name="connsiteX33" fmla="*/ 52552 w 2911061"/>
                <a:gd name="connsiteY33" fmla="*/ 1388427 h 2465737"/>
                <a:gd name="connsiteX34" fmla="*/ 0 w 2911061"/>
                <a:gd name="connsiteY34" fmla="*/ 1693227 h 2465737"/>
                <a:gd name="connsiteX35" fmla="*/ 78828 w 2911061"/>
                <a:gd name="connsiteY35" fmla="*/ 2029558 h 2465737"/>
                <a:gd name="connsiteX36" fmla="*/ 126124 w 2911061"/>
                <a:gd name="connsiteY36" fmla="*/ 1971751 h 2465737"/>
                <a:gd name="connsiteX37" fmla="*/ 210207 w 2911061"/>
                <a:gd name="connsiteY37" fmla="*/ 1987517 h 2465737"/>
                <a:gd name="connsiteX38" fmla="*/ 383628 w 2911061"/>
                <a:gd name="connsiteY38" fmla="*/ 2208234 h 2465737"/>
                <a:gd name="connsiteX39" fmla="*/ 441434 w 2911061"/>
                <a:gd name="connsiteY39" fmla="*/ 2465737 h 2465737"/>
                <a:gd name="connsiteX40" fmla="*/ 499241 w 2911061"/>
                <a:gd name="connsiteY40" fmla="*/ 2255530 h 2465737"/>
                <a:gd name="connsiteX41" fmla="*/ 378372 w 2911061"/>
                <a:gd name="connsiteY41" fmla="*/ 1735268 h 2465737"/>
                <a:gd name="connsiteX42" fmla="*/ 367862 w 2911061"/>
                <a:gd name="connsiteY42" fmla="*/ 1388427 h 2465737"/>
                <a:gd name="connsiteX43" fmla="*/ 620110 w 2911061"/>
                <a:gd name="connsiteY43" fmla="*/ 1372661 h 2465737"/>
                <a:gd name="connsiteX44" fmla="*/ 756745 w 2911061"/>
                <a:gd name="connsiteY44" fmla="*/ 1241282 h 2465737"/>
                <a:gd name="connsiteX45" fmla="*/ 835572 w 2911061"/>
                <a:gd name="connsiteY45" fmla="*/ 1036330 h 2465737"/>
                <a:gd name="connsiteX46" fmla="*/ 1008993 w 2911061"/>
                <a:gd name="connsiteY46" fmla="*/ 1052096 h 2465737"/>
                <a:gd name="connsiteX47" fmla="*/ 1224455 w 2911061"/>
                <a:gd name="connsiteY47" fmla="*/ 899696 h 2465737"/>
                <a:gd name="connsiteX48" fmla="*/ 1403131 w 2911061"/>
                <a:gd name="connsiteY48" fmla="*/ 931227 h 2465737"/>
                <a:gd name="connsiteX49" fmla="*/ 1644869 w 2911061"/>
                <a:gd name="connsiteY49" fmla="*/ 1015310 h 2465737"/>
                <a:gd name="connsiteX50" fmla="*/ 1686910 w 2911061"/>
                <a:gd name="connsiteY50" fmla="*/ 741712 h 2465737"/>
                <a:gd name="connsiteX51" fmla="*/ 1749972 w 2911061"/>
                <a:gd name="connsiteY51" fmla="*/ 1031075 h 2465737"/>
                <a:gd name="connsiteX52" fmla="*/ 1802524 w 2911061"/>
                <a:gd name="connsiteY52" fmla="*/ 962758 h 2465737"/>
                <a:gd name="connsiteX53" fmla="*/ 1865586 w 2911061"/>
                <a:gd name="connsiteY53" fmla="*/ 1031075 h 2465737"/>
                <a:gd name="connsiteX54" fmla="*/ 2033752 w 2911061"/>
                <a:gd name="connsiteY54" fmla="*/ 894441 h 2465737"/>
                <a:gd name="connsiteX55" fmla="*/ 2017986 w 2911061"/>
                <a:gd name="connsiteY55" fmla="*/ 1025820 h 2465737"/>
                <a:gd name="connsiteX56" fmla="*/ 2380593 w 2911061"/>
                <a:gd name="connsiteY56" fmla="*/ 1031075 h 2465737"/>
                <a:gd name="connsiteX57" fmla="*/ 2543503 w 2911061"/>
                <a:gd name="connsiteY57" fmla="*/ 1236027 h 2465737"/>
                <a:gd name="connsiteX58" fmla="*/ 2601310 w 2911061"/>
                <a:gd name="connsiteY58" fmla="*/ 1388427 h 2465737"/>
                <a:gd name="connsiteX59" fmla="*/ 2632841 w 2911061"/>
                <a:gd name="connsiteY59" fmla="*/ 1582868 h 2465737"/>
                <a:gd name="connsiteX60" fmla="*/ 2632841 w 2911061"/>
                <a:gd name="connsiteY60" fmla="*/ 2260786 h 2465737"/>
                <a:gd name="connsiteX0" fmla="*/ 2632841 w 2911061"/>
                <a:gd name="connsiteY0" fmla="*/ 2260786 h 2465737"/>
                <a:gd name="connsiteX1" fmla="*/ 2667547 w 2911061"/>
                <a:gd name="connsiteY1" fmla="*/ 2054958 h 2465737"/>
                <a:gd name="connsiteX2" fmla="*/ 2680138 w 2911061"/>
                <a:gd name="connsiteY2" fmla="*/ 1829861 h 2465737"/>
                <a:gd name="connsiteX3" fmla="*/ 2837793 w 2911061"/>
                <a:gd name="connsiteY3" fmla="*/ 1714248 h 2465737"/>
                <a:gd name="connsiteX4" fmla="*/ 2869324 w 2911061"/>
                <a:gd name="connsiteY4" fmla="*/ 1577613 h 2465737"/>
                <a:gd name="connsiteX5" fmla="*/ 2885090 w 2911061"/>
                <a:gd name="connsiteY5" fmla="*/ 1367406 h 2465737"/>
                <a:gd name="connsiteX6" fmla="*/ 2790497 w 2911061"/>
                <a:gd name="connsiteY6" fmla="*/ 1183475 h 2465737"/>
                <a:gd name="connsiteX7" fmla="*/ 2869324 w 2911061"/>
                <a:gd name="connsiteY7" fmla="*/ 1083627 h 2465737"/>
                <a:gd name="connsiteX8" fmla="*/ 2890345 w 2911061"/>
                <a:gd name="connsiteY8" fmla="*/ 899696 h 2465737"/>
                <a:gd name="connsiteX9" fmla="*/ 2832538 w 2911061"/>
                <a:gd name="connsiteY9" fmla="*/ 894441 h 2465737"/>
                <a:gd name="connsiteX10" fmla="*/ 2758966 w 2911061"/>
                <a:gd name="connsiteY10" fmla="*/ 862910 h 2465737"/>
                <a:gd name="connsiteX11" fmla="*/ 2737945 w 2911061"/>
                <a:gd name="connsiteY11" fmla="*/ 652703 h 2465737"/>
                <a:gd name="connsiteX12" fmla="*/ 2664372 w 2911061"/>
                <a:gd name="connsiteY12" fmla="*/ 594896 h 2465737"/>
                <a:gd name="connsiteX13" fmla="*/ 2617076 w 2911061"/>
                <a:gd name="connsiteY13" fmla="*/ 631682 h 2465737"/>
                <a:gd name="connsiteX14" fmla="*/ 2580290 w 2911061"/>
                <a:gd name="connsiteY14" fmla="*/ 563365 h 2465737"/>
                <a:gd name="connsiteX15" fmla="*/ 2532993 w 2911061"/>
                <a:gd name="connsiteY15" fmla="*/ 568620 h 2465737"/>
                <a:gd name="connsiteX16" fmla="*/ 2506717 w 2911061"/>
                <a:gd name="connsiteY16" fmla="*/ 410965 h 2465737"/>
                <a:gd name="connsiteX17" fmla="*/ 2280745 w 2911061"/>
                <a:gd name="connsiteY17" fmla="*/ 332137 h 2465737"/>
                <a:gd name="connsiteX18" fmla="*/ 2102069 w 2911061"/>
                <a:gd name="connsiteY18" fmla="*/ 206013 h 2465737"/>
                <a:gd name="connsiteX19" fmla="*/ 2085975 w 2911061"/>
                <a:gd name="connsiteY19" fmla="*/ 124120 h 2465737"/>
                <a:gd name="connsiteX20" fmla="*/ 1954924 w 2911061"/>
                <a:gd name="connsiteY20" fmla="*/ 48358 h 2465737"/>
                <a:gd name="connsiteX21" fmla="*/ 1749972 w 2911061"/>
                <a:gd name="connsiteY21" fmla="*/ 79889 h 2465737"/>
                <a:gd name="connsiteX22" fmla="*/ 1639614 w 2911061"/>
                <a:gd name="connsiteY22" fmla="*/ 43103 h 2465737"/>
                <a:gd name="connsiteX23" fmla="*/ 1529255 w 2911061"/>
                <a:gd name="connsiteY23" fmla="*/ 69379 h 2465737"/>
                <a:gd name="connsiteX24" fmla="*/ 1481959 w 2911061"/>
                <a:gd name="connsiteY24" fmla="*/ 27337 h 2465737"/>
                <a:gd name="connsiteX25" fmla="*/ 1340069 w 2911061"/>
                <a:gd name="connsiteY25" fmla="*/ 11572 h 2465737"/>
                <a:gd name="connsiteX26" fmla="*/ 1303283 w 2911061"/>
                <a:gd name="connsiteY26" fmla="*/ 37848 h 2465737"/>
                <a:gd name="connsiteX27" fmla="*/ 1182414 w 2911061"/>
                <a:gd name="connsiteY27" fmla="*/ 11572 h 2465737"/>
                <a:gd name="connsiteX28" fmla="*/ 1114097 w 2911061"/>
                <a:gd name="connsiteY28" fmla="*/ 1061 h 2465737"/>
                <a:gd name="connsiteX29" fmla="*/ 987972 w 2911061"/>
                <a:gd name="connsiteY29" fmla="*/ 48358 h 2465737"/>
                <a:gd name="connsiteX30" fmla="*/ 430924 w 2911061"/>
                <a:gd name="connsiteY30" fmla="*/ 431986 h 2465737"/>
                <a:gd name="connsiteX31" fmla="*/ 189186 w 2911061"/>
                <a:gd name="connsiteY31" fmla="*/ 742041 h 2465737"/>
                <a:gd name="connsiteX32" fmla="*/ 10510 w 2911061"/>
                <a:gd name="connsiteY32" fmla="*/ 1073117 h 2465737"/>
                <a:gd name="connsiteX33" fmla="*/ 52552 w 2911061"/>
                <a:gd name="connsiteY33" fmla="*/ 1388427 h 2465737"/>
                <a:gd name="connsiteX34" fmla="*/ 0 w 2911061"/>
                <a:gd name="connsiteY34" fmla="*/ 1693227 h 2465737"/>
                <a:gd name="connsiteX35" fmla="*/ 78828 w 2911061"/>
                <a:gd name="connsiteY35" fmla="*/ 2029558 h 2465737"/>
                <a:gd name="connsiteX36" fmla="*/ 126124 w 2911061"/>
                <a:gd name="connsiteY36" fmla="*/ 1971751 h 2465737"/>
                <a:gd name="connsiteX37" fmla="*/ 210207 w 2911061"/>
                <a:gd name="connsiteY37" fmla="*/ 1987517 h 2465737"/>
                <a:gd name="connsiteX38" fmla="*/ 383628 w 2911061"/>
                <a:gd name="connsiteY38" fmla="*/ 2208234 h 2465737"/>
                <a:gd name="connsiteX39" fmla="*/ 441434 w 2911061"/>
                <a:gd name="connsiteY39" fmla="*/ 2465737 h 2465737"/>
                <a:gd name="connsiteX40" fmla="*/ 499241 w 2911061"/>
                <a:gd name="connsiteY40" fmla="*/ 2255530 h 2465737"/>
                <a:gd name="connsiteX41" fmla="*/ 378372 w 2911061"/>
                <a:gd name="connsiteY41" fmla="*/ 1735268 h 2465737"/>
                <a:gd name="connsiteX42" fmla="*/ 367862 w 2911061"/>
                <a:gd name="connsiteY42" fmla="*/ 1388427 h 2465737"/>
                <a:gd name="connsiteX43" fmla="*/ 620110 w 2911061"/>
                <a:gd name="connsiteY43" fmla="*/ 1372661 h 2465737"/>
                <a:gd name="connsiteX44" fmla="*/ 756745 w 2911061"/>
                <a:gd name="connsiteY44" fmla="*/ 1241282 h 2465737"/>
                <a:gd name="connsiteX45" fmla="*/ 835572 w 2911061"/>
                <a:gd name="connsiteY45" fmla="*/ 1036330 h 2465737"/>
                <a:gd name="connsiteX46" fmla="*/ 1008993 w 2911061"/>
                <a:gd name="connsiteY46" fmla="*/ 1052096 h 2465737"/>
                <a:gd name="connsiteX47" fmla="*/ 1224455 w 2911061"/>
                <a:gd name="connsiteY47" fmla="*/ 899696 h 2465737"/>
                <a:gd name="connsiteX48" fmla="*/ 1403131 w 2911061"/>
                <a:gd name="connsiteY48" fmla="*/ 931227 h 2465737"/>
                <a:gd name="connsiteX49" fmla="*/ 1644869 w 2911061"/>
                <a:gd name="connsiteY49" fmla="*/ 1015310 h 2465737"/>
                <a:gd name="connsiteX50" fmla="*/ 1686910 w 2911061"/>
                <a:gd name="connsiteY50" fmla="*/ 741712 h 2465737"/>
                <a:gd name="connsiteX51" fmla="*/ 1749972 w 2911061"/>
                <a:gd name="connsiteY51" fmla="*/ 1031075 h 2465737"/>
                <a:gd name="connsiteX52" fmla="*/ 1802524 w 2911061"/>
                <a:gd name="connsiteY52" fmla="*/ 962758 h 2465737"/>
                <a:gd name="connsiteX53" fmla="*/ 1865586 w 2911061"/>
                <a:gd name="connsiteY53" fmla="*/ 1031075 h 2465737"/>
                <a:gd name="connsiteX54" fmla="*/ 2033752 w 2911061"/>
                <a:gd name="connsiteY54" fmla="*/ 894441 h 2465737"/>
                <a:gd name="connsiteX55" fmla="*/ 2017986 w 2911061"/>
                <a:gd name="connsiteY55" fmla="*/ 1025820 h 2465737"/>
                <a:gd name="connsiteX56" fmla="*/ 2380593 w 2911061"/>
                <a:gd name="connsiteY56" fmla="*/ 1031075 h 2465737"/>
                <a:gd name="connsiteX57" fmla="*/ 2543503 w 2911061"/>
                <a:gd name="connsiteY57" fmla="*/ 1236027 h 2465737"/>
                <a:gd name="connsiteX58" fmla="*/ 2601310 w 2911061"/>
                <a:gd name="connsiteY58" fmla="*/ 1388427 h 2465737"/>
                <a:gd name="connsiteX59" fmla="*/ 2632841 w 2911061"/>
                <a:gd name="connsiteY59" fmla="*/ 1582868 h 2465737"/>
                <a:gd name="connsiteX60" fmla="*/ 2632841 w 2911061"/>
                <a:gd name="connsiteY60" fmla="*/ 2260786 h 2465737"/>
                <a:gd name="connsiteX0" fmla="*/ 2632841 w 2911061"/>
                <a:gd name="connsiteY0" fmla="*/ 2260786 h 2465737"/>
                <a:gd name="connsiteX1" fmla="*/ 2667547 w 2911061"/>
                <a:gd name="connsiteY1" fmla="*/ 2054958 h 2465737"/>
                <a:gd name="connsiteX2" fmla="*/ 2680138 w 2911061"/>
                <a:gd name="connsiteY2" fmla="*/ 1829861 h 2465737"/>
                <a:gd name="connsiteX3" fmla="*/ 2837793 w 2911061"/>
                <a:gd name="connsiteY3" fmla="*/ 1714248 h 2465737"/>
                <a:gd name="connsiteX4" fmla="*/ 2869324 w 2911061"/>
                <a:gd name="connsiteY4" fmla="*/ 1577613 h 2465737"/>
                <a:gd name="connsiteX5" fmla="*/ 2885090 w 2911061"/>
                <a:gd name="connsiteY5" fmla="*/ 1367406 h 2465737"/>
                <a:gd name="connsiteX6" fmla="*/ 2790497 w 2911061"/>
                <a:gd name="connsiteY6" fmla="*/ 1183475 h 2465737"/>
                <a:gd name="connsiteX7" fmla="*/ 2869324 w 2911061"/>
                <a:gd name="connsiteY7" fmla="*/ 1083627 h 2465737"/>
                <a:gd name="connsiteX8" fmla="*/ 2890345 w 2911061"/>
                <a:gd name="connsiteY8" fmla="*/ 899696 h 2465737"/>
                <a:gd name="connsiteX9" fmla="*/ 2832538 w 2911061"/>
                <a:gd name="connsiteY9" fmla="*/ 894441 h 2465737"/>
                <a:gd name="connsiteX10" fmla="*/ 2758966 w 2911061"/>
                <a:gd name="connsiteY10" fmla="*/ 862910 h 2465737"/>
                <a:gd name="connsiteX11" fmla="*/ 2737945 w 2911061"/>
                <a:gd name="connsiteY11" fmla="*/ 652703 h 2465737"/>
                <a:gd name="connsiteX12" fmla="*/ 2664372 w 2911061"/>
                <a:gd name="connsiteY12" fmla="*/ 594896 h 2465737"/>
                <a:gd name="connsiteX13" fmla="*/ 2617076 w 2911061"/>
                <a:gd name="connsiteY13" fmla="*/ 631682 h 2465737"/>
                <a:gd name="connsiteX14" fmla="*/ 2580290 w 2911061"/>
                <a:gd name="connsiteY14" fmla="*/ 563365 h 2465737"/>
                <a:gd name="connsiteX15" fmla="*/ 2532993 w 2911061"/>
                <a:gd name="connsiteY15" fmla="*/ 568620 h 2465737"/>
                <a:gd name="connsiteX16" fmla="*/ 2506717 w 2911061"/>
                <a:gd name="connsiteY16" fmla="*/ 410965 h 2465737"/>
                <a:gd name="connsiteX17" fmla="*/ 2280745 w 2911061"/>
                <a:gd name="connsiteY17" fmla="*/ 332137 h 2465737"/>
                <a:gd name="connsiteX18" fmla="*/ 2102069 w 2911061"/>
                <a:gd name="connsiteY18" fmla="*/ 206013 h 2465737"/>
                <a:gd name="connsiteX19" fmla="*/ 2085975 w 2911061"/>
                <a:gd name="connsiteY19" fmla="*/ 124120 h 2465737"/>
                <a:gd name="connsiteX20" fmla="*/ 1954924 w 2911061"/>
                <a:gd name="connsiteY20" fmla="*/ 48358 h 2465737"/>
                <a:gd name="connsiteX21" fmla="*/ 1749972 w 2911061"/>
                <a:gd name="connsiteY21" fmla="*/ 79889 h 2465737"/>
                <a:gd name="connsiteX22" fmla="*/ 1639614 w 2911061"/>
                <a:gd name="connsiteY22" fmla="*/ 43103 h 2465737"/>
                <a:gd name="connsiteX23" fmla="*/ 1529255 w 2911061"/>
                <a:gd name="connsiteY23" fmla="*/ 69379 h 2465737"/>
                <a:gd name="connsiteX24" fmla="*/ 1481959 w 2911061"/>
                <a:gd name="connsiteY24" fmla="*/ 27337 h 2465737"/>
                <a:gd name="connsiteX25" fmla="*/ 1340069 w 2911061"/>
                <a:gd name="connsiteY25" fmla="*/ 11572 h 2465737"/>
                <a:gd name="connsiteX26" fmla="*/ 1303283 w 2911061"/>
                <a:gd name="connsiteY26" fmla="*/ 37848 h 2465737"/>
                <a:gd name="connsiteX27" fmla="*/ 1182414 w 2911061"/>
                <a:gd name="connsiteY27" fmla="*/ 11572 h 2465737"/>
                <a:gd name="connsiteX28" fmla="*/ 1114097 w 2911061"/>
                <a:gd name="connsiteY28" fmla="*/ 1061 h 2465737"/>
                <a:gd name="connsiteX29" fmla="*/ 987972 w 2911061"/>
                <a:gd name="connsiteY29" fmla="*/ 48358 h 2465737"/>
                <a:gd name="connsiteX30" fmla="*/ 430924 w 2911061"/>
                <a:gd name="connsiteY30" fmla="*/ 431986 h 2465737"/>
                <a:gd name="connsiteX31" fmla="*/ 189186 w 2911061"/>
                <a:gd name="connsiteY31" fmla="*/ 742041 h 2465737"/>
                <a:gd name="connsiteX32" fmla="*/ 10510 w 2911061"/>
                <a:gd name="connsiteY32" fmla="*/ 1073117 h 2465737"/>
                <a:gd name="connsiteX33" fmla="*/ 52552 w 2911061"/>
                <a:gd name="connsiteY33" fmla="*/ 1388427 h 2465737"/>
                <a:gd name="connsiteX34" fmla="*/ 0 w 2911061"/>
                <a:gd name="connsiteY34" fmla="*/ 1693227 h 2465737"/>
                <a:gd name="connsiteX35" fmla="*/ 78828 w 2911061"/>
                <a:gd name="connsiteY35" fmla="*/ 2029558 h 2465737"/>
                <a:gd name="connsiteX36" fmla="*/ 126124 w 2911061"/>
                <a:gd name="connsiteY36" fmla="*/ 1971751 h 2465737"/>
                <a:gd name="connsiteX37" fmla="*/ 210207 w 2911061"/>
                <a:gd name="connsiteY37" fmla="*/ 1987517 h 2465737"/>
                <a:gd name="connsiteX38" fmla="*/ 383628 w 2911061"/>
                <a:gd name="connsiteY38" fmla="*/ 2208234 h 2465737"/>
                <a:gd name="connsiteX39" fmla="*/ 441434 w 2911061"/>
                <a:gd name="connsiteY39" fmla="*/ 2465737 h 2465737"/>
                <a:gd name="connsiteX40" fmla="*/ 499241 w 2911061"/>
                <a:gd name="connsiteY40" fmla="*/ 2255530 h 2465737"/>
                <a:gd name="connsiteX41" fmla="*/ 378372 w 2911061"/>
                <a:gd name="connsiteY41" fmla="*/ 1735268 h 2465737"/>
                <a:gd name="connsiteX42" fmla="*/ 367862 w 2911061"/>
                <a:gd name="connsiteY42" fmla="*/ 1388427 h 2465737"/>
                <a:gd name="connsiteX43" fmla="*/ 620110 w 2911061"/>
                <a:gd name="connsiteY43" fmla="*/ 1372661 h 2465737"/>
                <a:gd name="connsiteX44" fmla="*/ 756745 w 2911061"/>
                <a:gd name="connsiteY44" fmla="*/ 1241282 h 2465737"/>
                <a:gd name="connsiteX45" fmla="*/ 835572 w 2911061"/>
                <a:gd name="connsiteY45" fmla="*/ 1036330 h 2465737"/>
                <a:gd name="connsiteX46" fmla="*/ 1008993 w 2911061"/>
                <a:gd name="connsiteY46" fmla="*/ 1052096 h 2465737"/>
                <a:gd name="connsiteX47" fmla="*/ 1224455 w 2911061"/>
                <a:gd name="connsiteY47" fmla="*/ 899696 h 2465737"/>
                <a:gd name="connsiteX48" fmla="*/ 1403131 w 2911061"/>
                <a:gd name="connsiteY48" fmla="*/ 931227 h 2465737"/>
                <a:gd name="connsiteX49" fmla="*/ 1644869 w 2911061"/>
                <a:gd name="connsiteY49" fmla="*/ 1015310 h 2465737"/>
                <a:gd name="connsiteX50" fmla="*/ 1686910 w 2911061"/>
                <a:gd name="connsiteY50" fmla="*/ 741712 h 2465737"/>
                <a:gd name="connsiteX51" fmla="*/ 1749972 w 2911061"/>
                <a:gd name="connsiteY51" fmla="*/ 1031075 h 2465737"/>
                <a:gd name="connsiteX52" fmla="*/ 1802524 w 2911061"/>
                <a:gd name="connsiteY52" fmla="*/ 962758 h 2465737"/>
                <a:gd name="connsiteX53" fmla="*/ 1865586 w 2911061"/>
                <a:gd name="connsiteY53" fmla="*/ 1031075 h 2465737"/>
                <a:gd name="connsiteX54" fmla="*/ 2033752 w 2911061"/>
                <a:gd name="connsiteY54" fmla="*/ 894441 h 2465737"/>
                <a:gd name="connsiteX55" fmla="*/ 2017986 w 2911061"/>
                <a:gd name="connsiteY55" fmla="*/ 1025820 h 2465737"/>
                <a:gd name="connsiteX56" fmla="*/ 2380593 w 2911061"/>
                <a:gd name="connsiteY56" fmla="*/ 1031075 h 2465737"/>
                <a:gd name="connsiteX57" fmla="*/ 2543503 w 2911061"/>
                <a:gd name="connsiteY57" fmla="*/ 1236027 h 2465737"/>
                <a:gd name="connsiteX58" fmla="*/ 2601310 w 2911061"/>
                <a:gd name="connsiteY58" fmla="*/ 1388427 h 2465737"/>
                <a:gd name="connsiteX59" fmla="*/ 2632841 w 2911061"/>
                <a:gd name="connsiteY59" fmla="*/ 1582868 h 2465737"/>
                <a:gd name="connsiteX60" fmla="*/ 2632841 w 2911061"/>
                <a:gd name="connsiteY60" fmla="*/ 2260786 h 2465737"/>
                <a:gd name="connsiteX0" fmla="*/ 2632841 w 2911061"/>
                <a:gd name="connsiteY0" fmla="*/ 2260786 h 2465737"/>
                <a:gd name="connsiteX1" fmla="*/ 2667547 w 2911061"/>
                <a:gd name="connsiteY1" fmla="*/ 2054958 h 2465737"/>
                <a:gd name="connsiteX2" fmla="*/ 2680138 w 2911061"/>
                <a:gd name="connsiteY2" fmla="*/ 1829861 h 2465737"/>
                <a:gd name="connsiteX3" fmla="*/ 2837793 w 2911061"/>
                <a:gd name="connsiteY3" fmla="*/ 1714248 h 2465737"/>
                <a:gd name="connsiteX4" fmla="*/ 2869324 w 2911061"/>
                <a:gd name="connsiteY4" fmla="*/ 1577613 h 2465737"/>
                <a:gd name="connsiteX5" fmla="*/ 2885090 w 2911061"/>
                <a:gd name="connsiteY5" fmla="*/ 1367406 h 2465737"/>
                <a:gd name="connsiteX6" fmla="*/ 2790497 w 2911061"/>
                <a:gd name="connsiteY6" fmla="*/ 1183475 h 2465737"/>
                <a:gd name="connsiteX7" fmla="*/ 2869324 w 2911061"/>
                <a:gd name="connsiteY7" fmla="*/ 1083627 h 2465737"/>
                <a:gd name="connsiteX8" fmla="*/ 2890345 w 2911061"/>
                <a:gd name="connsiteY8" fmla="*/ 899696 h 2465737"/>
                <a:gd name="connsiteX9" fmla="*/ 2832538 w 2911061"/>
                <a:gd name="connsiteY9" fmla="*/ 894441 h 2465737"/>
                <a:gd name="connsiteX10" fmla="*/ 2758966 w 2911061"/>
                <a:gd name="connsiteY10" fmla="*/ 862910 h 2465737"/>
                <a:gd name="connsiteX11" fmla="*/ 2737945 w 2911061"/>
                <a:gd name="connsiteY11" fmla="*/ 652703 h 2465737"/>
                <a:gd name="connsiteX12" fmla="*/ 2664372 w 2911061"/>
                <a:gd name="connsiteY12" fmla="*/ 594896 h 2465737"/>
                <a:gd name="connsiteX13" fmla="*/ 2617076 w 2911061"/>
                <a:gd name="connsiteY13" fmla="*/ 631682 h 2465737"/>
                <a:gd name="connsiteX14" fmla="*/ 2580290 w 2911061"/>
                <a:gd name="connsiteY14" fmla="*/ 563365 h 2465737"/>
                <a:gd name="connsiteX15" fmla="*/ 2532993 w 2911061"/>
                <a:gd name="connsiteY15" fmla="*/ 568620 h 2465737"/>
                <a:gd name="connsiteX16" fmla="*/ 2506717 w 2911061"/>
                <a:gd name="connsiteY16" fmla="*/ 410965 h 2465737"/>
                <a:gd name="connsiteX17" fmla="*/ 2280745 w 2911061"/>
                <a:gd name="connsiteY17" fmla="*/ 332137 h 2465737"/>
                <a:gd name="connsiteX18" fmla="*/ 2102069 w 2911061"/>
                <a:gd name="connsiteY18" fmla="*/ 206013 h 2465737"/>
                <a:gd name="connsiteX19" fmla="*/ 2085975 w 2911061"/>
                <a:gd name="connsiteY19" fmla="*/ 124120 h 2465737"/>
                <a:gd name="connsiteX20" fmla="*/ 1954924 w 2911061"/>
                <a:gd name="connsiteY20" fmla="*/ 48358 h 2465737"/>
                <a:gd name="connsiteX21" fmla="*/ 1749972 w 2911061"/>
                <a:gd name="connsiteY21" fmla="*/ 79889 h 2465737"/>
                <a:gd name="connsiteX22" fmla="*/ 1639614 w 2911061"/>
                <a:gd name="connsiteY22" fmla="*/ 43103 h 2465737"/>
                <a:gd name="connsiteX23" fmla="*/ 1529255 w 2911061"/>
                <a:gd name="connsiteY23" fmla="*/ 69379 h 2465737"/>
                <a:gd name="connsiteX24" fmla="*/ 1481959 w 2911061"/>
                <a:gd name="connsiteY24" fmla="*/ 27337 h 2465737"/>
                <a:gd name="connsiteX25" fmla="*/ 1340069 w 2911061"/>
                <a:gd name="connsiteY25" fmla="*/ 11572 h 2465737"/>
                <a:gd name="connsiteX26" fmla="*/ 1303283 w 2911061"/>
                <a:gd name="connsiteY26" fmla="*/ 37848 h 2465737"/>
                <a:gd name="connsiteX27" fmla="*/ 1182414 w 2911061"/>
                <a:gd name="connsiteY27" fmla="*/ 11572 h 2465737"/>
                <a:gd name="connsiteX28" fmla="*/ 1114097 w 2911061"/>
                <a:gd name="connsiteY28" fmla="*/ 1061 h 2465737"/>
                <a:gd name="connsiteX29" fmla="*/ 987972 w 2911061"/>
                <a:gd name="connsiteY29" fmla="*/ 48358 h 2465737"/>
                <a:gd name="connsiteX30" fmla="*/ 430924 w 2911061"/>
                <a:gd name="connsiteY30" fmla="*/ 431986 h 2465737"/>
                <a:gd name="connsiteX31" fmla="*/ 189186 w 2911061"/>
                <a:gd name="connsiteY31" fmla="*/ 742041 h 2465737"/>
                <a:gd name="connsiteX32" fmla="*/ 10510 w 2911061"/>
                <a:gd name="connsiteY32" fmla="*/ 1073117 h 2465737"/>
                <a:gd name="connsiteX33" fmla="*/ 52552 w 2911061"/>
                <a:gd name="connsiteY33" fmla="*/ 1388427 h 2465737"/>
                <a:gd name="connsiteX34" fmla="*/ 0 w 2911061"/>
                <a:gd name="connsiteY34" fmla="*/ 1693227 h 2465737"/>
                <a:gd name="connsiteX35" fmla="*/ 78828 w 2911061"/>
                <a:gd name="connsiteY35" fmla="*/ 2029558 h 2465737"/>
                <a:gd name="connsiteX36" fmla="*/ 126124 w 2911061"/>
                <a:gd name="connsiteY36" fmla="*/ 1971751 h 2465737"/>
                <a:gd name="connsiteX37" fmla="*/ 210207 w 2911061"/>
                <a:gd name="connsiteY37" fmla="*/ 1987517 h 2465737"/>
                <a:gd name="connsiteX38" fmla="*/ 383628 w 2911061"/>
                <a:gd name="connsiteY38" fmla="*/ 2208234 h 2465737"/>
                <a:gd name="connsiteX39" fmla="*/ 441434 w 2911061"/>
                <a:gd name="connsiteY39" fmla="*/ 2465737 h 2465737"/>
                <a:gd name="connsiteX40" fmla="*/ 499241 w 2911061"/>
                <a:gd name="connsiteY40" fmla="*/ 2255530 h 2465737"/>
                <a:gd name="connsiteX41" fmla="*/ 378372 w 2911061"/>
                <a:gd name="connsiteY41" fmla="*/ 1735268 h 2465737"/>
                <a:gd name="connsiteX42" fmla="*/ 367862 w 2911061"/>
                <a:gd name="connsiteY42" fmla="*/ 1388427 h 2465737"/>
                <a:gd name="connsiteX43" fmla="*/ 620110 w 2911061"/>
                <a:gd name="connsiteY43" fmla="*/ 1372661 h 2465737"/>
                <a:gd name="connsiteX44" fmla="*/ 756745 w 2911061"/>
                <a:gd name="connsiteY44" fmla="*/ 1241282 h 2465737"/>
                <a:gd name="connsiteX45" fmla="*/ 835572 w 2911061"/>
                <a:gd name="connsiteY45" fmla="*/ 1036330 h 2465737"/>
                <a:gd name="connsiteX46" fmla="*/ 1008993 w 2911061"/>
                <a:gd name="connsiteY46" fmla="*/ 1052096 h 2465737"/>
                <a:gd name="connsiteX47" fmla="*/ 1224455 w 2911061"/>
                <a:gd name="connsiteY47" fmla="*/ 899696 h 2465737"/>
                <a:gd name="connsiteX48" fmla="*/ 1403131 w 2911061"/>
                <a:gd name="connsiteY48" fmla="*/ 931227 h 2465737"/>
                <a:gd name="connsiteX49" fmla="*/ 1644869 w 2911061"/>
                <a:gd name="connsiteY49" fmla="*/ 1015310 h 2465737"/>
                <a:gd name="connsiteX50" fmla="*/ 1686910 w 2911061"/>
                <a:gd name="connsiteY50" fmla="*/ 741712 h 2465737"/>
                <a:gd name="connsiteX51" fmla="*/ 1749972 w 2911061"/>
                <a:gd name="connsiteY51" fmla="*/ 1031075 h 2465737"/>
                <a:gd name="connsiteX52" fmla="*/ 1802524 w 2911061"/>
                <a:gd name="connsiteY52" fmla="*/ 962758 h 2465737"/>
                <a:gd name="connsiteX53" fmla="*/ 1865586 w 2911061"/>
                <a:gd name="connsiteY53" fmla="*/ 1031075 h 2465737"/>
                <a:gd name="connsiteX54" fmla="*/ 2033752 w 2911061"/>
                <a:gd name="connsiteY54" fmla="*/ 894441 h 2465737"/>
                <a:gd name="connsiteX55" fmla="*/ 2017986 w 2911061"/>
                <a:gd name="connsiteY55" fmla="*/ 1025820 h 2465737"/>
                <a:gd name="connsiteX56" fmla="*/ 2380593 w 2911061"/>
                <a:gd name="connsiteY56" fmla="*/ 1031075 h 2465737"/>
                <a:gd name="connsiteX57" fmla="*/ 2543503 w 2911061"/>
                <a:gd name="connsiteY57" fmla="*/ 1236027 h 2465737"/>
                <a:gd name="connsiteX58" fmla="*/ 2601310 w 2911061"/>
                <a:gd name="connsiteY58" fmla="*/ 1388427 h 2465737"/>
                <a:gd name="connsiteX59" fmla="*/ 2632841 w 2911061"/>
                <a:gd name="connsiteY59" fmla="*/ 1582868 h 2465737"/>
                <a:gd name="connsiteX60" fmla="*/ 2632841 w 2911061"/>
                <a:gd name="connsiteY60" fmla="*/ 2260786 h 2465737"/>
                <a:gd name="connsiteX0" fmla="*/ 2632841 w 2911061"/>
                <a:gd name="connsiteY0" fmla="*/ 2260786 h 2465737"/>
                <a:gd name="connsiteX1" fmla="*/ 2667547 w 2911061"/>
                <a:gd name="connsiteY1" fmla="*/ 2054958 h 2465737"/>
                <a:gd name="connsiteX2" fmla="*/ 2680138 w 2911061"/>
                <a:gd name="connsiteY2" fmla="*/ 1829861 h 2465737"/>
                <a:gd name="connsiteX3" fmla="*/ 2837793 w 2911061"/>
                <a:gd name="connsiteY3" fmla="*/ 1714248 h 2465737"/>
                <a:gd name="connsiteX4" fmla="*/ 2869324 w 2911061"/>
                <a:gd name="connsiteY4" fmla="*/ 1577613 h 2465737"/>
                <a:gd name="connsiteX5" fmla="*/ 2885090 w 2911061"/>
                <a:gd name="connsiteY5" fmla="*/ 1367406 h 2465737"/>
                <a:gd name="connsiteX6" fmla="*/ 2790497 w 2911061"/>
                <a:gd name="connsiteY6" fmla="*/ 1183475 h 2465737"/>
                <a:gd name="connsiteX7" fmla="*/ 2869324 w 2911061"/>
                <a:gd name="connsiteY7" fmla="*/ 1083627 h 2465737"/>
                <a:gd name="connsiteX8" fmla="*/ 2890345 w 2911061"/>
                <a:gd name="connsiteY8" fmla="*/ 899696 h 2465737"/>
                <a:gd name="connsiteX9" fmla="*/ 2832538 w 2911061"/>
                <a:gd name="connsiteY9" fmla="*/ 894441 h 2465737"/>
                <a:gd name="connsiteX10" fmla="*/ 2758966 w 2911061"/>
                <a:gd name="connsiteY10" fmla="*/ 862910 h 2465737"/>
                <a:gd name="connsiteX11" fmla="*/ 2737945 w 2911061"/>
                <a:gd name="connsiteY11" fmla="*/ 652703 h 2465737"/>
                <a:gd name="connsiteX12" fmla="*/ 2664372 w 2911061"/>
                <a:gd name="connsiteY12" fmla="*/ 594896 h 2465737"/>
                <a:gd name="connsiteX13" fmla="*/ 2617076 w 2911061"/>
                <a:gd name="connsiteY13" fmla="*/ 631682 h 2465737"/>
                <a:gd name="connsiteX14" fmla="*/ 2580290 w 2911061"/>
                <a:gd name="connsiteY14" fmla="*/ 563365 h 2465737"/>
                <a:gd name="connsiteX15" fmla="*/ 2532993 w 2911061"/>
                <a:gd name="connsiteY15" fmla="*/ 568620 h 2465737"/>
                <a:gd name="connsiteX16" fmla="*/ 2506717 w 2911061"/>
                <a:gd name="connsiteY16" fmla="*/ 410965 h 2465737"/>
                <a:gd name="connsiteX17" fmla="*/ 2280745 w 2911061"/>
                <a:gd name="connsiteY17" fmla="*/ 332137 h 2465737"/>
                <a:gd name="connsiteX18" fmla="*/ 2102069 w 2911061"/>
                <a:gd name="connsiteY18" fmla="*/ 206013 h 2465737"/>
                <a:gd name="connsiteX19" fmla="*/ 2085975 w 2911061"/>
                <a:gd name="connsiteY19" fmla="*/ 124120 h 2465737"/>
                <a:gd name="connsiteX20" fmla="*/ 1954924 w 2911061"/>
                <a:gd name="connsiteY20" fmla="*/ 48358 h 2465737"/>
                <a:gd name="connsiteX21" fmla="*/ 1749972 w 2911061"/>
                <a:gd name="connsiteY21" fmla="*/ 79889 h 2465737"/>
                <a:gd name="connsiteX22" fmla="*/ 1639614 w 2911061"/>
                <a:gd name="connsiteY22" fmla="*/ 43103 h 2465737"/>
                <a:gd name="connsiteX23" fmla="*/ 1529255 w 2911061"/>
                <a:gd name="connsiteY23" fmla="*/ 69379 h 2465737"/>
                <a:gd name="connsiteX24" fmla="*/ 1481959 w 2911061"/>
                <a:gd name="connsiteY24" fmla="*/ 27337 h 2465737"/>
                <a:gd name="connsiteX25" fmla="*/ 1340069 w 2911061"/>
                <a:gd name="connsiteY25" fmla="*/ 11572 h 2465737"/>
                <a:gd name="connsiteX26" fmla="*/ 1303283 w 2911061"/>
                <a:gd name="connsiteY26" fmla="*/ 37848 h 2465737"/>
                <a:gd name="connsiteX27" fmla="*/ 1182414 w 2911061"/>
                <a:gd name="connsiteY27" fmla="*/ 11572 h 2465737"/>
                <a:gd name="connsiteX28" fmla="*/ 1114097 w 2911061"/>
                <a:gd name="connsiteY28" fmla="*/ 1061 h 2465737"/>
                <a:gd name="connsiteX29" fmla="*/ 987972 w 2911061"/>
                <a:gd name="connsiteY29" fmla="*/ 48358 h 2465737"/>
                <a:gd name="connsiteX30" fmla="*/ 430924 w 2911061"/>
                <a:gd name="connsiteY30" fmla="*/ 431986 h 2465737"/>
                <a:gd name="connsiteX31" fmla="*/ 189186 w 2911061"/>
                <a:gd name="connsiteY31" fmla="*/ 742041 h 2465737"/>
                <a:gd name="connsiteX32" fmla="*/ 23210 w 2911061"/>
                <a:gd name="connsiteY32" fmla="*/ 1073117 h 2465737"/>
                <a:gd name="connsiteX33" fmla="*/ 52552 w 2911061"/>
                <a:gd name="connsiteY33" fmla="*/ 1388427 h 2465737"/>
                <a:gd name="connsiteX34" fmla="*/ 0 w 2911061"/>
                <a:gd name="connsiteY34" fmla="*/ 1693227 h 2465737"/>
                <a:gd name="connsiteX35" fmla="*/ 78828 w 2911061"/>
                <a:gd name="connsiteY35" fmla="*/ 2029558 h 2465737"/>
                <a:gd name="connsiteX36" fmla="*/ 126124 w 2911061"/>
                <a:gd name="connsiteY36" fmla="*/ 1971751 h 2465737"/>
                <a:gd name="connsiteX37" fmla="*/ 210207 w 2911061"/>
                <a:gd name="connsiteY37" fmla="*/ 1987517 h 2465737"/>
                <a:gd name="connsiteX38" fmla="*/ 383628 w 2911061"/>
                <a:gd name="connsiteY38" fmla="*/ 2208234 h 2465737"/>
                <a:gd name="connsiteX39" fmla="*/ 441434 w 2911061"/>
                <a:gd name="connsiteY39" fmla="*/ 2465737 h 2465737"/>
                <a:gd name="connsiteX40" fmla="*/ 499241 w 2911061"/>
                <a:gd name="connsiteY40" fmla="*/ 2255530 h 2465737"/>
                <a:gd name="connsiteX41" fmla="*/ 378372 w 2911061"/>
                <a:gd name="connsiteY41" fmla="*/ 1735268 h 2465737"/>
                <a:gd name="connsiteX42" fmla="*/ 367862 w 2911061"/>
                <a:gd name="connsiteY42" fmla="*/ 1388427 h 2465737"/>
                <a:gd name="connsiteX43" fmla="*/ 620110 w 2911061"/>
                <a:gd name="connsiteY43" fmla="*/ 1372661 h 2465737"/>
                <a:gd name="connsiteX44" fmla="*/ 756745 w 2911061"/>
                <a:gd name="connsiteY44" fmla="*/ 1241282 h 2465737"/>
                <a:gd name="connsiteX45" fmla="*/ 835572 w 2911061"/>
                <a:gd name="connsiteY45" fmla="*/ 1036330 h 2465737"/>
                <a:gd name="connsiteX46" fmla="*/ 1008993 w 2911061"/>
                <a:gd name="connsiteY46" fmla="*/ 1052096 h 2465737"/>
                <a:gd name="connsiteX47" fmla="*/ 1224455 w 2911061"/>
                <a:gd name="connsiteY47" fmla="*/ 899696 h 2465737"/>
                <a:gd name="connsiteX48" fmla="*/ 1403131 w 2911061"/>
                <a:gd name="connsiteY48" fmla="*/ 931227 h 2465737"/>
                <a:gd name="connsiteX49" fmla="*/ 1644869 w 2911061"/>
                <a:gd name="connsiteY49" fmla="*/ 1015310 h 2465737"/>
                <a:gd name="connsiteX50" fmla="*/ 1686910 w 2911061"/>
                <a:gd name="connsiteY50" fmla="*/ 741712 h 2465737"/>
                <a:gd name="connsiteX51" fmla="*/ 1749972 w 2911061"/>
                <a:gd name="connsiteY51" fmla="*/ 1031075 h 2465737"/>
                <a:gd name="connsiteX52" fmla="*/ 1802524 w 2911061"/>
                <a:gd name="connsiteY52" fmla="*/ 962758 h 2465737"/>
                <a:gd name="connsiteX53" fmla="*/ 1865586 w 2911061"/>
                <a:gd name="connsiteY53" fmla="*/ 1031075 h 2465737"/>
                <a:gd name="connsiteX54" fmla="*/ 2033752 w 2911061"/>
                <a:gd name="connsiteY54" fmla="*/ 894441 h 2465737"/>
                <a:gd name="connsiteX55" fmla="*/ 2017986 w 2911061"/>
                <a:gd name="connsiteY55" fmla="*/ 1025820 h 2465737"/>
                <a:gd name="connsiteX56" fmla="*/ 2380593 w 2911061"/>
                <a:gd name="connsiteY56" fmla="*/ 1031075 h 2465737"/>
                <a:gd name="connsiteX57" fmla="*/ 2543503 w 2911061"/>
                <a:gd name="connsiteY57" fmla="*/ 1236027 h 2465737"/>
                <a:gd name="connsiteX58" fmla="*/ 2601310 w 2911061"/>
                <a:gd name="connsiteY58" fmla="*/ 1388427 h 2465737"/>
                <a:gd name="connsiteX59" fmla="*/ 2632841 w 2911061"/>
                <a:gd name="connsiteY59" fmla="*/ 1582868 h 2465737"/>
                <a:gd name="connsiteX60" fmla="*/ 2632841 w 2911061"/>
                <a:gd name="connsiteY60" fmla="*/ 2260786 h 2465737"/>
                <a:gd name="connsiteX0" fmla="*/ 2632841 w 2911061"/>
                <a:gd name="connsiteY0" fmla="*/ 2260786 h 2465737"/>
                <a:gd name="connsiteX1" fmla="*/ 2667547 w 2911061"/>
                <a:gd name="connsiteY1" fmla="*/ 2054958 h 2465737"/>
                <a:gd name="connsiteX2" fmla="*/ 2680138 w 2911061"/>
                <a:gd name="connsiteY2" fmla="*/ 1829861 h 2465737"/>
                <a:gd name="connsiteX3" fmla="*/ 2837793 w 2911061"/>
                <a:gd name="connsiteY3" fmla="*/ 1714248 h 2465737"/>
                <a:gd name="connsiteX4" fmla="*/ 2869324 w 2911061"/>
                <a:gd name="connsiteY4" fmla="*/ 1577613 h 2465737"/>
                <a:gd name="connsiteX5" fmla="*/ 2885090 w 2911061"/>
                <a:gd name="connsiteY5" fmla="*/ 1367406 h 2465737"/>
                <a:gd name="connsiteX6" fmla="*/ 2790497 w 2911061"/>
                <a:gd name="connsiteY6" fmla="*/ 1183475 h 2465737"/>
                <a:gd name="connsiteX7" fmla="*/ 2869324 w 2911061"/>
                <a:gd name="connsiteY7" fmla="*/ 1083627 h 2465737"/>
                <a:gd name="connsiteX8" fmla="*/ 2890345 w 2911061"/>
                <a:gd name="connsiteY8" fmla="*/ 899696 h 2465737"/>
                <a:gd name="connsiteX9" fmla="*/ 2832538 w 2911061"/>
                <a:gd name="connsiteY9" fmla="*/ 894441 h 2465737"/>
                <a:gd name="connsiteX10" fmla="*/ 2758966 w 2911061"/>
                <a:gd name="connsiteY10" fmla="*/ 862910 h 2465737"/>
                <a:gd name="connsiteX11" fmla="*/ 2737945 w 2911061"/>
                <a:gd name="connsiteY11" fmla="*/ 652703 h 2465737"/>
                <a:gd name="connsiteX12" fmla="*/ 2664372 w 2911061"/>
                <a:gd name="connsiteY12" fmla="*/ 594896 h 2465737"/>
                <a:gd name="connsiteX13" fmla="*/ 2617076 w 2911061"/>
                <a:gd name="connsiteY13" fmla="*/ 631682 h 2465737"/>
                <a:gd name="connsiteX14" fmla="*/ 2580290 w 2911061"/>
                <a:gd name="connsiteY14" fmla="*/ 563365 h 2465737"/>
                <a:gd name="connsiteX15" fmla="*/ 2532993 w 2911061"/>
                <a:gd name="connsiteY15" fmla="*/ 568620 h 2465737"/>
                <a:gd name="connsiteX16" fmla="*/ 2506717 w 2911061"/>
                <a:gd name="connsiteY16" fmla="*/ 410965 h 2465737"/>
                <a:gd name="connsiteX17" fmla="*/ 2280745 w 2911061"/>
                <a:gd name="connsiteY17" fmla="*/ 332137 h 2465737"/>
                <a:gd name="connsiteX18" fmla="*/ 2102069 w 2911061"/>
                <a:gd name="connsiteY18" fmla="*/ 206013 h 2465737"/>
                <a:gd name="connsiteX19" fmla="*/ 2085975 w 2911061"/>
                <a:gd name="connsiteY19" fmla="*/ 124120 h 2465737"/>
                <a:gd name="connsiteX20" fmla="*/ 1954924 w 2911061"/>
                <a:gd name="connsiteY20" fmla="*/ 48358 h 2465737"/>
                <a:gd name="connsiteX21" fmla="*/ 1749972 w 2911061"/>
                <a:gd name="connsiteY21" fmla="*/ 79889 h 2465737"/>
                <a:gd name="connsiteX22" fmla="*/ 1639614 w 2911061"/>
                <a:gd name="connsiteY22" fmla="*/ 43103 h 2465737"/>
                <a:gd name="connsiteX23" fmla="*/ 1529255 w 2911061"/>
                <a:gd name="connsiteY23" fmla="*/ 69379 h 2465737"/>
                <a:gd name="connsiteX24" fmla="*/ 1481959 w 2911061"/>
                <a:gd name="connsiteY24" fmla="*/ 27337 h 2465737"/>
                <a:gd name="connsiteX25" fmla="*/ 1340069 w 2911061"/>
                <a:gd name="connsiteY25" fmla="*/ 11572 h 2465737"/>
                <a:gd name="connsiteX26" fmla="*/ 1303283 w 2911061"/>
                <a:gd name="connsiteY26" fmla="*/ 37848 h 2465737"/>
                <a:gd name="connsiteX27" fmla="*/ 1182414 w 2911061"/>
                <a:gd name="connsiteY27" fmla="*/ 11572 h 2465737"/>
                <a:gd name="connsiteX28" fmla="*/ 1114097 w 2911061"/>
                <a:gd name="connsiteY28" fmla="*/ 1061 h 2465737"/>
                <a:gd name="connsiteX29" fmla="*/ 987972 w 2911061"/>
                <a:gd name="connsiteY29" fmla="*/ 48358 h 2465737"/>
                <a:gd name="connsiteX30" fmla="*/ 430924 w 2911061"/>
                <a:gd name="connsiteY30" fmla="*/ 431986 h 2465737"/>
                <a:gd name="connsiteX31" fmla="*/ 189186 w 2911061"/>
                <a:gd name="connsiteY31" fmla="*/ 742041 h 2465737"/>
                <a:gd name="connsiteX32" fmla="*/ 23210 w 2911061"/>
                <a:gd name="connsiteY32" fmla="*/ 1073117 h 2465737"/>
                <a:gd name="connsiteX33" fmla="*/ 52552 w 2911061"/>
                <a:gd name="connsiteY33" fmla="*/ 1388427 h 2465737"/>
                <a:gd name="connsiteX34" fmla="*/ 0 w 2911061"/>
                <a:gd name="connsiteY34" fmla="*/ 1693227 h 2465737"/>
                <a:gd name="connsiteX35" fmla="*/ 78828 w 2911061"/>
                <a:gd name="connsiteY35" fmla="*/ 2029558 h 2465737"/>
                <a:gd name="connsiteX36" fmla="*/ 126124 w 2911061"/>
                <a:gd name="connsiteY36" fmla="*/ 1971751 h 2465737"/>
                <a:gd name="connsiteX37" fmla="*/ 210207 w 2911061"/>
                <a:gd name="connsiteY37" fmla="*/ 1987517 h 2465737"/>
                <a:gd name="connsiteX38" fmla="*/ 383628 w 2911061"/>
                <a:gd name="connsiteY38" fmla="*/ 2208234 h 2465737"/>
                <a:gd name="connsiteX39" fmla="*/ 441434 w 2911061"/>
                <a:gd name="connsiteY39" fmla="*/ 2465737 h 2465737"/>
                <a:gd name="connsiteX40" fmla="*/ 499241 w 2911061"/>
                <a:gd name="connsiteY40" fmla="*/ 2255530 h 2465737"/>
                <a:gd name="connsiteX41" fmla="*/ 378372 w 2911061"/>
                <a:gd name="connsiteY41" fmla="*/ 1735268 h 2465737"/>
                <a:gd name="connsiteX42" fmla="*/ 367862 w 2911061"/>
                <a:gd name="connsiteY42" fmla="*/ 1388427 h 2465737"/>
                <a:gd name="connsiteX43" fmla="*/ 620110 w 2911061"/>
                <a:gd name="connsiteY43" fmla="*/ 1372661 h 2465737"/>
                <a:gd name="connsiteX44" fmla="*/ 756745 w 2911061"/>
                <a:gd name="connsiteY44" fmla="*/ 1241282 h 2465737"/>
                <a:gd name="connsiteX45" fmla="*/ 835572 w 2911061"/>
                <a:gd name="connsiteY45" fmla="*/ 1036330 h 2465737"/>
                <a:gd name="connsiteX46" fmla="*/ 1008993 w 2911061"/>
                <a:gd name="connsiteY46" fmla="*/ 1052096 h 2465737"/>
                <a:gd name="connsiteX47" fmla="*/ 1224455 w 2911061"/>
                <a:gd name="connsiteY47" fmla="*/ 899696 h 2465737"/>
                <a:gd name="connsiteX48" fmla="*/ 1403131 w 2911061"/>
                <a:gd name="connsiteY48" fmla="*/ 931227 h 2465737"/>
                <a:gd name="connsiteX49" fmla="*/ 1644869 w 2911061"/>
                <a:gd name="connsiteY49" fmla="*/ 1015310 h 2465737"/>
                <a:gd name="connsiteX50" fmla="*/ 1686910 w 2911061"/>
                <a:gd name="connsiteY50" fmla="*/ 741712 h 2465737"/>
                <a:gd name="connsiteX51" fmla="*/ 1749972 w 2911061"/>
                <a:gd name="connsiteY51" fmla="*/ 1031075 h 2465737"/>
                <a:gd name="connsiteX52" fmla="*/ 1802524 w 2911061"/>
                <a:gd name="connsiteY52" fmla="*/ 962758 h 2465737"/>
                <a:gd name="connsiteX53" fmla="*/ 1865586 w 2911061"/>
                <a:gd name="connsiteY53" fmla="*/ 1031075 h 2465737"/>
                <a:gd name="connsiteX54" fmla="*/ 2033752 w 2911061"/>
                <a:gd name="connsiteY54" fmla="*/ 894441 h 2465737"/>
                <a:gd name="connsiteX55" fmla="*/ 2017986 w 2911061"/>
                <a:gd name="connsiteY55" fmla="*/ 1025820 h 2465737"/>
                <a:gd name="connsiteX56" fmla="*/ 2380593 w 2911061"/>
                <a:gd name="connsiteY56" fmla="*/ 1031075 h 2465737"/>
                <a:gd name="connsiteX57" fmla="*/ 2543503 w 2911061"/>
                <a:gd name="connsiteY57" fmla="*/ 1236027 h 2465737"/>
                <a:gd name="connsiteX58" fmla="*/ 2601310 w 2911061"/>
                <a:gd name="connsiteY58" fmla="*/ 1388427 h 2465737"/>
                <a:gd name="connsiteX59" fmla="*/ 2632841 w 2911061"/>
                <a:gd name="connsiteY59" fmla="*/ 1582868 h 2465737"/>
                <a:gd name="connsiteX60" fmla="*/ 2632841 w 2911061"/>
                <a:gd name="connsiteY60" fmla="*/ 2260786 h 2465737"/>
                <a:gd name="connsiteX0" fmla="*/ 2632841 w 2911061"/>
                <a:gd name="connsiteY0" fmla="*/ 2260786 h 2465737"/>
                <a:gd name="connsiteX1" fmla="*/ 2667547 w 2911061"/>
                <a:gd name="connsiteY1" fmla="*/ 2054958 h 2465737"/>
                <a:gd name="connsiteX2" fmla="*/ 2680138 w 2911061"/>
                <a:gd name="connsiteY2" fmla="*/ 1829861 h 2465737"/>
                <a:gd name="connsiteX3" fmla="*/ 2837793 w 2911061"/>
                <a:gd name="connsiteY3" fmla="*/ 1714248 h 2465737"/>
                <a:gd name="connsiteX4" fmla="*/ 2869324 w 2911061"/>
                <a:gd name="connsiteY4" fmla="*/ 1577613 h 2465737"/>
                <a:gd name="connsiteX5" fmla="*/ 2885090 w 2911061"/>
                <a:gd name="connsiteY5" fmla="*/ 1367406 h 2465737"/>
                <a:gd name="connsiteX6" fmla="*/ 2790497 w 2911061"/>
                <a:gd name="connsiteY6" fmla="*/ 1183475 h 2465737"/>
                <a:gd name="connsiteX7" fmla="*/ 2869324 w 2911061"/>
                <a:gd name="connsiteY7" fmla="*/ 1083627 h 2465737"/>
                <a:gd name="connsiteX8" fmla="*/ 2890345 w 2911061"/>
                <a:gd name="connsiteY8" fmla="*/ 899696 h 2465737"/>
                <a:gd name="connsiteX9" fmla="*/ 2832538 w 2911061"/>
                <a:gd name="connsiteY9" fmla="*/ 894441 h 2465737"/>
                <a:gd name="connsiteX10" fmla="*/ 2758966 w 2911061"/>
                <a:gd name="connsiteY10" fmla="*/ 862910 h 2465737"/>
                <a:gd name="connsiteX11" fmla="*/ 2737945 w 2911061"/>
                <a:gd name="connsiteY11" fmla="*/ 652703 h 2465737"/>
                <a:gd name="connsiteX12" fmla="*/ 2664372 w 2911061"/>
                <a:gd name="connsiteY12" fmla="*/ 594896 h 2465737"/>
                <a:gd name="connsiteX13" fmla="*/ 2617076 w 2911061"/>
                <a:gd name="connsiteY13" fmla="*/ 631682 h 2465737"/>
                <a:gd name="connsiteX14" fmla="*/ 2580290 w 2911061"/>
                <a:gd name="connsiteY14" fmla="*/ 563365 h 2465737"/>
                <a:gd name="connsiteX15" fmla="*/ 2532993 w 2911061"/>
                <a:gd name="connsiteY15" fmla="*/ 568620 h 2465737"/>
                <a:gd name="connsiteX16" fmla="*/ 2506717 w 2911061"/>
                <a:gd name="connsiteY16" fmla="*/ 410965 h 2465737"/>
                <a:gd name="connsiteX17" fmla="*/ 2280745 w 2911061"/>
                <a:gd name="connsiteY17" fmla="*/ 332137 h 2465737"/>
                <a:gd name="connsiteX18" fmla="*/ 2102069 w 2911061"/>
                <a:gd name="connsiteY18" fmla="*/ 206013 h 2465737"/>
                <a:gd name="connsiteX19" fmla="*/ 2085975 w 2911061"/>
                <a:gd name="connsiteY19" fmla="*/ 124120 h 2465737"/>
                <a:gd name="connsiteX20" fmla="*/ 1954924 w 2911061"/>
                <a:gd name="connsiteY20" fmla="*/ 48358 h 2465737"/>
                <a:gd name="connsiteX21" fmla="*/ 1749972 w 2911061"/>
                <a:gd name="connsiteY21" fmla="*/ 79889 h 2465737"/>
                <a:gd name="connsiteX22" fmla="*/ 1639614 w 2911061"/>
                <a:gd name="connsiteY22" fmla="*/ 43103 h 2465737"/>
                <a:gd name="connsiteX23" fmla="*/ 1529255 w 2911061"/>
                <a:gd name="connsiteY23" fmla="*/ 69379 h 2465737"/>
                <a:gd name="connsiteX24" fmla="*/ 1481959 w 2911061"/>
                <a:gd name="connsiteY24" fmla="*/ 27337 h 2465737"/>
                <a:gd name="connsiteX25" fmla="*/ 1340069 w 2911061"/>
                <a:gd name="connsiteY25" fmla="*/ 11572 h 2465737"/>
                <a:gd name="connsiteX26" fmla="*/ 1303283 w 2911061"/>
                <a:gd name="connsiteY26" fmla="*/ 37848 h 2465737"/>
                <a:gd name="connsiteX27" fmla="*/ 1182414 w 2911061"/>
                <a:gd name="connsiteY27" fmla="*/ 11572 h 2465737"/>
                <a:gd name="connsiteX28" fmla="*/ 1114097 w 2911061"/>
                <a:gd name="connsiteY28" fmla="*/ 1061 h 2465737"/>
                <a:gd name="connsiteX29" fmla="*/ 987972 w 2911061"/>
                <a:gd name="connsiteY29" fmla="*/ 48358 h 2465737"/>
                <a:gd name="connsiteX30" fmla="*/ 430924 w 2911061"/>
                <a:gd name="connsiteY30" fmla="*/ 431986 h 2465737"/>
                <a:gd name="connsiteX31" fmla="*/ 189186 w 2911061"/>
                <a:gd name="connsiteY31" fmla="*/ 742041 h 2465737"/>
                <a:gd name="connsiteX32" fmla="*/ 23210 w 2911061"/>
                <a:gd name="connsiteY32" fmla="*/ 1073117 h 2465737"/>
                <a:gd name="connsiteX33" fmla="*/ 52552 w 2911061"/>
                <a:gd name="connsiteY33" fmla="*/ 1388427 h 2465737"/>
                <a:gd name="connsiteX34" fmla="*/ 0 w 2911061"/>
                <a:gd name="connsiteY34" fmla="*/ 1693227 h 2465737"/>
                <a:gd name="connsiteX35" fmla="*/ 78828 w 2911061"/>
                <a:gd name="connsiteY35" fmla="*/ 2029558 h 2465737"/>
                <a:gd name="connsiteX36" fmla="*/ 126124 w 2911061"/>
                <a:gd name="connsiteY36" fmla="*/ 1971751 h 2465737"/>
                <a:gd name="connsiteX37" fmla="*/ 210207 w 2911061"/>
                <a:gd name="connsiteY37" fmla="*/ 1987517 h 2465737"/>
                <a:gd name="connsiteX38" fmla="*/ 383628 w 2911061"/>
                <a:gd name="connsiteY38" fmla="*/ 2208234 h 2465737"/>
                <a:gd name="connsiteX39" fmla="*/ 441434 w 2911061"/>
                <a:gd name="connsiteY39" fmla="*/ 2465737 h 2465737"/>
                <a:gd name="connsiteX40" fmla="*/ 499241 w 2911061"/>
                <a:gd name="connsiteY40" fmla="*/ 2255530 h 2465737"/>
                <a:gd name="connsiteX41" fmla="*/ 378372 w 2911061"/>
                <a:gd name="connsiteY41" fmla="*/ 1735268 h 2465737"/>
                <a:gd name="connsiteX42" fmla="*/ 367862 w 2911061"/>
                <a:gd name="connsiteY42" fmla="*/ 1388427 h 2465737"/>
                <a:gd name="connsiteX43" fmla="*/ 620110 w 2911061"/>
                <a:gd name="connsiteY43" fmla="*/ 1372661 h 2465737"/>
                <a:gd name="connsiteX44" fmla="*/ 756745 w 2911061"/>
                <a:gd name="connsiteY44" fmla="*/ 1241282 h 2465737"/>
                <a:gd name="connsiteX45" fmla="*/ 835572 w 2911061"/>
                <a:gd name="connsiteY45" fmla="*/ 1036330 h 2465737"/>
                <a:gd name="connsiteX46" fmla="*/ 1008993 w 2911061"/>
                <a:gd name="connsiteY46" fmla="*/ 1052096 h 2465737"/>
                <a:gd name="connsiteX47" fmla="*/ 1224455 w 2911061"/>
                <a:gd name="connsiteY47" fmla="*/ 899696 h 2465737"/>
                <a:gd name="connsiteX48" fmla="*/ 1403131 w 2911061"/>
                <a:gd name="connsiteY48" fmla="*/ 931227 h 2465737"/>
                <a:gd name="connsiteX49" fmla="*/ 1644869 w 2911061"/>
                <a:gd name="connsiteY49" fmla="*/ 1015310 h 2465737"/>
                <a:gd name="connsiteX50" fmla="*/ 1686910 w 2911061"/>
                <a:gd name="connsiteY50" fmla="*/ 741712 h 2465737"/>
                <a:gd name="connsiteX51" fmla="*/ 1749972 w 2911061"/>
                <a:gd name="connsiteY51" fmla="*/ 1031075 h 2465737"/>
                <a:gd name="connsiteX52" fmla="*/ 1802524 w 2911061"/>
                <a:gd name="connsiteY52" fmla="*/ 962758 h 2465737"/>
                <a:gd name="connsiteX53" fmla="*/ 1865586 w 2911061"/>
                <a:gd name="connsiteY53" fmla="*/ 1031075 h 2465737"/>
                <a:gd name="connsiteX54" fmla="*/ 2033752 w 2911061"/>
                <a:gd name="connsiteY54" fmla="*/ 894441 h 2465737"/>
                <a:gd name="connsiteX55" fmla="*/ 2017986 w 2911061"/>
                <a:gd name="connsiteY55" fmla="*/ 1025820 h 2465737"/>
                <a:gd name="connsiteX56" fmla="*/ 2380593 w 2911061"/>
                <a:gd name="connsiteY56" fmla="*/ 1031075 h 2465737"/>
                <a:gd name="connsiteX57" fmla="*/ 2543503 w 2911061"/>
                <a:gd name="connsiteY57" fmla="*/ 1236027 h 2465737"/>
                <a:gd name="connsiteX58" fmla="*/ 2601310 w 2911061"/>
                <a:gd name="connsiteY58" fmla="*/ 1388427 h 2465737"/>
                <a:gd name="connsiteX59" fmla="*/ 2632841 w 2911061"/>
                <a:gd name="connsiteY59" fmla="*/ 1582868 h 2465737"/>
                <a:gd name="connsiteX60" fmla="*/ 2632841 w 2911061"/>
                <a:gd name="connsiteY60" fmla="*/ 2260786 h 2465737"/>
                <a:gd name="connsiteX0" fmla="*/ 2632841 w 2911061"/>
                <a:gd name="connsiteY0" fmla="*/ 2260786 h 2465737"/>
                <a:gd name="connsiteX1" fmla="*/ 2667547 w 2911061"/>
                <a:gd name="connsiteY1" fmla="*/ 2054958 h 2465737"/>
                <a:gd name="connsiteX2" fmla="*/ 2680138 w 2911061"/>
                <a:gd name="connsiteY2" fmla="*/ 1829861 h 2465737"/>
                <a:gd name="connsiteX3" fmla="*/ 2837793 w 2911061"/>
                <a:gd name="connsiteY3" fmla="*/ 1714248 h 2465737"/>
                <a:gd name="connsiteX4" fmla="*/ 2869324 w 2911061"/>
                <a:gd name="connsiteY4" fmla="*/ 1577613 h 2465737"/>
                <a:gd name="connsiteX5" fmla="*/ 2885090 w 2911061"/>
                <a:gd name="connsiteY5" fmla="*/ 1367406 h 2465737"/>
                <a:gd name="connsiteX6" fmla="*/ 2790497 w 2911061"/>
                <a:gd name="connsiteY6" fmla="*/ 1183475 h 2465737"/>
                <a:gd name="connsiteX7" fmla="*/ 2869324 w 2911061"/>
                <a:gd name="connsiteY7" fmla="*/ 1083627 h 2465737"/>
                <a:gd name="connsiteX8" fmla="*/ 2890345 w 2911061"/>
                <a:gd name="connsiteY8" fmla="*/ 899696 h 2465737"/>
                <a:gd name="connsiteX9" fmla="*/ 2832538 w 2911061"/>
                <a:gd name="connsiteY9" fmla="*/ 894441 h 2465737"/>
                <a:gd name="connsiteX10" fmla="*/ 2758966 w 2911061"/>
                <a:gd name="connsiteY10" fmla="*/ 862910 h 2465737"/>
                <a:gd name="connsiteX11" fmla="*/ 2737945 w 2911061"/>
                <a:gd name="connsiteY11" fmla="*/ 652703 h 2465737"/>
                <a:gd name="connsiteX12" fmla="*/ 2664372 w 2911061"/>
                <a:gd name="connsiteY12" fmla="*/ 594896 h 2465737"/>
                <a:gd name="connsiteX13" fmla="*/ 2617076 w 2911061"/>
                <a:gd name="connsiteY13" fmla="*/ 631682 h 2465737"/>
                <a:gd name="connsiteX14" fmla="*/ 2580290 w 2911061"/>
                <a:gd name="connsiteY14" fmla="*/ 563365 h 2465737"/>
                <a:gd name="connsiteX15" fmla="*/ 2532993 w 2911061"/>
                <a:gd name="connsiteY15" fmla="*/ 568620 h 2465737"/>
                <a:gd name="connsiteX16" fmla="*/ 2506717 w 2911061"/>
                <a:gd name="connsiteY16" fmla="*/ 410965 h 2465737"/>
                <a:gd name="connsiteX17" fmla="*/ 2280745 w 2911061"/>
                <a:gd name="connsiteY17" fmla="*/ 332137 h 2465737"/>
                <a:gd name="connsiteX18" fmla="*/ 2102069 w 2911061"/>
                <a:gd name="connsiteY18" fmla="*/ 206013 h 2465737"/>
                <a:gd name="connsiteX19" fmla="*/ 2085975 w 2911061"/>
                <a:gd name="connsiteY19" fmla="*/ 124120 h 2465737"/>
                <a:gd name="connsiteX20" fmla="*/ 1954924 w 2911061"/>
                <a:gd name="connsiteY20" fmla="*/ 48358 h 2465737"/>
                <a:gd name="connsiteX21" fmla="*/ 1749972 w 2911061"/>
                <a:gd name="connsiteY21" fmla="*/ 79889 h 2465737"/>
                <a:gd name="connsiteX22" fmla="*/ 1639614 w 2911061"/>
                <a:gd name="connsiteY22" fmla="*/ 43103 h 2465737"/>
                <a:gd name="connsiteX23" fmla="*/ 1529255 w 2911061"/>
                <a:gd name="connsiteY23" fmla="*/ 69379 h 2465737"/>
                <a:gd name="connsiteX24" fmla="*/ 1481959 w 2911061"/>
                <a:gd name="connsiteY24" fmla="*/ 27337 h 2465737"/>
                <a:gd name="connsiteX25" fmla="*/ 1340069 w 2911061"/>
                <a:gd name="connsiteY25" fmla="*/ 11572 h 2465737"/>
                <a:gd name="connsiteX26" fmla="*/ 1303283 w 2911061"/>
                <a:gd name="connsiteY26" fmla="*/ 37848 h 2465737"/>
                <a:gd name="connsiteX27" fmla="*/ 1182414 w 2911061"/>
                <a:gd name="connsiteY27" fmla="*/ 11572 h 2465737"/>
                <a:gd name="connsiteX28" fmla="*/ 1114097 w 2911061"/>
                <a:gd name="connsiteY28" fmla="*/ 1061 h 2465737"/>
                <a:gd name="connsiteX29" fmla="*/ 987972 w 2911061"/>
                <a:gd name="connsiteY29" fmla="*/ 48358 h 2465737"/>
                <a:gd name="connsiteX30" fmla="*/ 430924 w 2911061"/>
                <a:gd name="connsiteY30" fmla="*/ 431986 h 2465737"/>
                <a:gd name="connsiteX31" fmla="*/ 189186 w 2911061"/>
                <a:gd name="connsiteY31" fmla="*/ 742041 h 2465737"/>
                <a:gd name="connsiteX32" fmla="*/ 23210 w 2911061"/>
                <a:gd name="connsiteY32" fmla="*/ 1073117 h 2465737"/>
                <a:gd name="connsiteX33" fmla="*/ 58902 w 2911061"/>
                <a:gd name="connsiteY33" fmla="*/ 1391602 h 2465737"/>
                <a:gd name="connsiteX34" fmla="*/ 0 w 2911061"/>
                <a:gd name="connsiteY34" fmla="*/ 1693227 h 2465737"/>
                <a:gd name="connsiteX35" fmla="*/ 78828 w 2911061"/>
                <a:gd name="connsiteY35" fmla="*/ 2029558 h 2465737"/>
                <a:gd name="connsiteX36" fmla="*/ 126124 w 2911061"/>
                <a:gd name="connsiteY36" fmla="*/ 1971751 h 2465737"/>
                <a:gd name="connsiteX37" fmla="*/ 210207 w 2911061"/>
                <a:gd name="connsiteY37" fmla="*/ 1987517 h 2465737"/>
                <a:gd name="connsiteX38" fmla="*/ 383628 w 2911061"/>
                <a:gd name="connsiteY38" fmla="*/ 2208234 h 2465737"/>
                <a:gd name="connsiteX39" fmla="*/ 441434 w 2911061"/>
                <a:gd name="connsiteY39" fmla="*/ 2465737 h 2465737"/>
                <a:gd name="connsiteX40" fmla="*/ 499241 w 2911061"/>
                <a:gd name="connsiteY40" fmla="*/ 2255530 h 2465737"/>
                <a:gd name="connsiteX41" fmla="*/ 378372 w 2911061"/>
                <a:gd name="connsiteY41" fmla="*/ 1735268 h 2465737"/>
                <a:gd name="connsiteX42" fmla="*/ 367862 w 2911061"/>
                <a:gd name="connsiteY42" fmla="*/ 1388427 h 2465737"/>
                <a:gd name="connsiteX43" fmla="*/ 620110 w 2911061"/>
                <a:gd name="connsiteY43" fmla="*/ 1372661 h 2465737"/>
                <a:gd name="connsiteX44" fmla="*/ 756745 w 2911061"/>
                <a:gd name="connsiteY44" fmla="*/ 1241282 h 2465737"/>
                <a:gd name="connsiteX45" fmla="*/ 835572 w 2911061"/>
                <a:gd name="connsiteY45" fmla="*/ 1036330 h 2465737"/>
                <a:gd name="connsiteX46" fmla="*/ 1008993 w 2911061"/>
                <a:gd name="connsiteY46" fmla="*/ 1052096 h 2465737"/>
                <a:gd name="connsiteX47" fmla="*/ 1224455 w 2911061"/>
                <a:gd name="connsiteY47" fmla="*/ 899696 h 2465737"/>
                <a:gd name="connsiteX48" fmla="*/ 1403131 w 2911061"/>
                <a:gd name="connsiteY48" fmla="*/ 931227 h 2465737"/>
                <a:gd name="connsiteX49" fmla="*/ 1644869 w 2911061"/>
                <a:gd name="connsiteY49" fmla="*/ 1015310 h 2465737"/>
                <a:gd name="connsiteX50" fmla="*/ 1686910 w 2911061"/>
                <a:gd name="connsiteY50" fmla="*/ 741712 h 2465737"/>
                <a:gd name="connsiteX51" fmla="*/ 1749972 w 2911061"/>
                <a:gd name="connsiteY51" fmla="*/ 1031075 h 2465737"/>
                <a:gd name="connsiteX52" fmla="*/ 1802524 w 2911061"/>
                <a:gd name="connsiteY52" fmla="*/ 962758 h 2465737"/>
                <a:gd name="connsiteX53" fmla="*/ 1865586 w 2911061"/>
                <a:gd name="connsiteY53" fmla="*/ 1031075 h 2465737"/>
                <a:gd name="connsiteX54" fmla="*/ 2033752 w 2911061"/>
                <a:gd name="connsiteY54" fmla="*/ 894441 h 2465737"/>
                <a:gd name="connsiteX55" fmla="*/ 2017986 w 2911061"/>
                <a:gd name="connsiteY55" fmla="*/ 1025820 h 2465737"/>
                <a:gd name="connsiteX56" fmla="*/ 2380593 w 2911061"/>
                <a:gd name="connsiteY56" fmla="*/ 1031075 h 2465737"/>
                <a:gd name="connsiteX57" fmla="*/ 2543503 w 2911061"/>
                <a:gd name="connsiteY57" fmla="*/ 1236027 h 2465737"/>
                <a:gd name="connsiteX58" fmla="*/ 2601310 w 2911061"/>
                <a:gd name="connsiteY58" fmla="*/ 1388427 h 2465737"/>
                <a:gd name="connsiteX59" fmla="*/ 2632841 w 2911061"/>
                <a:gd name="connsiteY59" fmla="*/ 1582868 h 2465737"/>
                <a:gd name="connsiteX60" fmla="*/ 2632841 w 2911061"/>
                <a:gd name="connsiteY60" fmla="*/ 2260786 h 2465737"/>
                <a:gd name="connsiteX0" fmla="*/ 2632841 w 2911061"/>
                <a:gd name="connsiteY0" fmla="*/ 2260786 h 2465737"/>
                <a:gd name="connsiteX1" fmla="*/ 2667547 w 2911061"/>
                <a:gd name="connsiteY1" fmla="*/ 2054958 h 2465737"/>
                <a:gd name="connsiteX2" fmla="*/ 2680138 w 2911061"/>
                <a:gd name="connsiteY2" fmla="*/ 1829861 h 2465737"/>
                <a:gd name="connsiteX3" fmla="*/ 2837793 w 2911061"/>
                <a:gd name="connsiteY3" fmla="*/ 1714248 h 2465737"/>
                <a:gd name="connsiteX4" fmla="*/ 2869324 w 2911061"/>
                <a:gd name="connsiteY4" fmla="*/ 1577613 h 2465737"/>
                <a:gd name="connsiteX5" fmla="*/ 2885090 w 2911061"/>
                <a:gd name="connsiteY5" fmla="*/ 1367406 h 2465737"/>
                <a:gd name="connsiteX6" fmla="*/ 2790497 w 2911061"/>
                <a:gd name="connsiteY6" fmla="*/ 1183475 h 2465737"/>
                <a:gd name="connsiteX7" fmla="*/ 2869324 w 2911061"/>
                <a:gd name="connsiteY7" fmla="*/ 1083627 h 2465737"/>
                <a:gd name="connsiteX8" fmla="*/ 2890345 w 2911061"/>
                <a:gd name="connsiteY8" fmla="*/ 899696 h 2465737"/>
                <a:gd name="connsiteX9" fmla="*/ 2832538 w 2911061"/>
                <a:gd name="connsiteY9" fmla="*/ 894441 h 2465737"/>
                <a:gd name="connsiteX10" fmla="*/ 2758966 w 2911061"/>
                <a:gd name="connsiteY10" fmla="*/ 862910 h 2465737"/>
                <a:gd name="connsiteX11" fmla="*/ 2737945 w 2911061"/>
                <a:gd name="connsiteY11" fmla="*/ 652703 h 2465737"/>
                <a:gd name="connsiteX12" fmla="*/ 2664372 w 2911061"/>
                <a:gd name="connsiteY12" fmla="*/ 594896 h 2465737"/>
                <a:gd name="connsiteX13" fmla="*/ 2617076 w 2911061"/>
                <a:gd name="connsiteY13" fmla="*/ 631682 h 2465737"/>
                <a:gd name="connsiteX14" fmla="*/ 2580290 w 2911061"/>
                <a:gd name="connsiteY14" fmla="*/ 563365 h 2465737"/>
                <a:gd name="connsiteX15" fmla="*/ 2532993 w 2911061"/>
                <a:gd name="connsiteY15" fmla="*/ 568620 h 2465737"/>
                <a:gd name="connsiteX16" fmla="*/ 2506717 w 2911061"/>
                <a:gd name="connsiteY16" fmla="*/ 410965 h 2465737"/>
                <a:gd name="connsiteX17" fmla="*/ 2280745 w 2911061"/>
                <a:gd name="connsiteY17" fmla="*/ 332137 h 2465737"/>
                <a:gd name="connsiteX18" fmla="*/ 2102069 w 2911061"/>
                <a:gd name="connsiteY18" fmla="*/ 206013 h 2465737"/>
                <a:gd name="connsiteX19" fmla="*/ 2085975 w 2911061"/>
                <a:gd name="connsiteY19" fmla="*/ 124120 h 2465737"/>
                <a:gd name="connsiteX20" fmla="*/ 1954924 w 2911061"/>
                <a:gd name="connsiteY20" fmla="*/ 48358 h 2465737"/>
                <a:gd name="connsiteX21" fmla="*/ 1749972 w 2911061"/>
                <a:gd name="connsiteY21" fmla="*/ 79889 h 2465737"/>
                <a:gd name="connsiteX22" fmla="*/ 1639614 w 2911061"/>
                <a:gd name="connsiteY22" fmla="*/ 43103 h 2465737"/>
                <a:gd name="connsiteX23" fmla="*/ 1529255 w 2911061"/>
                <a:gd name="connsiteY23" fmla="*/ 69379 h 2465737"/>
                <a:gd name="connsiteX24" fmla="*/ 1481959 w 2911061"/>
                <a:gd name="connsiteY24" fmla="*/ 27337 h 2465737"/>
                <a:gd name="connsiteX25" fmla="*/ 1340069 w 2911061"/>
                <a:gd name="connsiteY25" fmla="*/ 11572 h 2465737"/>
                <a:gd name="connsiteX26" fmla="*/ 1303283 w 2911061"/>
                <a:gd name="connsiteY26" fmla="*/ 37848 h 2465737"/>
                <a:gd name="connsiteX27" fmla="*/ 1182414 w 2911061"/>
                <a:gd name="connsiteY27" fmla="*/ 11572 h 2465737"/>
                <a:gd name="connsiteX28" fmla="*/ 1114097 w 2911061"/>
                <a:gd name="connsiteY28" fmla="*/ 1061 h 2465737"/>
                <a:gd name="connsiteX29" fmla="*/ 987972 w 2911061"/>
                <a:gd name="connsiteY29" fmla="*/ 48358 h 2465737"/>
                <a:gd name="connsiteX30" fmla="*/ 430924 w 2911061"/>
                <a:gd name="connsiteY30" fmla="*/ 431986 h 2465737"/>
                <a:gd name="connsiteX31" fmla="*/ 189186 w 2911061"/>
                <a:gd name="connsiteY31" fmla="*/ 742041 h 2465737"/>
                <a:gd name="connsiteX32" fmla="*/ 23210 w 2911061"/>
                <a:gd name="connsiteY32" fmla="*/ 1073117 h 2465737"/>
                <a:gd name="connsiteX33" fmla="*/ 58902 w 2911061"/>
                <a:gd name="connsiteY33" fmla="*/ 1391602 h 2465737"/>
                <a:gd name="connsiteX34" fmla="*/ 0 w 2911061"/>
                <a:gd name="connsiteY34" fmla="*/ 1693227 h 2465737"/>
                <a:gd name="connsiteX35" fmla="*/ 78828 w 2911061"/>
                <a:gd name="connsiteY35" fmla="*/ 2029558 h 2465737"/>
                <a:gd name="connsiteX36" fmla="*/ 126124 w 2911061"/>
                <a:gd name="connsiteY36" fmla="*/ 1971751 h 2465737"/>
                <a:gd name="connsiteX37" fmla="*/ 210207 w 2911061"/>
                <a:gd name="connsiteY37" fmla="*/ 1987517 h 2465737"/>
                <a:gd name="connsiteX38" fmla="*/ 383628 w 2911061"/>
                <a:gd name="connsiteY38" fmla="*/ 2208234 h 2465737"/>
                <a:gd name="connsiteX39" fmla="*/ 441434 w 2911061"/>
                <a:gd name="connsiteY39" fmla="*/ 2465737 h 2465737"/>
                <a:gd name="connsiteX40" fmla="*/ 499241 w 2911061"/>
                <a:gd name="connsiteY40" fmla="*/ 2255530 h 2465737"/>
                <a:gd name="connsiteX41" fmla="*/ 378372 w 2911061"/>
                <a:gd name="connsiteY41" fmla="*/ 1735268 h 2465737"/>
                <a:gd name="connsiteX42" fmla="*/ 367862 w 2911061"/>
                <a:gd name="connsiteY42" fmla="*/ 1388427 h 2465737"/>
                <a:gd name="connsiteX43" fmla="*/ 620110 w 2911061"/>
                <a:gd name="connsiteY43" fmla="*/ 1372661 h 2465737"/>
                <a:gd name="connsiteX44" fmla="*/ 756745 w 2911061"/>
                <a:gd name="connsiteY44" fmla="*/ 1241282 h 2465737"/>
                <a:gd name="connsiteX45" fmla="*/ 835572 w 2911061"/>
                <a:gd name="connsiteY45" fmla="*/ 1036330 h 2465737"/>
                <a:gd name="connsiteX46" fmla="*/ 1008993 w 2911061"/>
                <a:gd name="connsiteY46" fmla="*/ 1052096 h 2465737"/>
                <a:gd name="connsiteX47" fmla="*/ 1224455 w 2911061"/>
                <a:gd name="connsiteY47" fmla="*/ 899696 h 2465737"/>
                <a:gd name="connsiteX48" fmla="*/ 1403131 w 2911061"/>
                <a:gd name="connsiteY48" fmla="*/ 931227 h 2465737"/>
                <a:gd name="connsiteX49" fmla="*/ 1644869 w 2911061"/>
                <a:gd name="connsiteY49" fmla="*/ 1015310 h 2465737"/>
                <a:gd name="connsiteX50" fmla="*/ 1686910 w 2911061"/>
                <a:gd name="connsiteY50" fmla="*/ 741712 h 2465737"/>
                <a:gd name="connsiteX51" fmla="*/ 1749972 w 2911061"/>
                <a:gd name="connsiteY51" fmla="*/ 1031075 h 2465737"/>
                <a:gd name="connsiteX52" fmla="*/ 1802524 w 2911061"/>
                <a:gd name="connsiteY52" fmla="*/ 962758 h 2465737"/>
                <a:gd name="connsiteX53" fmla="*/ 1865586 w 2911061"/>
                <a:gd name="connsiteY53" fmla="*/ 1031075 h 2465737"/>
                <a:gd name="connsiteX54" fmla="*/ 2033752 w 2911061"/>
                <a:gd name="connsiteY54" fmla="*/ 894441 h 2465737"/>
                <a:gd name="connsiteX55" fmla="*/ 2017986 w 2911061"/>
                <a:gd name="connsiteY55" fmla="*/ 1025820 h 2465737"/>
                <a:gd name="connsiteX56" fmla="*/ 2380593 w 2911061"/>
                <a:gd name="connsiteY56" fmla="*/ 1031075 h 2465737"/>
                <a:gd name="connsiteX57" fmla="*/ 2543503 w 2911061"/>
                <a:gd name="connsiteY57" fmla="*/ 1236027 h 2465737"/>
                <a:gd name="connsiteX58" fmla="*/ 2601310 w 2911061"/>
                <a:gd name="connsiteY58" fmla="*/ 1388427 h 2465737"/>
                <a:gd name="connsiteX59" fmla="*/ 2632841 w 2911061"/>
                <a:gd name="connsiteY59" fmla="*/ 1582868 h 2465737"/>
                <a:gd name="connsiteX60" fmla="*/ 2632841 w 2911061"/>
                <a:gd name="connsiteY60" fmla="*/ 2260786 h 2465737"/>
                <a:gd name="connsiteX0" fmla="*/ 2625435 w 2903655"/>
                <a:gd name="connsiteY0" fmla="*/ 2260786 h 2465737"/>
                <a:gd name="connsiteX1" fmla="*/ 2660141 w 2903655"/>
                <a:gd name="connsiteY1" fmla="*/ 2054958 h 2465737"/>
                <a:gd name="connsiteX2" fmla="*/ 2672732 w 2903655"/>
                <a:gd name="connsiteY2" fmla="*/ 1829861 h 2465737"/>
                <a:gd name="connsiteX3" fmla="*/ 2830387 w 2903655"/>
                <a:gd name="connsiteY3" fmla="*/ 1714248 h 2465737"/>
                <a:gd name="connsiteX4" fmla="*/ 2861918 w 2903655"/>
                <a:gd name="connsiteY4" fmla="*/ 1577613 h 2465737"/>
                <a:gd name="connsiteX5" fmla="*/ 2877684 w 2903655"/>
                <a:gd name="connsiteY5" fmla="*/ 1367406 h 2465737"/>
                <a:gd name="connsiteX6" fmla="*/ 2783091 w 2903655"/>
                <a:gd name="connsiteY6" fmla="*/ 1183475 h 2465737"/>
                <a:gd name="connsiteX7" fmla="*/ 2861918 w 2903655"/>
                <a:gd name="connsiteY7" fmla="*/ 1083627 h 2465737"/>
                <a:gd name="connsiteX8" fmla="*/ 2882939 w 2903655"/>
                <a:gd name="connsiteY8" fmla="*/ 899696 h 2465737"/>
                <a:gd name="connsiteX9" fmla="*/ 2825132 w 2903655"/>
                <a:gd name="connsiteY9" fmla="*/ 894441 h 2465737"/>
                <a:gd name="connsiteX10" fmla="*/ 2751560 w 2903655"/>
                <a:gd name="connsiteY10" fmla="*/ 862910 h 2465737"/>
                <a:gd name="connsiteX11" fmla="*/ 2730539 w 2903655"/>
                <a:gd name="connsiteY11" fmla="*/ 652703 h 2465737"/>
                <a:gd name="connsiteX12" fmla="*/ 2656966 w 2903655"/>
                <a:gd name="connsiteY12" fmla="*/ 594896 h 2465737"/>
                <a:gd name="connsiteX13" fmla="*/ 2609670 w 2903655"/>
                <a:gd name="connsiteY13" fmla="*/ 631682 h 2465737"/>
                <a:gd name="connsiteX14" fmla="*/ 2572884 w 2903655"/>
                <a:gd name="connsiteY14" fmla="*/ 563365 h 2465737"/>
                <a:gd name="connsiteX15" fmla="*/ 2525587 w 2903655"/>
                <a:gd name="connsiteY15" fmla="*/ 568620 h 2465737"/>
                <a:gd name="connsiteX16" fmla="*/ 2499311 w 2903655"/>
                <a:gd name="connsiteY16" fmla="*/ 410965 h 2465737"/>
                <a:gd name="connsiteX17" fmla="*/ 2273339 w 2903655"/>
                <a:gd name="connsiteY17" fmla="*/ 332137 h 2465737"/>
                <a:gd name="connsiteX18" fmla="*/ 2094663 w 2903655"/>
                <a:gd name="connsiteY18" fmla="*/ 206013 h 2465737"/>
                <a:gd name="connsiteX19" fmla="*/ 2078569 w 2903655"/>
                <a:gd name="connsiteY19" fmla="*/ 124120 h 2465737"/>
                <a:gd name="connsiteX20" fmla="*/ 1947518 w 2903655"/>
                <a:gd name="connsiteY20" fmla="*/ 48358 h 2465737"/>
                <a:gd name="connsiteX21" fmla="*/ 1742566 w 2903655"/>
                <a:gd name="connsiteY21" fmla="*/ 79889 h 2465737"/>
                <a:gd name="connsiteX22" fmla="*/ 1632208 w 2903655"/>
                <a:gd name="connsiteY22" fmla="*/ 43103 h 2465737"/>
                <a:gd name="connsiteX23" fmla="*/ 1521849 w 2903655"/>
                <a:gd name="connsiteY23" fmla="*/ 69379 h 2465737"/>
                <a:gd name="connsiteX24" fmla="*/ 1474553 w 2903655"/>
                <a:gd name="connsiteY24" fmla="*/ 27337 h 2465737"/>
                <a:gd name="connsiteX25" fmla="*/ 1332663 w 2903655"/>
                <a:gd name="connsiteY25" fmla="*/ 11572 h 2465737"/>
                <a:gd name="connsiteX26" fmla="*/ 1295877 w 2903655"/>
                <a:gd name="connsiteY26" fmla="*/ 37848 h 2465737"/>
                <a:gd name="connsiteX27" fmla="*/ 1175008 w 2903655"/>
                <a:gd name="connsiteY27" fmla="*/ 11572 h 2465737"/>
                <a:gd name="connsiteX28" fmla="*/ 1106691 w 2903655"/>
                <a:gd name="connsiteY28" fmla="*/ 1061 h 2465737"/>
                <a:gd name="connsiteX29" fmla="*/ 980566 w 2903655"/>
                <a:gd name="connsiteY29" fmla="*/ 48358 h 2465737"/>
                <a:gd name="connsiteX30" fmla="*/ 423518 w 2903655"/>
                <a:gd name="connsiteY30" fmla="*/ 431986 h 2465737"/>
                <a:gd name="connsiteX31" fmla="*/ 181780 w 2903655"/>
                <a:gd name="connsiteY31" fmla="*/ 742041 h 2465737"/>
                <a:gd name="connsiteX32" fmla="*/ 15804 w 2903655"/>
                <a:gd name="connsiteY32" fmla="*/ 1073117 h 2465737"/>
                <a:gd name="connsiteX33" fmla="*/ 51496 w 2903655"/>
                <a:gd name="connsiteY33" fmla="*/ 1391602 h 2465737"/>
                <a:gd name="connsiteX34" fmla="*/ 33869 w 2903655"/>
                <a:gd name="connsiteY34" fmla="*/ 1680527 h 2465737"/>
                <a:gd name="connsiteX35" fmla="*/ 71422 w 2903655"/>
                <a:gd name="connsiteY35" fmla="*/ 2029558 h 2465737"/>
                <a:gd name="connsiteX36" fmla="*/ 118718 w 2903655"/>
                <a:gd name="connsiteY36" fmla="*/ 1971751 h 2465737"/>
                <a:gd name="connsiteX37" fmla="*/ 202801 w 2903655"/>
                <a:gd name="connsiteY37" fmla="*/ 1987517 h 2465737"/>
                <a:gd name="connsiteX38" fmla="*/ 376222 w 2903655"/>
                <a:gd name="connsiteY38" fmla="*/ 2208234 h 2465737"/>
                <a:gd name="connsiteX39" fmla="*/ 434028 w 2903655"/>
                <a:gd name="connsiteY39" fmla="*/ 2465737 h 2465737"/>
                <a:gd name="connsiteX40" fmla="*/ 491835 w 2903655"/>
                <a:gd name="connsiteY40" fmla="*/ 2255530 h 2465737"/>
                <a:gd name="connsiteX41" fmla="*/ 370966 w 2903655"/>
                <a:gd name="connsiteY41" fmla="*/ 1735268 h 2465737"/>
                <a:gd name="connsiteX42" fmla="*/ 360456 w 2903655"/>
                <a:gd name="connsiteY42" fmla="*/ 1388427 h 2465737"/>
                <a:gd name="connsiteX43" fmla="*/ 612704 w 2903655"/>
                <a:gd name="connsiteY43" fmla="*/ 1372661 h 2465737"/>
                <a:gd name="connsiteX44" fmla="*/ 749339 w 2903655"/>
                <a:gd name="connsiteY44" fmla="*/ 1241282 h 2465737"/>
                <a:gd name="connsiteX45" fmla="*/ 828166 w 2903655"/>
                <a:gd name="connsiteY45" fmla="*/ 1036330 h 2465737"/>
                <a:gd name="connsiteX46" fmla="*/ 1001587 w 2903655"/>
                <a:gd name="connsiteY46" fmla="*/ 1052096 h 2465737"/>
                <a:gd name="connsiteX47" fmla="*/ 1217049 w 2903655"/>
                <a:gd name="connsiteY47" fmla="*/ 899696 h 2465737"/>
                <a:gd name="connsiteX48" fmla="*/ 1395725 w 2903655"/>
                <a:gd name="connsiteY48" fmla="*/ 931227 h 2465737"/>
                <a:gd name="connsiteX49" fmla="*/ 1637463 w 2903655"/>
                <a:gd name="connsiteY49" fmla="*/ 1015310 h 2465737"/>
                <a:gd name="connsiteX50" fmla="*/ 1679504 w 2903655"/>
                <a:gd name="connsiteY50" fmla="*/ 741712 h 2465737"/>
                <a:gd name="connsiteX51" fmla="*/ 1742566 w 2903655"/>
                <a:gd name="connsiteY51" fmla="*/ 1031075 h 2465737"/>
                <a:gd name="connsiteX52" fmla="*/ 1795118 w 2903655"/>
                <a:gd name="connsiteY52" fmla="*/ 962758 h 2465737"/>
                <a:gd name="connsiteX53" fmla="*/ 1858180 w 2903655"/>
                <a:gd name="connsiteY53" fmla="*/ 1031075 h 2465737"/>
                <a:gd name="connsiteX54" fmla="*/ 2026346 w 2903655"/>
                <a:gd name="connsiteY54" fmla="*/ 894441 h 2465737"/>
                <a:gd name="connsiteX55" fmla="*/ 2010580 w 2903655"/>
                <a:gd name="connsiteY55" fmla="*/ 1025820 h 2465737"/>
                <a:gd name="connsiteX56" fmla="*/ 2373187 w 2903655"/>
                <a:gd name="connsiteY56" fmla="*/ 1031075 h 2465737"/>
                <a:gd name="connsiteX57" fmla="*/ 2536097 w 2903655"/>
                <a:gd name="connsiteY57" fmla="*/ 1236027 h 2465737"/>
                <a:gd name="connsiteX58" fmla="*/ 2593904 w 2903655"/>
                <a:gd name="connsiteY58" fmla="*/ 1388427 h 2465737"/>
                <a:gd name="connsiteX59" fmla="*/ 2625435 w 2903655"/>
                <a:gd name="connsiteY59" fmla="*/ 1582868 h 2465737"/>
                <a:gd name="connsiteX60" fmla="*/ 2625435 w 2903655"/>
                <a:gd name="connsiteY60" fmla="*/ 2260786 h 2465737"/>
                <a:gd name="connsiteX0" fmla="*/ 2625435 w 2903655"/>
                <a:gd name="connsiteY0" fmla="*/ 2260786 h 2465737"/>
                <a:gd name="connsiteX1" fmla="*/ 2660141 w 2903655"/>
                <a:gd name="connsiteY1" fmla="*/ 2054958 h 2465737"/>
                <a:gd name="connsiteX2" fmla="*/ 2672732 w 2903655"/>
                <a:gd name="connsiteY2" fmla="*/ 1829861 h 2465737"/>
                <a:gd name="connsiteX3" fmla="*/ 2830387 w 2903655"/>
                <a:gd name="connsiteY3" fmla="*/ 1714248 h 2465737"/>
                <a:gd name="connsiteX4" fmla="*/ 2861918 w 2903655"/>
                <a:gd name="connsiteY4" fmla="*/ 1577613 h 2465737"/>
                <a:gd name="connsiteX5" fmla="*/ 2877684 w 2903655"/>
                <a:gd name="connsiteY5" fmla="*/ 1367406 h 2465737"/>
                <a:gd name="connsiteX6" fmla="*/ 2783091 w 2903655"/>
                <a:gd name="connsiteY6" fmla="*/ 1183475 h 2465737"/>
                <a:gd name="connsiteX7" fmla="*/ 2861918 w 2903655"/>
                <a:gd name="connsiteY7" fmla="*/ 1083627 h 2465737"/>
                <a:gd name="connsiteX8" fmla="*/ 2882939 w 2903655"/>
                <a:gd name="connsiteY8" fmla="*/ 899696 h 2465737"/>
                <a:gd name="connsiteX9" fmla="*/ 2825132 w 2903655"/>
                <a:gd name="connsiteY9" fmla="*/ 894441 h 2465737"/>
                <a:gd name="connsiteX10" fmla="*/ 2751560 w 2903655"/>
                <a:gd name="connsiteY10" fmla="*/ 862910 h 2465737"/>
                <a:gd name="connsiteX11" fmla="*/ 2730539 w 2903655"/>
                <a:gd name="connsiteY11" fmla="*/ 652703 h 2465737"/>
                <a:gd name="connsiteX12" fmla="*/ 2656966 w 2903655"/>
                <a:gd name="connsiteY12" fmla="*/ 594896 h 2465737"/>
                <a:gd name="connsiteX13" fmla="*/ 2609670 w 2903655"/>
                <a:gd name="connsiteY13" fmla="*/ 631682 h 2465737"/>
                <a:gd name="connsiteX14" fmla="*/ 2572884 w 2903655"/>
                <a:gd name="connsiteY14" fmla="*/ 563365 h 2465737"/>
                <a:gd name="connsiteX15" fmla="*/ 2525587 w 2903655"/>
                <a:gd name="connsiteY15" fmla="*/ 568620 h 2465737"/>
                <a:gd name="connsiteX16" fmla="*/ 2499311 w 2903655"/>
                <a:gd name="connsiteY16" fmla="*/ 410965 h 2465737"/>
                <a:gd name="connsiteX17" fmla="*/ 2273339 w 2903655"/>
                <a:gd name="connsiteY17" fmla="*/ 332137 h 2465737"/>
                <a:gd name="connsiteX18" fmla="*/ 2094663 w 2903655"/>
                <a:gd name="connsiteY18" fmla="*/ 206013 h 2465737"/>
                <a:gd name="connsiteX19" fmla="*/ 2078569 w 2903655"/>
                <a:gd name="connsiteY19" fmla="*/ 124120 h 2465737"/>
                <a:gd name="connsiteX20" fmla="*/ 1947518 w 2903655"/>
                <a:gd name="connsiteY20" fmla="*/ 48358 h 2465737"/>
                <a:gd name="connsiteX21" fmla="*/ 1742566 w 2903655"/>
                <a:gd name="connsiteY21" fmla="*/ 79889 h 2465737"/>
                <a:gd name="connsiteX22" fmla="*/ 1632208 w 2903655"/>
                <a:gd name="connsiteY22" fmla="*/ 43103 h 2465737"/>
                <a:gd name="connsiteX23" fmla="*/ 1521849 w 2903655"/>
                <a:gd name="connsiteY23" fmla="*/ 69379 h 2465737"/>
                <a:gd name="connsiteX24" fmla="*/ 1474553 w 2903655"/>
                <a:gd name="connsiteY24" fmla="*/ 27337 h 2465737"/>
                <a:gd name="connsiteX25" fmla="*/ 1332663 w 2903655"/>
                <a:gd name="connsiteY25" fmla="*/ 11572 h 2465737"/>
                <a:gd name="connsiteX26" fmla="*/ 1295877 w 2903655"/>
                <a:gd name="connsiteY26" fmla="*/ 37848 h 2465737"/>
                <a:gd name="connsiteX27" fmla="*/ 1175008 w 2903655"/>
                <a:gd name="connsiteY27" fmla="*/ 11572 h 2465737"/>
                <a:gd name="connsiteX28" fmla="*/ 1106691 w 2903655"/>
                <a:gd name="connsiteY28" fmla="*/ 1061 h 2465737"/>
                <a:gd name="connsiteX29" fmla="*/ 980566 w 2903655"/>
                <a:gd name="connsiteY29" fmla="*/ 48358 h 2465737"/>
                <a:gd name="connsiteX30" fmla="*/ 423518 w 2903655"/>
                <a:gd name="connsiteY30" fmla="*/ 431986 h 2465737"/>
                <a:gd name="connsiteX31" fmla="*/ 181780 w 2903655"/>
                <a:gd name="connsiteY31" fmla="*/ 742041 h 2465737"/>
                <a:gd name="connsiteX32" fmla="*/ 15804 w 2903655"/>
                <a:gd name="connsiteY32" fmla="*/ 1073117 h 2465737"/>
                <a:gd name="connsiteX33" fmla="*/ 51496 w 2903655"/>
                <a:gd name="connsiteY33" fmla="*/ 1391602 h 2465737"/>
                <a:gd name="connsiteX34" fmla="*/ 33869 w 2903655"/>
                <a:gd name="connsiteY34" fmla="*/ 1680527 h 2465737"/>
                <a:gd name="connsiteX35" fmla="*/ 71422 w 2903655"/>
                <a:gd name="connsiteY35" fmla="*/ 2029558 h 2465737"/>
                <a:gd name="connsiteX36" fmla="*/ 118718 w 2903655"/>
                <a:gd name="connsiteY36" fmla="*/ 1971751 h 2465737"/>
                <a:gd name="connsiteX37" fmla="*/ 202801 w 2903655"/>
                <a:gd name="connsiteY37" fmla="*/ 1987517 h 2465737"/>
                <a:gd name="connsiteX38" fmla="*/ 376222 w 2903655"/>
                <a:gd name="connsiteY38" fmla="*/ 2208234 h 2465737"/>
                <a:gd name="connsiteX39" fmla="*/ 434028 w 2903655"/>
                <a:gd name="connsiteY39" fmla="*/ 2465737 h 2465737"/>
                <a:gd name="connsiteX40" fmla="*/ 491835 w 2903655"/>
                <a:gd name="connsiteY40" fmla="*/ 2255530 h 2465737"/>
                <a:gd name="connsiteX41" fmla="*/ 370966 w 2903655"/>
                <a:gd name="connsiteY41" fmla="*/ 1735268 h 2465737"/>
                <a:gd name="connsiteX42" fmla="*/ 360456 w 2903655"/>
                <a:gd name="connsiteY42" fmla="*/ 1388427 h 2465737"/>
                <a:gd name="connsiteX43" fmla="*/ 612704 w 2903655"/>
                <a:gd name="connsiteY43" fmla="*/ 1372661 h 2465737"/>
                <a:gd name="connsiteX44" fmla="*/ 749339 w 2903655"/>
                <a:gd name="connsiteY44" fmla="*/ 1241282 h 2465737"/>
                <a:gd name="connsiteX45" fmla="*/ 828166 w 2903655"/>
                <a:gd name="connsiteY45" fmla="*/ 1036330 h 2465737"/>
                <a:gd name="connsiteX46" fmla="*/ 1001587 w 2903655"/>
                <a:gd name="connsiteY46" fmla="*/ 1052096 h 2465737"/>
                <a:gd name="connsiteX47" fmla="*/ 1217049 w 2903655"/>
                <a:gd name="connsiteY47" fmla="*/ 899696 h 2465737"/>
                <a:gd name="connsiteX48" fmla="*/ 1395725 w 2903655"/>
                <a:gd name="connsiteY48" fmla="*/ 931227 h 2465737"/>
                <a:gd name="connsiteX49" fmla="*/ 1637463 w 2903655"/>
                <a:gd name="connsiteY49" fmla="*/ 1015310 h 2465737"/>
                <a:gd name="connsiteX50" fmla="*/ 1679504 w 2903655"/>
                <a:gd name="connsiteY50" fmla="*/ 741712 h 2465737"/>
                <a:gd name="connsiteX51" fmla="*/ 1742566 w 2903655"/>
                <a:gd name="connsiteY51" fmla="*/ 1031075 h 2465737"/>
                <a:gd name="connsiteX52" fmla="*/ 1795118 w 2903655"/>
                <a:gd name="connsiteY52" fmla="*/ 962758 h 2465737"/>
                <a:gd name="connsiteX53" fmla="*/ 1858180 w 2903655"/>
                <a:gd name="connsiteY53" fmla="*/ 1031075 h 2465737"/>
                <a:gd name="connsiteX54" fmla="*/ 2026346 w 2903655"/>
                <a:gd name="connsiteY54" fmla="*/ 894441 h 2465737"/>
                <a:gd name="connsiteX55" fmla="*/ 2010580 w 2903655"/>
                <a:gd name="connsiteY55" fmla="*/ 1025820 h 2465737"/>
                <a:gd name="connsiteX56" fmla="*/ 2373187 w 2903655"/>
                <a:gd name="connsiteY56" fmla="*/ 1031075 h 2465737"/>
                <a:gd name="connsiteX57" fmla="*/ 2536097 w 2903655"/>
                <a:gd name="connsiteY57" fmla="*/ 1236027 h 2465737"/>
                <a:gd name="connsiteX58" fmla="*/ 2593904 w 2903655"/>
                <a:gd name="connsiteY58" fmla="*/ 1388427 h 2465737"/>
                <a:gd name="connsiteX59" fmla="*/ 2625435 w 2903655"/>
                <a:gd name="connsiteY59" fmla="*/ 1582868 h 2465737"/>
                <a:gd name="connsiteX60" fmla="*/ 2625435 w 2903655"/>
                <a:gd name="connsiteY60" fmla="*/ 2260786 h 2465737"/>
                <a:gd name="connsiteX0" fmla="*/ 2625435 w 2903655"/>
                <a:gd name="connsiteY0" fmla="*/ 2260786 h 2465737"/>
                <a:gd name="connsiteX1" fmla="*/ 2660141 w 2903655"/>
                <a:gd name="connsiteY1" fmla="*/ 2054958 h 2465737"/>
                <a:gd name="connsiteX2" fmla="*/ 2672732 w 2903655"/>
                <a:gd name="connsiteY2" fmla="*/ 1829861 h 2465737"/>
                <a:gd name="connsiteX3" fmla="*/ 2830387 w 2903655"/>
                <a:gd name="connsiteY3" fmla="*/ 1714248 h 2465737"/>
                <a:gd name="connsiteX4" fmla="*/ 2861918 w 2903655"/>
                <a:gd name="connsiteY4" fmla="*/ 1577613 h 2465737"/>
                <a:gd name="connsiteX5" fmla="*/ 2877684 w 2903655"/>
                <a:gd name="connsiteY5" fmla="*/ 1367406 h 2465737"/>
                <a:gd name="connsiteX6" fmla="*/ 2783091 w 2903655"/>
                <a:gd name="connsiteY6" fmla="*/ 1183475 h 2465737"/>
                <a:gd name="connsiteX7" fmla="*/ 2861918 w 2903655"/>
                <a:gd name="connsiteY7" fmla="*/ 1083627 h 2465737"/>
                <a:gd name="connsiteX8" fmla="*/ 2882939 w 2903655"/>
                <a:gd name="connsiteY8" fmla="*/ 899696 h 2465737"/>
                <a:gd name="connsiteX9" fmla="*/ 2825132 w 2903655"/>
                <a:gd name="connsiteY9" fmla="*/ 894441 h 2465737"/>
                <a:gd name="connsiteX10" fmla="*/ 2751560 w 2903655"/>
                <a:gd name="connsiteY10" fmla="*/ 862910 h 2465737"/>
                <a:gd name="connsiteX11" fmla="*/ 2730539 w 2903655"/>
                <a:gd name="connsiteY11" fmla="*/ 652703 h 2465737"/>
                <a:gd name="connsiteX12" fmla="*/ 2656966 w 2903655"/>
                <a:gd name="connsiteY12" fmla="*/ 594896 h 2465737"/>
                <a:gd name="connsiteX13" fmla="*/ 2609670 w 2903655"/>
                <a:gd name="connsiteY13" fmla="*/ 631682 h 2465737"/>
                <a:gd name="connsiteX14" fmla="*/ 2572884 w 2903655"/>
                <a:gd name="connsiteY14" fmla="*/ 563365 h 2465737"/>
                <a:gd name="connsiteX15" fmla="*/ 2525587 w 2903655"/>
                <a:gd name="connsiteY15" fmla="*/ 568620 h 2465737"/>
                <a:gd name="connsiteX16" fmla="*/ 2499311 w 2903655"/>
                <a:gd name="connsiteY16" fmla="*/ 410965 h 2465737"/>
                <a:gd name="connsiteX17" fmla="*/ 2273339 w 2903655"/>
                <a:gd name="connsiteY17" fmla="*/ 332137 h 2465737"/>
                <a:gd name="connsiteX18" fmla="*/ 2094663 w 2903655"/>
                <a:gd name="connsiteY18" fmla="*/ 206013 h 2465737"/>
                <a:gd name="connsiteX19" fmla="*/ 2078569 w 2903655"/>
                <a:gd name="connsiteY19" fmla="*/ 124120 h 2465737"/>
                <a:gd name="connsiteX20" fmla="*/ 1947518 w 2903655"/>
                <a:gd name="connsiteY20" fmla="*/ 48358 h 2465737"/>
                <a:gd name="connsiteX21" fmla="*/ 1742566 w 2903655"/>
                <a:gd name="connsiteY21" fmla="*/ 79889 h 2465737"/>
                <a:gd name="connsiteX22" fmla="*/ 1632208 w 2903655"/>
                <a:gd name="connsiteY22" fmla="*/ 43103 h 2465737"/>
                <a:gd name="connsiteX23" fmla="*/ 1521849 w 2903655"/>
                <a:gd name="connsiteY23" fmla="*/ 69379 h 2465737"/>
                <a:gd name="connsiteX24" fmla="*/ 1474553 w 2903655"/>
                <a:gd name="connsiteY24" fmla="*/ 27337 h 2465737"/>
                <a:gd name="connsiteX25" fmla="*/ 1332663 w 2903655"/>
                <a:gd name="connsiteY25" fmla="*/ 11572 h 2465737"/>
                <a:gd name="connsiteX26" fmla="*/ 1295877 w 2903655"/>
                <a:gd name="connsiteY26" fmla="*/ 37848 h 2465737"/>
                <a:gd name="connsiteX27" fmla="*/ 1175008 w 2903655"/>
                <a:gd name="connsiteY27" fmla="*/ 11572 h 2465737"/>
                <a:gd name="connsiteX28" fmla="*/ 1106691 w 2903655"/>
                <a:gd name="connsiteY28" fmla="*/ 1061 h 2465737"/>
                <a:gd name="connsiteX29" fmla="*/ 980566 w 2903655"/>
                <a:gd name="connsiteY29" fmla="*/ 48358 h 2465737"/>
                <a:gd name="connsiteX30" fmla="*/ 423518 w 2903655"/>
                <a:gd name="connsiteY30" fmla="*/ 431986 h 2465737"/>
                <a:gd name="connsiteX31" fmla="*/ 181780 w 2903655"/>
                <a:gd name="connsiteY31" fmla="*/ 742041 h 2465737"/>
                <a:gd name="connsiteX32" fmla="*/ 15804 w 2903655"/>
                <a:gd name="connsiteY32" fmla="*/ 1073117 h 2465737"/>
                <a:gd name="connsiteX33" fmla="*/ 51496 w 2903655"/>
                <a:gd name="connsiteY33" fmla="*/ 1391602 h 2465737"/>
                <a:gd name="connsiteX34" fmla="*/ 33869 w 2903655"/>
                <a:gd name="connsiteY34" fmla="*/ 1680527 h 2465737"/>
                <a:gd name="connsiteX35" fmla="*/ 71422 w 2903655"/>
                <a:gd name="connsiteY35" fmla="*/ 2029558 h 2465737"/>
                <a:gd name="connsiteX36" fmla="*/ 118718 w 2903655"/>
                <a:gd name="connsiteY36" fmla="*/ 1971751 h 2465737"/>
                <a:gd name="connsiteX37" fmla="*/ 202801 w 2903655"/>
                <a:gd name="connsiteY37" fmla="*/ 1987517 h 2465737"/>
                <a:gd name="connsiteX38" fmla="*/ 376222 w 2903655"/>
                <a:gd name="connsiteY38" fmla="*/ 2208234 h 2465737"/>
                <a:gd name="connsiteX39" fmla="*/ 434028 w 2903655"/>
                <a:gd name="connsiteY39" fmla="*/ 2465737 h 2465737"/>
                <a:gd name="connsiteX40" fmla="*/ 491835 w 2903655"/>
                <a:gd name="connsiteY40" fmla="*/ 2255530 h 2465737"/>
                <a:gd name="connsiteX41" fmla="*/ 370966 w 2903655"/>
                <a:gd name="connsiteY41" fmla="*/ 1735268 h 2465737"/>
                <a:gd name="connsiteX42" fmla="*/ 360456 w 2903655"/>
                <a:gd name="connsiteY42" fmla="*/ 1388427 h 2465737"/>
                <a:gd name="connsiteX43" fmla="*/ 612704 w 2903655"/>
                <a:gd name="connsiteY43" fmla="*/ 1372661 h 2465737"/>
                <a:gd name="connsiteX44" fmla="*/ 749339 w 2903655"/>
                <a:gd name="connsiteY44" fmla="*/ 1241282 h 2465737"/>
                <a:gd name="connsiteX45" fmla="*/ 828166 w 2903655"/>
                <a:gd name="connsiteY45" fmla="*/ 1036330 h 2465737"/>
                <a:gd name="connsiteX46" fmla="*/ 1001587 w 2903655"/>
                <a:gd name="connsiteY46" fmla="*/ 1052096 h 2465737"/>
                <a:gd name="connsiteX47" fmla="*/ 1217049 w 2903655"/>
                <a:gd name="connsiteY47" fmla="*/ 899696 h 2465737"/>
                <a:gd name="connsiteX48" fmla="*/ 1395725 w 2903655"/>
                <a:gd name="connsiteY48" fmla="*/ 931227 h 2465737"/>
                <a:gd name="connsiteX49" fmla="*/ 1637463 w 2903655"/>
                <a:gd name="connsiteY49" fmla="*/ 1015310 h 2465737"/>
                <a:gd name="connsiteX50" fmla="*/ 1679504 w 2903655"/>
                <a:gd name="connsiteY50" fmla="*/ 741712 h 2465737"/>
                <a:gd name="connsiteX51" fmla="*/ 1742566 w 2903655"/>
                <a:gd name="connsiteY51" fmla="*/ 1031075 h 2465737"/>
                <a:gd name="connsiteX52" fmla="*/ 1795118 w 2903655"/>
                <a:gd name="connsiteY52" fmla="*/ 962758 h 2465737"/>
                <a:gd name="connsiteX53" fmla="*/ 1858180 w 2903655"/>
                <a:gd name="connsiteY53" fmla="*/ 1031075 h 2465737"/>
                <a:gd name="connsiteX54" fmla="*/ 2026346 w 2903655"/>
                <a:gd name="connsiteY54" fmla="*/ 894441 h 2465737"/>
                <a:gd name="connsiteX55" fmla="*/ 2010580 w 2903655"/>
                <a:gd name="connsiteY55" fmla="*/ 1025820 h 2465737"/>
                <a:gd name="connsiteX56" fmla="*/ 2373187 w 2903655"/>
                <a:gd name="connsiteY56" fmla="*/ 1031075 h 2465737"/>
                <a:gd name="connsiteX57" fmla="*/ 2536097 w 2903655"/>
                <a:gd name="connsiteY57" fmla="*/ 1236027 h 2465737"/>
                <a:gd name="connsiteX58" fmla="*/ 2593904 w 2903655"/>
                <a:gd name="connsiteY58" fmla="*/ 1388427 h 2465737"/>
                <a:gd name="connsiteX59" fmla="*/ 2625435 w 2903655"/>
                <a:gd name="connsiteY59" fmla="*/ 1582868 h 2465737"/>
                <a:gd name="connsiteX60" fmla="*/ 2625435 w 2903655"/>
                <a:gd name="connsiteY60" fmla="*/ 2260786 h 2465737"/>
                <a:gd name="connsiteX0" fmla="*/ 2625435 w 2903655"/>
                <a:gd name="connsiteY0" fmla="*/ 2260786 h 2465737"/>
                <a:gd name="connsiteX1" fmla="*/ 2660141 w 2903655"/>
                <a:gd name="connsiteY1" fmla="*/ 2054958 h 2465737"/>
                <a:gd name="connsiteX2" fmla="*/ 2672732 w 2903655"/>
                <a:gd name="connsiteY2" fmla="*/ 1829861 h 2465737"/>
                <a:gd name="connsiteX3" fmla="*/ 2830387 w 2903655"/>
                <a:gd name="connsiteY3" fmla="*/ 1714248 h 2465737"/>
                <a:gd name="connsiteX4" fmla="*/ 2861918 w 2903655"/>
                <a:gd name="connsiteY4" fmla="*/ 1577613 h 2465737"/>
                <a:gd name="connsiteX5" fmla="*/ 2877684 w 2903655"/>
                <a:gd name="connsiteY5" fmla="*/ 1367406 h 2465737"/>
                <a:gd name="connsiteX6" fmla="*/ 2783091 w 2903655"/>
                <a:gd name="connsiteY6" fmla="*/ 1183475 h 2465737"/>
                <a:gd name="connsiteX7" fmla="*/ 2861918 w 2903655"/>
                <a:gd name="connsiteY7" fmla="*/ 1083627 h 2465737"/>
                <a:gd name="connsiteX8" fmla="*/ 2882939 w 2903655"/>
                <a:gd name="connsiteY8" fmla="*/ 899696 h 2465737"/>
                <a:gd name="connsiteX9" fmla="*/ 2825132 w 2903655"/>
                <a:gd name="connsiteY9" fmla="*/ 894441 h 2465737"/>
                <a:gd name="connsiteX10" fmla="*/ 2751560 w 2903655"/>
                <a:gd name="connsiteY10" fmla="*/ 862910 h 2465737"/>
                <a:gd name="connsiteX11" fmla="*/ 2730539 w 2903655"/>
                <a:gd name="connsiteY11" fmla="*/ 652703 h 2465737"/>
                <a:gd name="connsiteX12" fmla="*/ 2656966 w 2903655"/>
                <a:gd name="connsiteY12" fmla="*/ 594896 h 2465737"/>
                <a:gd name="connsiteX13" fmla="*/ 2609670 w 2903655"/>
                <a:gd name="connsiteY13" fmla="*/ 631682 h 2465737"/>
                <a:gd name="connsiteX14" fmla="*/ 2572884 w 2903655"/>
                <a:gd name="connsiteY14" fmla="*/ 563365 h 2465737"/>
                <a:gd name="connsiteX15" fmla="*/ 2525587 w 2903655"/>
                <a:gd name="connsiteY15" fmla="*/ 568620 h 2465737"/>
                <a:gd name="connsiteX16" fmla="*/ 2499311 w 2903655"/>
                <a:gd name="connsiteY16" fmla="*/ 410965 h 2465737"/>
                <a:gd name="connsiteX17" fmla="*/ 2273339 w 2903655"/>
                <a:gd name="connsiteY17" fmla="*/ 332137 h 2465737"/>
                <a:gd name="connsiteX18" fmla="*/ 2094663 w 2903655"/>
                <a:gd name="connsiteY18" fmla="*/ 206013 h 2465737"/>
                <a:gd name="connsiteX19" fmla="*/ 2078569 w 2903655"/>
                <a:gd name="connsiteY19" fmla="*/ 124120 h 2465737"/>
                <a:gd name="connsiteX20" fmla="*/ 1947518 w 2903655"/>
                <a:gd name="connsiteY20" fmla="*/ 48358 h 2465737"/>
                <a:gd name="connsiteX21" fmla="*/ 1742566 w 2903655"/>
                <a:gd name="connsiteY21" fmla="*/ 79889 h 2465737"/>
                <a:gd name="connsiteX22" fmla="*/ 1632208 w 2903655"/>
                <a:gd name="connsiteY22" fmla="*/ 43103 h 2465737"/>
                <a:gd name="connsiteX23" fmla="*/ 1521849 w 2903655"/>
                <a:gd name="connsiteY23" fmla="*/ 69379 h 2465737"/>
                <a:gd name="connsiteX24" fmla="*/ 1474553 w 2903655"/>
                <a:gd name="connsiteY24" fmla="*/ 27337 h 2465737"/>
                <a:gd name="connsiteX25" fmla="*/ 1332663 w 2903655"/>
                <a:gd name="connsiteY25" fmla="*/ 11572 h 2465737"/>
                <a:gd name="connsiteX26" fmla="*/ 1295877 w 2903655"/>
                <a:gd name="connsiteY26" fmla="*/ 37848 h 2465737"/>
                <a:gd name="connsiteX27" fmla="*/ 1175008 w 2903655"/>
                <a:gd name="connsiteY27" fmla="*/ 11572 h 2465737"/>
                <a:gd name="connsiteX28" fmla="*/ 1106691 w 2903655"/>
                <a:gd name="connsiteY28" fmla="*/ 1061 h 2465737"/>
                <a:gd name="connsiteX29" fmla="*/ 980566 w 2903655"/>
                <a:gd name="connsiteY29" fmla="*/ 48358 h 2465737"/>
                <a:gd name="connsiteX30" fmla="*/ 423518 w 2903655"/>
                <a:gd name="connsiteY30" fmla="*/ 431986 h 2465737"/>
                <a:gd name="connsiteX31" fmla="*/ 181780 w 2903655"/>
                <a:gd name="connsiteY31" fmla="*/ 742041 h 2465737"/>
                <a:gd name="connsiteX32" fmla="*/ 15804 w 2903655"/>
                <a:gd name="connsiteY32" fmla="*/ 1073117 h 2465737"/>
                <a:gd name="connsiteX33" fmla="*/ 51496 w 2903655"/>
                <a:gd name="connsiteY33" fmla="*/ 1391602 h 2465737"/>
                <a:gd name="connsiteX34" fmla="*/ 33869 w 2903655"/>
                <a:gd name="connsiteY34" fmla="*/ 1680527 h 2465737"/>
                <a:gd name="connsiteX35" fmla="*/ 71422 w 2903655"/>
                <a:gd name="connsiteY35" fmla="*/ 2029558 h 2465737"/>
                <a:gd name="connsiteX36" fmla="*/ 118718 w 2903655"/>
                <a:gd name="connsiteY36" fmla="*/ 1971751 h 2465737"/>
                <a:gd name="connsiteX37" fmla="*/ 202801 w 2903655"/>
                <a:gd name="connsiteY37" fmla="*/ 1987517 h 2465737"/>
                <a:gd name="connsiteX38" fmla="*/ 376222 w 2903655"/>
                <a:gd name="connsiteY38" fmla="*/ 2208234 h 2465737"/>
                <a:gd name="connsiteX39" fmla="*/ 434028 w 2903655"/>
                <a:gd name="connsiteY39" fmla="*/ 2465737 h 2465737"/>
                <a:gd name="connsiteX40" fmla="*/ 491835 w 2903655"/>
                <a:gd name="connsiteY40" fmla="*/ 2255530 h 2465737"/>
                <a:gd name="connsiteX41" fmla="*/ 370966 w 2903655"/>
                <a:gd name="connsiteY41" fmla="*/ 1735268 h 2465737"/>
                <a:gd name="connsiteX42" fmla="*/ 360456 w 2903655"/>
                <a:gd name="connsiteY42" fmla="*/ 1388427 h 2465737"/>
                <a:gd name="connsiteX43" fmla="*/ 612704 w 2903655"/>
                <a:gd name="connsiteY43" fmla="*/ 1372661 h 2465737"/>
                <a:gd name="connsiteX44" fmla="*/ 749339 w 2903655"/>
                <a:gd name="connsiteY44" fmla="*/ 1241282 h 2465737"/>
                <a:gd name="connsiteX45" fmla="*/ 828166 w 2903655"/>
                <a:gd name="connsiteY45" fmla="*/ 1036330 h 2465737"/>
                <a:gd name="connsiteX46" fmla="*/ 1001587 w 2903655"/>
                <a:gd name="connsiteY46" fmla="*/ 1052096 h 2465737"/>
                <a:gd name="connsiteX47" fmla="*/ 1217049 w 2903655"/>
                <a:gd name="connsiteY47" fmla="*/ 899696 h 2465737"/>
                <a:gd name="connsiteX48" fmla="*/ 1395725 w 2903655"/>
                <a:gd name="connsiteY48" fmla="*/ 931227 h 2465737"/>
                <a:gd name="connsiteX49" fmla="*/ 1637463 w 2903655"/>
                <a:gd name="connsiteY49" fmla="*/ 1015310 h 2465737"/>
                <a:gd name="connsiteX50" fmla="*/ 1679504 w 2903655"/>
                <a:gd name="connsiteY50" fmla="*/ 741712 h 2465737"/>
                <a:gd name="connsiteX51" fmla="*/ 1742566 w 2903655"/>
                <a:gd name="connsiteY51" fmla="*/ 1031075 h 2465737"/>
                <a:gd name="connsiteX52" fmla="*/ 1795118 w 2903655"/>
                <a:gd name="connsiteY52" fmla="*/ 962758 h 2465737"/>
                <a:gd name="connsiteX53" fmla="*/ 1858180 w 2903655"/>
                <a:gd name="connsiteY53" fmla="*/ 1031075 h 2465737"/>
                <a:gd name="connsiteX54" fmla="*/ 2026346 w 2903655"/>
                <a:gd name="connsiteY54" fmla="*/ 894441 h 2465737"/>
                <a:gd name="connsiteX55" fmla="*/ 2010580 w 2903655"/>
                <a:gd name="connsiteY55" fmla="*/ 1025820 h 2465737"/>
                <a:gd name="connsiteX56" fmla="*/ 2373187 w 2903655"/>
                <a:gd name="connsiteY56" fmla="*/ 1031075 h 2465737"/>
                <a:gd name="connsiteX57" fmla="*/ 2536097 w 2903655"/>
                <a:gd name="connsiteY57" fmla="*/ 1236027 h 2465737"/>
                <a:gd name="connsiteX58" fmla="*/ 2593904 w 2903655"/>
                <a:gd name="connsiteY58" fmla="*/ 1388427 h 2465737"/>
                <a:gd name="connsiteX59" fmla="*/ 2625435 w 2903655"/>
                <a:gd name="connsiteY59" fmla="*/ 1582868 h 2465737"/>
                <a:gd name="connsiteX60" fmla="*/ 2625435 w 2903655"/>
                <a:gd name="connsiteY60" fmla="*/ 2260786 h 2465737"/>
                <a:gd name="connsiteX0" fmla="*/ 2625435 w 2903655"/>
                <a:gd name="connsiteY0" fmla="*/ 2260786 h 2465737"/>
                <a:gd name="connsiteX1" fmla="*/ 2660141 w 2903655"/>
                <a:gd name="connsiteY1" fmla="*/ 2054958 h 2465737"/>
                <a:gd name="connsiteX2" fmla="*/ 2672732 w 2903655"/>
                <a:gd name="connsiteY2" fmla="*/ 1829861 h 2465737"/>
                <a:gd name="connsiteX3" fmla="*/ 2830387 w 2903655"/>
                <a:gd name="connsiteY3" fmla="*/ 1714248 h 2465737"/>
                <a:gd name="connsiteX4" fmla="*/ 2861918 w 2903655"/>
                <a:gd name="connsiteY4" fmla="*/ 1577613 h 2465737"/>
                <a:gd name="connsiteX5" fmla="*/ 2877684 w 2903655"/>
                <a:gd name="connsiteY5" fmla="*/ 1367406 h 2465737"/>
                <a:gd name="connsiteX6" fmla="*/ 2783091 w 2903655"/>
                <a:gd name="connsiteY6" fmla="*/ 1183475 h 2465737"/>
                <a:gd name="connsiteX7" fmla="*/ 2861918 w 2903655"/>
                <a:gd name="connsiteY7" fmla="*/ 1083627 h 2465737"/>
                <a:gd name="connsiteX8" fmla="*/ 2882939 w 2903655"/>
                <a:gd name="connsiteY8" fmla="*/ 899696 h 2465737"/>
                <a:gd name="connsiteX9" fmla="*/ 2825132 w 2903655"/>
                <a:gd name="connsiteY9" fmla="*/ 894441 h 2465737"/>
                <a:gd name="connsiteX10" fmla="*/ 2751560 w 2903655"/>
                <a:gd name="connsiteY10" fmla="*/ 862910 h 2465737"/>
                <a:gd name="connsiteX11" fmla="*/ 2730539 w 2903655"/>
                <a:gd name="connsiteY11" fmla="*/ 652703 h 2465737"/>
                <a:gd name="connsiteX12" fmla="*/ 2656966 w 2903655"/>
                <a:gd name="connsiteY12" fmla="*/ 594896 h 2465737"/>
                <a:gd name="connsiteX13" fmla="*/ 2609670 w 2903655"/>
                <a:gd name="connsiteY13" fmla="*/ 631682 h 2465737"/>
                <a:gd name="connsiteX14" fmla="*/ 2572884 w 2903655"/>
                <a:gd name="connsiteY14" fmla="*/ 563365 h 2465737"/>
                <a:gd name="connsiteX15" fmla="*/ 2525587 w 2903655"/>
                <a:gd name="connsiteY15" fmla="*/ 568620 h 2465737"/>
                <a:gd name="connsiteX16" fmla="*/ 2499311 w 2903655"/>
                <a:gd name="connsiteY16" fmla="*/ 410965 h 2465737"/>
                <a:gd name="connsiteX17" fmla="*/ 2273339 w 2903655"/>
                <a:gd name="connsiteY17" fmla="*/ 332137 h 2465737"/>
                <a:gd name="connsiteX18" fmla="*/ 2094663 w 2903655"/>
                <a:gd name="connsiteY18" fmla="*/ 206013 h 2465737"/>
                <a:gd name="connsiteX19" fmla="*/ 2078569 w 2903655"/>
                <a:gd name="connsiteY19" fmla="*/ 124120 h 2465737"/>
                <a:gd name="connsiteX20" fmla="*/ 1947518 w 2903655"/>
                <a:gd name="connsiteY20" fmla="*/ 48358 h 2465737"/>
                <a:gd name="connsiteX21" fmla="*/ 1742566 w 2903655"/>
                <a:gd name="connsiteY21" fmla="*/ 79889 h 2465737"/>
                <a:gd name="connsiteX22" fmla="*/ 1632208 w 2903655"/>
                <a:gd name="connsiteY22" fmla="*/ 43103 h 2465737"/>
                <a:gd name="connsiteX23" fmla="*/ 1521849 w 2903655"/>
                <a:gd name="connsiteY23" fmla="*/ 69379 h 2465737"/>
                <a:gd name="connsiteX24" fmla="*/ 1474553 w 2903655"/>
                <a:gd name="connsiteY24" fmla="*/ 27337 h 2465737"/>
                <a:gd name="connsiteX25" fmla="*/ 1332663 w 2903655"/>
                <a:gd name="connsiteY25" fmla="*/ 11572 h 2465737"/>
                <a:gd name="connsiteX26" fmla="*/ 1295877 w 2903655"/>
                <a:gd name="connsiteY26" fmla="*/ 37848 h 2465737"/>
                <a:gd name="connsiteX27" fmla="*/ 1175008 w 2903655"/>
                <a:gd name="connsiteY27" fmla="*/ 11572 h 2465737"/>
                <a:gd name="connsiteX28" fmla="*/ 1106691 w 2903655"/>
                <a:gd name="connsiteY28" fmla="*/ 1061 h 2465737"/>
                <a:gd name="connsiteX29" fmla="*/ 980566 w 2903655"/>
                <a:gd name="connsiteY29" fmla="*/ 48358 h 2465737"/>
                <a:gd name="connsiteX30" fmla="*/ 423518 w 2903655"/>
                <a:gd name="connsiteY30" fmla="*/ 431986 h 2465737"/>
                <a:gd name="connsiteX31" fmla="*/ 181780 w 2903655"/>
                <a:gd name="connsiteY31" fmla="*/ 742041 h 2465737"/>
                <a:gd name="connsiteX32" fmla="*/ 15804 w 2903655"/>
                <a:gd name="connsiteY32" fmla="*/ 1073117 h 2465737"/>
                <a:gd name="connsiteX33" fmla="*/ 51496 w 2903655"/>
                <a:gd name="connsiteY33" fmla="*/ 1391602 h 2465737"/>
                <a:gd name="connsiteX34" fmla="*/ 33869 w 2903655"/>
                <a:gd name="connsiteY34" fmla="*/ 1680527 h 2465737"/>
                <a:gd name="connsiteX35" fmla="*/ 71422 w 2903655"/>
                <a:gd name="connsiteY35" fmla="*/ 2029558 h 2465737"/>
                <a:gd name="connsiteX36" fmla="*/ 118718 w 2903655"/>
                <a:gd name="connsiteY36" fmla="*/ 1971751 h 2465737"/>
                <a:gd name="connsiteX37" fmla="*/ 202801 w 2903655"/>
                <a:gd name="connsiteY37" fmla="*/ 1987517 h 2465737"/>
                <a:gd name="connsiteX38" fmla="*/ 376222 w 2903655"/>
                <a:gd name="connsiteY38" fmla="*/ 2208234 h 2465737"/>
                <a:gd name="connsiteX39" fmla="*/ 434028 w 2903655"/>
                <a:gd name="connsiteY39" fmla="*/ 2465737 h 2465737"/>
                <a:gd name="connsiteX40" fmla="*/ 491835 w 2903655"/>
                <a:gd name="connsiteY40" fmla="*/ 2255530 h 2465737"/>
                <a:gd name="connsiteX41" fmla="*/ 370966 w 2903655"/>
                <a:gd name="connsiteY41" fmla="*/ 1735268 h 2465737"/>
                <a:gd name="connsiteX42" fmla="*/ 360456 w 2903655"/>
                <a:gd name="connsiteY42" fmla="*/ 1388427 h 2465737"/>
                <a:gd name="connsiteX43" fmla="*/ 612704 w 2903655"/>
                <a:gd name="connsiteY43" fmla="*/ 1372661 h 2465737"/>
                <a:gd name="connsiteX44" fmla="*/ 749339 w 2903655"/>
                <a:gd name="connsiteY44" fmla="*/ 1241282 h 2465737"/>
                <a:gd name="connsiteX45" fmla="*/ 828166 w 2903655"/>
                <a:gd name="connsiteY45" fmla="*/ 1036330 h 2465737"/>
                <a:gd name="connsiteX46" fmla="*/ 1001587 w 2903655"/>
                <a:gd name="connsiteY46" fmla="*/ 1052096 h 2465737"/>
                <a:gd name="connsiteX47" fmla="*/ 1217049 w 2903655"/>
                <a:gd name="connsiteY47" fmla="*/ 899696 h 2465737"/>
                <a:gd name="connsiteX48" fmla="*/ 1395725 w 2903655"/>
                <a:gd name="connsiteY48" fmla="*/ 931227 h 2465737"/>
                <a:gd name="connsiteX49" fmla="*/ 1637463 w 2903655"/>
                <a:gd name="connsiteY49" fmla="*/ 1015310 h 2465737"/>
                <a:gd name="connsiteX50" fmla="*/ 1679504 w 2903655"/>
                <a:gd name="connsiteY50" fmla="*/ 741712 h 2465737"/>
                <a:gd name="connsiteX51" fmla="*/ 1742566 w 2903655"/>
                <a:gd name="connsiteY51" fmla="*/ 1031075 h 2465737"/>
                <a:gd name="connsiteX52" fmla="*/ 1795118 w 2903655"/>
                <a:gd name="connsiteY52" fmla="*/ 962758 h 2465737"/>
                <a:gd name="connsiteX53" fmla="*/ 1858180 w 2903655"/>
                <a:gd name="connsiteY53" fmla="*/ 1031075 h 2465737"/>
                <a:gd name="connsiteX54" fmla="*/ 2026346 w 2903655"/>
                <a:gd name="connsiteY54" fmla="*/ 894441 h 2465737"/>
                <a:gd name="connsiteX55" fmla="*/ 2010580 w 2903655"/>
                <a:gd name="connsiteY55" fmla="*/ 1025820 h 2465737"/>
                <a:gd name="connsiteX56" fmla="*/ 2373187 w 2903655"/>
                <a:gd name="connsiteY56" fmla="*/ 1031075 h 2465737"/>
                <a:gd name="connsiteX57" fmla="*/ 2536097 w 2903655"/>
                <a:gd name="connsiteY57" fmla="*/ 1236027 h 2465737"/>
                <a:gd name="connsiteX58" fmla="*/ 2593904 w 2903655"/>
                <a:gd name="connsiteY58" fmla="*/ 1388427 h 2465737"/>
                <a:gd name="connsiteX59" fmla="*/ 2625435 w 2903655"/>
                <a:gd name="connsiteY59" fmla="*/ 1582868 h 2465737"/>
                <a:gd name="connsiteX60" fmla="*/ 2625435 w 2903655"/>
                <a:gd name="connsiteY60" fmla="*/ 2260786 h 2465737"/>
                <a:gd name="connsiteX0" fmla="*/ 2625435 w 2903655"/>
                <a:gd name="connsiteY0" fmla="*/ 2260786 h 2465737"/>
                <a:gd name="connsiteX1" fmla="*/ 2660141 w 2903655"/>
                <a:gd name="connsiteY1" fmla="*/ 2054958 h 2465737"/>
                <a:gd name="connsiteX2" fmla="*/ 2672732 w 2903655"/>
                <a:gd name="connsiteY2" fmla="*/ 1829861 h 2465737"/>
                <a:gd name="connsiteX3" fmla="*/ 2830387 w 2903655"/>
                <a:gd name="connsiteY3" fmla="*/ 1714248 h 2465737"/>
                <a:gd name="connsiteX4" fmla="*/ 2861918 w 2903655"/>
                <a:gd name="connsiteY4" fmla="*/ 1577613 h 2465737"/>
                <a:gd name="connsiteX5" fmla="*/ 2877684 w 2903655"/>
                <a:gd name="connsiteY5" fmla="*/ 1367406 h 2465737"/>
                <a:gd name="connsiteX6" fmla="*/ 2783091 w 2903655"/>
                <a:gd name="connsiteY6" fmla="*/ 1183475 h 2465737"/>
                <a:gd name="connsiteX7" fmla="*/ 2861918 w 2903655"/>
                <a:gd name="connsiteY7" fmla="*/ 1083627 h 2465737"/>
                <a:gd name="connsiteX8" fmla="*/ 2882939 w 2903655"/>
                <a:gd name="connsiteY8" fmla="*/ 899696 h 2465737"/>
                <a:gd name="connsiteX9" fmla="*/ 2825132 w 2903655"/>
                <a:gd name="connsiteY9" fmla="*/ 894441 h 2465737"/>
                <a:gd name="connsiteX10" fmla="*/ 2751560 w 2903655"/>
                <a:gd name="connsiteY10" fmla="*/ 862910 h 2465737"/>
                <a:gd name="connsiteX11" fmla="*/ 2730539 w 2903655"/>
                <a:gd name="connsiteY11" fmla="*/ 652703 h 2465737"/>
                <a:gd name="connsiteX12" fmla="*/ 2656966 w 2903655"/>
                <a:gd name="connsiteY12" fmla="*/ 594896 h 2465737"/>
                <a:gd name="connsiteX13" fmla="*/ 2609670 w 2903655"/>
                <a:gd name="connsiteY13" fmla="*/ 631682 h 2465737"/>
                <a:gd name="connsiteX14" fmla="*/ 2572884 w 2903655"/>
                <a:gd name="connsiteY14" fmla="*/ 563365 h 2465737"/>
                <a:gd name="connsiteX15" fmla="*/ 2525587 w 2903655"/>
                <a:gd name="connsiteY15" fmla="*/ 568620 h 2465737"/>
                <a:gd name="connsiteX16" fmla="*/ 2499311 w 2903655"/>
                <a:gd name="connsiteY16" fmla="*/ 410965 h 2465737"/>
                <a:gd name="connsiteX17" fmla="*/ 2273339 w 2903655"/>
                <a:gd name="connsiteY17" fmla="*/ 332137 h 2465737"/>
                <a:gd name="connsiteX18" fmla="*/ 2094663 w 2903655"/>
                <a:gd name="connsiteY18" fmla="*/ 206013 h 2465737"/>
                <a:gd name="connsiteX19" fmla="*/ 2078569 w 2903655"/>
                <a:gd name="connsiteY19" fmla="*/ 124120 h 2465737"/>
                <a:gd name="connsiteX20" fmla="*/ 1947518 w 2903655"/>
                <a:gd name="connsiteY20" fmla="*/ 48358 h 2465737"/>
                <a:gd name="connsiteX21" fmla="*/ 1742566 w 2903655"/>
                <a:gd name="connsiteY21" fmla="*/ 79889 h 2465737"/>
                <a:gd name="connsiteX22" fmla="*/ 1632208 w 2903655"/>
                <a:gd name="connsiteY22" fmla="*/ 43103 h 2465737"/>
                <a:gd name="connsiteX23" fmla="*/ 1521849 w 2903655"/>
                <a:gd name="connsiteY23" fmla="*/ 69379 h 2465737"/>
                <a:gd name="connsiteX24" fmla="*/ 1474553 w 2903655"/>
                <a:gd name="connsiteY24" fmla="*/ 27337 h 2465737"/>
                <a:gd name="connsiteX25" fmla="*/ 1332663 w 2903655"/>
                <a:gd name="connsiteY25" fmla="*/ 11572 h 2465737"/>
                <a:gd name="connsiteX26" fmla="*/ 1295877 w 2903655"/>
                <a:gd name="connsiteY26" fmla="*/ 37848 h 2465737"/>
                <a:gd name="connsiteX27" fmla="*/ 1175008 w 2903655"/>
                <a:gd name="connsiteY27" fmla="*/ 11572 h 2465737"/>
                <a:gd name="connsiteX28" fmla="*/ 1106691 w 2903655"/>
                <a:gd name="connsiteY28" fmla="*/ 1061 h 2465737"/>
                <a:gd name="connsiteX29" fmla="*/ 980566 w 2903655"/>
                <a:gd name="connsiteY29" fmla="*/ 48358 h 2465737"/>
                <a:gd name="connsiteX30" fmla="*/ 423518 w 2903655"/>
                <a:gd name="connsiteY30" fmla="*/ 431986 h 2465737"/>
                <a:gd name="connsiteX31" fmla="*/ 181780 w 2903655"/>
                <a:gd name="connsiteY31" fmla="*/ 742041 h 2465737"/>
                <a:gd name="connsiteX32" fmla="*/ 15804 w 2903655"/>
                <a:gd name="connsiteY32" fmla="*/ 1073117 h 2465737"/>
                <a:gd name="connsiteX33" fmla="*/ 51496 w 2903655"/>
                <a:gd name="connsiteY33" fmla="*/ 1391602 h 2465737"/>
                <a:gd name="connsiteX34" fmla="*/ 33869 w 2903655"/>
                <a:gd name="connsiteY34" fmla="*/ 1680527 h 2465737"/>
                <a:gd name="connsiteX35" fmla="*/ 71422 w 2903655"/>
                <a:gd name="connsiteY35" fmla="*/ 2029558 h 2465737"/>
                <a:gd name="connsiteX36" fmla="*/ 118718 w 2903655"/>
                <a:gd name="connsiteY36" fmla="*/ 1971751 h 2465737"/>
                <a:gd name="connsiteX37" fmla="*/ 202801 w 2903655"/>
                <a:gd name="connsiteY37" fmla="*/ 1987517 h 2465737"/>
                <a:gd name="connsiteX38" fmla="*/ 376222 w 2903655"/>
                <a:gd name="connsiteY38" fmla="*/ 2208234 h 2465737"/>
                <a:gd name="connsiteX39" fmla="*/ 434028 w 2903655"/>
                <a:gd name="connsiteY39" fmla="*/ 2465737 h 2465737"/>
                <a:gd name="connsiteX40" fmla="*/ 463260 w 2903655"/>
                <a:gd name="connsiteY40" fmla="*/ 2255530 h 2465737"/>
                <a:gd name="connsiteX41" fmla="*/ 370966 w 2903655"/>
                <a:gd name="connsiteY41" fmla="*/ 1735268 h 2465737"/>
                <a:gd name="connsiteX42" fmla="*/ 360456 w 2903655"/>
                <a:gd name="connsiteY42" fmla="*/ 1388427 h 2465737"/>
                <a:gd name="connsiteX43" fmla="*/ 612704 w 2903655"/>
                <a:gd name="connsiteY43" fmla="*/ 1372661 h 2465737"/>
                <a:gd name="connsiteX44" fmla="*/ 749339 w 2903655"/>
                <a:gd name="connsiteY44" fmla="*/ 1241282 h 2465737"/>
                <a:gd name="connsiteX45" fmla="*/ 828166 w 2903655"/>
                <a:gd name="connsiteY45" fmla="*/ 1036330 h 2465737"/>
                <a:gd name="connsiteX46" fmla="*/ 1001587 w 2903655"/>
                <a:gd name="connsiteY46" fmla="*/ 1052096 h 2465737"/>
                <a:gd name="connsiteX47" fmla="*/ 1217049 w 2903655"/>
                <a:gd name="connsiteY47" fmla="*/ 899696 h 2465737"/>
                <a:gd name="connsiteX48" fmla="*/ 1395725 w 2903655"/>
                <a:gd name="connsiteY48" fmla="*/ 931227 h 2465737"/>
                <a:gd name="connsiteX49" fmla="*/ 1637463 w 2903655"/>
                <a:gd name="connsiteY49" fmla="*/ 1015310 h 2465737"/>
                <a:gd name="connsiteX50" fmla="*/ 1679504 w 2903655"/>
                <a:gd name="connsiteY50" fmla="*/ 741712 h 2465737"/>
                <a:gd name="connsiteX51" fmla="*/ 1742566 w 2903655"/>
                <a:gd name="connsiteY51" fmla="*/ 1031075 h 2465737"/>
                <a:gd name="connsiteX52" fmla="*/ 1795118 w 2903655"/>
                <a:gd name="connsiteY52" fmla="*/ 962758 h 2465737"/>
                <a:gd name="connsiteX53" fmla="*/ 1858180 w 2903655"/>
                <a:gd name="connsiteY53" fmla="*/ 1031075 h 2465737"/>
                <a:gd name="connsiteX54" fmla="*/ 2026346 w 2903655"/>
                <a:gd name="connsiteY54" fmla="*/ 894441 h 2465737"/>
                <a:gd name="connsiteX55" fmla="*/ 2010580 w 2903655"/>
                <a:gd name="connsiteY55" fmla="*/ 1025820 h 2465737"/>
                <a:gd name="connsiteX56" fmla="*/ 2373187 w 2903655"/>
                <a:gd name="connsiteY56" fmla="*/ 1031075 h 2465737"/>
                <a:gd name="connsiteX57" fmla="*/ 2536097 w 2903655"/>
                <a:gd name="connsiteY57" fmla="*/ 1236027 h 2465737"/>
                <a:gd name="connsiteX58" fmla="*/ 2593904 w 2903655"/>
                <a:gd name="connsiteY58" fmla="*/ 1388427 h 2465737"/>
                <a:gd name="connsiteX59" fmla="*/ 2625435 w 2903655"/>
                <a:gd name="connsiteY59" fmla="*/ 1582868 h 2465737"/>
                <a:gd name="connsiteX60" fmla="*/ 2625435 w 2903655"/>
                <a:gd name="connsiteY60" fmla="*/ 2260786 h 2465737"/>
                <a:gd name="connsiteX0" fmla="*/ 2625435 w 2903655"/>
                <a:gd name="connsiteY0" fmla="*/ 2260786 h 2465737"/>
                <a:gd name="connsiteX1" fmla="*/ 2660141 w 2903655"/>
                <a:gd name="connsiteY1" fmla="*/ 2054958 h 2465737"/>
                <a:gd name="connsiteX2" fmla="*/ 2672732 w 2903655"/>
                <a:gd name="connsiteY2" fmla="*/ 1829861 h 2465737"/>
                <a:gd name="connsiteX3" fmla="*/ 2830387 w 2903655"/>
                <a:gd name="connsiteY3" fmla="*/ 1714248 h 2465737"/>
                <a:gd name="connsiteX4" fmla="*/ 2861918 w 2903655"/>
                <a:gd name="connsiteY4" fmla="*/ 1577613 h 2465737"/>
                <a:gd name="connsiteX5" fmla="*/ 2877684 w 2903655"/>
                <a:gd name="connsiteY5" fmla="*/ 1367406 h 2465737"/>
                <a:gd name="connsiteX6" fmla="*/ 2783091 w 2903655"/>
                <a:gd name="connsiteY6" fmla="*/ 1183475 h 2465737"/>
                <a:gd name="connsiteX7" fmla="*/ 2861918 w 2903655"/>
                <a:gd name="connsiteY7" fmla="*/ 1083627 h 2465737"/>
                <a:gd name="connsiteX8" fmla="*/ 2882939 w 2903655"/>
                <a:gd name="connsiteY8" fmla="*/ 899696 h 2465737"/>
                <a:gd name="connsiteX9" fmla="*/ 2825132 w 2903655"/>
                <a:gd name="connsiteY9" fmla="*/ 894441 h 2465737"/>
                <a:gd name="connsiteX10" fmla="*/ 2751560 w 2903655"/>
                <a:gd name="connsiteY10" fmla="*/ 862910 h 2465737"/>
                <a:gd name="connsiteX11" fmla="*/ 2730539 w 2903655"/>
                <a:gd name="connsiteY11" fmla="*/ 652703 h 2465737"/>
                <a:gd name="connsiteX12" fmla="*/ 2656966 w 2903655"/>
                <a:gd name="connsiteY12" fmla="*/ 594896 h 2465737"/>
                <a:gd name="connsiteX13" fmla="*/ 2609670 w 2903655"/>
                <a:gd name="connsiteY13" fmla="*/ 631682 h 2465737"/>
                <a:gd name="connsiteX14" fmla="*/ 2572884 w 2903655"/>
                <a:gd name="connsiteY14" fmla="*/ 563365 h 2465737"/>
                <a:gd name="connsiteX15" fmla="*/ 2525587 w 2903655"/>
                <a:gd name="connsiteY15" fmla="*/ 568620 h 2465737"/>
                <a:gd name="connsiteX16" fmla="*/ 2499311 w 2903655"/>
                <a:gd name="connsiteY16" fmla="*/ 410965 h 2465737"/>
                <a:gd name="connsiteX17" fmla="*/ 2273339 w 2903655"/>
                <a:gd name="connsiteY17" fmla="*/ 332137 h 2465737"/>
                <a:gd name="connsiteX18" fmla="*/ 2094663 w 2903655"/>
                <a:gd name="connsiteY18" fmla="*/ 206013 h 2465737"/>
                <a:gd name="connsiteX19" fmla="*/ 2078569 w 2903655"/>
                <a:gd name="connsiteY19" fmla="*/ 124120 h 2465737"/>
                <a:gd name="connsiteX20" fmla="*/ 1947518 w 2903655"/>
                <a:gd name="connsiteY20" fmla="*/ 48358 h 2465737"/>
                <a:gd name="connsiteX21" fmla="*/ 1742566 w 2903655"/>
                <a:gd name="connsiteY21" fmla="*/ 79889 h 2465737"/>
                <a:gd name="connsiteX22" fmla="*/ 1632208 w 2903655"/>
                <a:gd name="connsiteY22" fmla="*/ 43103 h 2465737"/>
                <a:gd name="connsiteX23" fmla="*/ 1521849 w 2903655"/>
                <a:gd name="connsiteY23" fmla="*/ 69379 h 2465737"/>
                <a:gd name="connsiteX24" fmla="*/ 1474553 w 2903655"/>
                <a:gd name="connsiteY24" fmla="*/ 27337 h 2465737"/>
                <a:gd name="connsiteX25" fmla="*/ 1332663 w 2903655"/>
                <a:gd name="connsiteY25" fmla="*/ 11572 h 2465737"/>
                <a:gd name="connsiteX26" fmla="*/ 1295877 w 2903655"/>
                <a:gd name="connsiteY26" fmla="*/ 37848 h 2465737"/>
                <a:gd name="connsiteX27" fmla="*/ 1175008 w 2903655"/>
                <a:gd name="connsiteY27" fmla="*/ 11572 h 2465737"/>
                <a:gd name="connsiteX28" fmla="*/ 1106691 w 2903655"/>
                <a:gd name="connsiteY28" fmla="*/ 1061 h 2465737"/>
                <a:gd name="connsiteX29" fmla="*/ 980566 w 2903655"/>
                <a:gd name="connsiteY29" fmla="*/ 48358 h 2465737"/>
                <a:gd name="connsiteX30" fmla="*/ 423518 w 2903655"/>
                <a:gd name="connsiteY30" fmla="*/ 431986 h 2465737"/>
                <a:gd name="connsiteX31" fmla="*/ 181780 w 2903655"/>
                <a:gd name="connsiteY31" fmla="*/ 742041 h 2465737"/>
                <a:gd name="connsiteX32" fmla="*/ 15804 w 2903655"/>
                <a:gd name="connsiteY32" fmla="*/ 1073117 h 2465737"/>
                <a:gd name="connsiteX33" fmla="*/ 51496 w 2903655"/>
                <a:gd name="connsiteY33" fmla="*/ 1391602 h 2465737"/>
                <a:gd name="connsiteX34" fmla="*/ 33869 w 2903655"/>
                <a:gd name="connsiteY34" fmla="*/ 1680527 h 2465737"/>
                <a:gd name="connsiteX35" fmla="*/ 71422 w 2903655"/>
                <a:gd name="connsiteY35" fmla="*/ 2029558 h 2465737"/>
                <a:gd name="connsiteX36" fmla="*/ 118718 w 2903655"/>
                <a:gd name="connsiteY36" fmla="*/ 1971751 h 2465737"/>
                <a:gd name="connsiteX37" fmla="*/ 202801 w 2903655"/>
                <a:gd name="connsiteY37" fmla="*/ 1987517 h 2465737"/>
                <a:gd name="connsiteX38" fmla="*/ 376222 w 2903655"/>
                <a:gd name="connsiteY38" fmla="*/ 2208234 h 2465737"/>
                <a:gd name="connsiteX39" fmla="*/ 434028 w 2903655"/>
                <a:gd name="connsiteY39" fmla="*/ 2465737 h 2465737"/>
                <a:gd name="connsiteX40" fmla="*/ 463260 w 2903655"/>
                <a:gd name="connsiteY40" fmla="*/ 2255530 h 2465737"/>
                <a:gd name="connsiteX41" fmla="*/ 370966 w 2903655"/>
                <a:gd name="connsiteY41" fmla="*/ 1735268 h 2465737"/>
                <a:gd name="connsiteX42" fmla="*/ 360456 w 2903655"/>
                <a:gd name="connsiteY42" fmla="*/ 1388427 h 2465737"/>
                <a:gd name="connsiteX43" fmla="*/ 612704 w 2903655"/>
                <a:gd name="connsiteY43" fmla="*/ 1372661 h 2465737"/>
                <a:gd name="connsiteX44" fmla="*/ 749339 w 2903655"/>
                <a:gd name="connsiteY44" fmla="*/ 1241282 h 2465737"/>
                <a:gd name="connsiteX45" fmla="*/ 828166 w 2903655"/>
                <a:gd name="connsiteY45" fmla="*/ 1036330 h 2465737"/>
                <a:gd name="connsiteX46" fmla="*/ 1001587 w 2903655"/>
                <a:gd name="connsiteY46" fmla="*/ 1052096 h 2465737"/>
                <a:gd name="connsiteX47" fmla="*/ 1217049 w 2903655"/>
                <a:gd name="connsiteY47" fmla="*/ 899696 h 2465737"/>
                <a:gd name="connsiteX48" fmla="*/ 1395725 w 2903655"/>
                <a:gd name="connsiteY48" fmla="*/ 931227 h 2465737"/>
                <a:gd name="connsiteX49" fmla="*/ 1637463 w 2903655"/>
                <a:gd name="connsiteY49" fmla="*/ 1015310 h 2465737"/>
                <a:gd name="connsiteX50" fmla="*/ 1679504 w 2903655"/>
                <a:gd name="connsiteY50" fmla="*/ 741712 h 2465737"/>
                <a:gd name="connsiteX51" fmla="*/ 1742566 w 2903655"/>
                <a:gd name="connsiteY51" fmla="*/ 1031075 h 2465737"/>
                <a:gd name="connsiteX52" fmla="*/ 1795118 w 2903655"/>
                <a:gd name="connsiteY52" fmla="*/ 962758 h 2465737"/>
                <a:gd name="connsiteX53" fmla="*/ 1858180 w 2903655"/>
                <a:gd name="connsiteY53" fmla="*/ 1031075 h 2465737"/>
                <a:gd name="connsiteX54" fmla="*/ 2026346 w 2903655"/>
                <a:gd name="connsiteY54" fmla="*/ 894441 h 2465737"/>
                <a:gd name="connsiteX55" fmla="*/ 2010580 w 2903655"/>
                <a:gd name="connsiteY55" fmla="*/ 1025820 h 2465737"/>
                <a:gd name="connsiteX56" fmla="*/ 2373187 w 2903655"/>
                <a:gd name="connsiteY56" fmla="*/ 1031075 h 2465737"/>
                <a:gd name="connsiteX57" fmla="*/ 2536097 w 2903655"/>
                <a:gd name="connsiteY57" fmla="*/ 1236027 h 2465737"/>
                <a:gd name="connsiteX58" fmla="*/ 2593904 w 2903655"/>
                <a:gd name="connsiteY58" fmla="*/ 1388427 h 2465737"/>
                <a:gd name="connsiteX59" fmla="*/ 2625435 w 2903655"/>
                <a:gd name="connsiteY59" fmla="*/ 1582868 h 2465737"/>
                <a:gd name="connsiteX60" fmla="*/ 2625435 w 2903655"/>
                <a:gd name="connsiteY60" fmla="*/ 2260786 h 2465737"/>
                <a:gd name="connsiteX0" fmla="*/ 2625435 w 2903655"/>
                <a:gd name="connsiteY0" fmla="*/ 2260786 h 2465737"/>
                <a:gd name="connsiteX1" fmla="*/ 2660141 w 2903655"/>
                <a:gd name="connsiteY1" fmla="*/ 2054958 h 2465737"/>
                <a:gd name="connsiteX2" fmla="*/ 2672732 w 2903655"/>
                <a:gd name="connsiteY2" fmla="*/ 1829861 h 2465737"/>
                <a:gd name="connsiteX3" fmla="*/ 2830387 w 2903655"/>
                <a:gd name="connsiteY3" fmla="*/ 1714248 h 2465737"/>
                <a:gd name="connsiteX4" fmla="*/ 2861918 w 2903655"/>
                <a:gd name="connsiteY4" fmla="*/ 1577613 h 2465737"/>
                <a:gd name="connsiteX5" fmla="*/ 2877684 w 2903655"/>
                <a:gd name="connsiteY5" fmla="*/ 1367406 h 2465737"/>
                <a:gd name="connsiteX6" fmla="*/ 2783091 w 2903655"/>
                <a:gd name="connsiteY6" fmla="*/ 1183475 h 2465737"/>
                <a:gd name="connsiteX7" fmla="*/ 2861918 w 2903655"/>
                <a:gd name="connsiteY7" fmla="*/ 1083627 h 2465737"/>
                <a:gd name="connsiteX8" fmla="*/ 2882939 w 2903655"/>
                <a:gd name="connsiteY8" fmla="*/ 899696 h 2465737"/>
                <a:gd name="connsiteX9" fmla="*/ 2825132 w 2903655"/>
                <a:gd name="connsiteY9" fmla="*/ 894441 h 2465737"/>
                <a:gd name="connsiteX10" fmla="*/ 2751560 w 2903655"/>
                <a:gd name="connsiteY10" fmla="*/ 862910 h 2465737"/>
                <a:gd name="connsiteX11" fmla="*/ 2730539 w 2903655"/>
                <a:gd name="connsiteY11" fmla="*/ 652703 h 2465737"/>
                <a:gd name="connsiteX12" fmla="*/ 2656966 w 2903655"/>
                <a:gd name="connsiteY12" fmla="*/ 594896 h 2465737"/>
                <a:gd name="connsiteX13" fmla="*/ 2609670 w 2903655"/>
                <a:gd name="connsiteY13" fmla="*/ 631682 h 2465737"/>
                <a:gd name="connsiteX14" fmla="*/ 2572884 w 2903655"/>
                <a:gd name="connsiteY14" fmla="*/ 563365 h 2465737"/>
                <a:gd name="connsiteX15" fmla="*/ 2525587 w 2903655"/>
                <a:gd name="connsiteY15" fmla="*/ 568620 h 2465737"/>
                <a:gd name="connsiteX16" fmla="*/ 2499311 w 2903655"/>
                <a:gd name="connsiteY16" fmla="*/ 410965 h 2465737"/>
                <a:gd name="connsiteX17" fmla="*/ 2273339 w 2903655"/>
                <a:gd name="connsiteY17" fmla="*/ 332137 h 2465737"/>
                <a:gd name="connsiteX18" fmla="*/ 2094663 w 2903655"/>
                <a:gd name="connsiteY18" fmla="*/ 206013 h 2465737"/>
                <a:gd name="connsiteX19" fmla="*/ 2078569 w 2903655"/>
                <a:gd name="connsiteY19" fmla="*/ 124120 h 2465737"/>
                <a:gd name="connsiteX20" fmla="*/ 1947518 w 2903655"/>
                <a:gd name="connsiteY20" fmla="*/ 48358 h 2465737"/>
                <a:gd name="connsiteX21" fmla="*/ 1742566 w 2903655"/>
                <a:gd name="connsiteY21" fmla="*/ 79889 h 2465737"/>
                <a:gd name="connsiteX22" fmla="*/ 1632208 w 2903655"/>
                <a:gd name="connsiteY22" fmla="*/ 43103 h 2465737"/>
                <a:gd name="connsiteX23" fmla="*/ 1521849 w 2903655"/>
                <a:gd name="connsiteY23" fmla="*/ 69379 h 2465737"/>
                <a:gd name="connsiteX24" fmla="*/ 1474553 w 2903655"/>
                <a:gd name="connsiteY24" fmla="*/ 27337 h 2465737"/>
                <a:gd name="connsiteX25" fmla="*/ 1332663 w 2903655"/>
                <a:gd name="connsiteY25" fmla="*/ 11572 h 2465737"/>
                <a:gd name="connsiteX26" fmla="*/ 1295877 w 2903655"/>
                <a:gd name="connsiteY26" fmla="*/ 37848 h 2465737"/>
                <a:gd name="connsiteX27" fmla="*/ 1175008 w 2903655"/>
                <a:gd name="connsiteY27" fmla="*/ 11572 h 2465737"/>
                <a:gd name="connsiteX28" fmla="*/ 1106691 w 2903655"/>
                <a:gd name="connsiteY28" fmla="*/ 1061 h 2465737"/>
                <a:gd name="connsiteX29" fmla="*/ 980566 w 2903655"/>
                <a:gd name="connsiteY29" fmla="*/ 48358 h 2465737"/>
                <a:gd name="connsiteX30" fmla="*/ 423518 w 2903655"/>
                <a:gd name="connsiteY30" fmla="*/ 431986 h 2465737"/>
                <a:gd name="connsiteX31" fmla="*/ 181780 w 2903655"/>
                <a:gd name="connsiteY31" fmla="*/ 742041 h 2465737"/>
                <a:gd name="connsiteX32" fmla="*/ 15804 w 2903655"/>
                <a:gd name="connsiteY32" fmla="*/ 1073117 h 2465737"/>
                <a:gd name="connsiteX33" fmla="*/ 51496 w 2903655"/>
                <a:gd name="connsiteY33" fmla="*/ 1391602 h 2465737"/>
                <a:gd name="connsiteX34" fmla="*/ 33869 w 2903655"/>
                <a:gd name="connsiteY34" fmla="*/ 1680527 h 2465737"/>
                <a:gd name="connsiteX35" fmla="*/ 71422 w 2903655"/>
                <a:gd name="connsiteY35" fmla="*/ 2029558 h 2465737"/>
                <a:gd name="connsiteX36" fmla="*/ 118718 w 2903655"/>
                <a:gd name="connsiteY36" fmla="*/ 1971751 h 2465737"/>
                <a:gd name="connsiteX37" fmla="*/ 202801 w 2903655"/>
                <a:gd name="connsiteY37" fmla="*/ 1987517 h 2465737"/>
                <a:gd name="connsiteX38" fmla="*/ 376222 w 2903655"/>
                <a:gd name="connsiteY38" fmla="*/ 2208234 h 2465737"/>
                <a:gd name="connsiteX39" fmla="*/ 434028 w 2903655"/>
                <a:gd name="connsiteY39" fmla="*/ 2465737 h 2465737"/>
                <a:gd name="connsiteX40" fmla="*/ 463260 w 2903655"/>
                <a:gd name="connsiteY40" fmla="*/ 2255530 h 2465737"/>
                <a:gd name="connsiteX41" fmla="*/ 370966 w 2903655"/>
                <a:gd name="connsiteY41" fmla="*/ 1735268 h 2465737"/>
                <a:gd name="connsiteX42" fmla="*/ 360456 w 2903655"/>
                <a:gd name="connsiteY42" fmla="*/ 1388427 h 2465737"/>
                <a:gd name="connsiteX43" fmla="*/ 612704 w 2903655"/>
                <a:gd name="connsiteY43" fmla="*/ 1372661 h 2465737"/>
                <a:gd name="connsiteX44" fmla="*/ 749339 w 2903655"/>
                <a:gd name="connsiteY44" fmla="*/ 1241282 h 2465737"/>
                <a:gd name="connsiteX45" fmla="*/ 828166 w 2903655"/>
                <a:gd name="connsiteY45" fmla="*/ 1036330 h 2465737"/>
                <a:gd name="connsiteX46" fmla="*/ 1001587 w 2903655"/>
                <a:gd name="connsiteY46" fmla="*/ 1052096 h 2465737"/>
                <a:gd name="connsiteX47" fmla="*/ 1217049 w 2903655"/>
                <a:gd name="connsiteY47" fmla="*/ 899696 h 2465737"/>
                <a:gd name="connsiteX48" fmla="*/ 1395725 w 2903655"/>
                <a:gd name="connsiteY48" fmla="*/ 931227 h 2465737"/>
                <a:gd name="connsiteX49" fmla="*/ 1637463 w 2903655"/>
                <a:gd name="connsiteY49" fmla="*/ 1015310 h 2465737"/>
                <a:gd name="connsiteX50" fmla="*/ 1679504 w 2903655"/>
                <a:gd name="connsiteY50" fmla="*/ 741712 h 2465737"/>
                <a:gd name="connsiteX51" fmla="*/ 1742566 w 2903655"/>
                <a:gd name="connsiteY51" fmla="*/ 1031075 h 2465737"/>
                <a:gd name="connsiteX52" fmla="*/ 1795118 w 2903655"/>
                <a:gd name="connsiteY52" fmla="*/ 962758 h 2465737"/>
                <a:gd name="connsiteX53" fmla="*/ 1858180 w 2903655"/>
                <a:gd name="connsiteY53" fmla="*/ 1031075 h 2465737"/>
                <a:gd name="connsiteX54" fmla="*/ 2026346 w 2903655"/>
                <a:gd name="connsiteY54" fmla="*/ 894441 h 2465737"/>
                <a:gd name="connsiteX55" fmla="*/ 2010580 w 2903655"/>
                <a:gd name="connsiteY55" fmla="*/ 1025820 h 2465737"/>
                <a:gd name="connsiteX56" fmla="*/ 2373187 w 2903655"/>
                <a:gd name="connsiteY56" fmla="*/ 1031075 h 2465737"/>
                <a:gd name="connsiteX57" fmla="*/ 2536097 w 2903655"/>
                <a:gd name="connsiteY57" fmla="*/ 1236027 h 2465737"/>
                <a:gd name="connsiteX58" fmla="*/ 2593904 w 2903655"/>
                <a:gd name="connsiteY58" fmla="*/ 1388427 h 2465737"/>
                <a:gd name="connsiteX59" fmla="*/ 2625435 w 2903655"/>
                <a:gd name="connsiteY59" fmla="*/ 1582868 h 2465737"/>
                <a:gd name="connsiteX60" fmla="*/ 2625435 w 2903655"/>
                <a:gd name="connsiteY60" fmla="*/ 2260786 h 2465737"/>
                <a:gd name="connsiteX0" fmla="*/ 2625435 w 2903655"/>
                <a:gd name="connsiteY0" fmla="*/ 2260786 h 2465737"/>
                <a:gd name="connsiteX1" fmla="*/ 2660141 w 2903655"/>
                <a:gd name="connsiteY1" fmla="*/ 2054958 h 2465737"/>
                <a:gd name="connsiteX2" fmla="*/ 2672732 w 2903655"/>
                <a:gd name="connsiteY2" fmla="*/ 1829861 h 2465737"/>
                <a:gd name="connsiteX3" fmla="*/ 2830387 w 2903655"/>
                <a:gd name="connsiteY3" fmla="*/ 1714248 h 2465737"/>
                <a:gd name="connsiteX4" fmla="*/ 2861918 w 2903655"/>
                <a:gd name="connsiteY4" fmla="*/ 1577613 h 2465737"/>
                <a:gd name="connsiteX5" fmla="*/ 2877684 w 2903655"/>
                <a:gd name="connsiteY5" fmla="*/ 1367406 h 2465737"/>
                <a:gd name="connsiteX6" fmla="*/ 2783091 w 2903655"/>
                <a:gd name="connsiteY6" fmla="*/ 1183475 h 2465737"/>
                <a:gd name="connsiteX7" fmla="*/ 2861918 w 2903655"/>
                <a:gd name="connsiteY7" fmla="*/ 1083627 h 2465737"/>
                <a:gd name="connsiteX8" fmla="*/ 2882939 w 2903655"/>
                <a:gd name="connsiteY8" fmla="*/ 899696 h 2465737"/>
                <a:gd name="connsiteX9" fmla="*/ 2825132 w 2903655"/>
                <a:gd name="connsiteY9" fmla="*/ 894441 h 2465737"/>
                <a:gd name="connsiteX10" fmla="*/ 2751560 w 2903655"/>
                <a:gd name="connsiteY10" fmla="*/ 862910 h 2465737"/>
                <a:gd name="connsiteX11" fmla="*/ 2730539 w 2903655"/>
                <a:gd name="connsiteY11" fmla="*/ 652703 h 2465737"/>
                <a:gd name="connsiteX12" fmla="*/ 2656966 w 2903655"/>
                <a:gd name="connsiteY12" fmla="*/ 594896 h 2465737"/>
                <a:gd name="connsiteX13" fmla="*/ 2609670 w 2903655"/>
                <a:gd name="connsiteY13" fmla="*/ 631682 h 2465737"/>
                <a:gd name="connsiteX14" fmla="*/ 2572884 w 2903655"/>
                <a:gd name="connsiteY14" fmla="*/ 563365 h 2465737"/>
                <a:gd name="connsiteX15" fmla="*/ 2525587 w 2903655"/>
                <a:gd name="connsiteY15" fmla="*/ 568620 h 2465737"/>
                <a:gd name="connsiteX16" fmla="*/ 2499311 w 2903655"/>
                <a:gd name="connsiteY16" fmla="*/ 410965 h 2465737"/>
                <a:gd name="connsiteX17" fmla="*/ 2273339 w 2903655"/>
                <a:gd name="connsiteY17" fmla="*/ 332137 h 2465737"/>
                <a:gd name="connsiteX18" fmla="*/ 2094663 w 2903655"/>
                <a:gd name="connsiteY18" fmla="*/ 206013 h 2465737"/>
                <a:gd name="connsiteX19" fmla="*/ 2078569 w 2903655"/>
                <a:gd name="connsiteY19" fmla="*/ 124120 h 2465737"/>
                <a:gd name="connsiteX20" fmla="*/ 1947518 w 2903655"/>
                <a:gd name="connsiteY20" fmla="*/ 48358 h 2465737"/>
                <a:gd name="connsiteX21" fmla="*/ 1742566 w 2903655"/>
                <a:gd name="connsiteY21" fmla="*/ 79889 h 2465737"/>
                <a:gd name="connsiteX22" fmla="*/ 1632208 w 2903655"/>
                <a:gd name="connsiteY22" fmla="*/ 43103 h 2465737"/>
                <a:gd name="connsiteX23" fmla="*/ 1521849 w 2903655"/>
                <a:gd name="connsiteY23" fmla="*/ 69379 h 2465737"/>
                <a:gd name="connsiteX24" fmla="*/ 1474553 w 2903655"/>
                <a:gd name="connsiteY24" fmla="*/ 27337 h 2465737"/>
                <a:gd name="connsiteX25" fmla="*/ 1332663 w 2903655"/>
                <a:gd name="connsiteY25" fmla="*/ 11572 h 2465737"/>
                <a:gd name="connsiteX26" fmla="*/ 1295877 w 2903655"/>
                <a:gd name="connsiteY26" fmla="*/ 37848 h 2465737"/>
                <a:gd name="connsiteX27" fmla="*/ 1175008 w 2903655"/>
                <a:gd name="connsiteY27" fmla="*/ 11572 h 2465737"/>
                <a:gd name="connsiteX28" fmla="*/ 1106691 w 2903655"/>
                <a:gd name="connsiteY28" fmla="*/ 1061 h 2465737"/>
                <a:gd name="connsiteX29" fmla="*/ 980566 w 2903655"/>
                <a:gd name="connsiteY29" fmla="*/ 48358 h 2465737"/>
                <a:gd name="connsiteX30" fmla="*/ 423518 w 2903655"/>
                <a:gd name="connsiteY30" fmla="*/ 431986 h 2465737"/>
                <a:gd name="connsiteX31" fmla="*/ 181780 w 2903655"/>
                <a:gd name="connsiteY31" fmla="*/ 742041 h 2465737"/>
                <a:gd name="connsiteX32" fmla="*/ 15804 w 2903655"/>
                <a:gd name="connsiteY32" fmla="*/ 1073117 h 2465737"/>
                <a:gd name="connsiteX33" fmla="*/ 51496 w 2903655"/>
                <a:gd name="connsiteY33" fmla="*/ 1391602 h 2465737"/>
                <a:gd name="connsiteX34" fmla="*/ 33869 w 2903655"/>
                <a:gd name="connsiteY34" fmla="*/ 1680527 h 2465737"/>
                <a:gd name="connsiteX35" fmla="*/ 71422 w 2903655"/>
                <a:gd name="connsiteY35" fmla="*/ 2029558 h 2465737"/>
                <a:gd name="connsiteX36" fmla="*/ 118718 w 2903655"/>
                <a:gd name="connsiteY36" fmla="*/ 1971751 h 2465737"/>
                <a:gd name="connsiteX37" fmla="*/ 202801 w 2903655"/>
                <a:gd name="connsiteY37" fmla="*/ 1987517 h 2465737"/>
                <a:gd name="connsiteX38" fmla="*/ 376222 w 2903655"/>
                <a:gd name="connsiteY38" fmla="*/ 2208234 h 2465737"/>
                <a:gd name="connsiteX39" fmla="*/ 434028 w 2903655"/>
                <a:gd name="connsiteY39" fmla="*/ 2465737 h 2465737"/>
                <a:gd name="connsiteX40" fmla="*/ 463260 w 2903655"/>
                <a:gd name="connsiteY40" fmla="*/ 2255530 h 2465737"/>
                <a:gd name="connsiteX41" fmla="*/ 370966 w 2903655"/>
                <a:gd name="connsiteY41" fmla="*/ 1735268 h 2465737"/>
                <a:gd name="connsiteX42" fmla="*/ 360456 w 2903655"/>
                <a:gd name="connsiteY42" fmla="*/ 1388427 h 2465737"/>
                <a:gd name="connsiteX43" fmla="*/ 612704 w 2903655"/>
                <a:gd name="connsiteY43" fmla="*/ 1372661 h 2465737"/>
                <a:gd name="connsiteX44" fmla="*/ 749339 w 2903655"/>
                <a:gd name="connsiteY44" fmla="*/ 1241282 h 2465737"/>
                <a:gd name="connsiteX45" fmla="*/ 828166 w 2903655"/>
                <a:gd name="connsiteY45" fmla="*/ 1036330 h 2465737"/>
                <a:gd name="connsiteX46" fmla="*/ 1001587 w 2903655"/>
                <a:gd name="connsiteY46" fmla="*/ 1052096 h 2465737"/>
                <a:gd name="connsiteX47" fmla="*/ 1217049 w 2903655"/>
                <a:gd name="connsiteY47" fmla="*/ 899696 h 2465737"/>
                <a:gd name="connsiteX48" fmla="*/ 1395725 w 2903655"/>
                <a:gd name="connsiteY48" fmla="*/ 931227 h 2465737"/>
                <a:gd name="connsiteX49" fmla="*/ 1637463 w 2903655"/>
                <a:gd name="connsiteY49" fmla="*/ 1015310 h 2465737"/>
                <a:gd name="connsiteX50" fmla="*/ 1679504 w 2903655"/>
                <a:gd name="connsiteY50" fmla="*/ 741712 h 2465737"/>
                <a:gd name="connsiteX51" fmla="*/ 1742566 w 2903655"/>
                <a:gd name="connsiteY51" fmla="*/ 1031075 h 2465737"/>
                <a:gd name="connsiteX52" fmla="*/ 1795118 w 2903655"/>
                <a:gd name="connsiteY52" fmla="*/ 962758 h 2465737"/>
                <a:gd name="connsiteX53" fmla="*/ 1858180 w 2903655"/>
                <a:gd name="connsiteY53" fmla="*/ 1031075 h 2465737"/>
                <a:gd name="connsiteX54" fmla="*/ 2026346 w 2903655"/>
                <a:gd name="connsiteY54" fmla="*/ 894441 h 2465737"/>
                <a:gd name="connsiteX55" fmla="*/ 2010580 w 2903655"/>
                <a:gd name="connsiteY55" fmla="*/ 1025820 h 2465737"/>
                <a:gd name="connsiteX56" fmla="*/ 2373187 w 2903655"/>
                <a:gd name="connsiteY56" fmla="*/ 1031075 h 2465737"/>
                <a:gd name="connsiteX57" fmla="*/ 2536097 w 2903655"/>
                <a:gd name="connsiteY57" fmla="*/ 1236027 h 2465737"/>
                <a:gd name="connsiteX58" fmla="*/ 2593904 w 2903655"/>
                <a:gd name="connsiteY58" fmla="*/ 1388427 h 2465737"/>
                <a:gd name="connsiteX59" fmla="*/ 2625435 w 2903655"/>
                <a:gd name="connsiteY59" fmla="*/ 1582868 h 2465737"/>
                <a:gd name="connsiteX60" fmla="*/ 2625435 w 2903655"/>
                <a:gd name="connsiteY60" fmla="*/ 2260786 h 2465737"/>
                <a:gd name="connsiteX0" fmla="*/ 2625435 w 2903655"/>
                <a:gd name="connsiteY0" fmla="*/ 2260786 h 2465737"/>
                <a:gd name="connsiteX1" fmla="*/ 2660141 w 2903655"/>
                <a:gd name="connsiteY1" fmla="*/ 2054958 h 2465737"/>
                <a:gd name="connsiteX2" fmla="*/ 2672732 w 2903655"/>
                <a:gd name="connsiteY2" fmla="*/ 1829861 h 2465737"/>
                <a:gd name="connsiteX3" fmla="*/ 2830387 w 2903655"/>
                <a:gd name="connsiteY3" fmla="*/ 1714248 h 2465737"/>
                <a:gd name="connsiteX4" fmla="*/ 2861918 w 2903655"/>
                <a:gd name="connsiteY4" fmla="*/ 1577613 h 2465737"/>
                <a:gd name="connsiteX5" fmla="*/ 2877684 w 2903655"/>
                <a:gd name="connsiteY5" fmla="*/ 1367406 h 2465737"/>
                <a:gd name="connsiteX6" fmla="*/ 2783091 w 2903655"/>
                <a:gd name="connsiteY6" fmla="*/ 1183475 h 2465737"/>
                <a:gd name="connsiteX7" fmla="*/ 2861918 w 2903655"/>
                <a:gd name="connsiteY7" fmla="*/ 1083627 h 2465737"/>
                <a:gd name="connsiteX8" fmla="*/ 2882939 w 2903655"/>
                <a:gd name="connsiteY8" fmla="*/ 899696 h 2465737"/>
                <a:gd name="connsiteX9" fmla="*/ 2825132 w 2903655"/>
                <a:gd name="connsiteY9" fmla="*/ 894441 h 2465737"/>
                <a:gd name="connsiteX10" fmla="*/ 2751560 w 2903655"/>
                <a:gd name="connsiteY10" fmla="*/ 862910 h 2465737"/>
                <a:gd name="connsiteX11" fmla="*/ 2730539 w 2903655"/>
                <a:gd name="connsiteY11" fmla="*/ 652703 h 2465737"/>
                <a:gd name="connsiteX12" fmla="*/ 2656966 w 2903655"/>
                <a:gd name="connsiteY12" fmla="*/ 594896 h 2465737"/>
                <a:gd name="connsiteX13" fmla="*/ 2609670 w 2903655"/>
                <a:gd name="connsiteY13" fmla="*/ 631682 h 2465737"/>
                <a:gd name="connsiteX14" fmla="*/ 2572884 w 2903655"/>
                <a:gd name="connsiteY14" fmla="*/ 563365 h 2465737"/>
                <a:gd name="connsiteX15" fmla="*/ 2525587 w 2903655"/>
                <a:gd name="connsiteY15" fmla="*/ 568620 h 2465737"/>
                <a:gd name="connsiteX16" fmla="*/ 2499311 w 2903655"/>
                <a:gd name="connsiteY16" fmla="*/ 410965 h 2465737"/>
                <a:gd name="connsiteX17" fmla="*/ 2273339 w 2903655"/>
                <a:gd name="connsiteY17" fmla="*/ 332137 h 2465737"/>
                <a:gd name="connsiteX18" fmla="*/ 2094663 w 2903655"/>
                <a:gd name="connsiteY18" fmla="*/ 206013 h 2465737"/>
                <a:gd name="connsiteX19" fmla="*/ 2078569 w 2903655"/>
                <a:gd name="connsiteY19" fmla="*/ 124120 h 2465737"/>
                <a:gd name="connsiteX20" fmla="*/ 1947518 w 2903655"/>
                <a:gd name="connsiteY20" fmla="*/ 48358 h 2465737"/>
                <a:gd name="connsiteX21" fmla="*/ 1742566 w 2903655"/>
                <a:gd name="connsiteY21" fmla="*/ 79889 h 2465737"/>
                <a:gd name="connsiteX22" fmla="*/ 1632208 w 2903655"/>
                <a:gd name="connsiteY22" fmla="*/ 43103 h 2465737"/>
                <a:gd name="connsiteX23" fmla="*/ 1521849 w 2903655"/>
                <a:gd name="connsiteY23" fmla="*/ 69379 h 2465737"/>
                <a:gd name="connsiteX24" fmla="*/ 1474553 w 2903655"/>
                <a:gd name="connsiteY24" fmla="*/ 27337 h 2465737"/>
                <a:gd name="connsiteX25" fmla="*/ 1332663 w 2903655"/>
                <a:gd name="connsiteY25" fmla="*/ 11572 h 2465737"/>
                <a:gd name="connsiteX26" fmla="*/ 1295877 w 2903655"/>
                <a:gd name="connsiteY26" fmla="*/ 37848 h 2465737"/>
                <a:gd name="connsiteX27" fmla="*/ 1175008 w 2903655"/>
                <a:gd name="connsiteY27" fmla="*/ 11572 h 2465737"/>
                <a:gd name="connsiteX28" fmla="*/ 1106691 w 2903655"/>
                <a:gd name="connsiteY28" fmla="*/ 1061 h 2465737"/>
                <a:gd name="connsiteX29" fmla="*/ 980566 w 2903655"/>
                <a:gd name="connsiteY29" fmla="*/ 48358 h 2465737"/>
                <a:gd name="connsiteX30" fmla="*/ 423518 w 2903655"/>
                <a:gd name="connsiteY30" fmla="*/ 431986 h 2465737"/>
                <a:gd name="connsiteX31" fmla="*/ 181780 w 2903655"/>
                <a:gd name="connsiteY31" fmla="*/ 742041 h 2465737"/>
                <a:gd name="connsiteX32" fmla="*/ 15804 w 2903655"/>
                <a:gd name="connsiteY32" fmla="*/ 1073117 h 2465737"/>
                <a:gd name="connsiteX33" fmla="*/ 51496 w 2903655"/>
                <a:gd name="connsiteY33" fmla="*/ 1391602 h 2465737"/>
                <a:gd name="connsiteX34" fmla="*/ 33869 w 2903655"/>
                <a:gd name="connsiteY34" fmla="*/ 1680527 h 2465737"/>
                <a:gd name="connsiteX35" fmla="*/ 71422 w 2903655"/>
                <a:gd name="connsiteY35" fmla="*/ 2029558 h 2465737"/>
                <a:gd name="connsiteX36" fmla="*/ 118718 w 2903655"/>
                <a:gd name="connsiteY36" fmla="*/ 1971751 h 2465737"/>
                <a:gd name="connsiteX37" fmla="*/ 202801 w 2903655"/>
                <a:gd name="connsiteY37" fmla="*/ 1987517 h 2465737"/>
                <a:gd name="connsiteX38" fmla="*/ 376222 w 2903655"/>
                <a:gd name="connsiteY38" fmla="*/ 2208234 h 2465737"/>
                <a:gd name="connsiteX39" fmla="*/ 434028 w 2903655"/>
                <a:gd name="connsiteY39" fmla="*/ 2465737 h 2465737"/>
                <a:gd name="connsiteX40" fmla="*/ 463260 w 2903655"/>
                <a:gd name="connsiteY40" fmla="*/ 2255530 h 2465737"/>
                <a:gd name="connsiteX41" fmla="*/ 370966 w 2903655"/>
                <a:gd name="connsiteY41" fmla="*/ 1735268 h 2465737"/>
                <a:gd name="connsiteX42" fmla="*/ 360456 w 2903655"/>
                <a:gd name="connsiteY42" fmla="*/ 1388427 h 2465737"/>
                <a:gd name="connsiteX43" fmla="*/ 612704 w 2903655"/>
                <a:gd name="connsiteY43" fmla="*/ 1372661 h 2465737"/>
                <a:gd name="connsiteX44" fmla="*/ 749339 w 2903655"/>
                <a:gd name="connsiteY44" fmla="*/ 1241282 h 2465737"/>
                <a:gd name="connsiteX45" fmla="*/ 828166 w 2903655"/>
                <a:gd name="connsiteY45" fmla="*/ 1036330 h 2465737"/>
                <a:gd name="connsiteX46" fmla="*/ 1001587 w 2903655"/>
                <a:gd name="connsiteY46" fmla="*/ 1052096 h 2465737"/>
                <a:gd name="connsiteX47" fmla="*/ 1217049 w 2903655"/>
                <a:gd name="connsiteY47" fmla="*/ 899696 h 2465737"/>
                <a:gd name="connsiteX48" fmla="*/ 1395725 w 2903655"/>
                <a:gd name="connsiteY48" fmla="*/ 931227 h 2465737"/>
                <a:gd name="connsiteX49" fmla="*/ 1637463 w 2903655"/>
                <a:gd name="connsiteY49" fmla="*/ 1015310 h 2465737"/>
                <a:gd name="connsiteX50" fmla="*/ 1679504 w 2903655"/>
                <a:gd name="connsiteY50" fmla="*/ 741712 h 2465737"/>
                <a:gd name="connsiteX51" fmla="*/ 1742566 w 2903655"/>
                <a:gd name="connsiteY51" fmla="*/ 1031075 h 2465737"/>
                <a:gd name="connsiteX52" fmla="*/ 1795118 w 2903655"/>
                <a:gd name="connsiteY52" fmla="*/ 962758 h 2465737"/>
                <a:gd name="connsiteX53" fmla="*/ 1858180 w 2903655"/>
                <a:gd name="connsiteY53" fmla="*/ 1031075 h 2465737"/>
                <a:gd name="connsiteX54" fmla="*/ 2026346 w 2903655"/>
                <a:gd name="connsiteY54" fmla="*/ 894441 h 2465737"/>
                <a:gd name="connsiteX55" fmla="*/ 2010580 w 2903655"/>
                <a:gd name="connsiteY55" fmla="*/ 1025820 h 2465737"/>
                <a:gd name="connsiteX56" fmla="*/ 2373187 w 2903655"/>
                <a:gd name="connsiteY56" fmla="*/ 1031075 h 2465737"/>
                <a:gd name="connsiteX57" fmla="*/ 2536097 w 2903655"/>
                <a:gd name="connsiteY57" fmla="*/ 1236027 h 2465737"/>
                <a:gd name="connsiteX58" fmla="*/ 2593904 w 2903655"/>
                <a:gd name="connsiteY58" fmla="*/ 1388427 h 2465737"/>
                <a:gd name="connsiteX59" fmla="*/ 2625435 w 2903655"/>
                <a:gd name="connsiteY59" fmla="*/ 1582868 h 2465737"/>
                <a:gd name="connsiteX60" fmla="*/ 2625435 w 2903655"/>
                <a:gd name="connsiteY60" fmla="*/ 2260786 h 2465737"/>
                <a:gd name="connsiteX0" fmla="*/ 2625435 w 2903655"/>
                <a:gd name="connsiteY0" fmla="*/ 2260786 h 2465737"/>
                <a:gd name="connsiteX1" fmla="*/ 2660141 w 2903655"/>
                <a:gd name="connsiteY1" fmla="*/ 2054958 h 2465737"/>
                <a:gd name="connsiteX2" fmla="*/ 2672732 w 2903655"/>
                <a:gd name="connsiteY2" fmla="*/ 1829861 h 2465737"/>
                <a:gd name="connsiteX3" fmla="*/ 2830387 w 2903655"/>
                <a:gd name="connsiteY3" fmla="*/ 1714248 h 2465737"/>
                <a:gd name="connsiteX4" fmla="*/ 2861918 w 2903655"/>
                <a:gd name="connsiteY4" fmla="*/ 1577613 h 2465737"/>
                <a:gd name="connsiteX5" fmla="*/ 2877684 w 2903655"/>
                <a:gd name="connsiteY5" fmla="*/ 1367406 h 2465737"/>
                <a:gd name="connsiteX6" fmla="*/ 2783091 w 2903655"/>
                <a:gd name="connsiteY6" fmla="*/ 1183475 h 2465737"/>
                <a:gd name="connsiteX7" fmla="*/ 2861918 w 2903655"/>
                <a:gd name="connsiteY7" fmla="*/ 1083627 h 2465737"/>
                <a:gd name="connsiteX8" fmla="*/ 2882939 w 2903655"/>
                <a:gd name="connsiteY8" fmla="*/ 899696 h 2465737"/>
                <a:gd name="connsiteX9" fmla="*/ 2825132 w 2903655"/>
                <a:gd name="connsiteY9" fmla="*/ 894441 h 2465737"/>
                <a:gd name="connsiteX10" fmla="*/ 2751560 w 2903655"/>
                <a:gd name="connsiteY10" fmla="*/ 862910 h 2465737"/>
                <a:gd name="connsiteX11" fmla="*/ 2730539 w 2903655"/>
                <a:gd name="connsiteY11" fmla="*/ 652703 h 2465737"/>
                <a:gd name="connsiteX12" fmla="*/ 2656966 w 2903655"/>
                <a:gd name="connsiteY12" fmla="*/ 594896 h 2465737"/>
                <a:gd name="connsiteX13" fmla="*/ 2609670 w 2903655"/>
                <a:gd name="connsiteY13" fmla="*/ 631682 h 2465737"/>
                <a:gd name="connsiteX14" fmla="*/ 2572884 w 2903655"/>
                <a:gd name="connsiteY14" fmla="*/ 563365 h 2465737"/>
                <a:gd name="connsiteX15" fmla="*/ 2525587 w 2903655"/>
                <a:gd name="connsiteY15" fmla="*/ 568620 h 2465737"/>
                <a:gd name="connsiteX16" fmla="*/ 2499311 w 2903655"/>
                <a:gd name="connsiteY16" fmla="*/ 410965 h 2465737"/>
                <a:gd name="connsiteX17" fmla="*/ 2273339 w 2903655"/>
                <a:gd name="connsiteY17" fmla="*/ 332137 h 2465737"/>
                <a:gd name="connsiteX18" fmla="*/ 2094663 w 2903655"/>
                <a:gd name="connsiteY18" fmla="*/ 206013 h 2465737"/>
                <a:gd name="connsiteX19" fmla="*/ 2078569 w 2903655"/>
                <a:gd name="connsiteY19" fmla="*/ 124120 h 2465737"/>
                <a:gd name="connsiteX20" fmla="*/ 1947518 w 2903655"/>
                <a:gd name="connsiteY20" fmla="*/ 48358 h 2465737"/>
                <a:gd name="connsiteX21" fmla="*/ 1742566 w 2903655"/>
                <a:gd name="connsiteY21" fmla="*/ 79889 h 2465737"/>
                <a:gd name="connsiteX22" fmla="*/ 1632208 w 2903655"/>
                <a:gd name="connsiteY22" fmla="*/ 43103 h 2465737"/>
                <a:gd name="connsiteX23" fmla="*/ 1521849 w 2903655"/>
                <a:gd name="connsiteY23" fmla="*/ 69379 h 2465737"/>
                <a:gd name="connsiteX24" fmla="*/ 1474553 w 2903655"/>
                <a:gd name="connsiteY24" fmla="*/ 27337 h 2465737"/>
                <a:gd name="connsiteX25" fmla="*/ 1332663 w 2903655"/>
                <a:gd name="connsiteY25" fmla="*/ 11572 h 2465737"/>
                <a:gd name="connsiteX26" fmla="*/ 1295877 w 2903655"/>
                <a:gd name="connsiteY26" fmla="*/ 37848 h 2465737"/>
                <a:gd name="connsiteX27" fmla="*/ 1175008 w 2903655"/>
                <a:gd name="connsiteY27" fmla="*/ 11572 h 2465737"/>
                <a:gd name="connsiteX28" fmla="*/ 1106691 w 2903655"/>
                <a:gd name="connsiteY28" fmla="*/ 1061 h 2465737"/>
                <a:gd name="connsiteX29" fmla="*/ 980566 w 2903655"/>
                <a:gd name="connsiteY29" fmla="*/ 48358 h 2465737"/>
                <a:gd name="connsiteX30" fmla="*/ 423518 w 2903655"/>
                <a:gd name="connsiteY30" fmla="*/ 431986 h 2465737"/>
                <a:gd name="connsiteX31" fmla="*/ 181780 w 2903655"/>
                <a:gd name="connsiteY31" fmla="*/ 742041 h 2465737"/>
                <a:gd name="connsiteX32" fmla="*/ 15804 w 2903655"/>
                <a:gd name="connsiteY32" fmla="*/ 1073117 h 2465737"/>
                <a:gd name="connsiteX33" fmla="*/ 51496 w 2903655"/>
                <a:gd name="connsiteY33" fmla="*/ 1391602 h 2465737"/>
                <a:gd name="connsiteX34" fmla="*/ 33869 w 2903655"/>
                <a:gd name="connsiteY34" fmla="*/ 1680527 h 2465737"/>
                <a:gd name="connsiteX35" fmla="*/ 71422 w 2903655"/>
                <a:gd name="connsiteY35" fmla="*/ 2029558 h 2465737"/>
                <a:gd name="connsiteX36" fmla="*/ 118718 w 2903655"/>
                <a:gd name="connsiteY36" fmla="*/ 1971751 h 2465737"/>
                <a:gd name="connsiteX37" fmla="*/ 202801 w 2903655"/>
                <a:gd name="connsiteY37" fmla="*/ 1987517 h 2465737"/>
                <a:gd name="connsiteX38" fmla="*/ 376222 w 2903655"/>
                <a:gd name="connsiteY38" fmla="*/ 2208234 h 2465737"/>
                <a:gd name="connsiteX39" fmla="*/ 434028 w 2903655"/>
                <a:gd name="connsiteY39" fmla="*/ 2465737 h 2465737"/>
                <a:gd name="connsiteX40" fmla="*/ 463260 w 2903655"/>
                <a:gd name="connsiteY40" fmla="*/ 2255530 h 2465737"/>
                <a:gd name="connsiteX41" fmla="*/ 370966 w 2903655"/>
                <a:gd name="connsiteY41" fmla="*/ 1735268 h 2465737"/>
                <a:gd name="connsiteX42" fmla="*/ 360456 w 2903655"/>
                <a:gd name="connsiteY42" fmla="*/ 1388427 h 2465737"/>
                <a:gd name="connsiteX43" fmla="*/ 612704 w 2903655"/>
                <a:gd name="connsiteY43" fmla="*/ 1372661 h 2465737"/>
                <a:gd name="connsiteX44" fmla="*/ 749339 w 2903655"/>
                <a:gd name="connsiteY44" fmla="*/ 1241282 h 2465737"/>
                <a:gd name="connsiteX45" fmla="*/ 828166 w 2903655"/>
                <a:gd name="connsiteY45" fmla="*/ 1036330 h 2465737"/>
                <a:gd name="connsiteX46" fmla="*/ 1001587 w 2903655"/>
                <a:gd name="connsiteY46" fmla="*/ 1052096 h 2465737"/>
                <a:gd name="connsiteX47" fmla="*/ 1217049 w 2903655"/>
                <a:gd name="connsiteY47" fmla="*/ 899696 h 2465737"/>
                <a:gd name="connsiteX48" fmla="*/ 1395725 w 2903655"/>
                <a:gd name="connsiteY48" fmla="*/ 931227 h 2465737"/>
                <a:gd name="connsiteX49" fmla="*/ 1637463 w 2903655"/>
                <a:gd name="connsiteY49" fmla="*/ 1015310 h 2465737"/>
                <a:gd name="connsiteX50" fmla="*/ 1679504 w 2903655"/>
                <a:gd name="connsiteY50" fmla="*/ 741712 h 2465737"/>
                <a:gd name="connsiteX51" fmla="*/ 1742566 w 2903655"/>
                <a:gd name="connsiteY51" fmla="*/ 1031075 h 2465737"/>
                <a:gd name="connsiteX52" fmla="*/ 1795118 w 2903655"/>
                <a:gd name="connsiteY52" fmla="*/ 962758 h 2465737"/>
                <a:gd name="connsiteX53" fmla="*/ 1858180 w 2903655"/>
                <a:gd name="connsiteY53" fmla="*/ 1031075 h 2465737"/>
                <a:gd name="connsiteX54" fmla="*/ 2026346 w 2903655"/>
                <a:gd name="connsiteY54" fmla="*/ 894441 h 2465737"/>
                <a:gd name="connsiteX55" fmla="*/ 2010580 w 2903655"/>
                <a:gd name="connsiteY55" fmla="*/ 1025820 h 2465737"/>
                <a:gd name="connsiteX56" fmla="*/ 2373187 w 2903655"/>
                <a:gd name="connsiteY56" fmla="*/ 1031075 h 2465737"/>
                <a:gd name="connsiteX57" fmla="*/ 2536097 w 2903655"/>
                <a:gd name="connsiteY57" fmla="*/ 1236027 h 2465737"/>
                <a:gd name="connsiteX58" fmla="*/ 2593904 w 2903655"/>
                <a:gd name="connsiteY58" fmla="*/ 1388427 h 2465737"/>
                <a:gd name="connsiteX59" fmla="*/ 2625435 w 2903655"/>
                <a:gd name="connsiteY59" fmla="*/ 1582868 h 2465737"/>
                <a:gd name="connsiteX60" fmla="*/ 2625435 w 2903655"/>
                <a:gd name="connsiteY60" fmla="*/ 2260786 h 2465737"/>
                <a:gd name="connsiteX0" fmla="*/ 2625435 w 2903655"/>
                <a:gd name="connsiteY0" fmla="*/ 2260786 h 2465737"/>
                <a:gd name="connsiteX1" fmla="*/ 2660141 w 2903655"/>
                <a:gd name="connsiteY1" fmla="*/ 2054958 h 2465737"/>
                <a:gd name="connsiteX2" fmla="*/ 2672732 w 2903655"/>
                <a:gd name="connsiteY2" fmla="*/ 1829861 h 2465737"/>
                <a:gd name="connsiteX3" fmla="*/ 2830387 w 2903655"/>
                <a:gd name="connsiteY3" fmla="*/ 1714248 h 2465737"/>
                <a:gd name="connsiteX4" fmla="*/ 2861918 w 2903655"/>
                <a:gd name="connsiteY4" fmla="*/ 1577613 h 2465737"/>
                <a:gd name="connsiteX5" fmla="*/ 2877684 w 2903655"/>
                <a:gd name="connsiteY5" fmla="*/ 1367406 h 2465737"/>
                <a:gd name="connsiteX6" fmla="*/ 2783091 w 2903655"/>
                <a:gd name="connsiteY6" fmla="*/ 1183475 h 2465737"/>
                <a:gd name="connsiteX7" fmla="*/ 2861918 w 2903655"/>
                <a:gd name="connsiteY7" fmla="*/ 1083627 h 2465737"/>
                <a:gd name="connsiteX8" fmla="*/ 2882939 w 2903655"/>
                <a:gd name="connsiteY8" fmla="*/ 899696 h 2465737"/>
                <a:gd name="connsiteX9" fmla="*/ 2825132 w 2903655"/>
                <a:gd name="connsiteY9" fmla="*/ 894441 h 2465737"/>
                <a:gd name="connsiteX10" fmla="*/ 2751560 w 2903655"/>
                <a:gd name="connsiteY10" fmla="*/ 862910 h 2465737"/>
                <a:gd name="connsiteX11" fmla="*/ 2730539 w 2903655"/>
                <a:gd name="connsiteY11" fmla="*/ 652703 h 2465737"/>
                <a:gd name="connsiteX12" fmla="*/ 2656966 w 2903655"/>
                <a:gd name="connsiteY12" fmla="*/ 594896 h 2465737"/>
                <a:gd name="connsiteX13" fmla="*/ 2609670 w 2903655"/>
                <a:gd name="connsiteY13" fmla="*/ 631682 h 2465737"/>
                <a:gd name="connsiteX14" fmla="*/ 2572884 w 2903655"/>
                <a:gd name="connsiteY14" fmla="*/ 563365 h 2465737"/>
                <a:gd name="connsiteX15" fmla="*/ 2525587 w 2903655"/>
                <a:gd name="connsiteY15" fmla="*/ 568620 h 2465737"/>
                <a:gd name="connsiteX16" fmla="*/ 2499311 w 2903655"/>
                <a:gd name="connsiteY16" fmla="*/ 410965 h 2465737"/>
                <a:gd name="connsiteX17" fmla="*/ 2273339 w 2903655"/>
                <a:gd name="connsiteY17" fmla="*/ 332137 h 2465737"/>
                <a:gd name="connsiteX18" fmla="*/ 2094663 w 2903655"/>
                <a:gd name="connsiteY18" fmla="*/ 206013 h 2465737"/>
                <a:gd name="connsiteX19" fmla="*/ 2078569 w 2903655"/>
                <a:gd name="connsiteY19" fmla="*/ 124120 h 2465737"/>
                <a:gd name="connsiteX20" fmla="*/ 1947518 w 2903655"/>
                <a:gd name="connsiteY20" fmla="*/ 48358 h 2465737"/>
                <a:gd name="connsiteX21" fmla="*/ 1742566 w 2903655"/>
                <a:gd name="connsiteY21" fmla="*/ 79889 h 2465737"/>
                <a:gd name="connsiteX22" fmla="*/ 1632208 w 2903655"/>
                <a:gd name="connsiteY22" fmla="*/ 43103 h 2465737"/>
                <a:gd name="connsiteX23" fmla="*/ 1521849 w 2903655"/>
                <a:gd name="connsiteY23" fmla="*/ 69379 h 2465737"/>
                <a:gd name="connsiteX24" fmla="*/ 1474553 w 2903655"/>
                <a:gd name="connsiteY24" fmla="*/ 27337 h 2465737"/>
                <a:gd name="connsiteX25" fmla="*/ 1332663 w 2903655"/>
                <a:gd name="connsiteY25" fmla="*/ 11572 h 2465737"/>
                <a:gd name="connsiteX26" fmla="*/ 1295877 w 2903655"/>
                <a:gd name="connsiteY26" fmla="*/ 37848 h 2465737"/>
                <a:gd name="connsiteX27" fmla="*/ 1175008 w 2903655"/>
                <a:gd name="connsiteY27" fmla="*/ 11572 h 2465737"/>
                <a:gd name="connsiteX28" fmla="*/ 1106691 w 2903655"/>
                <a:gd name="connsiteY28" fmla="*/ 1061 h 2465737"/>
                <a:gd name="connsiteX29" fmla="*/ 980566 w 2903655"/>
                <a:gd name="connsiteY29" fmla="*/ 48358 h 2465737"/>
                <a:gd name="connsiteX30" fmla="*/ 423518 w 2903655"/>
                <a:gd name="connsiteY30" fmla="*/ 431986 h 2465737"/>
                <a:gd name="connsiteX31" fmla="*/ 181780 w 2903655"/>
                <a:gd name="connsiteY31" fmla="*/ 742041 h 2465737"/>
                <a:gd name="connsiteX32" fmla="*/ 15804 w 2903655"/>
                <a:gd name="connsiteY32" fmla="*/ 1073117 h 2465737"/>
                <a:gd name="connsiteX33" fmla="*/ 51496 w 2903655"/>
                <a:gd name="connsiteY33" fmla="*/ 1391602 h 2465737"/>
                <a:gd name="connsiteX34" fmla="*/ 33869 w 2903655"/>
                <a:gd name="connsiteY34" fmla="*/ 1680527 h 2465737"/>
                <a:gd name="connsiteX35" fmla="*/ 71422 w 2903655"/>
                <a:gd name="connsiteY35" fmla="*/ 2029558 h 2465737"/>
                <a:gd name="connsiteX36" fmla="*/ 118718 w 2903655"/>
                <a:gd name="connsiteY36" fmla="*/ 1971751 h 2465737"/>
                <a:gd name="connsiteX37" fmla="*/ 202801 w 2903655"/>
                <a:gd name="connsiteY37" fmla="*/ 1987517 h 2465737"/>
                <a:gd name="connsiteX38" fmla="*/ 376222 w 2903655"/>
                <a:gd name="connsiteY38" fmla="*/ 2208234 h 2465737"/>
                <a:gd name="connsiteX39" fmla="*/ 434028 w 2903655"/>
                <a:gd name="connsiteY39" fmla="*/ 2465737 h 2465737"/>
                <a:gd name="connsiteX40" fmla="*/ 463260 w 2903655"/>
                <a:gd name="connsiteY40" fmla="*/ 2255530 h 2465737"/>
                <a:gd name="connsiteX41" fmla="*/ 370966 w 2903655"/>
                <a:gd name="connsiteY41" fmla="*/ 1735268 h 2465737"/>
                <a:gd name="connsiteX42" fmla="*/ 360456 w 2903655"/>
                <a:gd name="connsiteY42" fmla="*/ 1388427 h 2465737"/>
                <a:gd name="connsiteX43" fmla="*/ 612704 w 2903655"/>
                <a:gd name="connsiteY43" fmla="*/ 1372661 h 2465737"/>
                <a:gd name="connsiteX44" fmla="*/ 749339 w 2903655"/>
                <a:gd name="connsiteY44" fmla="*/ 1241282 h 2465737"/>
                <a:gd name="connsiteX45" fmla="*/ 828166 w 2903655"/>
                <a:gd name="connsiteY45" fmla="*/ 1036330 h 2465737"/>
                <a:gd name="connsiteX46" fmla="*/ 1001587 w 2903655"/>
                <a:gd name="connsiteY46" fmla="*/ 1052096 h 2465737"/>
                <a:gd name="connsiteX47" fmla="*/ 1217049 w 2903655"/>
                <a:gd name="connsiteY47" fmla="*/ 899696 h 2465737"/>
                <a:gd name="connsiteX48" fmla="*/ 1395725 w 2903655"/>
                <a:gd name="connsiteY48" fmla="*/ 931227 h 2465737"/>
                <a:gd name="connsiteX49" fmla="*/ 1637463 w 2903655"/>
                <a:gd name="connsiteY49" fmla="*/ 1015310 h 2465737"/>
                <a:gd name="connsiteX50" fmla="*/ 1679504 w 2903655"/>
                <a:gd name="connsiteY50" fmla="*/ 741712 h 2465737"/>
                <a:gd name="connsiteX51" fmla="*/ 1742566 w 2903655"/>
                <a:gd name="connsiteY51" fmla="*/ 1031075 h 2465737"/>
                <a:gd name="connsiteX52" fmla="*/ 1795118 w 2903655"/>
                <a:gd name="connsiteY52" fmla="*/ 962758 h 2465737"/>
                <a:gd name="connsiteX53" fmla="*/ 1858180 w 2903655"/>
                <a:gd name="connsiteY53" fmla="*/ 1031075 h 2465737"/>
                <a:gd name="connsiteX54" fmla="*/ 2026346 w 2903655"/>
                <a:gd name="connsiteY54" fmla="*/ 894441 h 2465737"/>
                <a:gd name="connsiteX55" fmla="*/ 2010580 w 2903655"/>
                <a:gd name="connsiteY55" fmla="*/ 1025820 h 2465737"/>
                <a:gd name="connsiteX56" fmla="*/ 2373187 w 2903655"/>
                <a:gd name="connsiteY56" fmla="*/ 1031075 h 2465737"/>
                <a:gd name="connsiteX57" fmla="*/ 2536097 w 2903655"/>
                <a:gd name="connsiteY57" fmla="*/ 1236027 h 2465737"/>
                <a:gd name="connsiteX58" fmla="*/ 2593904 w 2903655"/>
                <a:gd name="connsiteY58" fmla="*/ 1388427 h 2465737"/>
                <a:gd name="connsiteX59" fmla="*/ 2625435 w 2903655"/>
                <a:gd name="connsiteY59" fmla="*/ 1582868 h 2465737"/>
                <a:gd name="connsiteX60" fmla="*/ 2625435 w 2903655"/>
                <a:gd name="connsiteY60" fmla="*/ 2260786 h 2465737"/>
                <a:gd name="connsiteX0" fmla="*/ 2625435 w 2903655"/>
                <a:gd name="connsiteY0" fmla="*/ 2260786 h 2465737"/>
                <a:gd name="connsiteX1" fmla="*/ 2660141 w 2903655"/>
                <a:gd name="connsiteY1" fmla="*/ 2054958 h 2465737"/>
                <a:gd name="connsiteX2" fmla="*/ 2672732 w 2903655"/>
                <a:gd name="connsiteY2" fmla="*/ 1829861 h 2465737"/>
                <a:gd name="connsiteX3" fmla="*/ 2830387 w 2903655"/>
                <a:gd name="connsiteY3" fmla="*/ 1714248 h 2465737"/>
                <a:gd name="connsiteX4" fmla="*/ 2861918 w 2903655"/>
                <a:gd name="connsiteY4" fmla="*/ 1577613 h 2465737"/>
                <a:gd name="connsiteX5" fmla="*/ 2877684 w 2903655"/>
                <a:gd name="connsiteY5" fmla="*/ 1367406 h 2465737"/>
                <a:gd name="connsiteX6" fmla="*/ 2783091 w 2903655"/>
                <a:gd name="connsiteY6" fmla="*/ 1183475 h 2465737"/>
                <a:gd name="connsiteX7" fmla="*/ 2861918 w 2903655"/>
                <a:gd name="connsiteY7" fmla="*/ 1083627 h 2465737"/>
                <a:gd name="connsiteX8" fmla="*/ 2882939 w 2903655"/>
                <a:gd name="connsiteY8" fmla="*/ 899696 h 2465737"/>
                <a:gd name="connsiteX9" fmla="*/ 2825132 w 2903655"/>
                <a:gd name="connsiteY9" fmla="*/ 894441 h 2465737"/>
                <a:gd name="connsiteX10" fmla="*/ 2751560 w 2903655"/>
                <a:gd name="connsiteY10" fmla="*/ 862910 h 2465737"/>
                <a:gd name="connsiteX11" fmla="*/ 2730539 w 2903655"/>
                <a:gd name="connsiteY11" fmla="*/ 652703 h 2465737"/>
                <a:gd name="connsiteX12" fmla="*/ 2656966 w 2903655"/>
                <a:gd name="connsiteY12" fmla="*/ 594896 h 2465737"/>
                <a:gd name="connsiteX13" fmla="*/ 2609670 w 2903655"/>
                <a:gd name="connsiteY13" fmla="*/ 631682 h 2465737"/>
                <a:gd name="connsiteX14" fmla="*/ 2572884 w 2903655"/>
                <a:gd name="connsiteY14" fmla="*/ 563365 h 2465737"/>
                <a:gd name="connsiteX15" fmla="*/ 2525587 w 2903655"/>
                <a:gd name="connsiteY15" fmla="*/ 568620 h 2465737"/>
                <a:gd name="connsiteX16" fmla="*/ 2499311 w 2903655"/>
                <a:gd name="connsiteY16" fmla="*/ 410965 h 2465737"/>
                <a:gd name="connsiteX17" fmla="*/ 2273339 w 2903655"/>
                <a:gd name="connsiteY17" fmla="*/ 332137 h 2465737"/>
                <a:gd name="connsiteX18" fmla="*/ 2094663 w 2903655"/>
                <a:gd name="connsiteY18" fmla="*/ 206013 h 2465737"/>
                <a:gd name="connsiteX19" fmla="*/ 2078569 w 2903655"/>
                <a:gd name="connsiteY19" fmla="*/ 124120 h 2465737"/>
                <a:gd name="connsiteX20" fmla="*/ 1947518 w 2903655"/>
                <a:gd name="connsiteY20" fmla="*/ 48358 h 2465737"/>
                <a:gd name="connsiteX21" fmla="*/ 1742566 w 2903655"/>
                <a:gd name="connsiteY21" fmla="*/ 79889 h 2465737"/>
                <a:gd name="connsiteX22" fmla="*/ 1632208 w 2903655"/>
                <a:gd name="connsiteY22" fmla="*/ 43103 h 2465737"/>
                <a:gd name="connsiteX23" fmla="*/ 1521849 w 2903655"/>
                <a:gd name="connsiteY23" fmla="*/ 69379 h 2465737"/>
                <a:gd name="connsiteX24" fmla="*/ 1474553 w 2903655"/>
                <a:gd name="connsiteY24" fmla="*/ 27337 h 2465737"/>
                <a:gd name="connsiteX25" fmla="*/ 1332663 w 2903655"/>
                <a:gd name="connsiteY25" fmla="*/ 11572 h 2465737"/>
                <a:gd name="connsiteX26" fmla="*/ 1295877 w 2903655"/>
                <a:gd name="connsiteY26" fmla="*/ 37848 h 2465737"/>
                <a:gd name="connsiteX27" fmla="*/ 1175008 w 2903655"/>
                <a:gd name="connsiteY27" fmla="*/ 11572 h 2465737"/>
                <a:gd name="connsiteX28" fmla="*/ 1106691 w 2903655"/>
                <a:gd name="connsiteY28" fmla="*/ 1061 h 2465737"/>
                <a:gd name="connsiteX29" fmla="*/ 980566 w 2903655"/>
                <a:gd name="connsiteY29" fmla="*/ 48358 h 2465737"/>
                <a:gd name="connsiteX30" fmla="*/ 423518 w 2903655"/>
                <a:gd name="connsiteY30" fmla="*/ 431986 h 2465737"/>
                <a:gd name="connsiteX31" fmla="*/ 181780 w 2903655"/>
                <a:gd name="connsiteY31" fmla="*/ 742041 h 2465737"/>
                <a:gd name="connsiteX32" fmla="*/ 15804 w 2903655"/>
                <a:gd name="connsiteY32" fmla="*/ 1073117 h 2465737"/>
                <a:gd name="connsiteX33" fmla="*/ 51496 w 2903655"/>
                <a:gd name="connsiteY33" fmla="*/ 1391602 h 2465737"/>
                <a:gd name="connsiteX34" fmla="*/ 33869 w 2903655"/>
                <a:gd name="connsiteY34" fmla="*/ 1680527 h 2465737"/>
                <a:gd name="connsiteX35" fmla="*/ 71422 w 2903655"/>
                <a:gd name="connsiteY35" fmla="*/ 2029558 h 2465737"/>
                <a:gd name="connsiteX36" fmla="*/ 118718 w 2903655"/>
                <a:gd name="connsiteY36" fmla="*/ 1971751 h 2465737"/>
                <a:gd name="connsiteX37" fmla="*/ 202801 w 2903655"/>
                <a:gd name="connsiteY37" fmla="*/ 1987517 h 2465737"/>
                <a:gd name="connsiteX38" fmla="*/ 376222 w 2903655"/>
                <a:gd name="connsiteY38" fmla="*/ 2208234 h 2465737"/>
                <a:gd name="connsiteX39" fmla="*/ 434028 w 2903655"/>
                <a:gd name="connsiteY39" fmla="*/ 2465737 h 2465737"/>
                <a:gd name="connsiteX40" fmla="*/ 463260 w 2903655"/>
                <a:gd name="connsiteY40" fmla="*/ 2255530 h 2465737"/>
                <a:gd name="connsiteX41" fmla="*/ 370966 w 2903655"/>
                <a:gd name="connsiteY41" fmla="*/ 1735268 h 2465737"/>
                <a:gd name="connsiteX42" fmla="*/ 360456 w 2903655"/>
                <a:gd name="connsiteY42" fmla="*/ 1388427 h 2465737"/>
                <a:gd name="connsiteX43" fmla="*/ 609529 w 2903655"/>
                <a:gd name="connsiteY43" fmla="*/ 1356786 h 2465737"/>
                <a:gd name="connsiteX44" fmla="*/ 749339 w 2903655"/>
                <a:gd name="connsiteY44" fmla="*/ 1241282 h 2465737"/>
                <a:gd name="connsiteX45" fmla="*/ 828166 w 2903655"/>
                <a:gd name="connsiteY45" fmla="*/ 1036330 h 2465737"/>
                <a:gd name="connsiteX46" fmla="*/ 1001587 w 2903655"/>
                <a:gd name="connsiteY46" fmla="*/ 1052096 h 2465737"/>
                <a:gd name="connsiteX47" fmla="*/ 1217049 w 2903655"/>
                <a:gd name="connsiteY47" fmla="*/ 899696 h 2465737"/>
                <a:gd name="connsiteX48" fmla="*/ 1395725 w 2903655"/>
                <a:gd name="connsiteY48" fmla="*/ 931227 h 2465737"/>
                <a:gd name="connsiteX49" fmla="*/ 1637463 w 2903655"/>
                <a:gd name="connsiteY49" fmla="*/ 1015310 h 2465737"/>
                <a:gd name="connsiteX50" fmla="*/ 1679504 w 2903655"/>
                <a:gd name="connsiteY50" fmla="*/ 741712 h 2465737"/>
                <a:gd name="connsiteX51" fmla="*/ 1742566 w 2903655"/>
                <a:gd name="connsiteY51" fmla="*/ 1031075 h 2465737"/>
                <a:gd name="connsiteX52" fmla="*/ 1795118 w 2903655"/>
                <a:gd name="connsiteY52" fmla="*/ 962758 h 2465737"/>
                <a:gd name="connsiteX53" fmla="*/ 1858180 w 2903655"/>
                <a:gd name="connsiteY53" fmla="*/ 1031075 h 2465737"/>
                <a:gd name="connsiteX54" fmla="*/ 2026346 w 2903655"/>
                <a:gd name="connsiteY54" fmla="*/ 894441 h 2465737"/>
                <a:gd name="connsiteX55" fmla="*/ 2010580 w 2903655"/>
                <a:gd name="connsiteY55" fmla="*/ 1025820 h 2465737"/>
                <a:gd name="connsiteX56" fmla="*/ 2373187 w 2903655"/>
                <a:gd name="connsiteY56" fmla="*/ 1031075 h 2465737"/>
                <a:gd name="connsiteX57" fmla="*/ 2536097 w 2903655"/>
                <a:gd name="connsiteY57" fmla="*/ 1236027 h 2465737"/>
                <a:gd name="connsiteX58" fmla="*/ 2593904 w 2903655"/>
                <a:gd name="connsiteY58" fmla="*/ 1388427 h 2465737"/>
                <a:gd name="connsiteX59" fmla="*/ 2625435 w 2903655"/>
                <a:gd name="connsiteY59" fmla="*/ 1582868 h 2465737"/>
                <a:gd name="connsiteX60" fmla="*/ 2625435 w 2903655"/>
                <a:gd name="connsiteY60" fmla="*/ 2260786 h 2465737"/>
                <a:gd name="connsiteX0" fmla="*/ 2625435 w 2903655"/>
                <a:gd name="connsiteY0" fmla="*/ 2260786 h 2465737"/>
                <a:gd name="connsiteX1" fmla="*/ 2660141 w 2903655"/>
                <a:gd name="connsiteY1" fmla="*/ 2054958 h 2465737"/>
                <a:gd name="connsiteX2" fmla="*/ 2672732 w 2903655"/>
                <a:gd name="connsiteY2" fmla="*/ 1829861 h 2465737"/>
                <a:gd name="connsiteX3" fmla="*/ 2830387 w 2903655"/>
                <a:gd name="connsiteY3" fmla="*/ 1714248 h 2465737"/>
                <a:gd name="connsiteX4" fmla="*/ 2861918 w 2903655"/>
                <a:gd name="connsiteY4" fmla="*/ 1577613 h 2465737"/>
                <a:gd name="connsiteX5" fmla="*/ 2877684 w 2903655"/>
                <a:gd name="connsiteY5" fmla="*/ 1367406 h 2465737"/>
                <a:gd name="connsiteX6" fmla="*/ 2783091 w 2903655"/>
                <a:gd name="connsiteY6" fmla="*/ 1183475 h 2465737"/>
                <a:gd name="connsiteX7" fmla="*/ 2861918 w 2903655"/>
                <a:gd name="connsiteY7" fmla="*/ 1083627 h 2465737"/>
                <a:gd name="connsiteX8" fmla="*/ 2882939 w 2903655"/>
                <a:gd name="connsiteY8" fmla="*/ 899696 h 2465737"/>
                <a:gd name="connsiteX9" fmla="*/ 2825132 w 2903655"/>
                <a:gd name="connsiteY9" fmla="*/ 894441 h 2465737"/>
                <a:gd name="connsiteX10" fmla="*/ 2751560 w 2903655"/>
                <a:gd name="connsiteY10" fmla="*/ 862910 h 2465737"/>
                <a:gd name="connsiteX11" fmla="*/ 2730539 w 2903655"/>
                <a:gd name="connsiteY11" fmla="*/ 652703 h 2465737"/>
                <a:gd name="connsiteX12" fmla="*/ 2656966 w 2903655"/>
                <a:gd name="connsiteY12" fmla="*/ 594896 h 2465737"/>
                <a:gd name="connsiteX13" fmla="*/ 2609670 w 2903655"/>
                <a:gd name="connsiteY13" fmla="*/ 631682 h 2465737"/>
                <a:gd name="connsiteX14" fmla="*/ 2572884 w 2903655"/>
                <a:gd name="connsiteY14" fmla="*/ 563365 h 2465737"/>
                <a:gd name="connsiteX15" fmla="*/ 2525587 w 2903655"/>
                <a:gd name="connsiteY15" fmla="*/ 568620 h 2465737"/>
                <a:gd name="connsiteX16" fmla="*/ 2499311 w 2903655"/>
                <a:gd name="connsiteY16" fmla="*/ 410965 h 2465737"/>
                <a:gd name="connsiteX17" fmla="*/ 2273339 w 2903655"/>
                <a:gd name="connsiteY17" fmla="*/ 332137 h 2465737"/>
                <a:gd name="connsiteX18" fmla="*/ 2094663 w 2903655"/>
                <a:gd name="connsiteY18" fmla="*/ 206013 h 2465737"/>
                <a:gd name="connsiteX19" fmla="*/ 2078569 w 2903655"/>
                <a:gd name="connsiteY19" fmla="*/ 124120 h 2465737"/>
                <a:gd name="connsiteX20" fmla="*/ 1947518 w 2903655"/>
                <a:gd name="connsiteY20" fmla="*/ 48358 h 2465737"/>
                <a:gd name="connsiteX21" fmla="*/ 1742566 w 2903655"/>
                <a:gd name="connsiteY21" fmla="*/ 79889 h 2465737"/>
                <a:gd name="connsiteX22" fmla="*/ 1632208 w 2903655"/>
                <a:gd name="connsiteY22" fmla="*/ 43103 h 2465737"/>
                <a:gd name="connsiteX23" fmla="*/ 1521849 w 2903655"/>
                <a:gd name="connsiteY23" fmla="*/ 69379 h 2465737"/>
                <a:gd name="connsiteX24" fmla="*/ 1474553 w 2903655"/>
                <a:gd name="connsiteY24" fmla="*/ 27337 h 2465737"/>
                <a:gd name="connsiteX25" fmla="*/ 1332663 w 2903655"/>
                <a:gd name="connsiteY25" fmla="*/ 11572 h 2465737"/>
                <a:gd name="connsiteX26" fmla="*/ 1295877 w 2903655"/>
                <a:gd name="connsiteY26" fmla="*/ 37848 h 2465737"/>
                <a:gd name="connsiteX27" fmla="*/ 1175008 w 2903655"/>
                <a:gd name="connsiteY27" fmla="*/ 11572 h 2465737"/>
                <a:gd name="connsiteX28" fmla="*/ 1106691 w 2903655"/>
                <a:gd name="connsiteY28" fmla="*/ 1061 h 2465737"/>
                <a:gd name="connsiteX29" fmla="*/ 980566 w 2903655"/>
                <a:gd name="connsiteY29" fmla="*/ 48358 h 2465737"/>
                <a:gd name="connsiteX30" fmla="*/ 423518 w 2903655"/>
                <a:gd name="connsiteY30" fmla="*/ 431986 h 2465737"/>
                <a:gd name="connsiteX31" fmla="*/ 181780 w 2903655"/>
                <a:gd name="connsiteY31" fmla="*/ 742041 h 2465737"/>
                <a:gd name="connsiteX32" fmla="*/ 15804 w 2903655"/>
                <a:gd name="connsiteY32" fmla="*/ 1073117 h 2465737"/>
                <a:gd name="connsiteX33" fmla="*/ 51496 w 2903655"/>
                <a:gd name="connsiteY33" fmla="*/ 1391602 h 2465737"/>
                <a:gd name="connsiteX34" fmla="*/ 33869 w 2903655"/>
                <a:gd name="connsiteY34" fmla="*/ 1680527 h 2465737"/>
                <a:gd name="connsiteX35" fmla="*/ 71422 w 2903655"/>
                <a:gd name="connsiteY35" fmla="*/ 2029558 h 2465737"/>
                <a:gd name="connsiteX36" fmla="*/ 118718 w 2903655"/>
                <a:gd name="connsiteY36" fmla="*/ 1971751 h 2465737"/>
                <a:gd name="connsiteX37" fmla="*/ 202801 w 2903655"/>
                <a:gd name="connsiteY37" fmla="*/ 1987517 h 2465737"/>
                <a:gd name="connsiteX38" fmla="*/ 376222 w 2903655"/>
                <a:gd name="connsiteY38" fmla="*/ 2208234 h 2465737"/>
                <a:gd name="connsiteX39" fmla="*/ 434028 w 2903655"/>
                <a:gd name="connsiteY39" fmla="*/ 2465737 h 2465737"/>
                <a:gd name="connsiteX40" fmla="*/ 463260 w 2903655"/>
                <a:gd name="connsiteY40" fmla="*/ 2255530 h 2465737"/>
                <a:gd name="connsiteX41" fmla="*/ 370966 w 2903655"/>
                <a:gd name="connsiteY41" fmla="*/ 1735268 h 2465737"/>
                <a:gd name="connsiteX42" fmla="*/ 360456 w 2903655"/>
                <a:gd name="connsiteY42" fmla="*/ 1388427 h 2465737"/>
                <a:gd name="connsiteX43" fmla="*/ 609529 w 2903655"/>
                <a:gd name="connsiteY43" fmla="*/ 1356786 h 2465737"/>
                <a:gd name="connsiteX44" fmla="*/ 749339 w 2903655"/>
                <a:gd name="connsiteY44" fmla="*/ 1241282 h 2465737"/>
                <a:gd name="connsiteX45" fmla="*/ 828166 w 2903655"/>
                <a:gd name="connsiteY45" fmla="*/ 1036330 h 2465737"/>
                <a:gd name="connsiteX46" fmla="*/ 1001587 w 2903655"/>
                <a:gd name="connsiteY46" fmla="*/ 1052096 h 2465737"/>
                <a:gd name="connsiteX47" fmla="*/ 1217049 w 2903655"/>
                <a:gd name="connsiteY47" fmla="*/ 899696 h 2465737"/>
                <a:gd name="connsiteX48" fmla="*/ 1395725 w 2903655"/>
                <a:gd name="connsiteY48" fmla="*/ 931227 h 2465737"/>
                <a:gd name="connsiteX49" fmla="*/ 1637463 w 2903655"/>
                <a:gd name="connsiteY49" fmla="*/ 1015310 h 2465737"/>
                <a:gd name="connsiteX50" fmla="*/ 1679504 w 2903655"/>
                <a:gd name="connsiteY50" fmla="*/ 741712 h 2465737"/>
                <a:gd name="connsiteX51" fmla="*/ 1742566 w 2903655"/>
                <a:gd name="connsiteY51" fmla="*/ 1031075 h 2465737"/>
                <a:gd name="connsiteX52" fmla="*/ 1795118 w 2903655"/>
                <a:gd name="connsiteY52" fmla="*/ 962758 h 2465737"/>
                <a:gd name="connsiteX53" fmla="*/ 1858180 w 2903655"/>
                <a:gd name="connsiteY53" fmla="*/ 1031075 h 2465737"/>
                <a:gd name="connsiteX54" fmla="*/ 2026346 w 2903655"/>
                <a:gd name="connsiteY54" fmla="*/ 894441 h 2465737"/>
                <a:gd name="connsiteX55" fmla="*/ 2010580 w 2903655"/>
                <a:gd name="connsiteY55" fmla="*/ 1025820 h 2465737"/>
                <a:gd name="connsiteX56" fmla="*/ 2373187 w 2903655"/>
                <a:gd name="connsiteY56" fmla="*/ 1031075 h 2465737"/>
                <a:gd name="connsiteX57" fmla="*/ 2536097 w 2903655"/>
                <a:gd name="connsiteY57" fmla="*/ 1236027 h 2465737"/>
                <a:gd name="connsiteX58" fmla="*/ 2593904 w 2903655"/>
                <a:gd name="connsiteY58" fmla="*/ 1388427 h 2465737"/>
                <a:gd name="connsiteX59" fmla="*/ 2625435 w 2903655"/>
                <a:gd name="connsiteY59" fmla="*/ 1582868 h 2465737"/>
                <a:gd name="connsiteX60" fmla="*/ 2625435 w 2903655"/>
                <a:gd name="connsiteY60" fmla="*/ 2260786 h 2465737"/>
                <a:gd name="connsiteX0" fmla="*/ 2625435 w 2903655"/>
                <a:gd name="connsiteY0" fmla="*/ 2260786 h 2465737"/>
                <a:gd name="connsiteX1" fmla="*/ 2660141 w 2903655"/>
                <a:gd name="connsiteY1" fmla="*/ 2054958 h 2465737"/>
                <a:gd name="connsiteX2" fmla="*/ 2672732 w 2903655"/>
                <a:gd name="connsiteY2" fmla="*/ 1829861 h 2465737"/>
                <a:gd name="connsiteX3" fmla="*/ 2830387 w 2903655"/>
                <a:gd name="connsiteY3" fmla="*/ 1714248 h 2465737"/>
                <a:gd name="connsiteX4" fmla="*/ 2861918 w 2903655"/>
                <a:gd name="connsiteY4" fmla="*/ 1577613 h 2465737"/>
                <a:gd name="connsiteX5" fmla="*/ 2877684 w 2903655"/>
                <a:gd name="connsiteY5" fmla="*/ 1367406 h 2465737"/>
                <a:gd name="connsiteX6" fmla="*/ 2783091 w 2903655"/>
                <a:gd name="connsiteY6" fmla="*/ 1183475 h 2465737"/>
                <a:gd name="connsiteX7" fmla="*/ 2861918 w 2903655"/>
                <a:gd name="connsiteY7" fmla="*/ 1083627 h 2465737"/>
                <a:gd name="connsiteX8" fmla="*/ 2882939 w 2903655"/>
                <a:gd name="connsiteY8" fmla="*/ 899696 h 2465737"/>
                <a:gd name="connsiteX9" fmla="*/ 2825132 w 2903655"/>
                <a:gd name="connsiteY9" fmla="*/ 894441 h 2465737"/>
                <a:gd name="connsiteX10" fmla="*/ 2751560 w 2903655"/>
                <a:gd name="connsiteY10" fmla="*/ 862910 h 2465737"/>
                <a:gd name="connsiteX11" fmla="*/ 2730539 w 2903655"/>
                <a:gd name="connsiteY11" fmla="*/ 652703 h 2465737"/>
                <a:gd name="connsiteX12" fmla="*/ 2656966 w 2903655"/>
                <a:gd name="connsiteY12" fmla="*/ 594896 h 2465737"/>
                <a:gd name="connsiteX13" fmla="*/ 2609670 w 2903655"/>
                <a:gd name="connsiteY13" fmla="*/ 631682 h 2465737"/>
                <a:gd name="connsiteX14" fmla="*/ 2572884 w 2903655"/>
                <a:gd name="connsiteY14" fmla="*/ 563365 h 2465737"/>
                <a:gd name="connsiteX15" fmla="*/ 2525587 w 2903655"/>
                <a:gd name="connsiteY15" fmla="*/ 568620 h 2465737"/>
                <a:gd name="connsiteX16" fmla="*/ 2499311 w 2903655"/>
                <a:gd name="connsiteY16" fmla="*/ 410965 h 2465737"/>
                <a:gd name="connsiteX17" fmla="*/ 2273339 w 2903655"/>
                <a:gd name="connsiteY17" fmla="*/ 332137 h 2465737"/>
                <a:gd name="connsiteX18" fmla="*/ 2094663 w 2903655"/>
                <a:gd name="connsiteY18" fmla="*/ 206013 h 2465737"/>
                <a:gd name="connsiteX19" fmla="*/ 2078569 w 2903655"/>
                <a:gd name="connsiteY19" fmla="*/ 124120 h 2465737"/>
                <a:gd name="connsiteX20" fmla="*/ 1947518 w 2903655"/>
                <a:gd name="connsiteY20" fmla="*/ 48358 h 2465737"/>
                <a:gd name="connsiteX21" fmla="*/ 1742566 w 2903655"/>
                <a:gd name="connsiteY21" fmla="*/ 79889 h 2465737"/>
                <a:gd name="connsiteX22" fmla="*/ 1632208 w 2903655"/>
                <a:gd name="connsiteY22" fmla="*/ 43103 h 2465737"/>
                <a:gd name="connsiteX23" fmla="*/ 1521849 w 2903655"/>
                <a:gd name="connsiteY23" fmla="*/ 69379 h 2465737"/>
                <a:gd name="connsiteX24" fmla="*/ 1474553 w 2903655"/>
                <a:gd name="connsiteY24" fmla="*/ 27337 h 2465737"/>
                <a:gd name="connsiteX25" fmla="*/ 1332663 w 2903655"/>
                <a:gd name="connsiteY25" fmla="*/ 11572 h 2465737"/>
                <a:gd name="connsiteX26" fmla="*/ 1295877 w 2903655"/>
                <a:gd name="connsiteY26" fmla="*/ 37848 h 2465737"/>
                <a:gd name="connsiteX27" fmla="*/ 1175008 w 2903655"/>
                <a:gd name="connsiteY27" fmla="*/ 11572 h 2465737"/>
                <a:gd name="connsiteX28" fmla="*/ 1106691 w 2903655"/>
                <a:gd name="connsiteY28" fmla="*/ 1061 h 2465737"/>
                <a:gd name="connsiteX29" fmla="*/ 980566 w 2903655"/>
                <a:gd name="connsiteY29" fmla="*/ 48358 h 2465737"/>
                <a:gd name="connsiteX30" fmla="*/ 423518 w 2903655"/>
                <a:gd name="connsiteY30" fmla="*/ 431986 h 2465737"/>
                <a:gd name="connsiteX31" fmla="*/ 181780 w 2903655"/>
                <a:gd name="connsiteY31" fmla="*/ 742041 h 2465737"/>
                <a:gd name="connsiteX32" fmla="*/ 15804 w 2903655"/>
                <a:gd name="connsiteY32" fmla="*/ 1073117 h 2465737"/>
                <a:gd name="connsiteX33" fmla="*/ 51496 w 2903655"/>
                <a:gd name="connsiteY33" fmla="*/ 1391602 h 2465737"/>
                <a:gd name="connsiteX34" fmla="*/ 33869 w 2903655"/>
                <a:gd name="connsiteY34" fmla="*/ 1680527 h 2465737"/>
                <a:gd name="connsiteX35" fmla="*/ 71422 w 2903655"/>
                <a:gd name="connsiteY35" fmla="*/ 2029558 h 2465737"/>
                <a:gd name="connsiteX36" fmla="*/ 118718 w 2903655"/>
                <a:gd name="connsiteY36" fmla="*/ 1971751 h 2465737"/>
                <a:gd name="connsiteX37" fmla="*/ 202801 w 2903655"/>
                <a:gd name="connsiteY37" fmla="*/ 1987517 h 2465737"/>
                <a:gd name="connsiteX38" fmla="*/ 376222 w 2903655"/>
                <a:gd name="connsiteY38" fmla="*/ 2208234 h 2465737"/>
                <a:gd name="connsiteX39" fmla="*/ 434028 w 2903655"/>
                <a:gd name="connsiteY39" fmla="*/ 2465737 h 2465737"/>
                <a:gd name="connsiteX40" fmla="*/ 463260 w 2903655"/>
                <a:gd name="connsiteY40" fmla="*/ 2255530 h 2465737"/>
                <a:gd name="connsiteX41" fmla="*/ 370966 w 2903655"/>
                <a:gd name="connsiteY41" fmla="*/ 1735268 h 2465737"/>
                <a:gd name="connsiteX42" fmla="*/ 360456 w 2903655"/>
                <a:gd name="connsiteY42" fmla="*/ 1388427 h 2465737"/>
                <a:gd name="connsiteX43" fmla="*/ 609529 w 2903655"/>
                <a:gd name="connsiteY43" fmla="*/ 1356786 h 2465737"/>
                <a:gd name="connsiteX44" fmla="*/ 749339 w 2903655"/>
                <a:gd name="connsiteY44" fmla="*/ 1241282 h 2465737"/>
                <a:gd name="connsiteX45" fmla="*/ 828166 w 2903655"/>
                <a:gd name="connsiteY45" fmla="*/ 1036330 h 2465737"/>
                <a:gd name="connsiteX46" fmla="*/ 1001587 w 2903655"/>
                <a:gd name="connsiteY46" fmla="*/ 1052096 h 2465737"/>
                <a:gd name="connsiteX47" fmla="*/ 1217049 w 2903655"/>
                <a:gd name="connsiteY47" fmla="*/ 899696 h 2465737"/>
                <a:gd name="connsiteX48" fmla="*/ 1395725 w 2903655"/>
                <a:gd name="connsiteY48" fmla="*/ 931227 h 2465737"/>
                <a:gd name="connsiteX49" fmla="*/ 1637463 w 2903655"/>
                <a:gd name="connsiteY49" fmla="*/ 1015310 h 2465737"/>
                <a:gd name="connsiteX50" fmla="*/ 1679504 w 2903655"/>
                <a:gd name="connsiteY50" fmla="*/ 741712 h 2465737"/>
                <a:gd name="connsiteX51" fmla="*/ 1742566 w 2903655"/>
                <a:gd name="connsiteY51" fmla="*/ 1031075 h 2465737"/>
                <a:gd name="connsiteX52" fmla="*/ 1795118 w 2903655"/>
                <a:gd name="connsiteY52" fmla="*/ 962758 h 2465737"/>
                <a:gd name="connsiteX53" fmla="*/ 1858180 w 2903655"/>
                <a:gd name="connsiteY53" fmla="*/ 1031075 h 2465737"/>
                <a:gd name="connsiteX54" fmla="*/ 2026346 w 2903655"/>
                <a:gd name="connsiteY54" fmla="*/ 894441 h 2465737"/>
                <a:gd name="connsiteX55" fmla="*/ 2010580 w 2903655"/>
                <a:gd name="connsiteY55" fmla="*/ 1025820 h 2465737"/>
                <a:gd name="connsiteX56" fmla="*/ 2373187 w 2903655"/>
                <a:gd name="connsiteY56" fmla="*/ 1031075 h 2465737"/>
                <a:gd name="connsiteX57" fmla="*/ 2536097 w 2903655"/>
                <a:gd name="connsiteY57" fmla="*/ 1236027 h 2465737"/>
                <a:gd name="connsiteX58" fmla="*/ 2593904 w 2903655"/>
                <a:gd name="connsiteY58" fmla="*/ 1388427 h 2465737"/>
                <a:gd name="connsiteX59" fmla="*/ 2625435 w 2903655"/>
                <a:gd name="connsiteY59" fmla="*/ 1582868 h 2465737"/>
                <a:gd name="connsiteX60" fmla="*/ 2625435 w 2903655"/>
                <a:gd name="connsiteY60" fmla="*/ 2260786 h 2465737"/>
                <a:gd name="connsiteX0" fmla="*/ 2625435 w 2903655"/>
                <a:gd name="connsiteY0" fmla="*/ 2260786 h 2465737"/>
                <a:gd name="connsiteX1" fmla="*/ 2660141 w 2903655"/>
                <a:gd name="connsiteY1" fmla="*/ 2054958 h 2465737"/>
                <a:gd name="connsiteX2" fmla="*/ 2672732 w 2903655"/>
                <a:gd name="connsiteY2" fmla="*/ 1829861 h 2465737"/>
                <a:gd name="connsiteX3" fmla="*/ 2830387 w 2903655"/>
                <a:gd name="connsiteY3" fmla="*/ 1714248 h 2465737"/>
                <a:gd name="connsiteX4" fmla="*/ 2861918 w 2903655"/>
                <a:gd name="connsiteY4" fmla="*/ 1577613 h 2465737"/>
                <a:gd name="connsiteX5" fmla="*/ 2877684 w 2903655"/>
                <a:gd name="connsiteY5" fmla="*/ 1367406 h 2465737"/>
                <a:gd name="connsiteX6" fmla="*/ 2783091 w 2903655"/>
                <a:gd name="connsiteY6" fmla="*/ 1183475 h 2465737"/>
                <a:gd name="connsiteX7" fmla="*/ 2861918 w 2903655"/>
                <a:gd name="connsiteY7" fmla="*/ 1083627 h 2465737"/>
                <a:gd name="connsiteX8" fmla="*/ 2882939 w 2903655"/>
                <a:gd name="connsiteY8" fmla="*/ 899696 h 2465737"/>
                <a:gd name="connsiteX9" fmla="*/ 2825132 w 2903655"/>
                <a:gd name="connsiteY9" fmla="*/ 894441 h 2465737"/>
                <a:gd name="connsiteX10" fmla="*/ 2751560 w 2903655"/>
                <a:gd name="connsiteY10" fmla="*/ 862910 h 2465737"/>
                <a:gd name="connsiteX11" fmla="*/ 2730539 w 2903655"/>
                <a:gd name="connsiteY11" fmla="*/ 652703 h 2465737"/>
                <a:gd name="connsiteX12" fmla="*/ 2656966 w 2903655"/>
                <a:gd name="connsiteY12" fmla="*/ 594896 h 2465737"/>
                <a:gd name="connsiteX13" fmla="*/ 2609670 w 2903655"/>
                <a:gd name="connsiteY13" fmla="*/ 631682 h 2465737"/>
                <a:gd name="connsiteX14" fmla="*/ 2572884 w 2903655"/>
                <a:gd name="connsiteY14" fmla="*/ 563365 h 2465737"/>
                <a:gd name="connsiteX15" fmla="*/ 2525587 w 2903655"/>
                <a:gd name="connsiteY15" fmla="*/ 568620 h 2465737"/>
                <a:gd name="connsiteX16" fmla="*/ 2499311 w 2903655"/>
                <a:gd name="connsiteY16" fmla="*/ 410965 h 2465737"/>
                <a:gd name="connsiteX17" fmla="*/ 2273339 w 2903655"/>
                <a:gd name="connsiteY17" fmla="*/ 332137 h 2465737"/>
                <a:gd name="connsiteX18" fmla="*/ 2094663 w 2903655"/>
                <a:gd name="connsiteY18" fmla="*/ 206013 h 2465737"/>
                <a:gd name="connsiteX19" fmla="*/ 2078569 w 2903655"/>
                <a:gd name="connsiteY19" fmla="*/ 124120 h 2465737"/>
                <a:gd name="connsiteX20" fmla="*/ 1947518 w 2903655"/>
                <a:gd name="connsiteY20" fmla="*/ 48358 h 2465737"/>
                <a:gd name="connsiteX21" fmla="*/ 1742566 w 2903655"/>
                <a:gd name="connsiteY21" fmla="*/ 79889 h 2465737"/>
                <a:gd name="connsiteX22" fmla="*/ 1632208 w 2903655"/>
                <a:gd name="connsiteY22" fmla="*/ 43103 h 2465737"/>
                <a:gd name="connsiteX23" fmla="*/ 1521849 w 2903655"/>
                <a:gd name="connsiteY23" fmla="*/ 69379 h 2465737"/>
                <a:gd name="connsiteX24" fmla="*/ 1474553 w 2903655"/>
                <a:gd name="connsiteY24" fmla="*/ 27337 h 2465737"/>
                <a:gd name="connsiteX25" fmla="*/ 1332663 w 2903655"/>
                <a:gd name="connsiteY25" fmla="*/ 11572 h 2465737"/>
                <a:gd name="connsiteX26" fmla="*/ 1295877 w 2903655"/>
                <a:gd name="connsiteY26" fmla="*/ 37848 h 2465737"/>
                <a:gd name="connsiteX27" fmla="*/ 1175008 w 2903655"/>
                <a:gd name="connsiteY27" fmla="*/ 11572 h 2465737"/>
                <a:gd name="connsiteX28" fmla="*/ 1106691 w 2903655"/>
                <a:gd name="connsiteY28" fmla="*/ 1061 h 2465737"/>
                <a:gd name="connsiteX29" fmla="*/ 980566 w 2903655"/>
                <a:gd name="connsiteY29" fmla="*/ 48358 h 2465737"/>
                <a:gd name="connsiteX30" fmla="*/ 423518 w 2903655"/>
                <a:gd name="connsiteY30" fmla="*/ 431986 h 2465737"/>
                <a:gd name="connsiteX31" fmla="*/ 181780 w 2903655"/>
                <a:gd name="connsiteY31" fmla="*/ 742041 h 2465737"/>
                <a:gd name="connsiteX32" fmla="*/ 15804 w 2903655"/>
                <a:gd name="connsiteY32" fmla="*/ 1073117 h 2465737"/>
                <a:gd name="connsiteX33" fmla="*/ 51496 w 2903655"/>
                <a:gd name="connsiteY33" fmla="*/ 1391602 h 2465737"/>
                <a:gd name="connsiteX34" fmla="*/ 33869 w 2903655"/>
                <a:gd name="connsiteY34" fmla="*/ 1680527 h 2465737"/>
                <a:gd name="connsiteX35" fmla="*/ 71422 w 2903655"/>
                <a:gd name="connsiteY35" fmla="*/ 2029558 h 2465737"/>
                <a:gd name="connsiteX36" fmla="*/ 118718 w 2903655"/>
                <a:gd name="connsiteY36" fmla="*/ 1971751 h 2465737"/>
                <a:gd name="connsiteX37" fmla="*/ 202801 w 2903655"/>
                <a:gd name="connsiteY37" fmla="*/ 1987517 h 2465737"/>
                <a:gd name="connsiteX38" fmla="*/ 376222 w 2903655"/>
                <a:gd name="connsiteY38" fmla="*/ 2208234 h 2465737"/>
                <a:gd name="connsiteX39" fmla="*/ 434028 w 2903655"/>
                <a:gd name="connsiteY39" fmla="*/ 2465737 h 2465737"/>
                <a:gd name="connsiteX40" fmla="*/ 463260 w 2903655"/>
                <a:gd name="connsiteY40" fmla="*/ 2255530 h 2465737"/>
                <a:gd name="connsiteX41" fmla="*/ 370966 w 2903655"/>
                <a:gd name="connsiteY41" fmla="*/ 1735268 h 2465737"/>
                <a:gd name="connsiteX42" fmla="*/ 360456 w 2903655"/>
                <a:gd name="connsiteY42" fmla="*/ 1388427 h 2465737"/>
                <a:gd name="connsiteX43" fmla="*/ 609529 w 2903655"/>
                <a:gd name="connsiteY43" fmla="*/ 1356786 h 2465737"/>
                <a:gd name="connsiteX44" fmla="*/ 749339 w 2903655"/>
                <a:gd name="connsiteY44" fmla="*/ 1241282 h 2465737"/>
                <a:gd name="connsiteX45" fmla="*/ 828166 w 2903655"/>
                <a:gd name="connsiteY45" fmla="*/ 1036330 h 2465737"/>
                <a:gd name="connsiteX46" fmla="*/ 1001587 w 2903655"/>
                <a:gd name="connsiteY46" fmla="*/ 1052096 h 2465737"/>
                <a:gd name="connsiteX47" fmla="*/ 1217049 w 2903655"/>
                <a:gd name="connsiteY47" fmla="*/ 899696 h 2465737"/>
                <a:gd name="connsiteX48" fmla="*/ 1395725 w 2903655"/>
                <a:gd name="connsiteY48" fmla="*/ 931227 h 2465737"/>
                <a:gd name="connsiteX49" fmla="*/ 1637463 w 2903655"/>
                <a:gd name="connsiteY49" fmla="*/ 1015310 h 2465737"/>
                <a:gd name="connsiteX50" fmla="*/ 1679504 w 2903655"/>
                <a:gd name="connsiteY50" fmla="*/ 741712 h 2465737"/>
                <a:gd name="connsiteX51" fmla="*/ 1742566 w 2903655"/>
                <a:gd name="connsiteY51" fmla="*/ 1031075 h 2465737"/>
                <a:gd name="connsiteX52" fmla="*/ 1795118 w 2903655"/>
                <a:gd name="connsiteY52" fmla="*/ 962758 h 2465737"/>
                <a:gd name="connsiteX53" fmla="*/ 1858180 w 2903655"/>
                <a:gd name="connsiteY53" fmla="*/ 1031075 h 2465737"/>
                <a:gd name="connsiteX54" fmla="*/ 2026346 w 2903655"/>
                <a:gd name="connsiteY54" fmla="*/ 894441 h 2465737"/>
                <a:gd name="connsiteX55" fmla="*/ 2010580 w 2903655"/>
                <a:gd name="connsiteY55" fmla="*/ 1025820 h 2465737"/>
                <a:gd name="connsiteX56" fmla="*/ 2373187 w 2903655"/>
                <a:gd name="connsiteY56" fmla="*/ 1031075 h 2465737"/>
                <a:gd name="connsiteX57" fmla="*/ 2536097 w 2903655"/>
                <a:gd name="connsiteY57" fmla="*/ 1236027 h 2465737"/>
                <a:gd name="connsiteX58" fmla="*/ 2593904 w 2903655"/>
                <a:gd name="connsiteY58" fmla="*/ 1388427 h 2465737"/>
                <a:gd name="connsiteX59" fmla="*/ 2625435 w 2903655"/>
                <a:gd name="connsiteY59" fmla="*/ 1582868 h 2465737"/>
                <a:gd name="connsiteX60" fmla="*/ 2625435 w 2903655"/>
                <a:gd name="connsiteY60" fmla="*/ 2260786 h 2465737"/>
                <a:gd name="connsiteX0" fmla="*/ 2625435 w 2903655"/>
                <a:gd name="connsiteY0" fmla="*/ 2260786 h 2465737"/>
                <a:gd name="connsiteX1" fmla="*/ 2660141 w 2903655"/>
                <a:gd name="connsiteY1" fmla="*/ 2054958 h 2465737"/>
                <a:gd name="connsiteX2" fmla="*/ 2672732 w 2903655"/>
                <a:gd name="connsiteY2" fmla="*/ 1829861 h 2465737"/>
                <a:gd name="connsiteX3" fmla="*/ 2830387 w 2903655"/>
                <a:gd name="connsiteY3" fmla="*/ 1714248 h 2465737"/>
                <a:gd name="connsiteX4" fmla="*/ 2861918 w 2903655"/>
                <a:gd name="connsiteY4" fmla="*/ 1577613 h 2465737"/>
                <a:gd name="connsiteX5" fmla="*/ 2877684 w 2903655"/>
                <a:gd name="connsiteY5" fmla="*/ 1367406 h 2465737"/>
                <a:gd name="connsiteX6" fmla="*/ 2783091 w 2903655"/>
                <a:gd name="connsiteY6" fmla="*/ 1183475 h 2465737"/>
                <a:gd name="connsiteX7" fmla="*/ 2861918 w 2903655"/>
                <a:gd name="connsiteY7" fmla="*/ 1083627 h 2465737"/>
                <a:gd name="connsiteX8" fmla="*/ 2882939 w 2903655"/>
                <a:gd name="connsiteY8" fmla="*/ 899696 h 2465737"/>
                <a:gd name="connsiteX9" fmla="*/ 2825132 w 2903655"/>
                <a:gd name="connsiteY9" fmla="*/ 894441 h 2465737"/>
                <a:gd name="connsiteX10" fmla="*/ 2751560 w 2903655"/>
                <a:gd name="connsiteY10" fmla="*/ 862910 h 2465737"/>
                <a:gd name="connsiteX11" fmla="*/ 2730539 w 2903655"/>
                <a:gd name="connsiteY11" fmla="*/ 652703 h 2465737"/>
                <a:gd name="connsiteX12" fmla="*/ 2656966 w 2903655"/>
                <a:gd name="connsiteY12" fmla="*/ 594896 h 2465737"/>
                <a:gd name="connsiteX13" fmla="*/ 2609670 w 2903655"/>
                <a:gd name="connsiteY13" fmla="*/ 631682 h 2465737"/>
                <a:gd name="connsiteX14" fmla="*/ 2572884 w 2903655"/>
                <a:gd name="connsiteY14" fmla="*/ 563365 h 2465737"/>
                <a:gd name="connsiteX15" fmla="*/ 2525587 w 2903655"/>
                <a:gd name="connsiteY15" fmla="*/ 568620 h 2465737"/>
                <a:gd name="connsiteX16" fmla="*/ 2499311 w 2903655"/>
                <a:gd name="connsiteY16" fmla="*/ 410965 h 2465737"/>
                <a:gd name="connsiteX17" fmla="*/ 2273339 w 2903655"/>
                <a:gd name="connsiteY17" fmla="*/ 332137 h 2465737"/>
                <a:gd name="connsiteX18" fmla="*/ 2094663 w 2903655"/>
                <a:gd name="connsiteY18" fmla="*/ 206013 h 2465737"/>
                <a:gd name="connsiteX19" fmla="*/ 2078569 w 2903655"/>
                <a:gd name="connsiteY19" fmla="*/ 124120 h 2465737"/>
                <a:gd name="connsiteX20" fmla="*/ 1947518 w 2903655"/>
                <a:gd name="connsiteY20" fmla="*/ 48358 h 2465737"/>
                <a:gd name="connsiteX21" fmla="*/ 1742566 w 2903655"/>
                <a:gd name="connsiteY21" fmla="*/ 79889 h 2465737"/>
                <a:gd name="connsiteX22" fmla="*/ 1632208 w 2903655"/>
                <a:gd name="connsiteY22" fmla="*/ 43103 h 2465737"/>
                <a:gd name="connsiteX23" fmla="*/ 1521849 w 2903655"/>
                <a:gd name="connsiteY23" fmla="*/ 69379 h 2465737"/>
                <a:gd name="connsiteX24" fmla="*/ 1474553 w 2903655"/>
                <a:gd name="connsiteY24" fmla="*/ 27337 h 2465737"/>
                <a:gd name="connsiteX25" fmla="*/ 1332663 w 2903655"/>
                <a:gd name="connsiteY25" fmla="*/ 11572 h 2465737"/>
                <a:gd name="connsiteX26" fmla="*/ 1295877 w 2903655"/>
                <a:gd name="connsiteY26" fmla="*/ 37848 h 2465737"/>
                <a:gd name="connsiteX27" fmla="*/ 1175008 w 2903655"/>
                <a:gd name="connsiteY27" fmla="*/ 11572 h 2465737"/>
                <a:gd name="connsiteX28" fmla="*/ 1106691 w 2903655"/>
                <a:gd name="connsiteY28" fmla="*/ 1061 h 2465737"/>
                <a:gd name="connsiteX29" fmla="*/ 980566 w 2903655"/>
                <a:gd name="connsiteY29" fmla="*/ 48358 h 2465737"/>
                <a:gd name="connsiteX30" fmla="*/ 423518 w 2903655"/>
                <a:gd name="connsiteY30" fmla="*/ 431986 h 2465737"/>
                <a:gd name="connsiteX31" fmla="*/ 181780 w 2903655"/>
                <a:gd name="connsiteY31" fmla="*/ 742041 h 2465737"/>
                <a:gd name="connsiteX32" fmla="*/ 15804 w 2903655"/>
                <a:gd name="connsiteY32" fmla="*/ 1073117 h 2465737"/>
                <a:gd name="connsiteX33" fmla="*/ 51496 w 2903655"/>
                <a:gd name="connsiteY33" fmla="*/ 1391602 h 2465737"/>
                <a:gd name="connsiteX34" fmla="*/ 33869 w 2903655"/>
                <a:gd name="connsiteY34" fmla="*/ 1680527 h 2465737"/>
                <a:gd name="connsiteX35" fmla="*/ 71422 w 2903655"/>
                <a:gd name="connsiteY35" fmla="*/ 2029558 h 2465737"/>
                <a:gd name="connsiteX36" fmla="*/ 118718 w 2903655"/>
                <a:gd name="connsiteY36" fmla="*/ 1971751 h 2465737"/>
                <a:gd name="connsiteX37" fmla="*/ 202801 w 2903655"/>
                <a:gd name="connsiteY37" fmla="*/ 1987517 h 2465737"/>
                <a:gd name="connsiteX38" fmla="*/ 376222 w 2903655"/>
                <a:gd name="connsiteY38" fmla="*/ 2208234 h 2465737"/>
                <a:gd name="connsiteX39" fmla="*/ 434028 w 2903655"/>
                <a:gd name="connsiteY39" fmla="*/ 2465737 h 2465737"/>
                <a:gd name="connsiteX40" fmla="*/ 463260 w 2903655"/>
                <a:gd name="connsiteY40" fmla="*/ 2255530 h 2465737"/>
                <a:gd name="connsiteX41" fmla="*/ 370966 w 2903655"/>
                <a:gd name="connsiteY41" fmla="*/ 1735268 h 2465737"/>
                <a:gd name="connsiteX42" fmla="*/ 360456 w 2903655"/>
                <a:gd name="connsiteY42" fmla="*/ 1388427 h 2465737"/>
                <a:gd name="connsiteX43" fmla="*/ 609529 w 2903655"/>
                <a:gd name="connsiteY43" fmla="*/ 1356786 h 2465737"/>
                <a:gd name="connsiteX44" fmla="*/ 749339 w 2903655"/>
                <a:gd name="connsiteY44" fmla="*/ 1241282 h 2465737"/>
                <a:gd name="connsiteX45" fmla="*/ 828166 w 2903655"/>
                <a:gd name="connsiteY45" fmla="*/ 1036330 h 2465737"/>
                <a:gd name="connsiteX46" fmla="*/ 1001587 w 2903655"/>
                <a:gd name="connsiteY46" fmla="*/ 1052096 h 2465737"/>
                <a:gd name="connsiteX47" fmla="*/ 1217049 w 2903655"/>
                <a:gd name="connsiteY47" fmla="*/ 899696 h 2465737"/>
                <a:gd name="connsiteX48" fmla="*/ 1395725 w 2903655"/>
                <a:gd name="connsiteY48" fmla="*/ 931227 h 2465737"/>
                <a:gd name="connsiteX49" fmla="*/ 1637463 w 2903655"/>
                <a:gd name="connsiteY49" fmla="*/ 1015310 h 2465737"/>
                <a:gd name="connsiteX50" fmla="*/ 1679504 w 2903655"/>
                <a:gd name="connsiteY50" fmla="*/ 741712 h 2465737"/>
                <a:gd name="connsiteX51" fmla="*/ 1742566 w 2903655"/>
                <a:gd name="connsiteY51" fmla="*/ 1031075 h 2465737"/>
                <a:gd name="connsiteX52" fmla="*/ 1795118 w 2903655"/>
                <a:gd name="connsiteY52" fmla="*/ 962758 h 2465737"/>
                <a:gd name="connsiteX53" fmla="*/ 1858180 w 2903655"/>
                <a:gd name="connsiteY53" fmla="*/ 1031075 h 2465737"/>
                <a:gd name="connsiteX54" fmla="*/ 2026346 w 2903655"/>
                <a:gd name="connsiteY54" fmla="*/ 894441 h 2465737"/>
                <a:gd name="connsiteX55" fmla="*/ 2010580 w 2903655"/>
                <a:gd name="connsiteY55" fmla="*/ 1025820 h 2465737"/>
                <a:gd name="connsiteX56" fmla="*/ 2373187 w 2903655"/>
                <a:gd name="connsiteY56" fmla="*/ 1031075 h 2465737"/>
                <a:gd name="connsiteX57" fmla="*/ 2536097 w 2903655"/>
                <a:gd name="connsiteY57" fmla="*/ 1236027 h 2465737"/>
                <a:gd name="connsiteX58" fmla="*/ 2593904 w 2903655"/>
                <a:gd name="connsiteY58" fmla="*/ 1388427 h 2465737"/>
                <a:gd name="connsiteX59" fmla="*/ 2625435 w 2903655"/>
                <a:gd name="connsiteY59" fmla="*/ 1582868 h 2465737"/>
                <a:gd name="connsiteX60" fmla="*/ 2625435 w 2903655"/>
                <a:gd name="connsiteY60" fmla="*/ 2260786 h 2465737"/>
                <a:gd name="connsiteX0" fmla="*/ 2625435 w 2903655"/>
                <a:gd name="connsiteY0" fmla="*/ 2260786 h 2465737"/>
                <a:gd name="connsiteX1" fmla="*/ 2660141 w 2903655"/>
                <a:gd name="connsiteY1" fmla="*/ 2054958 h 2465737"/>
                <a:gd name="connsiteX2" fmla="*/ 2672732 w 2903655"/>
                <a:gd name="connsiteY2" fmla="*/ 1829861 h 2465737"/>
                <a:gd name="connsiteX3" fmla="*/ 2830387 w 2903655"/>
                <a:gd name="connsiteY3" fmla="*/ 1714248 h 2465737"/>
                <a:gd name="connsiteX4" fmla="*/ 2861918 w 2903655"/>
                <a:gd name="connsiteY4" fmla="*/ 1577613 h 2465737"/>
                <a:gd name="connsiteX5" fmla="*/ 2877684 w 2903655"/>
                <a:gd name="connsiteY5" fmla="*/ 1367406 h 2465737"/>
                <a:gd name="connsiteX6" fmla="*/ 2783091 w 2903655"/>
                <a:gd name="connsiteY6" fmla="*/ 1183475 h 2465737"/>
                <a:gd name="connsiteX7" fmla="*/ 2861918 w 2903655"/>
                <a:gd name="connsiteY7" fmla="*/ 1083627 h 2465737"/>
                <a:gd name="connsiteX8" fmla="*/ 2882939 w 2903655"/>
                <a:gd name="connsiteY8" fmla="*/ 899696 h 2465737"/>
                <a:gd name="connsiteX9" fmla="*/ 2825132 w 2903655"/>
                <a:gd name="connsiteY9" fmla="*/ 894441 h 2465737"/>
                <a:gd name="connsiteX10" fmla="*/ 2751560 w 2903655"/>
                <a:gd name="connsiteY10" fmla="*/ 862910 h 2465737"/>
                <a:gd name="connsiteX11" fmla="*/ 2730539 w 2903655"/>
                <a:gd name="connsiteY11" fmla="*/ 652703 h 2465737"/>
                <a:gd name="connsiteX12" fmla="*/ 2656966 w 2903655"/>
                <a:gd name="connsiteY12" fmla="*/ 594896 h 2465737"/>
                <a:gd name="connsiteX13" fmla="*/ 2609670 w 2903655"/>
                <a:gd name="connsiteY13" fmla="*/ 631682 h 2465737"/>
                <a:gd name="connsiteX14" fmla="*/ 2572884 w 2903655"/>
                <a:gd name="connsiteY14" fmla="*/ 563365 h 2465737"/>
                <a:gd name="connsiteX15" fmla="*/ 2525587 w 2903655"/>
                <a:gd name="connsiteY15" fmla="*/ 568620 h 2465737"/>
                <a:gd name="connsiteX16" fmla="*/ 2499311 w 2903655"/>
                <a:gd name="connsiteY16" fmla="*/ 410965 h 2465737"/>
                <a:gd name="connsiteX17" fmla="*/ 2273339 w 2903655"/>
                <a:gd name="connsiteY17" fmla="*/ 332137 h 2465737"/>
                <a:gd name="connsiteX18" fmla="*/ 2094663 w 2903655"/>
                <a:gd name="connsiteY18" fmla="*/ 206013 h 2465737"/>
                <a:gd name="connsiteX19" fmla="*/ 2078569 w 2903655"/>
                <a:gd name="connsiteY19" fmla="*/ 124120 h 2465737"/>
                <a:gd name="connsiteX20" fmla="*/ 1947518 w 2903655"/>
                <a:gd name="connsiteY20" fmla="*/ 48358 h 2465737"/>
                <a:gd name="connsiteX21" fmla="*/ 1742566 w 2903655"/>
                <a:gd name="connsiteY21" fmla="*/ 79889 h 2465737"/>
                <a:gd name="connsiteX22" fmla="*/ 1632208 w 2903655"/>
                <a:gd name="connsiteY22" fmla="*/ 43103 h 2465737"/>
                <a:gd name="connsiteX23" fmla="*/ 1521849 w 2903655"/>
                <a:gd name="connsiteY23" fmla="*/ 69379 h 2465737"/>
                <a:gd name="connsiteX24" fmla="*/ 1474553 w 2903655"/>
                <a:gd name="connsiteY24" fmla="*/ 27337 h 2465737"/>
                <a:gd name="connsiteX25" fmla="*/ 1332663 w 2903655"/>
                <a:gd name="connsiteY25" fmla="*/ 11572 h 2465737"/>
                <a:gd name="connsiteX26" fmla="*/ 1295877 w 2903655"/>
                <a:gd name="connsiteY26" fmla="*/ 37848 h 2465737"/>
                <a:gd name="connsiteX27" fmla="*/ 1175008 w 2903655"/>
                <a:gd name="connsiteY27" fmla="*/ 11572 h 2465737"/>
                <a:gd name="connsiteX28" fmla="*/ 1106691 w 2903655"/>
                <a:gd name="connsiteY28" fmla="*/ 1061 h 2465737"/>
                <a:gd name="connsiteX29" fmla="*/ 980566 w 2903655"/>
                <a:gd name="connsiteY29" fmla="*/ 48358 h 2465737"/>
                <a:gd name="connsiteX30" fmla="*/ 423518 w 2903655"/>
                <a:gd name="connsiteY30" fmla="*/ 431986 h 2465737"/>
                <a:gd name="connsiteX31" fmla="*/ 181780 w 2903655"/>
                <a:gd name="connsiteY31" fmla="*/ 742041 h 2465737"/>
                <a:gd name="connsiteX32" fmla="*/ 15804 w 2903655"/>
                <a:gd name="connsiteY32" fmla="*/ 1073117 h 2465737"/>
                <a:gd name="connsiteX33" fmla="*/ 51496 w 2903655"/>
                <a:gd name="connsiteY33" fmla="*/ 1391602 h 2465737"/>
                <a:gd name="connsiteX34" fmla="*/ 33869 w 2903655"/>
                <a:gd name="connsiteY34" fmla="*/ 1680527 h 2465737"/>
                <a:gd name="connsiteX35" fmla="*/ 71422 w 2903655"/>
                <a:gd name="connsiteY35" fmla="*/ 2029558 h 2465737"/>
                <a:gd name="connsiteX36" fmla="*/ 118718 w 2903655"/>
                <a:gd name="connsiteY36" fmla="*/ 1971751 h 2465737"/>
                <a:gd name="connsiteX37" fmla="*/ 202801 w 2903655"/>
                <a:gd name="connsiteY37" fmla="*/ 1987517 h 2465737"/>
                <a:gd name="connsiteX38" fmla="*/ 376222 w 2903655"/>
                <a:gd name="connsiteY38" fmla="*/ 2208234 h 2465737"/>
                <a:gd name="connsiteX39" fmla="*/ 434028 w 2903655"/>
                <a:gd name="connsiteY39" fmla="*/ 2465737 h 2465737"/>
                <a:gd name="connsiteX40" fmla="*/ 463260 w 2903655"/>
                <a:gd name="connsiteY40" fmla="*/ 2255530 h 2465737"/>
                <a:gd name="connsiteX41" fmla="*/ 370966 w 2903655"/>
                <a:gd name="connsiteY41" fmla="*/ 1735268 h 2465737"/>
                <a:gd name="connsiteX42" fmla="*/ 360456 w 2903655"/>
                <a:gd name="connsiteY42" fmla="*/ 1388427 h 2465737"/>
                <a:gd name="connsiteX43" fmla="*/ 609529 w 2903655"/>
                <a:gd name="connsiteY43" fmla="*/ 1356786 h 2465737"/>
                <a:gd name="connsiteX44" fmla="*/ 749339 w 2903655"/>
                <a:gd name="connsiteY44" fmla="*/ 1241282 h 2465737"/>
                <a:gd name="connsiteX45" fmla="*/ 828166 w 2903655"/>
                <a:gd name="connsiteY45" fmla="*/ 1036330 h 2465737"/>
                <a:gd name="connsiteX46" fmla="*/ 1001587 w 2903655"/>
                <a:gd name="connsiteY46" fmla="*/ 1052096 h 2465737"/>
                <a:gd name="connsiteX47" fmla="*/ 1217049 w 2903655"/>
                <a:gd name="connsiteY47" fmla="*/ 899696 h 2465737"/>
                <a:gd name="connsiteX48" fmla="*/ 1395725 w 2903655"/>
                <a:gd name="connsiteY48" fmla="*/ 931227 h 2465737"/>
                <a:gd name="connsiteX49" fmla="*/ 1637463 w 2903655"/>
                <a:gd name="connsiteY49" fmla="*/ 1015310 h 2465737"/>
                <a:gd name="connsiteX50" fmla="*/ 1679504 w 2903655"/>
                <a:gd name="connsiteY50" fmla="*/ 741712 h 2465737"/>
                <a:gd name="connsiteX51" fmla="*/ 1742566 w 2903655"/>
                <a:gd name="connsiteY51" fmla="*/ 1031075 h 2465737"/>
                <a:gd name="connsiteX52" fmla="*/ 1795118 w 2903655"/>
                <a:gd name="connsiteY52" fmla="*/ 962758 h 2465737"/>
                <a:gd name="connsiteX53" fmla="*/ 1858180 w 2903655"/>
                <a:gd name="connsiteY53" fmla="*/ 1031075 h 2465737"/>
                <a:gd name="connsiteX54" fmla="*/ 2026346 w 2903655"/>
                <a:gd name="connsiteY54" fmla="*/ 894441 h 2465737"/>
                <a:gd name="connsiteX55" fmla="*/ 2010580 w 2903655"/>
                <a:gd name="connsiteY55" fmla="*/ 1025820 h 2465737"/>
                <a:gd name="connsiteX56" fmla="*/ 2373187 w 2903655"/>
                <a:gd name="connsiteY56" fmla="*/ 1031075 h 2465737"/>
                <a:gd name="connsiteX57" fmla="*/ 2536097 w 2903655"/>
                <a:gd name="connsiteY57" fmla="*/ 1236027 h 2465737"/>
                <a:gd name="connsiteX58" fmla="*/ 2593904 w 2903655"/>
                <a:gd name="connsiteY58" fmla="*/ 1388427 h 2465737"/>
                <a:gd name="connsiteX59" fmla="*/ 2625435 w 2903655"/>
                <a:gd name="connsiteY59" fmla="*/ 1582868 h 2465737"/>
                <a:gd name="connsiteX60" fmla="*/ 2625435 w 2903655"/>
                <a:gd name="connsiteY60" fmla="*/ 2260786 h 2465737"/>
                <a:gd name="connsiteX0" fmla="*/ 2625435 w 2903655"/>
                <a:gd name="connsiteY0" fmla="*/ 2260786 h 2465737"/>
                <a:gd name="connsiteX1" fmla="*/ 2660141 w 2903655"/>
                <a:gd name="connsiteY1" fmla="*/ 2054958 h 2465737"/>
                <a:gd name="connsiteX2" fmla="*/ 2672732 w 2903655"/>
                <a:gd name="connsiteY2" fmla="*/ 1829861 h 2465737"/>
                <a:gd name="connsiteX3" fmla="*/ 2830387 w 2903655"/>
                <a:gd name="connsiteY3" fmla="*/ 1714248 h 2465737"/>
                <a:gd name="connsiteX4" fmla="*/ 2861918 w 2903655"/>
                <a:gd name="connsiteY4" fmla="*/ 1577613 h 2465737"/>
                <a:gd name="connsiteX5" fmla="*/ 2877684 w 2903655"/>
                <a:gd name="connsiteY5" fmla="*/ 1367406 h 2465737"/>
                <a:gd name="connsiteX6" fmla="*/ 2783091 w 2903655"/>
                <a:gd name="connsiteY6" fmla="*/ 1183475 h 2465737"/>
                <a:gd name="connsiteX7" fmla="*/ 2861918 w 2903655"/>
                <a:gd name="connsiteY7" fmla="*/ 1083627 h 2465737"/>
                <a:gd name="connsiteX8" fmla="*/ 2882939 w 2903655"/>
                <a:gd name="connsiteY8" fmla="*/ 899696 h 2465737"/>
                <a:gd name="connsiteX9" fmla="*/ 2825132 w 2903655"/>
                <a:gd name="connsiteY9" fmla="*/ 894441 h 2465737"/>
                <a:gd name="connsiteX10" fmla="*/ 2751560 w 2903655"/>
                <a:gd name="connsiteY10" fmla="*/ 862910 h 2465737"/>
                <a:gd name="connsiteX11" fmla="*/ 2730539 w 2903655"/>
                <a:gd name="connsiteY11" fmla="*/ 652703 h 2465737"/>
                <a:gd name="connsiteX12" fmla="*/ 2656966 w 2903655"/>
                <a:gd name="connsiteY12" fmla="*/ 594896 h 2465737"/>
                <a:gd name="connsiteX13" fmla="*/ 2609670 w 2903655"/>
                <a:gd name="connsiteY13" fmla="*/ 631682 h 2465737"/>
                <a:gd name="connsiteX14" fmla="*/ 2572884 w 2903655"/>
                <a:gd name="connsiteY14" fmla="*/ 563365 h 2465737"/>
                <a:gd name="connsiteX15" fmla="*/ 2525587 w 2903655"/>
                <a:gd name="connsiteY15" fmla="*/ 568620 h 2465737"/>
                <a:gd name="connsiteX16" fmla="*/ 2499311 w 2903655"/>
                <a:gd name="connsiteY16" fmla="*/ 410965 h 2465737"/>
                <a:gd name="connsiteX17" fmla="*/ 2273339 w 2903655"/>
                <a:gd name="connsiteY17" fmla="*/ 332137 h 2465737"/>
                <a:gd name="connsiteX18" fmla="*/ 2094663 w 2903655"/>
                <a:gd name="connsiteY18" fmla="*/ 206013 h 2465737"/>
                <a:gd name="connsiteX19" fmla="*/ 2078569 w 2903655"/>
                <a:gd name="connsiteY19" fmla="*/ 124120 h 2465737"/>
                <a:gd name="connsiteX20" fmla="*/ 1947518 w 2903655"/>
                <a:gd name="connsiteY20" fmla="*/ 48358 h 2465737"/>
                <a:gd name="connsiteX21" fmla="*/ 1742566 w 2903655"/>
                <a:gd name="connsiteY21" fmla="*/ 79889 h 2465737"/>
                <a:gd name="connsiteX22" fmla="*/ 1632208 w 2903655"/>
                <a:gd name="connsiteY22" fmla="*/ 43103 h 2465737"/>
                <a:gd name="connsiteX23" fmla="*/ 1521849 w 2903655"/>
                <a:gd name="connsiteY23" fmla="*/ 69379 h 2465737"/>
                <a:gd name="connsiteX24" fmla="*/ 1474553 w 2903655"/>
                <a:gd name="connsiteY24" fmla="*/ 27337 h 2465737"/>
                <a:gd name="connsiteX25" fmla="*/ 1332663 w 2903655"/>
                <a:gd name="connsiteY25" fmla="*/ 11572 h 2465737"/>
                <a:gd name="connsiteX26" fmla="*/ 1295877 w 2903655"/>
                <a:gd name="connsiteY26" fmla="*/ 37848 h 2465737"/>
                <a:gd name="connsiteX27" fmla="*/ 1175008 w 2903655"/>
                <a:gd name="connsiteY27" fmla="*/ 11572 h 2465737"/>
                <a:gd name="connsiteX28" fmla="*/ 1106691 w 2903655"/>
                <a:gd name="connsiteY28" fmla="*/ 1061 h 2465737"/>
                <a:gd name="connsiteX29" fmla="*/ 980566 w 2903655"/>
                <a:gd name="connsiteY29" fmla="*/ 48358 h 2465737"/>
                <a:gd name="connsiteX30" fmla="*/ 423518 w 2903655"/>
                <a:gd name="connsiteY30" fmla="*/ 431986 h 2465737"/>
                <a:gd name="connsiteX31" fmla="*/ 181780 w 2903655"/>
                <a:gd name="connsiteY31" fmla="*/ 742041 h 2465737"/>
                <a:gd name="connsiteX32" fmla="*/ 15804 w 2903655"/>
                <a:gd name="connsiteY32" fmla="*/ 1073117 h 2465737"/>
                <a:gd name="connsiteX33" fmla="*/ 51496 w 2903655"/>
                <a:gd name="connsiteY33" fmla="*/ 1391602 h 2465737"/>
                <a:gd name="connsiteX34" fmla="*/ 33869 w 2903655"/>
                <a:gd name="connsiteY34" fmla="*/ 1680527 h 2465737"/>
                <a:gd name="connsiteX35" fmla="*/ 71422 w 2903655"/>
                <a:gd name="connsiteY35" fmla="*/ 2029558 h 2465737"/>
                <a:gd name="connsiteX36" fmla="*/ 118718 w 2903655"/>
                <a:gd name="connsiteY36" fmla="*/ 1971751 h 2465737"/>
                <a:gd name="connsiteX37" fmla="*/ 202801 w 2903655"/>
                <a:gd name="connsiteY37" fmla="*/ 1987517 h 2465737"/>
                <a:gd name="connsiteX38" fmla="*/ 376222 w 2903655"/>
                <a:gd name="connsiteY38" fmla="*/ 2208234 h 2465737"/>
                <a:gd name="connsiteX39" fmla="*/ 434028 w 2903655"/>
                <a:gd name="connsiteY39" fmla="*/ 2465737 h 2465737"/>
                <a:gd name="connsiteX40" fmla="*/ 463260 w 2903655"/>
                <a:gd name="connsiteY40" fmla="*/ 2255530 h 2465737"/>
                <a:gd name="connsiteX41" fmla="*/ 370966 w 2903655"/>
                <a:gd name="connsiteY41" fmla="*/ 1735268 h 2465737"/>
                <a:gd name="connsiteX42" fmla="*/ 360456 w 2903655"/>
                <a:gd name="connsiteY42" fmla="*/ 1388427 h 2465737"/>
                <a:gd name="connsiteX43" fmla="*/ 609529 w 2903655"/>
                <a:gd name="connsiteY43" fmla="*/ 1356786 h 2465737"/>
                <a:gd name="connsiteX44" fmla="*/ 749339 w 2903655"/>
                <a:gd name="connsiteY44" fmla="*/ 1241282 h 2465737"/>
                <a:gd name="connsiteX45" fmla="*/ 828166 w 2903655"/>
                <a:gd name="connsiteY45" fmla="*/ 1036330 h 2465737"/>
                <a:gd name="connsiteX46" fmla="*/ 1217049 w 2903655"/>
                <a:gd name="connsiteY46" fmla="*/ 899696 h 2465737"/>
                <a:gd name="connsiteX47" fmla="*/ 1395725 w 2903655"/>
                <a:gd name="connsiteY47" fmla="*/ 931227 h 2465737"/>
                <a:gd name="connsiteX48" fmla="*/ 1637463 w 2903655"/>
                <a:gd name="connsiteY48" fmla="*/ 1015310 h 2465737"/>
                <a:gd name="connsiteX49" fmla="*/ 1679504 w 2903655"/>
                <a:gd name="connsiteY49" fmla="*/ 741712 h 2465737"/>
                <a:gd name="connsiteX50" fmla="*/ 1742566 w 2903655"/>
                <a:gd name="connsiteY50" fmla="*/ 1031075 h 2465737"/>
                <a:gd name="connsiteX51" fmla="*/ 1795118 w 2903655"/>
                <a:gd name="connsiteY51" fmla="*/ 962758 h 2465737"/>
                <a:gd name="connsiteX52" fmla="*/ 1858180 w 2903655"/>
                <a:gd name="connsiteY52" fmla="*/ 1031075 h 2465737"/>
                <a:gd name="connsiteX53" fmla="*/ 2026346 w 2903655"/>
                <a:gd name="connsiteY53" fmla="*/ 894441 h 2465737"/>
                <a:gd name="connsiteX54" fmla="*/ 2010580 w 2903655"/>
                <a:gd name="connsiteY54" fmla="*/ 1025820 h 2465737"/>
                <a:gd name="connsiteX55" fmla="*/ 2373187 w 2903655"/>
                <a:gd name="connsiteY55" fmla="*/ 1031075 h 2465737"/>
                <a:gd name="connsiteX56" fmla="*/ 2536097 w 2903655"/>
                <a:gd name="connsiteY56" fmla="*/ 1236027 h 2465737"/>
                <a:gd name="connsiteX57" fmla="*/ 2593904 w 2903655"/>
                <a:gd name="connsiteY57" fmla="*/ 1388427 h 2465737"/>
                <a:gd name="connsiteX58" fmla="*/ 2625435 w 2903655"/>
                <a:gd name="connsiteY58" fmla="*/ 1582868 h 2465737"/>
                <a:gd name="connsiteX59" fmla="*/ 2625435 w 2903655"/>
                <a:gd name="connsiteY59" fmla="*/ 2260786 h 2465737"/>
                <a:gd name="connsiteX0" fmla="*/ 2625435 w 2903655"/>
                <a:gd name="connsiteY0" fmla="*/ 2260786 h 2465737"/>
                <a:gd name="connsiteX1" fmla="*/ 2660141 w 2903655"/>
                <a:gd name="connsiteY1" fmla="*/ 2054958 h 2465737"/>
                <a:gd name="connsiteX2" fmla="*/ 2672732 w 2903655"/>
                <a:gd name="connsiteY2" fmla="*/ 1829861 h 2465737"/>
                <a:gd name="connsiteX3" fmla="*/ 2830387 w 2903655"/>
                <a:gd name="connsiteY3" fmla="*/ 1714248 h 2465737"/>
                <a:gd name="connsiteX4" fmla="*/ 2861918 w 2903655"/>
                <a:gd name="connsiteY4" fmla="*/ 1577613 h 2465737"/>
                <a:gd name="connsiteX5" fmla="*/ 2877684 w 2903655"/>
                <a:gd name="connsiteY5" fmla="*/ 1367406 h 2465737"/>
                <a:gd name="connsiteX6" fmla="*/ 2783091 w 2903655"/>
                <a:gd name="connsiteY6" fmla="*/ 1183475 h 2465737"/>
                <a:gd name="connsiteX7" fmla="*/ 2861918 w 2903655"/>
                <a:gd name="connsiteY7" fmla="*/ 1083627 h 2465737"/>
                <a:gd name="connsiteX8" fmla="*/ 2882939 w 2903655"/>
                <a:gd name="connsiteY8" fmla="*/ 899696 h 2465737"/>
                <a:gd name="connsiteX9" fmla="*/ 2825132 w 2903655"/>
                <a:gd name="connsiteY9" fmla="*/ 894441 h 2465737"/>
                <a:gd name="connsiteX10" fmla="*/ 2751560 w 2903655"/>
                <a:gd name="connsiteY10" fmla="*/ 862910 h 2465737"/>
                <a:gd name="connsiteX11" fmla="*/ 2730539 w 2903655"/>
                <a:gd name="connsiteY11" fmla="*/ 652703 h 2465737"/>
                <a:gd name="connsiteX12" fmla="*/ 2656966 w 2903655"/>
                <a:gd name="connsiteY12" fmla="*/ 594896 h 2465737"/>
                <a:gd name="connsiteX13" fmla="*/ 2609670 w 2903655"/>
                <a:gd name="connsiteY13" fmla="*/ 631682 h 2465737"/>
                <a:gd name="connsiteX14" fmla="*/ 2572884 w 2903655"/>
                <a:gd name="connsiteY14" fmla="*/ 563365 h 2465737"/>
                <a:gd name="connsiteX15" fmla="*/ 2525587 w 2903655"/>
                <a:gd name="connsiteY15" fmla="*/ 568620 h 2465737"/>
                <a:gd name="connsiteX16" fmla="*/ 2499311 w 2903655"/>
                <a:gd name="connsiteY16" fmla="*/ 410965 h 2465737"/>
                <a:gd name="connsiteX17" fmla="*/ 2273339 w 2903655"/>
                <a:gd name="connsiteY17" fmla="*/ 332137 h 2465737"/>
                <a:gd name="connsiteX18" fmla="*/ 2094663 w 2903655"/>
                <a:gd name="connsiteY18" fmla="*/ 206013 h 2465737"/>
                <a:gd name="connsiteX19" fmla="*/ 2078569 w 2903655"/>
                <a:gd name="connsiteY19" fmla="*/ 124120 h 2465737"/>
                <a:gd name="connsiteX20" fmla="*/ 1947518 w 2903655"/>
                <a:gd name="connsiteY20" fmla="*/ 48358 h 2465737"/>
                <a:gd name="connsiteX21" fmla="*/ 1742566 w 2903655"/>
                <a:gd name="connsiteY21" fmla="*/ 79889 h 2465737"/>
                <a:gd name="connsiteX22" fmla="*/ 1632208 w 2903655"/>
                <a:gd name="connsiteY22" fmla="*/ 43103 h 2465737"/>
                <a:gd name="connsiteX23" fmla="*/ 1521849 w 2903655"/>
                <a:gd name="connsiteY23" fmla="*/ 69379 h 2465737"/>
                <a:gd name="connsiteX24" fmla="*/ 1474553 w 2903655"/>
                <a:gd name="connsiteY24" fmla="*/ 27337 h 2465737"/>
                <a:gd name="connsiteX25" fmla="*/ 1332663 w 2903655"/>
                <a:gd name="connsiteY25" fmla="*/ 11572 h 2465737"/>
                <a:gd name="connsiteX26" fmla="*/ 1295877 w 2903655"/>
                <a:gd name="connsiteY26" fmla="*/ 37848 h 2465737"/>
                <a:gd name="connsiteX27" fmla="*/ 1175008 w 2903655"/>
                <a:gd name="connsiteY27" fmla="*/ 11572 h 2465737"/>
                <a:gd name="connsiteX28" fmla="*/ 1106691 w 2903655"/>
                <a:gd name="connsiteY28" fmla="*/ 1061 h 2465737"/>
                <a:gd name="connsiteX29" fmla="*/ 980566 w 2903655"/>
                <a:gd name="connsiteY29" fmla="*/ 48358 h 2465737"/>
                <a:gd name="connsiteX30" fmla="*/ 423518 w 2903655"/>
                <a:gd name="connsiteY30" fmla="*/ 431986 h 2465737"/>
                <a:gd name="connsiteX31" fmla="*/ 181780 w 2903655"/>
                <a:gd name="connsiteY31" fmla="*/ 742041 h 2465737"/>
                <a:gd name="connsiteX32" fmla="*/ 15804 w 2903655"/>
                <a:gd name="connsiteY32" fmla="*/ 1073117 h 2465737"/>
                <a:gd name="connsiteX33" fmla="*/ 51496 w 2903655"/>
                <a:gd name="connsiteY33" fmla="*/ 1391602 h 2465737"/>
                <a:gd name="connsiteX34" fmla="*/ 33869 w 2903655"/>
                <a:gd name="connsiteY34" fmla="*/ 1680527 h 2465737"/>
                <a:gd name="connsiteX35" fmla="*/ 71422 w 2903655"/>
                <a:gd name="connsiteY35" fmla="*/ 2029558 h 2465737"/>
                <a:gd name="connsiteX36" fmla="*/ 118718 w 2903655"/>
                <a:gd name="connsiteY36" fmla="*/ 1971751 h 2465737"/>
                <a:gd name="connsiteX37" fmla="*/ 202801 w 2903655"/>
                <a:gd name="connsiteY37" fmla="*/ 1987517 h 2465737"/>
                <a:gd name="connsiteX38" fmla="*/ 376222 w 2903655"/>
                <a:gd name="connsiteY38" fmla="*/ 2208234 h 2465737"/>
                <a:gd name="connsiteX39" fmla="*/ 434028 w 2903655"/>
                <a:gd name="connsiteY39" fmla="*/ 2465737 h 2465737"/>
                <a:gd name="connsiteX40" fmla="*/ 463260 w 2903655"/>
                <a:gd name="connsiteY40" fmla="*/ 2255530 h 2465737"/>
                <a:gd name="connsiteX41" fmla="*/ 370966 w 2903655"/>
                <a:gd name="connsiteY41" fmla="*/ 1735268 h 2465737"/>
                <a:gd name="connsiteX42" fmla="*/ 360456 w 2903655"/>
                <a:gd name="connsiteY42" fmla="*/ 1388427 h 2465737"/>
                <a:gd name="connsiteX43" fmla="*/ 609529 w 2903655"/>
                <a:gd name="connsiteY43" fmla="*/ 1356786 h 2465737"/>
                <a:gd name="connsiteX44" fmla="*/ 749339 w 2903655"/>
                <a:gd name="connsiteY44" fmla="*/ 1241282 h 2465737"/>
                <a:gd name="connsiteX45" fmla="*/ 828166 w 2903655"/>
                <a:gd name="connsiteY45" fmla="*/ 1036330 h 2465737"/>
                <a:gd name="connsiteX46" fmla="*/ 1217049 w 2903655"/>
                <a:gd name="connsiteY46" fmla="*/ 899696 h 2465737"/>
                <a:gd name="connsiteX47" fmla="*/ 1395725 w 2903655"/>
                <a:gd name="connsiteY47" fmla="*/ 931227 h 2465737"/>
                <a:gd name="connsiteX48" fmla="*/ 1637463 w 2903655"/>
                <a:gd name="connsiteY48" fmla="*/ 1015310 h 2465737"/>
                <a:gd name="connsiteX49" fmla="*/ 1679504 w 2903655"/>
                <a:gd name="connsiteY49" fmla="*/ 741712 h 2465737"/>
                <a:gd name="connsiteX50" fmla="*/ 1742566 w 2903655"/>
                <a:gd name="connsiteY50" fmla="*/ 1031075 h 2465737"/>
                <a:gd name="connsiteX51" fmla="*/ 1795118 w 2903655"/>
                <a:gd name="connsiteY51" fmla="*/ 962758 h 2465737"/>
                <a:gd name="connsiteX52" fmla="*/ 1858180 w 2903655"/>
                <a:gd name="connsiteY52" fmla="*/ 1031075 h 2465737"/>
                <a:gd name="connsiteX53" fmla="*/ 2026346 w 2903655"/>
                <a:gd name="connsiteY53" fmla="*/ 894441 h 2465737"/>
                <a:gd name="connsiteX54" fmla="*/ 2010580 w 2903655"/>
                <a:gd name="connsiteY54" fmla="*/ 1025820 h 2465737"/>
                <a:gd name="connsiteX55" fmla="*/ 2373187 w 2903655"/>
                <a:gd name="connsiteY55" fmla="*/ 1031075 h 2465737"/>
                <a:gd name="connsiteX56" fmla="*/ 2536097 w 2903655"/>
                <a:gd name="connsiteY56" fmla="*/ 1236027 h 2465737"/>
                <a:gd name="connsiteX57" fmla="*/ 2593904 w 2903655"/>
                <a:gd name="connsiteY57" fmla="*/ 1388427 h 2465737"/>
                <a:gd name="connsiteX58" fmla="*/ 2625435 w 2903655"/>
                <a:gd name="connsiteY58" fmla="*/ 1582868 h 2465737"/>
                <a:gd name="connsiteX59" fmla="*/ 2625435 w 2903655"/>
                <a:gd name="connsiteY59" fmla="*/ 2260786 h 2465737"/>
                <a:gd name="connsiteX0" fmla="*/ 2625435 w 2903655"/>
                <a:gd name="connsiteY0" fmla="*/ 2260786 h 2465737"/>
                <a:gd name="connsiteX1" fmla="*/ 2660141 w 2903655"/>
                <a:gd name="connsiteY1" fmla="*/ 2054958 h 2465737"/>
                <a:gd name="connsiteX2" fmla="*/ 2672732 w 2903655"/>
                <a:gd name="connsiteY2" fmla="*/ 1829861 h 2465737"/>
                <a:gd name="connsiteX3" fmla="*/ 2830387 w 2903655"/>
                <a:gd name="connsiteY3" fmla="*/ 1714248 h 2465737"/>
                <a:gd name="connsiteX4" fmla="*/ 2861918 w 2903655"/>
                <a:gd name="connsiteY4" fmla="*/ 1577613 h 2465737"/>
                <a:gd name="connsiteX5" fmla="*/ 2877684 w 2903655"/>
                <a:gd name="connsiteY5" fmla="*/ 1367406 h 2465737"/>
                <a:gd name="connsiteX6" fmla="*/ 2783091 w 2903655"/>
                <a:gd name="connsiteY6" fmla="*/ 1183475 h 2465737"/>
                <a:gd name="connsiteX7" fmla="*/ 2861918 w 2903655"/>
                <a:gd name="connsiteY7" fmla="*/ 1083627 h 2465737"/>
                <a:gd name="connsiteX8" fmla="*/ 2882939 w 2903655"/>
                <a:gd name="connsiteY8" fmla="*/ 899696 h 2465737"/>
                <a:gd name="connsiteX9" fmla="*/ 2825132 w 2903655"/>
                <a:gd name="connsiteY9" fmla="*/ 894441 h 2465737"/>
                <a:gd name="connsiteX10" fmla="*/ 2751560 w 2903655"/>
                <a:gd name="connsiteY10" fmla="*/ 862910 h 2465737"/>
                <a:gd name="connsiteX11" fmla="*/ 2730539 w 2903655"/>
                <a:gd name="connsiteY11" fmla="*/ 652703 h 2465737"/>
                <a:gd name="connsiteX12" fmla="*/ 2656966 w 2903655"/>
                <a:gd name="connsiteY12" fmla="*/ 594896 h 2465737"/>
                <a:gd name="connsiteX13" fmla="*/ 2609670 w 2903655"/>
                <a:gd name="connsiteY13" fmla="*/ 631682 h 2465737"/>
                <a:gd name="connsiteX14" fmla="*/ 2572884 w 2903655"/>
                <a:gd name="connsiteY14" fmla="*/ 563365 h 2465737"/>
                <a:gd name="connsiteX15" fmla="*/ 2525587 w 2903655"/>
                <a:gd name="connsiteY15" fmla="*/ 568620 h 2465737"/>
                <a:gd name="connsiteX16" fmla="*/ 2499311 w 2903655"/>
                <a:gd name="connsiteY16" fmla="*/ 410965 h 2465737"/>
                <a:gd name="connsiteX17" fmla="*/ 2273339 w 2903655"/>
                <a:gd name="connsiteY17" fmla="*/ 332137 h 2465737"/>
                <a:gd name="connsiteX18" fmla="*/ 2094663 w 2903655"/>
                <a:gd name="connsiteY18" fmla="*/ 206013 h 2465737"/>
                <a:gd name="connsiteX19" fmla="*/ 2078569 w 2903655"/>
                <a:gd name="connsiteY19" fmla="*/ 124120 h 2465737"/>
                <a:gd name="connsiteX20" fmla="*/ 1947518 w 2903655"/>
                <a:gd name="connsiteY20" fmla="*/ 48358 h 2465737"/>
                <a:gd name="connsiteX21" fmla="*/ 1742566 w 2903655"/>
                <a:gd name="connsiteY21" fmla="*/ 79889 h 2465737"/>
                <a:gd name="connsiteX22" fmla="*/ 1632208 w 2903655"/>
                <a:gd name="connsiteY22" fmla="*/ 43103 h 2465737"/>
                <a:gd name="connsiteX23" fmla="*/ 1521849 w 2903655"/>
                <a:gd name="connsiteY23" fmla="*/ 69379 h 2465737"/>
                <a:gd name="connsiteX24" fmla="*/ 1474553 w 2903655"/>
                <a:gd name="connsiteY24" fmla="*/ 27337 h 2465737"/>
                <a:gd name="connsiteX25" fmla="*/ 1332663 w 2903655"/>
                <a:gd name="connsiteY25" fmla="*/ 11572 h 2465737"/>
                <a:gd name="connsiteX26" fmla="*/ 1295877 w 2903655"/>
                <a:gd name="connsiteY26" fmla="*/ 37848 h 2465737"/>
                <a:gd name="connsiteX27" fmla="*/ 1175008 w 2903655"/>
                <a:gd name="connsiteY27" fmla="*/ 11572 h 2465737"/>
                <a:gd name="connsiteX28" fmla="*/ 1106691 w 2903655"/>
                <a:gd name="connsiteY28" fmla="*/ 1061 h 2465737"/>
                <a:gd name="connsiteX29" fmla="*/ 980566 w 2903655"/>
                <a:gd name="connsiteY29" fmla="*/ 48358 h 2465737"/>
                <a:gd name="connsiteX30" fmla="*/ 423518 w 2903655"/>
                <a:gd name="connsiteY30" fmla="*/ 431986 h 2465737"/>
                <a:gd name="connsiteX31" fmla="*/ 181780 w 2903655"/>
                <a:gd name="connsiteY31" fmla="*/ 742041 h 2465737"/>
                <a:gd name="connsiteX32" fmla="*/ 15804 w 2903655"/>
                <a:gd name="connsiteY32" fmla="*/ 1073117 h 2465737"/>
                <a:gd name="connsiteX33" fmla="*/ 51496 w 2903655"/>
                <a:gd name="connsiteY33" fmla="*/ 1391602 h 2465737"/>
                <a:gd name="connsiteX34" fmla="*/ 33869 w 2903655"/>
                <a:gd name="connsiteY34" fmla="*/ 1680527 h 2465737"/>
                <a:gd name="connsiteX35" fmla="*/ 71422 w 2903655"/>
                <a:gd name="connsiteY35" fmla="*/ 2029558 h 2465737"/>
                <a:gd name="connsiteX36" fmla="*/ 118718 w 2903655"/>
                <a:gd name="connsiteY36" fmla="*/ 1971751 h 2465737"/>
                <a:gd name="connsiteX37" fmla="*/ 202801 w 2903655"/>
                <a:gd name="connsiteY37" fmla="*/ 1987517 h 2465737"/>
                <a:gd name="connsiteX38" fmla="*/ 376222 w 2903655"/>
                <a:gd name="connsiteY38" fmla="*/ 2208234 h 2465737"/>
                <a:gd name="connsiteX39" fmla="*/ 434028 w 2903655"/>
                <a:gd name="connsiteY39" fmla="*/ 2465737 h 2465737"/>
                <a:gd name="connsiteX40" fmla="*/ 463260 w 2903655"/>
                <a:gd name="connsiteY40" fmla="*/ 2255530 h 2465737"/>
                <a:gd name="connsiteX41" fmla="*/ 370966 w 2903655"/>
                <a:gd name="connsiteY41" fmla="*/ 1735268 h 2465737"/>
                <a:gd name="connsiteX42" fmla="*/ 360456 w 2903655"/>
                <a:gd name="connsiteY42" fmla="*/ 1388427 h 2465737"/>
                <a:gd name="connsiteX43" fmla="*/ 609529 w 2903655"/>
                <a:gd name="connsiteY43" fmla="*/ 1356786 h 2465737"/>
                <a:gd name="connsiteX44" fmla="*/ 749339 w 2903655"/>
                <a:gd name="connsiteY44" fmla="*/ 1241282 h 2465737"/>
                <a:gd name="connsiteX45" fmla="*/ 828166 w 2903655"/>
                <a:gd name="connsiteY45" fmla="*/ 1036330 h 2465737"/>
                <a:gd name="connsiteX46" fmla="*/ 1217049 w 2903655"/>
                <a:gd name="connsiteY46" fmla="*/ 899696 h 2465737"/>
                <a:gd name="connsiteX47" fmla="*/ 1395725 w 2903655"/>
                <a:gd name="connsiteY47" fmla="*/ 931227 h 2465737"/>
                <a:gd name="connsiteX48" fmla="*/ 1637463 w 2903655"/>
                <a:gd name="connsiteY48" fmla="*/ 1015310 h 2465737"/>
                <a:gd name="connsiteX49" fmla="*/ 1679504 w 2903655"/>
                <a:gd name="connsiteY49" fmla="*/ 741712 h 2465737"/>
                <a:gd name="connsiteX50" fmla="*/ 1742566 w 2903655"/>
                <a:gd name="connsiteY50" fmla="*/ 1031075 h 2465737"/>
                <a:gd name="connsiteX51" fmla="*/ 1795118 w 2903655"/>
                <a:gd name="connsiteY51" fmla="*/ 962758 h 2465737"/>
                <a:gd name="connsiteX52" fmla="*/ 1858180 w 2903655"/>
                <a:gd name="connsiteY52" fmla="*/ 1031075 h 2465737"/>
                <a:gd name="connsiteX53" fmla="*/ 2026346 w 2903655"/>
                <a:gd name="connsiteY53" fmla="*/ 894441 h 2465737"/>
                <a:gd name="connsiteX54" fmla="*/ 2010580 w 2903655"/>
                <a:gd name="connsiteY54" fmla="*/ 1025820 h 2465737"/>
                <a:gd name="connsiteX55" fmla="*/ 2373187 w 2903655"/>
                <a:gd name="connsiteY55" fmla="*/ 1031075 h 2465737"/>
                <a:gd name="connsiteX56" fmla="*/ 2536097 w 2903655"/>
                <a:gd name="connsiteY56" fmla="*/ 1236027 h 2465737"/>
                <a:gd name="connsiteX57" fmla="*/ 2593904 w 2903655"/>
                <a:gd name="connsiteY57" fmla="*/ 1388427 h 2465737"/>
                <a:gd name="connsiteX58" fmla="*/ 2625435 w 2903655"/>
                <a:gd name="connsiteY58" fmla="*/ 1582868 h 2465737"/>
                <a:gd name="connsiteX59" fmla="*/ 2625435 w 2903655"/>
                <a:gd name="connsiteY59" fmla="*/ 2260786 h 2465737"/>
                <a:gd name="connsiteX0" fmla="*/ 2625435 w 2903655"/>
                <a:gd name="connsiteY0" fmla="*/ 2260786 h 2465737"/>
                <a:gd name="connsiteX1" fmla="*/ 2660141 w 2903655"/>
                <a:gd name="connsiteY1" fmla="*/ 2054958 h 2465737"/>
                <a:gd name="connsiteX2" fmla="*/ 2672732 w 2903655"/>
                <a:gd name="connsiteY2" fmla="*/ 1829861 h 2465737"/>
                <a:gd name="connsiteX3" fmla="*/ 2830387 w 2903655"/>
                <a:gd name="connsiteY3" fmla="*/ 1714248 h 2465737"/>
                <a:gd name="connsiteX4" fmla="*/ 2861918 w 2903655"/>
                <a:gd name="connsiteY4" fmla="*/ 1577613 h 2465737"/>
                <a:gd name="connsiteX5" fmla="*/ 2877684 w 2903655"/>
                <a:gd name="connsiteY5" fmla="*/ 1367406 h 2465737"/>
                <a:gd name="connsiteX6" fmla="*/ 2783091 w 2903655"/>
                <a:gd name="connsiteY6" fmla="*/ 1183475 h 2465737"/>
                <a:gd name="connsiteX7" fmla="*/ 2861918 w 2903655"/>
                <a:gd name="connsiteY7" fmla="*/ 1083627 h 2465737"/>
                <a:gd name="connsiteX8" fmla="*/ 2882939 w 2903655"/>
                <a:gd name="connsiteY8" fmla="*/ 899696 h 2465737"/>
                <a:gd name="connsiteX9" fmla="*/ 2825132 w 2903655"/>
                <a:gd name="connsiteY9" fmla="*/ 894441 h 2465737"/>
                <a:gd name="connsiteX10" fmla="*/ 2751560 w 2903655"/>
                <a:gd name="connsiteY10" fmla="*/ 862910 h 2465737"/>
                <a:gd name="connsiteX11" fmla="*/ 2730539 w 2903655"/>
                <a:gd name="connsiteY11" fmla="*/ 652703 h 2465737"/>
                <a:gd name="connsiteX12" fmla="*/ 2656966 w 2903655"/>
                <a:gd name="connsiteY12" fmla="*/ 594896 h 2465737"/>
                <a:gd name="connsiteX13" fmla="*/ 2609670 w 2903655"/>
                <a:gd name="connsiteY13" fmla="*/ 631682 h 2465737"/>
                <a:gd name="connsiteX14" fmla="*/ 2572884 w 2903655"/>
                <a:gd name="connsiteY14" fmla="*/ 563365 h 2465737"/>
                <a:gd name="connsiteX15" fmla="*/ 2525587 w 2903655"/>
                <a:gd name="connsiteY15" fmla="*/ 568620 h 2465737"/>
                <a:gd name="connsiteX16" fmla="*/ 2499311 w 2903655"/>
                <a:gd name="connsiteY16" fmla="*/ 410965 h 2465737"/>
                <a:gd name="connsiteX17" fmla="*/ 2273339 w 2903655"/>
                <a:gd name="connsiteY17" fmla="*/ 332137 h 2465737"/>
                <a:gd name="connsiteX18" fmla="*/ 2094663 w 2903655"/>
                <a:gd name="connsiteY18" fmla="*/ 206013 h 2465737"/>
                <a:gd name="connsiteX19" fmla="*/ 2078569 w 2903655"/>
                <a:gd name="connsiteY19" fmla="*/ 124120 h 2465737"/>
                <a:gd name="connsiteX20" fmla="*/ 1947518 w 2903655"/>
                <a:gd name="connsiteY20" fmla="*/ 48358 h 2465737"/>
                <a:gd name="connsiteX21" fmla="*/ 1742566 w 2903655"/>
                <a:gd name="connsiteY21" fmla="*/ 79889 h 2465737"/>
                <a:gd name="connsiteX22" fmla="*/ 1632208 w 2903655"/>
                <a:gd name="connsiteY22" fmla="*/ 43103 h 2465737"/>
                <a:gd name="connsiteX23" fmla="*/ 1521849 w 2903655"/>
                <a:gd name="connsiteY23" fmla="*/ 69379 h 2465737"/>
                <a:gd name="connsiteX24" fmla="*/ 1474553 w 2903655"/>
                <a:gd name="connsiteY24" fmla="*/ 27337 h 2465737"/>
                <a:gd name="connsiteX25" fmla="*/ 1332663 w 2903655"/>
                <a:gd name="connsiteY25" fmla="*/ 11572 h 2465737"/>
                <a:gd name="connsiteX26" fmla="*/ 1295877 w 2903655"/>
                <a:gd name="connsiteY26" fmla="*/ 37848 h 2465737"/>
                <a:gd name="connsiteX27" fmla="*/ 1175008 w 2903655"/>
                <a:gd name="connsiteY27" fmla="*/ 11572 h 2465737"/>
                <a:gd name="connsiteX28" fmla="*/ 1106691 w 2903655"/>
                <a:gd name="connsiteY28" fmla="*/ 1061 h 2465737"/>
                <a:gd name="connsiteX29" fmla="*/ 980566 w 2903655"/>
                <a:gd name="connsiteY29" fmla="*/ 48358 h 2465737"/>
                <a:gd name="connsiteX30" fmla="*/ 423518 w 2903655"/>
                <a:gd name="connsiteY30" fmla="*/ 431986 h 2465737"/>
                <a:gd name="connsiteX31" fmla="*/ 181780 w 2903655"/>
                <a:gd name="connsiteY31" fmla="*/ 742041 h 2465737"/>
                <a:gd name="connsiteX32" fmla="*/ 15804 w 2903655"/>
                <a:gd name="connsiteY32" fmla="*/ 1073117 h 2465737"/>
                <a:gd name="connsiteX33" fmla="*/ 51496 w 2903655"/>
                <a:gd name="connsiteY33" fmla="*/ 1391602 h 2465737"/>
                <a:gd name="connsiteX34" fmla="*/ 33869 w 2903655"/>
                <a:gd name="connsiteY34" fmla="*/ 1680527 h 2465737"/>
                <a:gd name="connsiteX35" fmla="*/ 71422 w 2903655"/>
                <a:gd name="connsiteY35" fmla="*/ 2029558 h 2465737"/>
                <a:gd name="connsiteX36" fmla="*/ 118718 w 2903655"/>
                <a:gd name="connsiteY36" fmla="*/ 1971751 h 2465737"/>
                <a:gd name="connsiteX37" fmla="*/ 202801 w 2903655"/>
                <a:gd name="connsiteY37" fmla="*/ 1987517 h 2465737"/>
                <a:gd name="connsiteX38" fmla="*/ 376222 w 2903655"/>
                <a:gd name="connsiteY38" fmla="*/ 2208234 h 2465737"/>
                <a:gd name="connsiteX39" fmla="*/ 434028 w 2903655"/>
                <a:gd name="connsiteY39" fmla="*/ 2465737 h 2465737"/>
                <a:gd name="connsiteX40" fmla="*/ 463260 w 2903655"/>
                <a:gd name="connsiteY40" fmla="*/ 2255530 h 2465737"/>
                <a:gd name="connsiteX41" fmla="*/ 370966 w 2903655"/>
                <a:gd name="connsiteY41" fmla="*/ 1735268 h 2465737"/>
                <a:gd name="connsiteX42" fmla="*/ 360456 w 2903655"/>
                <a:gd name="connsiteY42" fmla="*/ 1388427 h 2465737"/>
                <a:gd name="connsiteX43" fmla="*/ 609529 w 2903655"/>
                <a:gd name="connsiteY43" fmla="*/ 1356786 h 2465737"/>
                <a:gd name="connsiteX44" fmla="*/ 749339 w 2903655"/>
                <a:gd name="connsiteY44" fmla="*/ 1241282 h 2465737"/>
                <a:gd name="connsiteX45" fmla="*/ 828166 w 2903655"/>
                <a:gd name="connsiteY45" fmla="*/ 1036330 h 2465737"/>
                <a:gd name="connsiteX46" fmla="*/ 1217049 w 2903655"/>
                <a:gd name="connsiteY46" fmla="*/ 899696 h 2465737"/>
                <a:gd name="connsiteX47" fmla="*/ 1395725 w 2903655"/>
                <a:gd name="connsiteY47" fmla="*/ 931227 h 2465737"/>
                <a:gd name="connsiteX48" fmla="*/ 1637463 w 2903655"/>
                <a:gd name="connsiteY48" fmla="*/ 1015310 h 2465737"/>
                <a:gd name="connsiteX49" fmla="*/ 1679504 w 2903655"/>
                <a:gd name="connsiteY49" fmla="*/ 741712 h 2465737"/>
                <a:gd name="connsiteX50" fmla="*/ 1742566 w 2903655"/>
                <a:gd name="connsiteY50" fmla="*/ 1031075 h 2465737"/>
                <a:gd name="connsiteX51" fmla="*/ 1795118 w 2903655"/>
                <a:gd name="connsiteY51" fmla="*/ 962758 h 2465737"/>
                <a:gd name="connsiteX52" fmla="*/ 1858180 w 2903655"/>
                <a:gd name="connsiteY52" fmla="*/ 1031075 h 2465737"/>
                <a:gd name="connsiteX53" fmla="*/ 2026346 w 2903655"/>
                <a:gd name="connsiteY53" fmla="*/ 894441 h 2465737"/>
                <a:gd name="connsiteX54" fmla="*/ 2010580 w 2903655"/>
                <a:gd name="connsiteY54" fmla="*/ 1025820 h 2465737"/>
                <a:gd name="connsiteX55" fmla="*/ 2373187 w 2903655"/>
                <a:gd name="connsiteY55" fmla="*/ 1031075 h 2465737"/>
                <a:gd name="connsiteX56" fmla="*/ 2536097 w 2903655"/>
                <a:gd name="connsiteY56" fmla="*/ 1236027 h 2465737"/>
                <a:gd name="connsiteX57" fmla="*/ 2593904 w 2903655"/>
                <a:gd name="connsiteY57" fmla="*/ 1388427 h 2465737"/>
                <a:gd name="connsiteX58" fmla="*/ 2625435 w 2903655"/>
                <a:gd name="connsiteY58" fmla="*/ 1582868 h 2465737"/>
                <a:gd name="connsiteX59" fmla="*/ 2625435 w 2903655"/>
                <a:gd name="connsiteY59" fmla="*/ 2260786 h 2465737"/>
                <a:gd name="connsiteX0" fmla="*/ 2625435 w 2903655"/>
                <a:gd name="connsiteY0" fmla="*/ 2260786 h 2465737"/>
                <a:gd name="connsiteX1" fmla="*/ 2660141 w 2903655"/>
                <a:gd name="connsiteY1" fmla="*/ 2054958 h 2465737"/>
                <a:gd name="connsiteX2" fmla="*/ 2672732 w 2903655"/>
                <a:gd name="connsiteY2" fmla="*/ 1829861 h 2465737"/>
                <a:gd name="connsiteX3" fmla="*/ 2830387 w 2903655"/>
                <a:gd name="connsiteY3" fmla="*/ 1714248 h 2465737"/>
                <a:gd name="connsiteX4" fmla="*/ 2861918 w 2903655"/>
                <a:gd name="connsiteY4" fmla="*/ 1577613 h 2465737"/>
                <a:gd name="connsiteX5" fmla="*/ 2877684 w 2903655"/>
                <a:gd name="connsiteY5" fmla="*/ 1367406 h 2465737"/>
                <a:gd name="connsiteX6" fmla="*/ 2783091 w 2903655"/>
                <a:gd name="connsiteY6" fmla="*/ 1183475 h 2465737"/>
                <a:gd name="connsiteX7" fmla="*/ 2861918 w 2903655"/>
                <a:gd name="connsiteY7" fmla="*/ 1083627 h 2465737"/>
                <a:gd name="connsiteX8" fmla="*/ 2882939 w 2903655"/>
                <a:gd name="connsiteY8" fmla="*/ 899696 h 2465737"/>
                <a:gd name="connsiteX9" fmla="*/ 2825132 w 2903655"/>
                <a:gd name="connsiteY9" fmla="*/ 894441 h 2465737"/>
                <a:gd name="connsiteX10" fmla="*/ 2751560 w 2903655"/>
                <a:gd name="connsiteY10" fmla="*/ 862910 h 2465737"/>
                <a:gd name="connsiteX11" fmla="*/ 2730539 w 2903655"/>
                <a:gd name="connsiteY11" fmla="*/ 652703 h 2465737"/>
                <a:gd name="connsiteX12" fmla="*/ 2656966 w 2903655"/>
                <a:gd name="connsiteY12" fmla="*/ 594896 h 2465737"/>
                <a:gd name="connsiteX13" fmla="*/ 2609670 w 2903655"/>
                <a:gd name="connsiteY13" fmla="*/ 631682 h 2465737"/>
                <a:gd name="connsiteX14" fmla="*/ 2572884 w 2903655"/>
                <a:gd name="connsiteY14" fmla="*/ 563365 h 2465737"/>
                <a:gd name="connsiteX15" fmla="*/ 2525587 w 2903655"/>
                <a:gd name="connsiteY15" fmla="*/ 568620 h 2465737"/>
                <a:gd name="connsiteX16" fmla="*/ 2499311 w 2903655"/>
                <a:gd name="connsiteY16" fmla="*/ 410965 h 2465737"/>
                <a:gd name="connsiteX17" fmla="*/ 2273339 w 2903655"/>
                <a:gd name="connsiteY17" fmla="*/ 332137 h 2465737"/>
                <a:gd name="connsiteX18" fmla="*/ 2094663 w 2903655"/>
                <a:gd name="connsiteY18" fmla="*/ 206013 h 2465737"/>
                <a:gd name="connsiteX19" fmla="*/ 2078569 w 2903655"/>
                <a:gd name="connsiteY19" fmla="*/ 124120 h 2465737"/>
                <a:gd name="connsiteX20" fmla="*/ 1947518 w 2903655"/>
                <a:gd name="connsiteY20" fmla="*/ 48358 h 2465737"/>
                <a:gd name="connsiteX21" fmla="*/ 1742566 w 2903655"/>
                <a:gd name="connsiteY21" fmla="*/ 79889 h 2465737"/>
                <a:gd name="connsiteX22" fmla="*/ 1632208 w 2903655"/>
                <a:gd name="connsiteY22" fmla="*/ 43103 h 2465737"/>
                <a:gd name="connsiteX23" fmla="*/ 1521849 w 2903655"/>
                <a:gd name="connsiteY23" fmla="*/ 69379 h 2465737"/>
                <a:gd name="connsiteX24" fmla="*/ 1474553 w 2903655"/>
                <a:gd name="connsiteY24" fmla="*/ 27337 h 2465737"/>
                <a:gd name="connsiteX25" fmla="*/ 1332663 w 2903655"/>
                <a:gd name="connsiteY25" fmla="*/ 11572 h 2465737"/>
                <a:gd name="connsiteX26" fmla="*/ 1295877 w 2903655"/>
                <a:gd name="connsiteY26" fmla="*/ 37848 h 2465737"/>
                <a:gd name="connsiteX27" fmla="*/ 1175008 w 2903655"/>
                <a:gd name="connsiteY27" fmla="*/ 11572 h 2465737"/>
                <a:gd name="connsiteX28" fmla="*/ 1106691 w 2903655"/>
                <a:gd name="connsiteY28" fmla="*/ 1061 h 2465737"/>
                <a:gd name="connsiteX29" fmla="*/ 980566 w 2903655"/>
                <a:gd name="connsiteY29" fmla="*/ 48358 h 2465737"/>
                <a:gd name="connsiteX30" fmla="*/ 423518 w 2903655"/>
                <a:gd name="connsiteY30" fmla="*/ 431986 h 2465737"/>
                <a:gd name="connsiteX31" fmla="*/ 181780 w 2903655"/>
                <a:gd name="connsiteY31" fmla="*/ 742041 h 2465737"/>
                <a:gd name="connsiteX32" fmla="*/ 15804 w 2903655"/>
                <a:gd name="connsiteY32" fmla="*/ 1073117 h 2465737"/>
                <a:gd name="connsiteX33" fmla="*/ 51496 w 2903655"/>
                <a:gd name="connsiteY33" fmla="*/ 1391602 h 2465737"/>
                <a:gd name="connsiteX34" fmla="*/ 33869 w 2903655"/>
                <a:gd name="connsiteY34" fmla="*/ 1680527 h 2465737"/>
                <a:gd name="connsiteX35" fmla="*/ 71422 w 2903655"/>
                <a:gd name="connsiteY35" fmla="*/ 2029558 h 2465737"/>
                <a:gd name="connsiteX36" fmla="*/ 118718 w 2903655"/>
                <a:gd name="connsiteY36" fmla="*/ 1971751 h 2465737"/>
                <a:gd name="connsiteX37" fmla="*/ 202801 w 2903655"/>
                <a:gd name="connsiteY37" fmla="*/ 1987517 h 2465737"/>
                <a:gd name="connsiteX38" fmla="*/ 376222 w 2903655"/>
                <a:gd name="connsiteY38" fmla="*/ 2208234 h 2465737"/>
                <a:gd name="connsiteX39" fmla="*/ 434028 w 2903655"/>
                <a:gd name="connsiteY39" fmla="*/ 2465737 h 2465737"/>
                <a:gd name="connsiteX40" fmla="*/ 463260 w 2903655"/>
                <a:gd name="connsiteY40" fmla="*/ 2255530 h 2465737"/>
                <a:gd name="connsiteX41" fmla="*/ 370966 w 2903655"/>
                <a:gd name="connsiteY41" fmla="*/ 1735268 h 2465737"/>
                <a:gd name="connsiteX42" fmla="*/ 360456 w 2903655"/>
                <a:gd name="connsiteY42" fmla="*/ 1388427 h 2465737"/>
                <a:gd name="connsiteX43" fmla="*/ 609529 w 2903655"/>
                <a:gd name="connsiteY43" fmla="*/ 1356786 h 2465737"/>
                <a:gd name="connsiteX44" fmla="*/ 749339 w 2903655"/>
                <a:gd name="connsiteY44" fmla="*/ 1241282 h 2465737"/>
                <a:gd name="connsiteX45" fmla="*/ 828166 w 2903655"/>
                <a:gd name="connsiteY45" fmla="*/ 1036330 h 2465737"/>
                <a:gd name="connsiteX46" fmla="*/ 1217049 w 2903655"/>
                <a:gd name="connsiteY46" fmla="*/ 899696 h 2465737"/>
                <a:gd name="connsiteX47" fmla="*/ 1395725 w 2903655"/>
                <a:gd name="connsiteY47" fmla="*/ 931227 h 2465737"/>
                <a:gd name="connsiteX48" fmla="*/ 1637463 w 2903655"/>
                <a:gd name="connsiteY48" fmla="*/ 1015310 h 2465737"/>
                <a:gd name="connsiteX49" fmla="*/ 1679504 w 2903655"/>
                <a:gd name="connsiteY49" fmla="*/ 741712 h 2465737"/>
                <a:gd name="connsiteX50" fmla="*/ 1742566 w 2903655"/>
                <a:gd name="connsiteY50" fmla="*/ 1031075 h 2465737"/>
                <a:gd name="connsiteX51" fmla="*/ 1795118 w 2903655"/>
                <a:gd name="connsiteY51" fmla="*/ 962758 h 2465737"/>
                <a:gd name="connsiteX52" fmla="*/ 1858180 w 2903655"/>
                <a:gd name="connsiteY52" fmla="*/ 1031075 h 2465737"/>
                <a:gd name="connsiteX53" fmla="*/ 2026346 w 2903655"/>
                <a:gd name="connsiteY53" fmla="*/ 894441 h 2465737"/>
                <a:gd name="connsiteX54" fmla="*/ 2010580 w 2903655"/>
                <a:gd name="connsiteY54" fmla="*/ 1025820 h 2465737"/>
                <a:gd name="connsiteX55" fmla="*/ 2373187 w 2903655"/>
                <a:gd name="connsiteY55" fmla="*/ 1031075 h 2465737"/>
                <a:gd name="connsiteX56" fmla="*/ 2536097 w 2903655"/>
                <a:gd name="connsiteY56" fmla="*/ 1236027 h 2465737"/>
                <a:gd name="connsiteX57" fmla="*/ 2593904 w 2903655"/>
                <a:gd name="connsiteY57" fmla="*/ 1388427 h 2465737"/>
                <a:gd name="connsiteX58" fmla="*/ 2625435 w 2903655"/>
                <a:gd name="connsiteY58" fmla="*/ 1582868 h 2465737"/>
                <a:gd name="connsiteX59" fmla="*/ 2625435 w 2903655"/>
                <a:gd name="connsiteY59" fmla="*/ 2260786 h 2465737"/>
                <a:gd name="connsiteX0" fmla="*/ 2625435 w 2903655"/>
                <a:gd name="connsiteY0" fmla="*/ 2260786 h 2465737"/>
                <a:gd name="connsiteX1" fmla="*/ 2660141 w 2903655"/>
                <a:gd name="connsiteY1" fmla="*/ 2054958 h 2465737"/>
                <a:gd name="connsiteX2" fmla="*/ 2672732 w 2903655"/>
                <a:gd name="connsiteY2" fmla="*/ 1829861 h 2465737"/>
                <a:gd name="connsiteX3" fmla="*/ 2830387 w 2903655"/>
                <a:gd name="connsiteY3" fmla="*/ 1714248 h 2465737"/>
                <a:gd name="connsiteX4" fmla="*/ 2861918 w 2903655"/>
                <a:gd name="connsiteY4" fmla="*/ 1577613 h 2465737"/>
                <a:gd name="connsiteX5" fmla="*/ 2877684 w 2903655"/>
                <a:gd name="connsiteY5" fmla="*/ 1367406 h 2465737"/>
                <a:gd name="connsiteX6" fmla="*/ 2783091 w 2903655"/>
                <a:gd name="connsiteY6" fmla="*/ 1183475 h 2465737"/>
                <a:gd name="connsiteX7" fmla="*/ 2861918 w 2903655"/>
                <a:gd name="connsiteY7" fmla="*/ 1083627 h 2465737"/>
                <a:gd name="connsiteX8" fmla="*/ 2882939 w 2903655"/>
                <a:gd name="connsiteY8" fmla="*/ 899696 h 2465737"/>
                <a:gd name="connsiteX9" fmla="*/ 2825132 w 2903655"/>
                <a:gd name="connsiteY9" fmla="*/ 894441 h 2465737"/>
                <a:gd name="connsiteX10" fmla="*/ 2751560 w 2903655"/>
                <a:gd name="connsiteY10" fmla="*/ 862910 h 2465737"/>
                <a:gd name="connsiteX11" fmla="*/ 2730539 w 2903655"/>
                <a:gd name="connsiteY11" fmla="*/ 652703 h 2465737"/>
                <a:gd name="connsiteX12" fmla="*/ 2656966 w 2903655"/>
                <a:gd name="connsiteY12" fmla="*/ 594896 h 2465737"/>
                <a:gd name="connsiteX13" fmla="*/ 2609670 w 2903655"/>
                <a:gd name="connsiteY13" fmla="*/ 631682 h 2465737"/>
                <a:gd name="connsiteX14" fmla="*/ 2572884 w 2903655"/>
                <a:gd name="connsiteY14" fmla="*/ 563365 h 2465737"/>
                <a:gd name="connsiteX15" fmla="*/ 2525587 w 2903655"/>
                <a:gd name="connsiteY15" fmla="*/ 568620 h 2465737"/>
                <a:gd name="connsiteX16" fmla="*/ 2499311 w 2903655"/>
                <a:gd name="connsiteY16" fmla="*/ 410965 h 2465737"/>
                <a:gd name="connsiteX17" fmla="*/ 2273339 w 2903655"/>
                <a:gd name="connsiteY17" fmla="*/ 332137 h 2465737"/>
                <a:gd name="connsiteX18" fmla="*/ 2094663 w 2903655"/>
                <a:gd name="connsiteY18" fmla="*/ 206013 h 2465737"/>
                <a:gd name="connsiteX19" fmla="*/ 2078569 w 2903655"/>
                <a:gd name="connsiteY19" fmla="*/ 124120 h 2465737"/>
                <a:gd name="connsiteX20" fmla="*/ 1947518 w 2903655"/>
                <a:gd name="connsiteY20" fmla="*/ 48358 h 2465737"/>
                <a:gd name="connsiteX21" fmla="*/ 1742566 w 2903655"/>
                <a:gd name="connsiteY21" fmla="*/ 79889 h 2465737"/>
                <a:gd name="connsiteX22" fmla="*/ 1632208 w 2903655"/>
                <a:gd name="connsiteY22" fmla="*/ 43103 h 2465737"/>
                <a:gd name="connsiteX23" fmla="*/ 1521849 w 2903655"/>
                <a:gd name="connsiteY23" fmla="*/ 69379 h 2465737"/>
                <a:gd name="connsiteX24" fmla="*/ 1474553 w 2903655"/>
                <a:gd name="connsiteY24" fmla="*/ 27337 h 2465737"/>
                <a:gd name="connsiteX25" fmla="*/ 1332663 w 2903655"/>
                <a:gd name="connsiteY25" fmla="*/ 11572 h 2465737"/>
                <a:gd name="connsiteX26" fmla="*/ 1295877 w 2903655"/>
                <a:gd name="connsiteY26" fmla="*/ 37848 h 2465737"/>
                <a:gd name="connsiteX27" fmla="*/ 1175008 w 2903655"/>
                <a:gd name="connsiteY27" fmla="*/ 11572 h 2465737"/>
                <a:gd name="connsiteX28" fmla="*/ 1106691 w 2903655"/>
                <a:gd name="connsiteY28" fmla="*/ 1061 h 2465737"/>
                <a:gd name="connsiteX29" fmla="*/ 980566 w 2903655"/>
                <a:gd name="connsiteY29" fmla="*/ 48358 h 2465737"/>
                <a:gd name="connsiteX30" fmla="*/ 423518 w 2903655"/>
                <a:gd name="connsiteY30" fmla="*/ 431986 h 2465737"/>
                <a:gd name="connsiteX31" fmla="*/ 181780 w 2903655"/>
                <a:gd name="connsiteY31" fmla="*/ 742041 h 2465737"/>
                <a:gd name="connsiteX32" fmla="*/ 15804 w 2903655"/>
                <a:gd name="connsiteY32" fmla="*/ 1073117 h 2465737"/>
                <a:gd name="connsiteX33" fmla="*/ 51496 w 2903655"/>
                <a:gd name="connsiteY33" fmla="*/ 1391602 h 2465737"/>
                <a:gd name="connsiteX34" fmla="*/ 33869 w 2903655"/>
                <a:gd name="connsiteY34" fmla="*/ 1680527 h 2465737"/>
                <a:gd name="connsiteX35" fmla="*/ 71422 w 2903655"/>
                <a:gd name="connsiteY35" fmla="*/ 2029558 h 2465737"/>
                <a:gd name="connsiteX36" fmla="*/ 118718 w 2903655"/>
                <a:gd name="connsiteY36" fmla="*/ 1971751 h 2465737"/>
                <a:gd name="connsiteX37" fmla="*/ 202801 w 2903655"/>
                <a:gd name="connsiteY37" fmla="*/ 1987517 h 2465737"/>
                <a:gd name="connsiteX38" fmla="*/ 376222 w 2903655"/>
                <a:gd name="connsiteY38" fmla="*/ 2208234 h 2465737"/>
                <a:gd name="connsiteX39" fmla="*/ 434028 w 2903655"/>
                <a:gd name="connsiteY39" fmla="*/ 2465737 h 2465737"/>
                <a:gd name="connsiteX40" fmla="*/ 463260 w 2903655"/>
                <a:gd name="connsiteY40" fmla="*/ 2255530 h 2465737"/>
                <a:gd name="connsiteX41" fmla="*/ 370966 w 2903655"/>
                <a:gd name="connsiteY41" fmla="*/ 1735268 h 2465737"/>
                <a:gd name="connsiteX42" fmla="*/ 360456 w 2903655"/>
                <a:gd name="connsiteY42" fmla="*/ 1388427 h 2465737"/>
                <a:gd name="connsiteX43" fmla="*/ 609529 w 2903655"/>
                <a:gd name="connsiteY43" fmla="*/ 1356786 h 2465737"/>
                <a:gd name="connsiteX44" fmla="*/ 749339 w 2903655"/>
                <a:gd name="connsiteY44" fmla="*/ 1241282 h 2465737"/>
                <a:gd name="connsiteX45" fmla="*/ 828166 w 2903655"/>
                <a:gd name="connsiteY45" fmla="*/ 1036330 h 2465737"/>
                <a:gd name="connsiteX46" fmla="*/ 1217049 w 2903655"/>
                <a:gd name="connsiteY46" fmla="*/ 899696 h 2465737"/>
                <a:gd name="connsiteX47" fmla="*/ 1395725 w 2903655"/>
                <a:gd name="connsiteY47" fmla="*/ 931227 h 2465737"/>
                <a:gd name="connsiteX48" fmla="*/ 1637463 w 2903655"/>
                <a:gd name="connsiteY48" fmla="*/ 1015310 h 2465737"/>
                <a:gd name="connsiteX49" fmla="*/ 1679504 w 2903655"/>
                <a:gd name="connsiteY49" fmla="*/ 741712 h 2465737"/>
                <a:gd name="connsiteX50" fmla="*/ 1742566 w 2903655"/>
                <a:gd name="connsiteY50" fmla="*/ 1031075 h 2465737"/>
                <a:gd name="connsiteX51" fmla="*/ 1795118 w 2903655"/>
                <a:gd name="connsiteY51" fmla="*/ 962758 h 2465737"/>
                <a:gd name="connsiteX52" fmla="*/ 1858180 w 2903655"/>
                <a:gd name="connsiteY52" fmla="*/ 1031075 h 2465737"/>
                <a:gd name="connsiteX53" fmla="*/ 2026346 w 2903655"/>
                <a:gd name="connsiteY53" fmla="*/ 894441 h 2465737"/>
                <a:gd name="connsiteX54" fmla="*/ 2010580 w 2903655"/>
                <a:gd name="connsiteY54" fmla="*/ 1025820 h 2465737"/>
                <a:gd name="connsiteX55" fmla="*/ 2373187 w 2903655"/>
                <a:gd name="connsiteY55" fmla="*/ 1031075 h 2465737"/>
                <a:gd name="connsiteX56" fmla="*/ 2536097 w 2903655"/>
                <a:gd name="connsiteY56" fmla="*/ 1236027 h 2465737"/>
                <a:gd name="connsiteX57" fmla="*/ 2593904 w 2903655"/>
                <a:gd name="connsiteY57" fmla="*/ 1388427 h 2465737"/>
                <a:gd name="connsiteX58" fmla="*/ 2625435 w 2903655"/>
                <a:gd name="connsiteY58" fmla="*/ 1582868 h 2465737"/>
                <a:gd name="connsiteX59" fmla="*/ 2625435 w 2903655"/>
                <a:gd name="connsiteY59" fmla="*/ 2260786 h 2465737"/>
                <a:gd name="connsiteX0" fmla="*/ 2625435 w 2903655"/>
                <a:gd name="connsiteY0" fmla="*/ 2260786 h 2465737"/>
                <a:gd name="connsiteX1" fmla="*/ 2660141 w 2903655"/>
                <a:gd name="connsiteY1" fmla="*/ 2054958 h 2465737"/>
                <a:gd name="connsiteX2" fmla="*/ 2672732 w 2903655"/>
                <a:gd name="connsiteY2" fmla="*/ 1829861 h 2465737"/>
                <a:gd name="connsiteX3" fmla="*/ 2830387 w 2903655"/>
                <a:gd name="connsiteY3" fmla="*/ 1714248 h 2465737"/>
                <a:gd name="connsiteX4" fmla="*/ 2861918 w 2903655"/>
                <a:gd name="connsiteY4" fmla="*/ 1577613 h 2465737"/>
                <a:gd name="connsiteX5" fmla="*/ 2877684 w 2903655"/>
                <a:gd name="connsiteY5" fmla="*/ 1367406 h 2465737"/>
                <a:gd name="connsiteX6" fmla="*/ 2783091 w 2903655"/>
                <a:gd name="connsiteY6" fmla="*/ 1183475 h 2465737"/>
                <a:gd name="connsiteX7" fmla="*/ 2861918 w 2903655"/>
                <a:gd name="connsiteY7" fmla="*/ 1083627 h 2465737"/>
                <a:gd name="connsiteX8" fmla="*/ 2882939 w 2903655"/>
                <a:gd name="connsiteY8" fmla="*/ 899696 h 2465737"/>
                <a:gd name="connsiteX9" fmla="*/ 2825132 w 2903655"/>
                <a:gd name="connsiteY9" fmla="*/ 894441 h 2465737"/>
                <a:gd name="connsiteX10" fmla="*/ 2751560 w 2903655"/>
                <a:gd name="connsiteY10" fmla="*/ 862910 h 2465737"/>
                <a:gd name="connsiteX11" fmla="*/ 2730539 w 2903655"/>
                <a:gd name="connsiteY11" fmla="*/ 652703 h 2465737"/>
                <a:gd name="connsiteX12" fmla="*/ 2656966 w 2903655"/>
                <a:gd name="connsiteY12" fmla="*/ 594896 h 2465737"/>
                <a:gd name="connsiteX13" fmla="*/ 2609670 w 2903655"/>
                <a:gd name="connsiteY13" fmla="*/ 631682 h 2465737"/>
                <a:gd name="connsiteX14" fmla="*/ 2572884 w 2903655"/>
                <a:gd name="connsiteY14" fmla="*/ 563365 h 2465737"/>
                <a:gd name="connsiteX15" fmla="*/ 2525587 w 2903655"/>
                <a:gd name="connsiteY15" fmla="*/ 568620 h 2465737"/>
                <a:gd name="connsiteX16" fmla="*/ 2499311 w 2903655"/>
                <a:gd name="connsiteY16" fmla="*/ 410965 h 2465737"/>
                <a:gd name="connsiteX17" fmla="*/ 2273339 w 2903655"/>
                <a:gd name="connsiteY17" fmla="*/ 332137 h 2465737"/>
                <a:gd name="connsiteX18" fmla="*/ 2094663 w 2903655"/>
                <a:gd name="connsiteY18" fmla="*/ 206013 h 2465737"/>
                <a:gd name="connsiteX19" fmla="*/ 2078569 w 2903655"/>
                <a:gd name="connsiteY19" fmla="*/ 124120 h 2465737"/>
                <a:gd name="connsiteX20" fmla="*/ 1947518 w 2903655"/>
                <a:gd name="connsiteY20" fmla="*/ 48358 h 2465737"/>
                <a:gd name="connsiteX21" fmla="*/ 1742566 w 2903655"/>
                <a:gd name="connsiteY21" fmla="*/ 79889 h 2465737"/>
                <a:gd name="connsiteX22" fmla="*/ 1632208 w 2903655"/>
                <a:gd name="connsiteY22" fmla="*/ 43103 h 2465737"/>
                <a:gd name="connsiteX23" fmla="*/ 1521849 w 2903655"/>
                <a:gd name="connsiteY23" fmla="*/ 69379 h 2465737"/>
                <a:gd name="connsiteX24" fmla="*/ 1474553 w 2903655"/>
                <a:gd name="connsiteY24" fmla="*/ 27337 h 2465737"/>
                <a:gd name="connsiteX25" fmla="*/ 1332663 w 2903655"/>
                <a:gd name="connsiteY25" fmla="*/ 11572 h 2465737"/>
                <a:gd name="connsiteX26" fmla="*/ 1295877 w 2903655"/>
                <a:gd name="connsiteY26" fmla="*/ 37848 h 2465737"/>
                <a:gd name="connsiteX27" fmla="*/ 1175008 w 2903655"/>
                <a:gd name="connsiteY27" fmla="*/ 11572 h 2465737"/>
                <a:gd name="connsiteX28" fmla="*/ 1106691 w 2903655"/>
                <a:gd name="connsiteY28" fmla="*/ 1061 h 2465737"/>
                <a:gd name="connsiteX29" fmla="*/ 980566 w 2903655"/>
                <a:gd name="connsiteY29" fmla="*/ 48358 h 2465737"/>
                <a:gd name="connsiteX30" fmla="*/ 423518 w 2903655"/>
                <a:gd name="connsiteY30" fmla="*/ 431986 h 2465737"/>
                <a:gd name="connsiteX31" fmla="*/ 181780 w 2903655"/>
                <a:gd name="connsiteY31" fmla="*/ 742041 h 2465737"/>
                <a:gd name="connsiteX32" fmla="*/ 15804 w 2903655"/>
                <a:gd name="connsiteY32" fmla="*/ 1073117 h 2465737"/>
                <a:gd name="connsiteX33" fmla="*/ 51496 w 2903655"/>
                <a:gd name="connsiteY33" fmla="*/ 1391602 h 2465737"/>
                <a:gd name="connsiteX34" fmla="*/ 33869 w 2903655"/>
                <a:gd name="connsiteY34" fmla="*/ 1680527 h 2465737"/>
                <a:gd name="connsiteX35" fmla="*/ 71422 w 2903655"/>
                <a:gd name="connsiteY35" fmla="*/ 2029558 h 2465737"/>
                <a:gd name="connsiteX36" fmla="*/ 118718 w 2903655"/>
                <a:gd name="connsiteY36" fmla="*/ 1971751 h 2465737"/>
                <a:gd name="connsiteX37" fmla="*/ 202801 w 2903655"/>
                <a:gd name="connsiteY37" fmla="*/ 1987517 h 2465737"/>
                <a:gd name="connsiteX38" fmla="*/ 376222 w 2903655"/>
                <a:gd name="connsiteY38" fmla="*/ 2208234 h 2465737"/>
                <a:gd name="connsiteX39" fmla="*/ 434028 w 2903655"/>
                <a:gd name="connsiteY39" fmla="*/ 2465737 h 2465737"/>
                <a:gd name="connsiteX40" fmla="*/ 463260 w 2903655"/>
                <a:gd name="connsiteY40" fmla="*/ 2255530 h 2465737"/>
                <a:gd name="connsiteX41" fmla="*/ 370966 w 2903655"/>
                <a:gd name="connsiteY41" fmla="*/ 1735268 h 2465737"/>
                <a:gd name="connsiteX42" fmla="*/ 360456 w 2903655"/>
                <a:gd name="connsiteY42" fmla="*/ 1388427 h 2465737"/>
                <a:gd name="connsiteX43" fmla="*/ 609529 w 2903655"/>
                <a:gd name="connsiteY43" fmla="*/ 1356786 h 2465737"/>
                <a:gd name="connsiteX44" fmla="*/ 749339 w 2903655"/>
                <a:gd name="connsiteY44" fmla="*/ 1241282 h 2465737"/>
                <a:gd name="connsiteX45" fmla="*/ 828166 w 2903655"/>
                <a:gd name="connsiteY45" fmla="*/ 1036330 h 2465737"/>
                <a:gd name="connsiteX46" fmla="*/ 1217049 w 2903655"/>
                <a:gd name="connsiteY46" fmla="*/ 899696 h 2465737"/>
                <a:gd name="connsiteX47" fmla="*/ 1395725 w 2903655"/>
                <a:gd name="connsiteY47" fmla="*/ 931227 h 2465737"/>
                <a:gd name="connsiteX48" fmla="*/ 1637463 w 2903655"/>
                <a:gd name="connsiteY48" fmla="*/ 1015310 h 2465737"/>
                <a:gd name="connsiteX49" fmla="*/ 1679504 w 2903655"/>
                <a:gd name="connsiteY49" fmla="*/ 741712 h 2465737"/>
                <a:gd name="connsiteX50" fmla="*/ 1742566 w 2903655"/>
                <a:gd name="connsiteY50" fmla="*/ 1031075 h 2465737"/>
                <a:gd name="connsiteX51" fmla="*/ 1795118 w 2903655"/>
                <a:gd name="connsiteY51" fmla="*/ 962758 h 2465737"/>
                <a:gd name="connsiteX52" fmla="*/ 1858180 w 2903655"/>
                <a:gd name="connsiteY52" fmla="*/ 1031075 h 2465737"/>
                <a:gd name="connsiteX53" fmla="*/ 2026346 w 2903655"/>
                <a:gd name="connsiteY53" fmla="*/ 894441 h 2465737"/>
                <a:gd name="connsiteX54" fmla="*/ 2010580 w 2903655"/>
                <a:gd name="connsiteY54" fmla="*/ 1025820 h 2465737"/>
                <a:gd name="connsiteX55" fmla="*/ 2373187 w 2903655"/>
                <a:gd name="connsiteY55" fmla="*/ 1031075 h 2465737"/>
                <a:gd name="connsiteX56" fmla="*/ 2536097 w 2903655"/>
                <a:gd name="connsiteY56" fmla="*/ 1236027 h 2465737"/>
                <a:gd name="connsiteX57" fmla="*/ 2593904 w 2903655"/>
                <a:gd name="connsiteY57" fmla="*/ 1388427 h 2465737"/>
                <a:gd name="connsiteX58" fmla="*/ 2625435 w 2903655"/>
                <a:gd name="connsiteY58" fmla="*/ 1582868 h 2465737"/>
                <a:gd name="connsiteX59" fmla="*/ 2625435 w 2903655"/>
                <a:gd name="connsiteY59" fmla="*/ 2260786 h 2465737"/>
                <a:gd name="connsiteX0" fmla="*/ 2625435 w 2903655"/>
                <a:gd name="connsiteY0" fmla="*/ 2260786 h 2465737"/>
                <a:gd name="connsiteX1" fmla="*/ 2660141 w 2903655"/>
                <a:gd name="connsiteY1" fmla="*/ 2054958 h 2465737"/>
                <a:gd name="connsiteX2" fmla="*/ 2672732 w 2903655"/>
                <a:gd name="connsiteY2" fmla="*/ 1829861 h 2465737"/>
                <a:gd name="connsiteX3" fmla="*/ 2830387 w 2903655"/>
                <a:gd name="connsiteY3" fmla="*/ 1714248 h 2465737"/>
                <a:gd name="connsiteX4" fmla="*/ 2861918 w 2903655"/>
                <a:gd name="connsiteY4" fmla="*/ 1577613 h 2465737"/>
                <a:gd name="connsiteX5" fmla="*/ 2877684 w 2903655"/>
                <a:gd name="connsiteY5" fmla="*/ 1367406 h 2465737"/>
                <a:gd name="connsiteX6" fmla="*/ 2783091 w 2903655"/>
                <a:gd name="connsiteY6" fmla="*/ 1183475 h 2465737"/>
                <a:gd name="connsiteX7" fmla="*/ 2861918 w 2903655"/>
                <a:gd name="connsiteY7" fmla="*/ 1083627 h 2465737"/>
                <a:gd name="connsiteX8" fmla="*/ 2882939 w 2903655"/>
                <a:gd name="connsiteY8" fmla="*/ 899696 h 2465737"/>
                <a:gd name="connsiteX9" fmla="*/ 2825132 w 2903655"/>
                <a:gd name="connsiteY9" fmla="*/ 894441 h 2465737"/>
                <a:gd name="connsiteX10" fmla="*/ 2751560 w 2903655"/>
                <a:gd name="connsiteY10" fmla="*/ 862910 h 2465737"/>
                <a:gd name="connsiteX11" fmla="*/ 2730539 w 2903655"/>
                <a:gd name="connsiteY11" fmla="*/ 652703 h 2465737"/>
                <a:gd name="connsiteX12" fmla="*/ 2656966 w 2903655"/>
                <a:gd name="connsiteY12" fmla="*/ 594896 h 2465737"/>
                <a:gd name="connsiteX13" fmla="*/ 2609670 w 2903655"/>
                <a:gd name="connsiteY13" fmla="*/ 631682 h 2465737"/>
                <a:gd name="connsiteX14" fmla="*/ 2572884 w 2903655"/>
                <a:gd name="connsiteY14" fmla="*/ 563365 h 2465737"/>
                <a:gd name="connsiteX15" fmla="*/ 2525587 w 2903655"/>
                <a:gd name="connsiteY15" fmla="*/ 568620 h 2465737"/>
                <a:gd name="connsiteX16" fmla="*/ 2499311 w 2903655"/>
                <a:gd name="connsiteY16" fmla="*/ 410965 h 2465737"/>
                <a:gd name="connsiteX17" fmla="*/ 2273339 w 2903655"/>
                <a:gd name="connsiteY17" fmla="*/ 332137 h 2465737"/>
                <a:gd name="connsiteX18" fmla="*/ 2094663 w 2903655"/>
                <a:gd name="connsiteY18" fmla="*/ 206013 h 2465737"/>
                <a:gd name="connsiteX19" fmla="*/ 2078569 w 2903655"/>
                <a:gd name="connsiteY19" fmla="*/ 124120 h 2465737"/>
                <a:gd name="connsiteX20" fmla="*/ 1947518 w 2903655"/>
                <a:gd name="connsiteY20" fmla="*/ 48358 h 2465737"/>
                <a:gd name="connsiteX21" fmla="*/ 1742566 w 2903655"/>
                <a:gd name="connsiteY21" fmla="*/ 79889 h 2465737"/>
                <a:gd name="connsiteX22" fmla="*/ 1632208 w 2903655"/>
                <a:gd name="connsiteY22" fmla="*/ 43103 h 2465737"/>
                <a:gd name="connsiteX23" fmla="*/ 1521849 w 2903655"/>
                <a:gd name="connsiteY23" fmla="*/ 69379 h 2465737"/>
                <a:gd name="connsiteX24" fmla="*/ 1474553 w 2903655"/>
                <a:gd name="connsiteY24" fmla="*/ 27337 h 2465737"/>
                <a:gd name="connsiteX25" fmla="*/ 1332663 w 2903655"/>
                <a:gd name="connsiteY25" fmla="*/ 11572 h 2465737"/>
                <a:gd name="connsiteX26" fmla="*/ 1295877 w 2903655"/>
                <a:gd name="connsiteY26" fmla="*/ 37848 h 2465737"/>
                <a:gd name="connsiteX27" fmla="*/ 1175008 w 2903655"/>
                <a:gd name="connsiteY27" fmla="*/ 11572 h 2465737"/>
                <a:gd name="connsiteX28" fmla="*/ 1106691 w 2903655"/>
                <a:gd name="connsiteY28" fmla="*/ 1061 h 2465737"/>
                <a:gd name="connsiteX29" fmla="*/ 980566 w 2903655"/>
                <a:gd name="connsiteY29" fmla="*/ 48358 h 2465737"/>
                <a:gd name="connsiteX30" fmla="*/ 423518 w 2903655"/>
                <a:gd name="connsiteY30" fmla="*/ 431986 h 2465737"/>
                <a:gd name="connsiteX31" fmla="*/ 181780 w 2903655"/>
                <a:gd name="connsiteY31" fmla="*/ 742041 h 2465737"/>
                <a:gd name="connsiteX32" fmla="*/ 15804 w 2903655"/>
                <a:gd name="connsiteY32" fmla="*/ 1073117 h 2465737"/>
                <a:gd name="connsiteX33" fmla="*/ 51496 w 2903655"/>
                <a:gd name="connsiteY33" fmla="*/ 1391602 h 2465737"/>
                <a:gd name="connsiteX34" fmla="*/ 33869 w 2903655"/>
                <a:gd name="connsiteY34" fmla="*/ 1680527 h 2465737"/>
                <a:gd name="connsiteX35" fmla="*/ 71422 w 2903655"/>
                <a:gd name="connsiteY35" fmla="*/ 2029558 h 2465737"/>
                <a:gd name="connsiteX36" fmla="*/ 118718 w 2903655"/>
                <a:gd name="connsiteY36" fmla="*/ 1971751 h 2465737"/>
                <a:gd name="connsiteX37" fmla="*/ 202801 w 2903655"/>
                <a:gd name="connsiteY37" fmla="*/ 1987517 h 2465737"/>
                <a:gd name="connsiteX38" fmla="*/ 376222 w 2903655"/>
                <a:gd name="connsiteY38" fmla="*/ 2208234 h 2465737"/>
                <a:gd name="connsiteX39" fmla="*/ 434028 w 2903655"/>
                <a:gd name="connsiteY39" fmla="*/ 2465737 h 2465737"/>
                <a:gd name="connsiteX40" fmla="*/ 463260 w 2903655"/>
                <a:gd name="connsiteY40" fmla="*/ 2255530 h 2465737"/>
                <a:gd name="connsiteX41" fmla="*/ 370966 w 2903655"/>
                <a:gd name="connsiteY41" fmla="*/ 1735268 h 2465737"/>
                <a:gd name="connsiteX42" fmla="*/ 360456 w 2903655"/>
                <a:gd name="connsiteY42" fmla="*/ 1388427 h 2465737"/>
                <a:gd name="connsiteX43" fmla="*/ 609529 w 2903655"/>
                <a:gd name="connsiteY43" fmla="*/ 1356786 h 2465737"/>
                <a:gd name="connsiteX44" fmla="*/ 749339 w 2903655"/>
                <a:gd name="connsiteY44" fmla="*/ 1241282 h 2465737"/>
                <a:gd name="connsiteX45" fmla="*/ 828166 w 2903655"/>
                <a:gd name="connsiteY45" fmla="*/ 1036330 h 2465737"/>
                <a:gd name="connsiteX46" fmla="*/ 1217049 w 2903655"/>
                <a:gd name="connsiteY46" fmla="*/ 899696 h 2465737"/>
                <a:gd name="connsiteX47" fmla="*/ 1395725 w 2903655"/>
                <a:gd name="connsiteY47" fmla="*/ 931227 h 2465737"/>
                <a:gd name="connsiteX48" fmla="*/ 1637463 w 2903655"/>
                <a:gd name="connsiteY48" fmla="*/ 1015310 h 2465737"/>
                <a:gd name="connsiteX49" fmla="*/ 1679504 w 2903655"/>
                <a:gd name="connsiteY49" fmla="*/ 741712 h 2465737"/>
                <a:gd name="connsiteX50" fmla="*/ 1742566 w 2903655"/>
                <a:gd name="connsiteY50" fmla="*/ 1031075 h 2465737"/>
                <a:gd name="connsiteX51" fmla="*/ 1795118 w 2903655"/>
                <a:gd name="connsiteY51" fmla="*/ 962758 h 2465737"/>
                <a:gd name="connsiteX52" fmla="*/ 1858180 w 2903655"/>
                <a:gd name="connsiteY52" fmla="*/ 1031075 h 2465737"/>
                <a:gd name="connsiteX53" fmla="*/ 2026346 w 2903655"/>
                <a:gd name="connsiteY53" fmla="*/ 894441 h 2465737"/>
                <a:gd name="connsiteX54" fmla="*/ 2010580 w 2903655"/>
                <a:gd name="connsiteY54" fmla="*/ 1025820 h 2465737"/>
                <a:gd name="connsiteX55" fmla="*/ 2373187 w 2903655"/>
                <a:gd name="connsiteY55" fmla="*/ 1031075 h 2465737"/>
                <a:gd name="connsiteX56" fmla="*/ 2536097 w 2903655"/>
                <a:gd name="connsiteY56" fmla="*/ 1236027 h 2465737"/>
                <a:gd name="connsiteX57" fmla="*/ 2593904 w 2903655"/>
                <a:gd name="connsiteY57" fmla="*/ 1388427 h 2465737"/>
                <a:gd name="connsiteX58" fmla="*/ 2625435 w 2903655"/>
                <a:gd name="connsiteY58" fmla="*/ 1582868 h 2465737"/>
                <a:gd name="connsiteX59" fmla="*/ 2625435 w 2903655"/>
                <a:gd name="connsiteY59" fmla="*/ 2260786 h 2465737"/>
                <a:gd name="connsiteX0" fmla="*/ 2612735 w 2903655"/>
                <a:gd name="connsiteY0" fmla="*/ 2260786 h 2465737"/>
                <a:gd name="connsiteX1" fmla="*/ 2660141 w 2903655"/>
                <a:gd name="connsiteY1" fmla="*/ 2054958 h 2465737"/>
                <a:gd name="connsiteX2" fmla="*/ 2672732 w 2903655"/>
                <a:gd name="connsiteY2" fmla="*/ 1829861 h 2465737"/>
                <a:gd name="connsiteX3" fmla="*/ 2830387 w 2903655"/>
                <a:gd name="connsiteY3" fmla="*/ 1714248 h 2465737"/>
                <a:gd name="connsiteX4" fmla="*/ 2861918 w 2903655"/>
                <a:gd name="connsiteY4" fmla="*/ 1577613 h 2465737"/>
                <a:gd name="connsiteX5" fmla="*/ 2877684 w 2903655"/>
                <a:gd name="connsiteY5" fmla="*/ 1367406 h 2465737"/>
                <a:gd name="connsiteX6" fmla="*/ 2783091 w 2903655"/>
                <a:gd name="connsiteY6" fmla="*/ 1183475 h 2465737"/>
                <a:gd name="connsiteX7" fmla="*/ 2861918 w 2903655"/>
                <a:gd name="connsiteY7" fmla="*/ 1083627 h 2465737"/>
                <a:gd name="connsiteX8" fmla="*/ 2882939 w 2903655"/>
                <a:gd name="connsiteY8" fmla="*/ 899696 h 2465737"/>
                <a:gd name="connsiteX9" fmla="*/ 2825132 w 2903655"/>
                <a:gd name="connsiteY9" fmla="*/ 894441 h 2465737"/>
                <a:gd name="connsiteX10" fmla="*/ 2751560 w 2903655"/>
                <a:gd name="connsiteY10" fmla="*/ 862910 h 2465737"/>
                <a:gd name="connsiteX11" fmla="*/ 2730539 w 2903655"/>
                <a:gd name="connsiteY11" fmla="*/ 652703 h 2465737"/>
                <a:gd name="connsiteX12" fmla="*/ 2656966 w 2903655"/>
                <a:gd name="connsiteY12" fmla="*/ 594896 h 2465737"/>
                <a:gd name="connsiteX13" fmla="*/ 2609670 w 2903655"/>
                <a:gd name="connsiteY13" fmla="*/ 631682 h 2465737"/>
                <a:gd name="connsiteX14" fmla="*/ 2572884 w 2903655"/>
                <a:gd name="connsiteY14" fmla="*/ 563365 h 2465737"/>
                <a:gd name="connsiteX15" fmla="*/ 2525587 w 2903655"/>
                <a:gd name="connsiteY15" fmla="*/ 568620 h 2465737"/>
                <a:gd name="connsiteX16" fmla="*/ 2499311 w 2903655"/>
                <a:gd name="connsiteY16" fmla="*/ 410965 h 2465737"/>
                <a:gd name="connsiteX17" fmla="*/ 2273339 w 2903655"/>
                <a:gd name="connsiteY17" fmla="*/ 332137 h 2465737"/>
                <a:gd name="connsiteX18" fmla="*/ 2094663 w 2903655"/>
                <a:gd name="connsiteY18" fmla="*/ 206013 h 2465737"/>
                <a:gd name="connsiteX19" fmla="*/ 2078569 w 2903655"/>
                <a:gd name="connsiteY19" fmla="*/ 124120 h 2465737"/>
                <a:gd name="connsiteX20" fmla="*/ 1947518 w 2903655"/>
                <a:gd name="connsiteY20" fmla="*/ 48358 h 2465737"/>
                <a:gd name="connsiteX21" fmla="*/ 1742566 w 2903655"/>
                <a:gd name="connsiteY21" fmla="*/ 79889 h 2465737"/>
                <a:gd name="connsiteX22" fmla="*/ 1632208 w 2903655"/>
                <a:gd name="connsiteY22" fmla="*/ 43103 h 2465737"/>
                <a:gd name="connsiteX23" fmla="*/ 1521849 w 2903655"/>
                <a:gd name="connsiteY23" fmla="*/ 69379 h 2465737"/>
                <a:gd name="connsiteX24" fmla="*/ 1474553 w 2903655"/>
                <a:gd name="connsiteY24" fmla="*/ 27337 h 2465737"/>
                <a:gd name="connsiteX25" fmla="*/ 1332663 w 2903655"/>
                <a:gd name="connsiteY25" fmla="*/ 11572 h 2465737"/>
                <a:gd name="connsiteX26" fmla="*/ 1295877 w 2903655"/>
                <a:gd name="connsiteY26" fmla="*/ 37848 h 2465737"/>
                <a:gd name="connsiteX27" fmla="*/ 1175008 w 2903655"/>
                <a:gd name="connsiteY27" fmla="*/ 11572 h 2465737"/>
                <a:gd name="connsiteX28" fmla="*/ 1106691 w 2903655"/>
                <a:gd name="connsiteY28" fmla="*/ 1061 h 2465737"/>
                <a:gd name="connsiteX29" fmla="*/ 980566 w 2903655"/>
                <a:gd name="connsiteY29" fmla="*/ 48358 h 2465737"/>
                <a:gd name="connsiteX30" fmla="*/ 423518 w 2903655"/>
                <a:gd name="connsiteY30" fmla="*/ 431986 h 2465737"/>
                <a:gd name="connsiteX31" fmla="*/ 181780 w 2903655"/>
                <a:gd name="connsiteY31" fmla="*/ 742041 h 2465737"/>
                <a:gd name="connsiteX32" fmla="*/ 15804 w 2903655"/>
                <a:gd name="connsiteY32" fmla="*/ 1073117 h 2465737"/>
                <a:gd name="connsiteX33" fmla="*/ 51496 w 2903655"/>
                <a:gd name="connsiteY33" fmla="*/ 1391602 h 2465737"/>
                <a:gd name="connsiteX34" fmla="*/ 33869 w 2903655"/>
                <a:gd name="connsiteY34" fmla="*/ 1680527 h 2465737"/>
                <a:gd name="connsiteX35" fmla="*/ 71422 w 2903655"/>
                <a:gd name="connsiteY35" fmla="*/ 2029558 h 2465737"/>
                <a:gd name="connsiteX36" fmla="*/ 118718 w 2903655"/>
                <a:gd name="connsiteY36" fmla="*/ 1971751 h 2465737"/>
                <a:gd name="connsiteX37" fmla="*/ 202801 w 2903655"/>
                <a:gd name="connsiteY37" fmla="*/ 1987517 h 2465737"/>
                <a:gd name="connsiteX38" fmla="*/ 376222 w 2903655"/>
                <a:gd name="connsiteY38" fmla="*/ 2208234 h 2465737"/>
                <a:gd name="connsiteX39" fmla="*/ 434028 w 2903655"/>
                <a:gd name="connsiteY39" fmla="*/ 2465737 h 2465737"/>
                <a:gd name="connsiteX40" fmla="*/ 463260 w 2903655"/>
                <a:gd name="connsiteY40" fmla="*/ 2255530 h 2465737"/>
                <a:gd name="connsiteX41" fmla="*/ 370966 w 2903655"/>
                <a:gd name="connsiteY41" fmla="*/ 1735268 h 2465737"/>
                <a:gd name="connsiteX42" fmla="*/ 360456 w 2903655"/>
                <a:gd name="connsiteY42" fmla="*/ 1388427 h 2465737"/>
                <a:gd name="connsiteX43" fmla="*/ 609529 w 2903655"/>
                <a:gd name="connsiteY43" fmla="*/ 1356786 h 2465737"/>
                <a:gd name="connsiteX44" fmla="*/ 749339 w 2903655"/>
                <a:gd name="connsiteY44" fmla="*/ 1241282 h 2465737"/>
                <a:gd name="connsiteX45" fmla="*/ 828166 w 2903655"/>
                <a:gd name="connsiteY45" fmla="*/ 1036330 h 2465737"/>
                <a:gd name="connsiteX46" fmla="*/ 1217049 w 2903655"/>
                <a:gd name="connsiteY46" fmla="*/ 899696 h 2465737"/>
                <a:gd name="connsiteX47" fmla="*/ 1395725 w 2903655"/>
                <a:gd name="connsiteY47" fmla="*/ 931227 h 2465737"/>
                <a:gd name="connsiteX48" fmla="*/ 1637463 w 2903655"/>
                <a:gd name="connsiteY48" fmla="*/ 1015310 h 2465737"/>
                <a:gd name="connsiteX49" fmla="*/ 1679504 w 2903655"/>
                <a:gd name="connsiteY49" fmla="*/ 741712 h 2465737"/>
                <a:gd name="connsiteX50" fmla="*/ 1742566 w 2903655"/>
                <a:gd name="connsiteY50" fmla="*/ 1031075 h 2465737"/>
                <a:gd name="connsiteX51" fmla="*/ 1795118 w 2903655"/>
                <a:gd name="connsiteY51" fmla="*/ 962758 h 2465737"/>
                <a:gd name="connsiteX52" fmla="*/ 1858180 w 2903655"/>
                <a:gd name="connsiteY52" fmla="*/ 1031075 h 2465737"/>
                <a:gd name="connsiteX53" fmla="*/ 2026346 w 2903655"/>
                <a:gd name="connsiteY53" fmla="*/ 894441 h 2465737"/>
                <a:gd name="connsiteX54" fmla="*/ 2010580 w 2903655"/>
                <a:gd name="connsiteY54" fmla="*/ 1025820 h 2465737"/>
                <a:gd name="connsiteX55" fmla="*/ 2373187 w 2903655"/>
                <a:gd name="connsiteY55" fmla="*/ 1031075 h 2465737"/>
                <a:gd name="connsiteX56" fmla="*/ 2536097 w 2903655"/>
                <a:gd name="connsiteY56" fmla="*/ 1236027 h 2465737"/>
                <a:gd name="connsiteX57" fmla="*/ 2593904 w 2903655"/>
                <a:gd name="connsiteY57" fmla="*/ 1388427 h 2465737"/>
                <a:gd name="connsiteX58" fmla="*/ 2625435 w 2903655"/>
                <a:gd name="connsiteY58" fmla="*/ 1582868 h 2465737"/>
                <a:gd name="connsiteX59" fmla="*/ 2612735 w 2903655"/>
                <a:gd name="connsiteY59" fmla="*/ 2260786 h 2465737"/>
                <a:gd name="connsiteX0" fmla="*/ 2612735 w 2903655"/>
                <a:gd name="connsiteY0" fmla="*/ 2260786 h 2465737"/>
                <a:gd name="connsiteX1" fmla="*/ 2660141 w 2903655"/>
                <a:gd name="connsiteY1" fmla="*/ 2054958 h 2465737"/>
                <a:gd name="connsiteX2" fmla="*/ 2672732 w 2903655"/>
                <a:gd name="connsiteY2" fmla="*/ 1829861 h 2465737"/>
                <a:gd name="connsiteX3" fmla="*/ 2830387 w 2903655"/>
                <a:gd name="connsiteY3" fmla="*/ 1714248 h 2465737"/>
                <a:gd name="connsiteX4" fmla="*/ 2861918 w 2903655"/>
                <a:gd name="connsiteY4" fmla="*/ 1577613 h 2465737"/>
                <a:gd name="connsiteX5" fmla="*/ 2877684 w 2903655"/>
                <a:gd name="connsiteY5" fmla="*/ 1367406 h 2465737"/>
                <a:gd name="connsiteX6" fmla="*/ 2783091 w 2903655"/>
                <a:gd name="connsiteY6" fmla="*/ 1183475 h 2465737"/>
                <a:gd name="connsiteX7" fmla="*/ 2861918 w 2903655"/>
                <a:gd name="connsiteY7" fmla="*/ 1083627 h 2465737"/>
                <a:gd name="connsiteX8" fmla="*/ 2882939 w 2903655"/>
                <a:gd name="connsiteY8" fmla="*/ 899696 h 2465737"/>
                <a:gd name="connsiteX9" fmla="*/ 2825132 w 2903655"/>
                <a:gd name="connsiteY9" fmla="*/ 894441 h 2465737"/>
                <a:gd name="connsiteX10" fmla="*/ 2751560 w 2903655"/>
                <a:gd name="connsiteY10" fmla="*/ 862910 h 2465737"/>
                <a:gd name="connsiteX11" fmla="*/ 2730539 w 2903655"/>
                <a:gd name="connsiteY11" fmla="*/ 652703 h 2465737"/>
                <a:gd name="connsiteX12" fmla="*/ 2656966 w 2903655"/>
                <a:gd name="connsiteY12" fmla="*/ 594896 h 2465737"/>
                <a:gd name="connsiteX13" fmla="*/ 2609670 w 2903655"/>
                <a:gd name="connsiteY13" fmla="*/ 631682 h 2465737"/>
                <a:gd name="connsiteX14" fmla="*/ 2572884 w 2903655"/>
                <a:gd name="connsiteY14" fmla="*/ 563365 h 2465737"/>
                <a:gd name="connsiteX15" fmla="*/ 2525587 w 2903655"/>
                <a:gd name="connsiteY15" fmla="*/ 568620 h 2465737"/>
                <a:gd name="connsiteX16" fmla="*/ 2499311 w 2903655"/>
                <a:gd name="connsiteY16" fmla="*/ 410965 h 2465737"/>
                <a:gd name="connsiteX17" fmla="*/ 2273339 w 2903655"/>
                <a:gd name="connsiteY17" fmla="*/ 332137 h 2465737"/>
                <a:gd name="connsiteX18" fmla="*/ 2094663 w 2903655"/>
                <a:gd name="connsiteY18" fmla="*/ 206013 h 2465737"/>
                <a:gd name="connsiteX19" fmla="*/ 2078569 w 2903655"/>
                <a:gd name="connsiteY19" fmla="*/ 124120 h 2465737"/>
                <a:gd name="connsiteX20" fmla="*/ 1947518 w 2903655"/>
                <a:gd name="connsiteY20" fmla="*/ 48358 h 2465737"/>
                <a:gd name="connsiteX21" fmla="*/ 1742566 w 2903655"/>
                <a:gd name="connsiteY21" fmla="*/ 79889 h 2465737"/>
                <a:gd name="connsiteX22" fmla="*/ 1632208 w 2903655"/>
                <a:gd name="connsiteY22" fmla="*/ 43103 h 2465737"/>
                <a:gd name="connsiteX23" fmla="*/ 1521849 w 2903655"/>
                <a:gd name="connsiteY23" fmla="*/ 69379 h 2465737"/>
                <a:gd name="connsiteX24" fmla="*/ 1474553 w 2903655"/>
                <a:gd name="connsiteY24" fmla="*/ 27337 h 2465737"/>
                <a:gd name="connsiteX25" fmla="*/ 1332663 w 2903655"/>
                <a:gd name="connsiteY25" fmla="*/ 11572 h 2465737"/>
                <a:gd name="connsiteX26" fmla="*/ 1295877 w 2903655"/>
                <a:gd name="connsiteY26" fmla="*/ 37848 h 2465737"/>
                <a:gd name="connsiteX27" fmla="*/ 1175008 w 2903655"/>
                <a:gd name="connsiteY27" fmla="*/ 11572 h 2465737"/>
                <a:gd name="connsiteX28" fmla="*/ 1106691 w 2903655"/>
                <a:gd name="connsiteY28" fmla="*/ 1061 h 2465737"/>
                <a:gd name="connsiteX29" fmla="*/ 980566 w 2903655"/>
                <a:gd name="connsiteY29" fmla="*/ 48358 h 2465737"/>
                <a:gd name="connsiteX30" fmla="*/ 423518 w 2903655"/>
                <a:gd name="connsiteY30" fmla="*/ 431986 h 2465737"/>
                <a:gd name="connsiteX31" fmla="*/ 181780 w 2903655"/>
                <a:gd name="connsiteY31" fmla="*/ 742041 h 2465737"/>
                <a:gd name="connsiteX32" fmla="*/ 15804 w 2903655"/>
                <a:gd name="connsiteY32" fmla="*/ 1073117 h 2465737"/>
                <a:gd name="connsiteX33" fmla="*/ 51496 w 2903655"/>
                <a:gd name="connsiteY33" fmla="*/ 1391602 h 2465737"/>
                <a:gd name="connsiteX34" fmla="*/ 33869 w 2903655"/>
                <a:gd name="connsiteY34" fmla="*/ 1680527 h 2465737"/>
                <a:gd name="connsiteX35" fmla="*/ 71422 w 2903655"/>
                <a:gd name="connsiteY35" fmla="*/ 2029558 h 2465737"/>
                <a:gd name="connsiteX36" fmla="*/ 118718 w 2903655"/>
                <a:gd name="connsiteY36" fmla="*/ 1971751 h 2465737"/>
                <a:gd name="connsiteX37" fmla="*/ 202801 w 2903655"/>
                <a:gd name="connsiteY37" fmla="*/ 1987517 h 2465737"/>
                <a:gd name="connsiteX38" fmla="*/ 376222 w 2903655"/>
                <a:gd name="connsiteY38" fmla="*/ 2208234 h 2465737"/>
                <a:gd name="connsiteX39" fmla="*/ 434028 w 2903655"/>
                <a:gd name="connsiteY39" fmla="*/ 2465737 h 2465737"/>
                <a:gd name="connsiteX40" fmla="*/ 463260 w 2903655"/>
                <a:gd name="connsiteY40" fmla="*/ 2255530 h 2465737"/>
                <a:gd name="connsiteX41" fmla="*/ 370966 w 2903655"/>
                <a:gd name="connsiteY41" fmla="*/ 1735268 h 2465737"/>
                <a:gd name="connsiteX42" fmla="*/ 360456 w 2903655"/>
                <a:gd name="connsiteY42" fmla="*/ 1388427 h 2465737"/>
                <a:gd name="connsiteX43" fmla="*/ 609529 w 2903655"/>
                <a:gd name="connsiteY43" fmla="*/ 1356786 h 2465737"/>
                <a:gd name="connsiteX44" fmla="*/ 749339 w 2903655"/>
                <a:gd name="connsiteY44" fmla="*/ 1241282 h 2465737"/>
                <a:gd name="connsiteX45" fmla="*/ 828166 w 2903655"/>
                <a:gd name="connsiteY45" fmla="*/ 1036330 h 2465737"/>
                <a:gd name="connsiteX46" fmla="*/ 1217049 w 2903655"/>
                <a:gd name="connsiteY46" fmla="*/ 899696 h 2465737"/>
                <a:gd name="connsiteX47" fmla="*/ 1395725 w 2903655"/>
                <a:gd name="connsiteY47" fmla="*/ 931227 h 2465737"/>
                <a:gd name="connsiteX48" fmla="*/ 1637463 w 2903655"/>
                <a:gd name="connsiteY48" fmla="*/ 1015310 h 2465737"/>
                <a:gd name="connsiteX49" fmla="*/ 1679504 w 2903655"/>
                <a:gd name="connsiteY49" fmla="*/ 741712 h 2465737"/>
                <a:gd name="connsiteX50" fmla="*/ 1742566 w 2903655"/>
                <a:gd name="connsiteY50" fmla="*/ 1031075 h 2465737"/>
                <a:gd name="connsiteX51" fmla="*/ 1795118 w 2903655"/>
                <a:gd name="connsiteY51" fmla="*/ 962758 h 2465737"/>
                <a:gd name="connsiteX52" fmla="*/ 1858180 w 2903655"/>
                <a:gd name="connsiteY52" fmla="*/ 1031075 h 2465737"/>
                <a:gd name="connsiteX53" fmla="*/ 2026346 w 2903655"/>
                <a:gd name="connsiteY53" fmla="*/ 894441 h 2465737"/>
                <a:gd name="connsiteX54" fmla="*/ 2010580 w 2903655"/>
                <a:gd name="connsiteY54" fmla="*/ 1025820 h 2465737"/>
                <a:gd name="connsiteX55" fmla="*/ 2373187 w 2903655"/>
                <a:gd name="connsiteY55" fmla="*/ 1031075 h 2465737"/>
                <a:gd name="connsiteX56" fmla="*/ 2536097 w 2903655"/>
                <a:gd name="connsiteY56" fmla="*/ 1236027 h 2465737"/>
                <a:gd name="connsiteX57" fmla="*/ 2593904 w 2903655"/>
                <a:gd name="connsiteY57" fmla="*/ 1388427 h 2465737"/>
                <a:gd name="connsiteX58" fmla="*/ 2612735 w 2903655"/>
                <a:gd name="connsiteY58" fmla="*/ 1582868 h 2465737"/>
                <a:gd name="connsiteX59" fmla="*/ 2612735 w 2903655"/>
                <a:gd name="connsiteY59" fmla="*/ 2260786 h 2465737"/>
                <a:gd name="connsiteX0" fmla="*/ 2612735 w 2903655"/>
                <a:gd name="connsiteY0" fmla="*/ 2260786 h 2465737"/>
                <a:gd name="connsiteX1" fmla="*/ 2660141 w 2903655"/>
                <a:gd name="connsiteY1" fmla="*/ 2054958 h 2465737"/>
                <a:gd name="connsiteX2" fmla="*/ 2672732 w 2903655"/>
                <a:gd name="connsiteY2" fmla="*/ 1829861 h 2465737"/>
                <a:gd name="connsiteX3" fmla="*/ 2830387 w 2903655"/>
                <a:gd name="connsiteY3" fmla="*/ 1714248 h 2465737"/>
                <a:gd name="connsiteX4" fmla="*/ 2861918 w 2903655"/>
                <a:gd name="connsiteY4" fmla="*/ 1577613 h 2465737"/>
                <a:gd name="connsiteX5" fmla="*/ 2877684 w 2903655"/>
                <a:gd name="connsiteY5" fmla="*/ 1367406 h 2465737"/>
                <a:gd name="connsiteX6" fmla="*/ 2783091 w 2903655"/>
                <a:gd name="connsiteY6" fmla="*/ 1183475 h 2465737"/>
                <a:gd name="connsiteX7" fmla="*/ 2861918 w 2903655"/>
                <a:gd name="connsiteY7" fmla="*/ 1083627 h 2465737"/>
                <a:gd name="connsiteX8" fmla="*/ 2882939 w 2903655"/>
                <a:gd name="connsiteY8" fmla="*/ 899696 h 2465737"/>
                <a:gd name="connsiteX9" fmla="*/ 2825132 w 2903655"/>
                <a:gd name="connsiteY9" fmla="*/ 894441 h 2465737"/>
                <a:gd name="connsiteX10" fmla="*/ 2751560 w 2903655"/>
                <a:gd name="connsiteY10" fmla="*/ 862910 h 2465737"/>
                <a:gd name="connsiteX11" fmla="*/ 2730539 w 2903655"/>
                <a:gd name="connsiteY11" fmla="*/ 652703 h 2465737"/>
                <a:gd name="connsiteX12" fmla="*/ 2656966 w 2903655"/>
                <a:gd name="connsiteY12" fmla="*/ 594896 h 2465737"/>
                <a:gd name="connsiteX13" fmla="*/ 2609670 w 2903655"/>
                <a:gd name="connsiteY13" fmla="*/ 631682 h 2465737"/>
                <a:gd name="connsiteX14" fmla="*/ 2572884 w 2903655"/>
                <a:gd name="connsiteY14" fmla="*/ 563365 h 2465737"/>
                <a:gd name="connsiteX15" fmla="*/ 2525587 w 2903655"/>
                <a:gd name="connsiteY15" fmla="*/ 568620 h 2465737"/>
                <a:gd name="connsiteX16" fmla="*/ 2499311 w 2903655"/>
                <a:gd name="connsiteY16" fmla="*/ 410965 h 2465737"/>
                <a:gd name="connsiteX17" fmla="*/ 2273339 w 2903655"/>
                <a:gd name="connsiteY17" fmla="*/ 332137 h 2465737"/>
                <a:gd name="connsiteX18" fmla="*/ 2094663 w 2903655"/>
                <a:gd name="connsiteY18" fmla="*/ 206013 h 2465737"/>
                <a:gd name="connsiteX19" fmla="*/ 2078569 w 2903655"/>
                <a:gd name="connsiteY19" fmla="*/ 124120 h 2465737"/>
                <a:gd name="connsiteX20" fmla="*/ 1947518 w 2903655"/>
                <a:gd name="connsiteY20" fmla="*/ 48358 h 2465737"/>
                <a:gd name="connsiteX21" fmla="*/ 1742566 w 2903655"/>
                <a:gd name="connsiteY21" fmla="*/ 79889 h 2465737"/>
                <a:gd name="connsiteX22" fmla="*/ 1632208 w 2903655"/>
                <a:gd name="connsiteY22" fmla="*/ 43103 h 2465737"/>
                <a:gd name="connsiteX23" fmla="*/ 1521849 w 2903655"/>
                <a:gd name="connsiteY23" fmla="*/ 69379 h 2465737"/>
                <a:gd name="connsiteX24" fmla="*/ 1474553 w 2903655"/>
                <a:gd name="connsiteY24" fmla="*/ 27337 h 2465737"/>
                <a:gd name="connsiteX25" fmla="*/ 1332663 w 2903655"/>
                <a:gd name="connsiteY25" fmla="*/ 11572 h 2465737"/>
                <a:gd name="connsiteX26" fmla="*/ 1295877 w 2903655"/>
                <a:gd name="connsiteY26" fmla="*/ 37848 h 2465737"/>
                <a:gd name="connsiteX27" fmla="*/ 1175008 w 2903655"/>
                <a:gd name="connsiteY27" fmla="*/ 11572 h 2465737"/>
                <a:gd name="connsiteX28" fmla="*/ 1106691 w 2903655"/>
                <a:gd name="connsiteY28" fmla="*/ 1061 h 2465737"/>
                <a:gd name="connsiteX29" fmla="*/ 980566 w 2903655"/>
                <a:gd name="connsiteY29" fmla="*/ 48358 h 2465737"/>
                <a:gd name="connsiteX30" fmla="*/ 423518 w 2903655"/>
                <a:gd name="connsiteY30" fmla="*/ 431986 h 2465737"/>
                <a:gd name="connsiteX31" fmla="*/ 181780 w 2903655"/>
                <a:gd name="connsiteY31" fmla="*/ 742041 h 2465737"/>
                <a:gd name="connsiteX32" fmla="*/ 15804 w 2903655"/>
                <a:gd name="connsiteY32" fmla="*/ 1073117 h 2465737"/>
                <a:gd name="connsiteX33" fmla="*/ 51496 w 2903655"/>
                <a:gd name="connsiteY33" fmla="*/ 1391602 h 2465737"/>
                <a:gd name="connsiteX34" fmla="*/ 33869 w 2903655"/>
                <a:gd name="connsiteY34" fmla="*/ 1680527 h 2465737"/>
                <a:gd name="connsiteX35" fmla="*/ 71422 w 2903655"/>
                <a:gd name="connsiteY35" fmla="*/ 2029558 h 2465737"/>
                <a:gd name="connsiteX36" fmla="*/ 118718 w 2903655"/>
                <a:gd name="connsiteY36" fmla="*/ 1971751 h 2465737"/>
                <a:gd name="connsiteX37" fmla="*/ 202801 w 2903655"/>
                <a:gd name="connsiteY37" fmla="*/ 1987517 h 2465737"/>
                <a:gd name="connsiteX38" fmla="*/ 376222 w 2903655"/>
                <a:gd name="connsiteY38" fmla="*/ 2208234 h 2465737"/>
                <a:gd name="connsiteX39" fmla="*/ 434028 w 2903655"/>
                <a:gd name="connsiteY39" fmla="*/ 2465737 h 2465737"/>
                <a:gd name="connsiteX40" fmla="*/ 463260 w 2903655"/>
                <a:gd name="connsiteY40" fmla="*/ 2255530 h 2465737"/>
                <a:gd name="connsiteX41" fmla="*/ 370966 w 2903655"/>
                <a:gd name="connsiteY41" fmla="*/ 1735268 h 2465737"/>
                <a:gd name="connsiteX42" fmla="*/ 360456 w 2903655"/>
                <a:gd name="connsiteY42" fmla="*/ 1388427 h 2465737"/>
                <a:gd name="connsiteX43" fmla="*/ 609529 w 2903655"/>
                <a:gd name="connsiteY43" fmla="*/ 1356786 h 2465737"/>
                <a:gd name="connsiteX44" fmla="*/ 749339 w 2903655"/>
                <a:gd name="connsiteY44" fmla="*/ 1241282 h 2465737"/>
                <a:gd name="connsiteX45" fmla="*/ 828166 w 2903655"/>
                <a:gd name="connsiteY45" fmla="*/ 1036330 h 2465737"/>
                <a:gd name="connsiteX46" fmla="*/ 1217049 w 2903655"/>
                <a:gd name="connsiteY46" fmla="*/ 899696 h 2465737"/>
                <a:gd name="connsiteX47" fmla="*/ 1395725 w 2903655"/>
                <a:gd name="connsiteY47" fmla="*/ 931227 h 2465737"/>
                <a:gd name="connsiteX48" fmla="*/ 1637463 w 2903655"/>
                <a:gd name="connsiteY48" fmla="*/ 1015310 h 2465737"/>
                <a:gd name="connsiteX49" fmla="*/ 1679504 w 2903655"/>
                <a:gd name="connsiteY49" fmla="*/ 741712 h 2465737"/>
                <a:gd name="connsiteX50" fmla="*/ 1742566 w 2903655"/>
                <a:gd name="connsiteY50" fmla="*/ 1031075 h 2465737"/>
                <a:gd name="connsiteX51" fmla="*/ 1795118 w 2903655"/>
                <a:gd name="connsiteY51" fmla="*/ 962758 h 2465737"/>
                <a:gd name="connsiteX52" fmla="*/ 1858180 w 2903655"/>
                <a:gd name="connsiteY52" fmla="*/ 1031075 h 2465737"/>
                <a:gd name="connsiteX53" fmla="*/ 2026346 w 2903655"/>
                <a:gd name="connsiteY53" fmla="*/ 894441 h 2465737"/>
                <a:gd name="connsiteX54" fmla="*/ 2010580 w 2903655"/>
                <a:gd name="connsiteY54" fmla="*/ 1025820 h 2465737"/>
                <a:gd name="connsiteX55" fmla="*/ 2373187 w 2903655"/>
                <a:gd name="connsiteY55" fmla="*/ 1031075 h 2465737"/>
                <a:gd name="connsiteX56" fmla="*/ 2536097 w 2903655"/>
                <a:gd name="connsiteY56" fmla="*/ 1236027 h 2465737"/>
                <a:gd name="connsiteX57" fmla="*/ 2593904 w 2903655"/>
                <a:gd name="connsiteY57" fmla="*/ 1388427 h 2465737"/>
                <a:gd name="connsiteX58" fmla="*/ 2625435 w 2903655"/>
                <a:gd name="connsiteY58" fmla="*/ 1586043 h 2465737"/>
                <a:gd name="connsiteX59" fmla="*/ 2612735 w 2903655"/>
                <a:gd name="connsiteY59" fmla="*/ 2260786 h 2465737"/>
                <a:gd name="connsiteX0" fmla="*/ 2612735 w 2903655"/>
                <a:gd name="connsiteY0" fmla="*/ 2260786 h 2465737"/>
                <a:gd name="connsiteX1" fmla="*/ 2660141 w 2903655"/>
                <a:gd name="connsiteY1" fmla="*/ 2054958 h 2465737"/>
                <a:gd name="connsiteX2" fmla="*/ 2672732 w 2903655"/>
                <a:gd name="connsiteY2" fmla="*/ 1829861 h 2465737"/>
                <a:gd name="connsiteX3" fmla="*/ 2830387 w 2903655"/>
                <a:gd name="connsiteY3" fmla="*/ 1714248 h 2465737"/>
                <a:gd name="connsiteX4" fmla="*/ 2861918 w 2903655"/>
                <a:gd name="connsiteY4" fmla="*/ 1577613 h 2465737"/>
                <a:gd name="connsiteX5" fmla="*/ 2877684 w 2903655"/>
                <a:gd name="connsiteY5" fmla="*/ 1367406 h 2465737"/>
                <a:gd name="connsiteX6" fmla="*/ 2783091 w 2903655"/>
                <a:gd name="connsiteY6" fmla="*/ 1183475 h 2465737"/>
                <a:gd name="connsiteX7" fmla="*/ 2861918 w 2903655"/>
                <a:gd name="connsiteY7" fmla="*/ 1083627 h 2465737"/>
                <a:gd name="connsiteX8" fmla="*/ 2882939 w 2903655"/>
                <a:gd name="connsiteY8" fmla="*/ 899696 h 2465737"/>
                <a:gd name="connsiteX9" fmla="*/ 2825132 w 2903655"/>
                <a:gd name="connsiteY9" fmla="*/ 894441 h 2465737"/>
                <a:gd name="connsiteX10" fmla="*/ 2751560 w 2903655"/>
                <a:gd name="connsiteY10" fmla="*/ 862910 h 2465737"/>
                <a:gd name="connsiteX11" fmla="*/ 2730539 w 2903655"/>
                <a:gd name="connsiteY11" fmla="*/ 652703 h 2465737"/>
                <a:gd name="connsiteX12" fmla="*/ 2656966 w 2903655"/>
                <a:gd name="connsiteY12" fmla="*/ 594896 h 2465737"/>
                <a:gd name="connsiteX13" fmla="*/ 2609670 w 2903655"/>
                <a:gd name="connsiteY13" fmla="*/ 631682 h 2465737"/>
                <a:gd name="connsiteX14" fmla="*/ 2572884 w 2903655"/>
                <a:gd name="connsiteY14" fmla="*/ 563365 h 2465737"/>
                <a:gd name="connsiteX15" fmla="*/ 2525587 w 2903655"/>
                <a:gd name="connsiteY15" fmla="*/ 568620 h 2465737"/>
                <a:gd name="connsiteX16" fmla="*/ 2499311 w 2903655"/>
                <a:gd name="connsiteY16" fmla="*/ 410965 h 2465737"/>
                <a:gd name="connsiteX17" fmla="*/ 2273339 w 2903655"/>
                <a:gd name="connsiteY17" fmla="*/ 332137 h 2465737"/>
                <a:gd name="connsiteX18" fmla="*/ 2094663 w 2903655"/>
                <a:gd name="connsiteY18" fmla="*/ 206013 h 2465737"/>
                <a:gd name="connsiteX19" fmla="*/ 2078569 w 2903655"/>
                <a:gd name="connsiteY19" fmla="*/ 124120 h 2465737"/>
                <a:gd name="connsiteX20" fmla="*/ 1947518 w 2903655"/>
                <a:gd name="connsiteY20" fmla="*/ 48358 h 2465737"/>
                <a:gd name="connsiteX21" fmla="*/ 1742566 w 2903655"/>
                <a:gd name="connsiteY21" fmla="*/ 79889 h 2465737"/>
                <a:gd name="connsiteX22" fmla="*/ 1632208 w 2903655"/>
                <a:gd name="connsiteY22" fmla="*/ 43103 h 2465737"/>
                <a:gd name="connsiteX23" fmla="*/ 1521849 w 2903655"/>
                <a:gd name="connsiteY23" fmla="*/ 69379 h 2465737"/>
                <a:gd name="connsiteX24" fmla="*/ 1474553 w 2903655"/>
                <a:gd name="connsiteY24" fmla="*/ 27337 h 2465737"/>
                <a:gd name="connsiteX25" fmla="*/ 1332663 w 2903655"/>
                <a:gd name="connsiteY25" fmla="*/ 11572 h 2465737"/>
                <a:gd name="connsiteX26" fmla="*/ 1295877 w 2903655"/>
                <a:gd name="connsiteY26" fmla="*/ 37848 h 2465737"/>
                <a:gd name="connsiteX27" fmla="*/ 1175008 w 2903655"/>
                <a:gd name="connsiteY27" fmla="*/ 11572 h 2465737"/>
                <a:gd name="connsiteX28" fmla="*/ 1106691 w 2903655"/>
                <a:gd name="connsiteY28" fmla="*/ 1061 h 2465737"/>
                <a:gd name="connsiteX29" fmla="*/ 980566 w 2903655"/>
                <a:gd name="connsiteY29" fmla="*/ 48358 h 2465737"/>
                <a:gd name="connsiteX30" fmla="*/ 423518 w 2903655"/>
                <a:gd name="connsiteY30" fmla="*/ 431986 h 2465737"/>
                <a:gd name="connsiteX31" fmla="*/ 181780 w 2903655"/>
                <a:gd name="connsiteY31" fmla="*/ 742041 h 2465737"/>
                <a:gd name="connsiteX32" fmla="*/ 15804 w 2903655"/>
                <a:gd name="connsiteY32" fmla="*/ 1073117 h 2465737"/>
                <a:gd name="connsiteX33" fmla="*/ 51496 w 2903655"/>
                <a:gd name="connsiteY33" fmla="*/ 1391602 h 2465737"/>
                <a:gd name="connsiteX34" fmla="*/ 33869 w 2903655"/>
                <a:gd name="connsiteY34" fmla="*/ 1680527 h 2465737"/>
                <a:gd name="connsiteX35" fmla="*/ 71422 w 2903655"/>
                <a:gd name="connsiteY35" fmla="*/ 2029558 h 2465737"/>
                <a:gd name="connsiteX36" fmla="*/ 118718 w 2903655"/>
                <a:gd name="connsiteY36" fmla="*/ 1971751 h 2465737"/>
                <a:gd name="connsiteX37" fmla="*/ 202801 w 2903655"/>
                <a:gd name="connsiteY37" fmla="*/ 1987517 h 2465737"/>
                <a:gd name="connsiteX38" fmla="*/ 376222 w 2903655"/>
                <a:gd name="connsiteY38" fmla="*/ 2208234 h 2465737"/>
                <a:gd name="connsiteX39" fmla="*/ 434028 w 2903655"/>
                <a:gd name="connsiteY39" fmla="*/ 2465737 h 2465737"/>
                <a:gd name="connsiteX40" fmla="*/ 463260 w 2903655"/>
                <a:gd name="connsiteY40" fmla="*/ 2255530 h 2465737"/>
                <a:gd name="connsiteX41" fmla="*/ 370966 w 2903655"/>
                <a:gd name="connsiteY41" fmla="*/ 1735268 h 2465737"/>
                <a:gd name="connsiteX42" fmla="*/ 360456 w 2903655"/>
                <a:gd name="connsiteY42" fmla="*/ 1388427 h 2465737"/>
                <a:gd name="connsiteX43" fmla="*/ 609529 w 2903655"/>
                <a:gd name="connsiteY43" fmla="*/ 1356786 h 2465737"/>
                <a:gd name="connsiteX44" fmla="*/ 749339 w 2903655"/>
                <a:gd name="connsiteY44" fmla="*/ 1241282 h 2465737"/>
                <a:gd name="connsiteX45" fmla="*/ 828166 w 2903655"/>
                <a:gd name="connsiteY45" fmla="*/ 1036330 h 2465737"/>
                <a:gd name="connsiteX46" fmla="*/ 1217049 w 2903655"/>
                <a:gd name="connsiteY46" fmla="*/ 899696 h 2465737"/>
                <a:gd name="connsiteX47" fmla="*/ 1395725 w 2903655"/>
                <a:gd name="connsiteY47" fmla="*/ 931227 h 2465737"/>
                <a:gd name="connsiteX48" fmla="*/ 1637463 w 2903655"/>
                <a:gd name="connsiteY48" fmla="*/ 1015310 h 2465737"/>
                <a:gd name="connsiteX49" fmla="*/ 1679504 w 2903655"/>
                <a:gd name="connsiteY49" fmla="*/ 741712 h 2465737"/>
                <a:gd name="connsiteX50" fmla="*/ 1742566 w 2903655"/>
                <a:gd name="connsiteY50" fmla="*/ 1031075 h 2465737"/>
                <a:gd name="connsiteX51" fmla="*/ 1795118 w 2903655"/>
                <a:gd name="connsiteY51" fmla="*/ 962758 h 2465737"/>
                <a:gd name="connsiteX52" fmla="*/ 1858180 w 2903655"/>
                <a:gd name="connsiteY52" fmla="*/ 1031075 h 2465737"/>
                <a:gd name="connsiteX53" fmla="*/ 2026346 w 2903655"/>
                <a:gd name="connsiteY53" fmla="*/ 894441 h 2465737"/>
                <a:gd name="connsiteX54" fmla="*/ 2010580 w 2903655"/>
                <a:gd name="connsiteY54" fmla="*/ 1025820 h 2465737"/>
                <a:gd name="connsiteX55" fmla="*/ 2373187 w 2903655"/>
                <a:gd name="connsiteY55" fmla="*/ 1031075 h 2465737"/>
                <a:gd name="connsiteX56" fmla="*/ 2536097 w 2903655"/>
                <a:gd name="connsiteY56" fmla="*/ 1236027 h 2465737"/>
                <a:gd name="connsiteX57" fmla="*/ 2593904 w 2903655"/>
                <a:gd name="connsiteY57" fmla="*/ 1388427 h 2465737"/>
                <a:gd name="connsiteX58" fmla="*/ 2612735 w 2903655"/>
                <a:gd name="connsiteY58" fmla="*/ 1589218 h 2465737"/>
                <a:gd name="connsiteX59" fmla="*/ 2612735 w 2903655"/>
                <a:gd name="connsiteY59" fmla="*/ 2260786 h 24657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</a:cxnLst>
              <a:rect l="l" t="t" r="r" b="b"/>
              <a:pathLst>
                <a:path w="2903655" h="2465737">
                  <a:moveTo>
                    <a:pt x="2612735" y="2260786"/>
                  </a:moveTo>
                  <a:cubicBezTo>
                    <a:pt x="2624304" y="2192177"/>
                    <a:pt x="2654922" y="2228342"/>
                    <a:pt x="2660141" y="2054958"/>
                  </a:cubicBezTo>
                  <a:lnTo>
                    <a:pt x="2672732" y="1829861"/>
                  </a:lnTo>
                  <a:cubicBezTo>
                    <a:pt x="2744334" y="1734173"/>
                    <a:pt x="2787360" y="1775011"/>
                    <a:pt x="2830387" y="1714248"/>
                  </a:cubicBezTo>
                  <a:cubicBezTo>
                    <a:pt x="2888522" y="1668703"/>
                    <a:pt x="2826008" y="1626333"/>
                    <a:pt x="2861918" y="1577613"/>
                  </a:cubicBezTo>
                  <a:cubicBezTo>
                    <a:pt x="2902098" y="1523419"/>
                    <a:pt x="2837504" y="1459700"/>
                    <a:pt x="2877684" y="1367406"/>
                  </a:cubicBezTo>
                  <a:cubicBezTo>
                    <a:pt x="2871553" y="1299746"/>
                    <a:pt x="2795572" y="1247960"/>
                    <a:pt x="2783091" y="1183475"/>
                  </a:cubicBezTo>
                  <a:cubicBezTo>
                    <a:pt x="2850642" y="1178767"/>
                    <a:pt x="2835642" y="1116910"/>
                    <a:pt x="2861918" y="1083627"/>
                  </a:cubicBezTo>
                  <a:cubicBezTo>
                    <a:pt x="2916550" y="955642"/>
                    <a:pt x="2910857" y="945131"/>
                    <a:pt x="2882939" y="899696"/>
                  </a:cubicBezTo>
                  <a:lnTo>
                    <a:pt x="2825132" y="894441"/>
                  </a:lnTo>
                  <a:cubicBezTo>
                    <a:pt x="2791083" y="998231"/>
                    <a:pt x="2722109" y="867070"/>
                    <a:pt x="2751560" y="862910"/>
                  </a:cubicBezTo>
                  <a:cubicBezTo>
                    <a:pt x="2839803" y="802366"/>
                    <a:pt x="2718496" y="792622"/>
                    <a:pt x="2730539" y="652703"/>
                  </a:cubicBezTo>
                  <a:cubicBezTo>
                    <a:pt x="2706015" y="633434"/>
                    <a:pt x="2706890" y="610990"/>
                    <a:pt x="2656966" y="594896"/>
                  </a:cubicBezTo>
                  <a:lnTo>
                    <a:pt x="2609670" y="631682"/>
                  </a:lnTo>
                  <a:cubicBezTo>
                    <a:pt x="2467233" y="767660"/>
                    <a:pt x="2601021" y="598837"/>
                    <a:pt x="2572884" y="563365"/>
                  </a:cubicBezTo>
                  <a:lnTo>
                    <a:pt x="2525587" y="568620"/>
                  </a:lnTo>
                  <a:lnTo>
                    <a:pt x="2499311" y="410965"/>
                  </a:lnTo>
                  <a:cubicBezTo>
                    <a:pt x="2487487" y="546614"/>
                    <a:pt x="2355013" y="348888"/>
                    <a:pt x="2273339" y="332137"/>
                  </a:cubicBezTo>
                  <a:cubicBezTo>
                    <a:pt x="2286805" y="429796"/>
                    <a:pt x="2154222" y="257579"/>
                    <a:pt x="2094663" y="206013"/>
                  </a:cubicBezTo>
                  <a:cubicBezTo>
                    <a:pt x="2045268" y="168698"/>
                    <a:pt x="1950693" y="118646"/>
                    <a:pt x="2078569" y="124120"/>
                  </a:cubicBezTo>
                  <a:cubicBezTo>
                    <a:pt x="1958795" y="85144"/>
                    <a:pt x="1970710" y="97534"/>
                    <a:pt x="1947518" y="48358"/>
                  </a:cubicBezTo>
                  <a:cubicBezTo>
                    <a:pt x="1907776" y="100143"/>
                    <a:pt x="1845808" y="9054"/>
                    <a:pt x="1742566" y="79889"/>
                  </a:cubicBezTo>
                  <a:lnTo>
                    <a:pt x="1632208" y="43103"/>
                  </a:lnTo>
                  <a:lnTo>
                    <a:pt x="1521849" y="69379"/>
                  </a:lnTo>
                  <a:lnTo>
                    <a:pt x="1474553" y="27337"/>
                  </a:lnTo>
                  <a:cubicBezTo>
                    <a:pt x="1427256" y="-6493"/>
                    <a:pt x="1386310" y="-5398"/>
                    <a:pt x="1332663" y="11572"/>
                  </a:cubicBezTo>
                  <a:lnTo>
                    <a:pt x="1295877" y="37848"/>
                  </a:lnTo>
                  <a:lnTo>
                    <a:pt x="1175008" y="11572"/>
                  </a:lnTo>
                  <a:lnTo>
                    <a:pt x="1106691" y="1061"/>
                  </a:lnTo>
                  <a:cubicBezTo>
                    <a:pt x="1026549" y="99377"/>
                    <a:pt x="1022608" y="32592"/>
                    <a:pt x="980566" y="48358"/>
                  </a:cubicBezTo>
                  <a:cubicBezTo>
                    <a:pt x="861558" y="103209"/>
                    <a:pt x="472676" y="481910"/>
                    <a:pt x="423518" y="431986"/>
                  </a:cubicBezTo>
                  <a:cubicBezTo>
                    <a:pt x="381039" y="449613"/>
                    <a:pt x="249659" y="606939"/>
                    <a:pt x="181780" y="742041"/>
                  </a:cubicBezTo>
                  <a:cubicBezTo>
                    <a:pt x="188896" y="823825"/>
                    <a:pt x="75363" y="867508"/>
                    <a:pt x="15804" y="1073117"/>
                  </a:cubicBezTo>
                  <a:cubicBezTo>
                    <a:pt x="-31565" y="1178220"/>
                    <a:pt x="41715" y="1286499"/>
                    <a:pt x="51496" y="1391602"/>
                  </a:cubicBezTo>
                  <a:cubicBezTo>
                    <a:pt x="44562" y="1501669"/>
                    <a:pt x="-19522" y="1579985"/>
                    <a:pt x="33869" y="1680527"/>
                  </a:cubicBezTo>
                  <a:cubicBezTo>
                    <a:pt x="-23463" y="1723846"/>
                    <a:pt x="77954" y="1802089"/>
                    <a:pt x="71422" y="2029558"/>
                  </a:cubicBezTo>
                  <a:lnTo>
                    <a:pt x="118718" y="1971751"/>
                  </a:lnTo>
                  <a:lnTo>
                    <a:pt x="202801" y="1987517"/>
                  </a:lnTo>
                  <a:lnTo>
                    <a:pt x="376222" y="2208234"/>
                  </a:lnTo>
                  <a:cubicBezTo>
                    <a:pt x="405016" y="2303593"/>
                    <a:pt x="414759" y="2379903"/>
                    <a:pt x="434028" y="2465737"/>
                  </a:cubicBezTo>
                  <a:cubicBezTo>
                    <a:pt x="443772" y="2395668"/>
                    <a:pt x="418591" y="2338299"/>
                    <a:pt x="463260" y="2255530"/>
                  </a:cubicBezTo>
                  <a:cubicBezTo>
                    <a:pt x="435670" y="2082109"/>
                    <a:pt x="344581" y="1905514"/>
                    <a:pt x="370966" y="1735268"/>
                  </a:cubicBezTo>
                  <a:cubicBezTo>
                    <a:pt x="389688" y="1619654"/>
                    <a:pt x="319509" y="1551666"/>
                    <a:pt x="360456" y="1388427"/>
                  </a:cubicBezTo>
                  <a:cubicBezTo>
                    <a:pt x="476289" y="1430797"/>
                    <a:pt x="528621" y="1390616"/>
                    <a:pt x="609529" y="1356786"/>
                  </a:cubicBezTo>
                  <a:cubicBezTo>
                    <a:pt x="643432" y="1261135"/>
                    <a:pt x="702736" y="1279783"/>
                    <a:pt x="749339" y="1241282"/>
                  </a:cubicBezTo>
                  <a:cubicBezTo>
                    <a:pt x="813715" y="1185665"/>
                    <a:pt x="776490" y="1107822"/>
                    <a:pt x="828166" y="1036330"/>
                  </a:cubicBezTo>
                  <a:cubicBezTo>
                    <a:pt x="963268" y="1154024"/>
                    <a:pt x="925606" y="933088"/>
                    <a:pt x="1217049" y="899696"/>
                  </a:cubicBezTo>
                  <a:cubicBezTo>
                    <a:pt x="1295658" y="992756"/>
                    <a:pt x="1396491" y="847692"/>
                    <a:pt x="1395725" y="931227"/>
                  </a:cubicBezTo>
                  <a:cubicBezTo>
                    <a:pt x="1428679" y="1006880"/>
                    <a:pt x="1544184" y="860282"/>
                    <a:pt x="1637463" y="1015310"/>
                  </a:cubicBezTo>
                  <a:cubicBezTo>
                    <a:pt x="1651477" y="924111"/>
                    <a:pt x="1646440" y="845611"/>
                    <a:pt x="1679504" y="741712"/>
                  </a:cubicBezTo>
                  <a:cubicBezTo>
                    <a:pt x="1713225" y="838166"/>
                    <a:pt x="1721545" y="934621"/>
                    <a:pt x="1742566" y="1031075"/>
                  </a:cubicBezTo>
                  <a:cubicBezTo>
                    <a:pt x="1760083" y="1008303"/>
                    <a:pt x="1745851" y="947430"/>
                    <a:pt x="1795118" y="962758"/>
                  </a:cubicBezTo>
                  <a:lnTo>
                    <a:pt x="1858180" y="1031075"/>
                  </a:lnTo>
                  <a:cubicBezTo>
                    <a:pt x="1872960" y="966480"/>
                    <a:pt x="1976641" y="981261"/>
                    <a:pt x="2026346" y="894441"/>
                  </a:cubicBezTo>
                  <a:lnTo>
                    <a:pt x="2010580" y="1025820"/>
                  </a:lnTo>
                  <a:cubicBezTo>
                    <a:pt x="2156849" y="951372"/>
                    <a:pt x="2261843" y="1080123"/>
                    <a:pt x="2373187" y="1031075"/>
                  </a:cubicBezTo>
                  <a:cubicBezTo>
                    <a:pt x="2430665" y="1013667"/>
                    <a:pt x="2446869" y="1208985"/>
                    <a:pt x="2536097" y="1236027"/>
                  </a:cubicBezTo>
                  <a:lnTo>
                    <a:pt x="2593904" y="1388427"/>
                  </a:lnTo>
                  <a:lnTo>
                    <a:pt x="2612735" y="1589218"/>
                  </a:lnTo>
                  <a:lnTo>
                    <a:pt x="2612735" y="2260786"/>
                  </a:ln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자유형: 도형 8">
              <a:extLst>
                <a:ext uri="{FF2B5EF4-FFF2-40B4-BE49-F238E27FC236}">
                  <a16:creationId xmlns:a16="http://schemas.microsoft.com/office/drawing/2014/main" id="{9A356CC3-B1CE-43D7-BAFE-9F85A8B6CB62}"/>
                </a:ext>
              </a:extLst>
            </p:cNvPr>
            <p:cNvSpPr/>
            <p:nvPr/>
          </p:nvSpPr>
          <p:spPr>
            <a:xfrm>
              <a:off x="3574218" y="1562365"/>
              <a:ext cx="1003300" cy="236101"/>
            </a:xfrm>
            <a:custGeom>
              <a:avLst/>
              <a:gdLst>
                <a:gd name="connsiteX0" fmla="*/ 1003300 w 1003300"/>
                <a:gd name="connsiteY0" fmla="*/ 0 h 266700"/>
                <a:gd name="connsiteX1" fmla="*/ 311150 w 1003300"/>
                <a:gd name="connsiteY1" fmla="*/ 82550 h 266700"/>
                <a:gd name="connsiteX2" fmla="*/ 73025 w 1003300"/>
                <a:gd name="connsiteY2" fmla="*/ 247650 h 266700"/>
                <a:gd name="connsiteX3" fmla="*/ 0 w 1003300"/>
                <a:gd name="connsiteY3" fmla="*/ 266700 h 266700"/>
                <a:gd name="connsiteX4" fmla="*/ 327025 w 1003300"/>
                <a:gd name="connsiteY4" fmla="*/ 123825 h 266700"/>
                <a:gd name="connsiteX5" fmla="*/ 1003300 w 1003300"/>
                <a:gd name="connsiteY5" fmla="*/ 66675 h 266700"/>
                <a:gd name="connsiteX6" fmla="*/ 1003300 w 1003300"/>
                <a:gd name="connsiteY6" fmla="*/ 0 h 266700"/>
                <a:gd name="connsiteX0" fmla="*/ 1003300 w 1003300"/>
                <a:gd name="connsiteY0" fmla="*/ 0 h 266700"/>
                <a:gd name="connsiteX1" fmla="*/ 311150 w 1003300"/>
                <a:gd name="connsiteY1" fmla="*/ 82550 h 266700"/>
                <a:gd name="connsiteX2" fmla="*/ 70644 w 1003300"/>
                <a:gd name="connsiteY2" fmla="*/ 221456 h 266700"/>
                <a:gd name="connsiteX3" fmla="*/ 0 w 1003300"/>
                <a:gd name="connsiteY3" fmla="*/ 266700 h 266700"/>
                <a:gd name="connsiteX4" fmla="*/ 327025 w 1003300"/>
                <a:gd name="connsiteY4" fmla="*/ 123825 h 266700"/>
                <a:gd name="connsiteX5" fmla="*/ 1003300 w 1003300"/>
                <a:gd name="connsiteY5" fmla="*/ 66675 h 266700"/>
                <a:gd name="connsiteX6" fmla="*/ 1003300 w 1003300"/>
                <a:gd name="connsiteY6" fmla="*/ 0 h 266700"/>
                <a:gd name="connsiteX0" fmla="*/ 1003300 w 1003300"/>
                <a:gd name="connsiteY0" fmla="*/ 0 h 266700"/>
                <a:gd name="connsiteX1" fmla="*/ 311150 w 1003300"/>
                <a:gd name="connsiteY1" fmla="*/ 82550 h 266700"/>
                <a:gd name="connsiteX2" fmla="*/ 0 w 1003300"/>
                <a:gd name="connsiteY2" fmla="*/ 266700 h 266700"/>
                <a:gd name="connsiteX3" fmla="*/ 327025 w 1003300"/>
                <a:gd name="connsiteY3" fmla="*/ 123825 h 266700"/>
                <a:gd name="connsiteX4" fmla="*/ 1003300 w 1003300"/>
                <a:gd name="connsiteY4" fmla="*/ 66675 h 266700"/>
                <a:gd name="connsiteX5" fmla="*/ 1003300 w 1003300"/>
                <a:gd name="connsiteY5" fmla="*/ 0 h 266700"/>
                <a:gd name="connsiteX0" fmla="*/ 1003300 w 1003300"/>
                <a:gd name="connsiteY0" fmla="*/ 0 h 282575"/>
                <a:gd name="connsiteX1" fmla="*/ 311150 w 1003300"/>
                <a:gd name="connsiteY1" fmla="*/ 82550 h 282575"/>
                <a:gd name="connsiteX2" fmla="*/ 0 w 1003300"/>
                <a:gd name="connsiteY2" fmla="*/ 266700 h 282575"/>
                <a:gd name="connsiteX3" fmla="*/ 327025 w 1003300"/>
                <a:gd name="connsiteY3" fmla="*/ 123825 h 282575"/>
                <a:gd name="connsiteX4" fmla="*/ 1003300 w 1003300"/>
                <a:gd name="connsiteY4" fmla="*/ 66675 h 282575"/>
                <a:gd name="connsiteX5" fmla="*/ 1003300 w 1003300"/>
                <a:gd name="connsiteY5" fmla="*/ 0 h 282575"/>
                <a:gd name="connsiteX0" fmla="*/ 1003300 w 1003300"/>
                <a:gd name="connsiteY0" fmla="*/ 0 h 281785"/>
                <a:gd name="connsiteX1" fmla="*/ 311150 w 1003300"/>
                <a:gd name="connsiteY1" fmla="*/ 82550 h 281785"/>
                <a:gd name="connsiteX2" fmla="*/ 0 w 1003300"/>
                <a:gd name="connsiteY2" fmla="*/ 266700 h 281785"/>
                <a:gd name="connsiteX3" fmla="*/ 327025 w 1003300"/>
                <a:gd name="connsiteY3" fmla="*/ 123825 h 281785"/>
                <a:gd name="connsiteX4" fmla="*/ 1003300 w 1003300"/>
                <a:gd name="connsiteY4" fmla="*/ 66675 h 281785"/>
                <a:gd name="connsiteX5" fmla="*/ 1003300 w 1003300"/>
                <a:gd name="connsiteY5" fmla="*/ 0 h 281785"/>
                <a:gd name="connsiteX0" fmla="*/ 1003300 w 1003300"/>
                <a:gd name="connsiteY0" fmla="*/ 0 h 281345"/>
                <a:gd name="connsiteX1" fmla="*/ 311150 w 1003300"/>
                <a:gd name="connsiteY1" fmla="*/ 82550 h 281345"/>
                <a:gd name="connsiteX2" fmla="*/ 0 w 1003300"/>
                <a:gd name="connsiteY2" fmla="*/ 266700 h 281345"/>
                <a:gd name="connsiteX3" fmla="*/ 327025 w 1003300"/>
                <a:gd name="connsiteY3" fmla="*/ 123825 h 281345"/>
                <a:gd name="connsiteX4" fmla="*/ 1003300 w 1003300"/>
                <a:gd name="connsiteY4" fmla="*/ 66675 h 281345"/>
                <a:gd name="connsiteX5" fmla="*/ 1003300 w 1003300"/>
                <a:gd name="connsiteY5" fmla="*/ 0 h 281345"/>
                <a:gd name="connsiteX0" fmla="*/ 1003300 w 1003300"/>
                <a:gd name="connsiteY0" fmla="*/ 0 h 281345"/>
                <a:gd name="connsiteX1" fmla="*/ 311150 w 1003300"/>
                <a:gd name="connsiteY1" fmla="*/ 82550 h 281345"/>
                <a:gd name="connsiteX2" fmla="*/ 0 w 1003300"/>
                <a:gd name="connsiteY2" fmla="*/ 266700 h 281345"/>
                <a:gd name="connsiteX3" fmla="*/ 327025 w 1003300"/>
                <a:gd name="connsiteY3" fmla="*/ 123825 h 281345"/>
                <a:gd name="connsiteX4" fmla="*/ 1003300 w 1003300"/>
                <a:gd name="connsiteY4" fmla="*/ 66675 h 281345"/>
                <a:gd name="connsiteX5" fmla="*/ 1003300 w 1003300"/>
                <a:gd name="connsiteY5" fmla="*/ 0 h 281345"/>
                <a:gd name="connsiteX0" fmla="*/ 1003300 w 1003300"/>
                <a:gd name="connsiteY0" fmla="*/ 0 h 281345"/>
                <a:gd name="connsiteX1" fmla="*/ 311150 w 1003300"/>
                <a:gd name="connsiteY1" fmla="*/ 82550 h 281345"/>
                <a:gd name="connsiteX2" fmla="*/ 0 w 1003300"/>
                <a:gd name="connsiteY2" fmla="*/ 266700 h 281345"/>
                <a:gd name="connsiteX3" fmla="*/ 327025 w 1003300"/>
                <a:gd name="connsiteY3" fmla="*/ 123825 h 281345"/>
                <a:gd name="connsiteX4" fmla="*/ 1003300 w 1003300"/>
                <a:gd name="connsiteY4" fmla="*/ 66675 h 281345"/>
                <a:gd name="connsiteX5" fmla="*/ 1003300 w 1003300"/>
                <a:gd name="connsiteY5" fmla="*/ 0 h 281345"/>
                <a:gd name="connsiteX0" fmla="*/ 1003300 w 1003300"/>
                <a:gd name="connsiteY0" fmla="*/ 0 h 281345"/>
                <a:gd name="connsiteX1" fmla="*/ 311150 w 1003300"/>
                <a:gd name="connsiteY1" fmla="*/ 82550 h 281345"/>
                <a:gd name="connsiteX2" fmla="*/ 0 w 1003300"/>
                <a:gd name="connsiteY2" fmla="*/ 266700 h 281345"/>
                <a:gd name="connsiteX3" fmla="*/ 327025 w 1003300"/>
                <a:gd name="connsiteY3" fmla="*/ 123825 h 281345"/>
                <a:gd name="connsiteX4" fmla="*/ 1003300 w 1003300"/>
                <a:gd name="connsiteY4" fmla="*/ 66675 h 281345"/>
                <a:gd name="connsiteX5" fmla="*/ 1003300 w 1003300"/>
                <a:gd name="connsiteY5" fmla="*/ 0 h 281345"/>
                <a:gd name="connsiteX0" fmla="*/ 1003300 w 1003300"/>
                <a:gd name="connsiteY0" fmla="*/ 0 h 281345"/>
                <a:gd name="connsiteX1" fmla="*/ 311150 w 1003300"/>
                <a:gd name="connsiteY1" fmla="*/ 82550 h 281345"/>
                <a:gd name="connsiteX2" fmla="*/ 0 w 1003300"/>
                <a:gd name="connsiteY2" fmla="*/ 266700 h 281345"/>
                <a:gd name="connsiteX3" fmla="*/ 327025 w 1003300"/>
                <a:gd name="connsiteY3" fmla="*/ 123825 h 281345"/>
                <a:gd name="connsiteX4" fmla="*/ 1003300 w 1003300"/>
                <a:gd name="connsiteY4" fmla="*/ 66675 h 281345"/>
                <a:gd name="connsiteX5" fmla="*/ 1003300 w 1003300"/>
                <a:gd name="connsiteY5" fmla="*/ 0 h 281345"/>
                <a:gd name="connsiteX0" fmla="*/ 1003300 w 1003300"/>
                <a:gd name="connsiteY0" fmla="*/ 0 h 281345"/>
                <a:gd name="connsiteX1" fmla="*/ 311150 w 1003300"/>
                <a:gd name="connsiteY1" fmla="*/ 82550 h 281345"/>
                <a:gd name="connsiteX2" fmla="*/ 0 w 1003300"/>
                <a:gd name="connsiteY2" fmla="*/ 266700 h 281345"/>
                <a:gd name="connsiteX3" fmla="*/ 327025 w 1003300"/>
                <a:gd name="connsiteY3" fmla="*/ 123825 h 281345"/>
                <a:gd name="connsiteX4" fmla="*/ 1003300 w 1003300"/>
                <a:gd name="connsiteY4" fmla="*/ 66675 h 281345"/>
                <a:gd name="connsiteX5" fmla="*/ 1003300 w 1003300"/>
                <a:gd name="connsiteY5" fmla="*/ 0 h 281345"/>
                <a:gd name="connsiteX0" fmla="*/ 1003300 w 1003300"/>
                <a:gd name="connsiteY0" fmla="*/ 0 h 281345"/>
                <a:gd name="connsiteX1" fmla="*/ 311150 w 1003300"/>
                <a:gd name="connsiteY1" fmla="*/ 82550 h 281345"/>
                <a:gd name="connsiteX2" fmla="*/ 0 w 1003300"/>
                <a:gd name="connsiteY2" fmla="*/ 266700 h 281345"/>
                <a:gd name="connsiteX3" fmla="*/ 327025 w 1003300"/>
                <a:gd name="connsiteY3" fmla="*/ 123825 h 281345"/>
                <a:gd name="connsiteX4" fmla="*/ 1003300 w 1003300"/>
                <a:gd name="connsiteY4" fmla="*/ 66675 h 281345"/>
                <a:gd name="connsiteX5" fmla="*/ 1003300 w 1003300"/>
                <a:gd name="connsiteY5" fmla="*/ 0 h 281345"/>
                <a:gd name="connsiteX0" fmla="*/ 1003300 w 1003300"/>
                <a:gd name="connsiteY0" fmla="*/ 0 h 281345"/>
                <a:gd name="connsiteX1" fmla="*/ 311150 w 1003300"/>
                <a:gd name="connsiteY1" fmla="*/ 82550 h 281345"/>
                <a:gd name="connsiteX2" fmla="*/ 0 w 1003300"/>
                <a:gd name="connsiteY2" fmla="*/ 266700 h 281345"/>
                <a:gd name="connsiteX3" fmla="*/ 327025 w 1003300"/>
                <a:gd name="connsiteY3" fmla="*/ 123825 h 281345"/>
                <a:gd name="connsiteX4" fmla="*/ 1003300 w 1003300"/>
                <a:gd name="connsiteY4" fmla="*/ 66675 h 281345"/>
                <a:gd name="connsiteX5" fmla="*/ 1003300 w 1003300"/>
                <a:gd name="connsiteY5" fmla="*/ 0 h 281345"/>
                <a:gd name="connsiteX0" fmla="*/ 1003300 w 1003300"/>
                <a:gd name="connsiteY0" fmla="*/ 0 h 281345"/>
                <a:gd name="connsiteX1" fmla="*/ 311150 w 1003300"/>
                <a:gd name="connsiteY1" fmla="*/ 82550 h 281345"/>
                <a:gd name="connsiteX2" fmla="*/ 0 w 1003300"/>
                <a:gd name="connsiteY2" fmla="*/ 266700 h 281345"/>
                <a:gd name="connsiteX3" fmla="*/ 327025 w 1003300"/>
                <a:gd name="connsiteY3" fmla="*/ 123825 h 281345"/>
                <a:gd name="connsiteX4" fmla="*/ 1003300 w 1003300"/>
                <a:gd name="connsiteY4" fmla="*/ 66675 h 281345"/>
                <a:gd name="connsiteX5" fmla="*/ 1003300 w 1003300"/>
                <a:gd name="connsiteY5" fmla="*/ 0 h 281345"/>
                <a:gd name="connsiteX0" fmla="*/ 1003300 w 1003300"/>
                <a:gd name="connsiteY0" fmla="*/ 0 h 281345"/>
                <a:gd name="connsiteX1" fmla="*/ 311150 w 1003300"/>
                <a:gd name="connsiteY1" fmla="*/ 82550 h 281345"/>
                <a:gd name="connsiteX2" fmla="*/ 0 w 1003300"/>
                <a:gd name="connsiteY2" fmla="*/ 266700 h 281345"/>
                <a:gd name="connsiteX3" fmla="*/ 327025 w 1003300"/>
                <a:gd name="connsiteY3" fmla="*/ 123825 h 281345"/>
                <a:gd name="connsiteX4" fmla="*/ 1003300 w 1003300"/>
                <a:gd name="connsiteY4" fmla="*/ 66675 h 281345"/>
                <a:gd name="connsiteX5" fmla="*/ 1003300 w 1003300"/>
                <a:gd name="connsiteY5" fmla="*/ 0 h 281345"/>
                <a:gd name="connsiteX0" fmla="*/ 1003300 w 1003300"/>
                <a:gd name="connsiteY0" fmla="*/ 0 h 281345"/>
                <a:gd name="connsiteX1" fmla="*/ 311150 w 1003300"/>
                <a:gd name="connsiteY1" fmla="*/ 82550 h 281345"/>
                <a:gd name="connsiteX2" fmla="*/ 0 w 1003300"/>
                <a:gd name="connsiteY2" fmla="*/ 266700 h 281345"/>
                <a:gd name="connsiteX3" fmla="*/ 327025 w 1003300"/>
                <a:gd name="connsiteY3" fmla="*/ 123825 h 281345"/>
                <a:gd name="connsiteX4" fmla="*/ 1003300 w 1003300"/>
                <a:gd name="connsiteY4" fmla="*/ 66675 h 281345"/>
                <a:gd name="connsiteX5" fmla="*/ 1003300 w 1003300"/>
                <a:gd name="connsiteY5" fmla="*/ 0 h 281345"/>
                <a:gd name="connsiteX0" fmla="*/ 1003300 w 1003300"/>
                <a:gd name="connsiteY0" fmla="*/ 0 h 281345"/>
                <a:gd name="connsiteX1" fmla="*/ 311150 w 1003300"/>
                <a:gd name="connsiteY1" fmla="*/ 82550 h 281345"/>
                <a:gd name="connsiteX2" fmla="*/ 0 w 1003300"/>
                <a:gd name="connsiteY2" fmla="*/ 266700 h 281345"/>
                <a:gd name="connsiteX3" fmla="*/ 327025 w 1003300"/>
                <a:gd name="connsiteY3" fmla="*/ 123825 h 281345"/>
                <a:gd name="connsiteX4" fmla="*/ 1003300 w 1003300"/>
                <a:gd name="connsiteY4" fmla="*/ 66675 h 281345"/>
                <a:gd name="connsiteX5" fmla="*/ 1003300 w 1003300"/>
                <a:gd name="connsiteY5" fmla="*/ 0 h 281345"/>
                <a:gd name="connsiteX0" fmla="*/ 1003300 w 1003300"/>
                <a:gd name="connsiteY0" fmla="*/ 0 h 281345"/>
                <a:gd name="connsiteX1" fmla="*/ 311150 w 1003300"/>
                <a:gd name="connsiteY1" fmla="*/ 82550 h 281345"/>
                <a:gd name="connsiteX2" fmla="*/ 0 w 1003300"/>
                <a:gd name="connsiteY2" fmla="*/ 266700 h 281345"/>
                <a:gd name="connsiteX3" fmla="*/ 327025 w 1003300"/>
                <a:gd name="connsiteY3" fmla="*/ 123825 h 281345"/>
                <a:gd name="connsiteX4" fmla="*/ 1003300 w 1003300"/>
                <a:gd name="connsiteY4" fmla="*/ 66675 h 281345"/>
                <a:gd name="connsiteX5" fmla="*/ 1003300 w 1003300"/>
                <a:gd name="connsiteY5" fmla="*/ 0 h 281345"/>
                <a:gd name="connsiteX0" fmla="*/ 1003300 w 1003300"/>
                <a:gd name="connsiteY0" fmla="*/ 0 h 281345"/>
                <a:gd name="connsiteX1" fmla="*/ 311150 w 1003300"/>
                <a:gd name="connsiteY1" fmla="*/ 82550 h 281345"/>
                <a:gd name="connsiteX2" fmla="*/ 0 w 1003300"/>
                <a:gd name="connsiteY2" fmla="*/ 266700 h 281345"/>
                <a:gd name="connsiteX3" fmla="*/ 327025 w 1003300"/>
                <a:gd name="connsiteY3" fmla="*/ 123825 h 281345"/>
                <a:gd name="connsiteX4" fmla="*/ 1003300 w 1003300"/>
                <a:gd name="connsiteY4" fmla="*/ 66675 h 281345"/>
                <a:gd name="connsiteX5" fmla="*/ 1003300 w 1003300"/>
                <a:gd name="connsiteY5" fmla="*/ 0 h 281345"/>
                <a:gd name="connsiteX0" fmla="*/ 1003300 w 1003300"/>
                <a:gd name="connsiteY0" fmla="*/ 0 h 281345"/>
                <a:gd name="connsiteX1" fmla="*/ 311150 w 1003300"/>
                <a:gd name="connsiteY1" fmla="*/ 82550 h 281345"/>
                <a:gd name="connsiteX2" fmla="*/ 0 w 1003300"/>
                <a:gd name="connsiteY2" fmla="*/ 266700 h 281345"/>
                <a:gd name="connsiteX3" fmla="*/ 327025 w 1003300"/>
                <a:gd name="connsiteY3" fmla="*/ 123825 h 281345"/>
                <a:gd name="connsiteX4" fmla="*/ 1003300 w 1003300"/>
                <a:gd name="connsiteY4" fmla="*/ 66675 h 281345"/>
                <a:gd name="connsiteX5" fmla="*/ 1003300 w 1003300"/>
                <a:gd name="connsiteY5" fmla="*/ 0 h 281345"/>
                <a:gd name="connsiteX0" fmla="*/ 1003300 w 1003300"/>
                <a:gd name="connsiteY0" fmla="*/ 0 h 281345"/>
                <a:gd name="connsiteX1" fmla="*/ 311150 w 1003300"/>
                <a:gd name="connsiteY1" fmla="*/ 82550 h 281345"/>
                <a:gd name="connsiteX2" fmla="*/ 0 w 1003300"/>
                <a:gd name="connsiteY2" fmla="*/ 266700 h 281345"/>
                <a:gd name="connsiteX3" fmla="*/ 327025 w 1003300"/>
                <a:gd name="connsiteY3" fmla="*/ 123825 h 281345"/>
                <a:gd name="connsiteX4" fmla="*/ 1003300 w 1003300"/>
                <a:gd name="connsiteY4" fmla="*/ 66675 h 281345"/>
                <a:gd name="connsiteX5" fmla="*/ 1003300 w 1003300"/>
                <a:gd name="connsiteY5" fmla="*/ 0 h 281345"/>
                <a:gd name="connsiteX0" fmla="*/ 810419 w 1003300"/>
                <a:gd name="connsiteY0" fmla="*/ 0 h 236101"/>
                <a:gd name="connsiteX1" fmla="*/ 311150 w 1003300"/>
                <a:gd name="connsiteY1" fmla="*/ 37306 h 236101"/>
                <a:gd name="connsiteX2" fmla="*/ 0 w 1003300"/>
                <a:gd name="connsiteY2" fmla="*/ 221456 h 236101"/>
                <a:gd name="connsiteX3" fmla="*/ 327025 w 1003300"/>
                <a:gd name="connsiteY3" fmla="*/ 78581 h 236101"/>
                <a:gd name="connsiteX4" fmla="*/ 1003300 w 1003300"/>
                <a:gd name="connsiteY4" fmla="*/ 21431 h 236101"/>
                <a:gd name="connsiteX5" fmla="*/ 810419 w 1003300"/>
                <a:gd name="connsiteY5" fmla="*/ 0 h 236101"/>
                <a:gd name="connsiteX0" fmla="*/ 810419 w 1003300"/>
                <a:gd name="connsiteY0" fmla="*/ 0 h 236101"/>
                <a:gd name="connsiteX1" fmla="*/ 311150 w 1003300"/>
                <a:gd name="connsiteY1" fmla="*/ 37306 h 236101"/>
                <a:gd name="connsiteX2" fmla="*/ 0 w 1003300"/>
                <a:gd name="connsiteY2" fmla="*/ 221456 h 236101"/>
                <a:gd name="connsiteX3" fmla="*/ 327025 w 1003300"/>
                <a:gd name="connsiteY3" fmla="*/ 78581 h 236101"/>
                <a:gd name="connsiteX4" fmla="*/ 1003300 w 1003300"/>
                <a:gd name="connsiteY4" fmla="*/ 21431 h 236101"/>
                <a:gd name="connsiteX5" fmla="*/ 810419 w 1003300"/>
                <a:gd name="connsiteY5" fmla="*/ 0 h 236101"/>
                <a:gd name="connsiteX0" fmla="*/ 810419 w 1003300"/>
                <a:gd name="connsiteY0" fmla="*/ 0 h 236101"/>
                <a:gd name="connsiteX1" fmla="*/ 311150 w 1003300"/>
                <a:gd name="connsiteY1" fmla="*/ 37306 h 236101"/>
                <a:gd name="connsiteX2" fmla="*/ 0 w 1003300"/>
                <a:gd name="connsiteY2" fmla="*/ 221456 h 236101"/>
                <a:gd name="connsiteX3" fmla="*/ 327025 w 1003300"/>
                <a:gd name="connsiteY3" fmla="*/ 78581 h 236101"/>
                <a:gd name="connsiteX4" fmla="*/ 1003300 w 1003300"/>
                <a:gd name="connsiteY4" fmla="*/ 21431 h 236101"/>
                <a:gd name="connsiteX5" fmla="*/ 810419 w 1003300"/>
                <a:gd name="connsiteY5" fmla="*/ 0 h 236101"/>
                <a:gd name="connsiteX0" fmla="*/ 810419 w 1003300"/>
                <a:gd name="connsiteY0" fmla="*/ 0 h 236101"/>
                <a:gd name="connsiteX1" fmla="*/ 311150 w 1003300"/>
                <a:gd name="connsiteY1" fmla="*/ 37306 h 236101"/>
                <a:gd name="connsiteX2" fmla="*/ 0 w 1003300"/>
                <a:gd name="connsiteY2" fmla="*/ 221456 h 236101"/>
                <a:gd name="connsiteX3" fmla="*/ 327025 w 1003300"/>
                <a:gd name="connsiteY3" fmla="*/ 78581 h 236101"/>
                <a:gd name="connsiteX4" fmla="*/ 1003300 w 1003300"/>
                <a:gd name="connsiteY4" fmla="*/ 21431 h 236101"/>
                <a:gd name="connsiteX5" fmla="*/ 810419 w 1003300"/>
                <a:gd name="connsiteY5" fmla="*/ 0 h 236101"/>
                <a:gd name="connsiteX0" fmla="*/ 810419 w 1003300"/>
                <a:gd name="connsiteY0" fmla="*/ 0 h 236101"/>
                <a:gd name="connsiteX1" fmla="*/ 311150 w 1003300"/>
                <a:gd name="connsiteY1" fmla="*/ 37306 h 236101"/>
                <a:gd name="connsiteX2" fmla="*/ 0 w 1003300"/>
                <a:gd name="connsiteY2" fmla="*/ 221456 h 236101"/>
                <a:gd name="connsiteX3" fmla="*/ 327025 w 1003300"/>
                <a:gd name="connsiteY3" fmla="*/ 78581 h 236101"/>
                <a:gd name="connsiteX4" fmla="*/ 1003300 w 1003300"/>
                <a:gd name="connsiteY4" fmla="*/ 21431 h 236101"/>
                <a:gd name="connsiteX5" fmla="*/ 810419 w 1003300"/>
                <a:gd name="connsiteY5" fmla="*/ 0 h 236101"/>
                <a:gd name="connsiteX0" fmla="*/ 810419 w 1003300"/>
                <a:gd name="connsiteY0" fmla="*/ 0 h 236101"/>
                <a:gd name="connsiteX1" fmla="*/ 311150 w 1003300"/>
                <a:gd name="connsiteY1" fmla="*/ 37306 h 236101"/>
                <a:gd name="connsiteX2" fmla="*/ 0 w 1003300"/>
                <a:gd name="connsiteY2" fmla="*/ 221456 h 236101"/>
                <a:gd name="connsiteX3" fmla="*/ 327025 w 1003300"/>
                <a:gd name="connsiteY3" fmla="*/ 78581 h 236101"/>
                <a:gd name="connsiteX4" fmla="*/ 1003300 w 1003300"/>
                <a:gd name="connsiteY4" fmla="*/ 21431 h 236101"/>
                <a:gd name="connsiteX5" fmla="*/ 810419 w 1003300"/>
                <a:gd name="connsiteY5" fmla="*/ 0 h 236101"/>
                <a:gd name="connsiteX0" fmla="*/ 810419 w 1003300"/>
                <a:gd name="connsiteY0" fmla="*/ 0 h 236101"/>
                <a:gd name="connsiteX1" fmla="*/ 311150 w 1003300"/>
                <a:gd name="connsiteY1" fmla="*/ 37306 h 236101"/>
                <a:gd name="connsiteX2" fmla="*/ 0 w 1003300"/>
                <a:gd name="connsiteY2" fmla="*/ 221456 h 236101"/>
                <a:gd name="connsiteX3" fmla="*/ 327025 w 1003300"/>
                <a:gd name="connsiteY3" fmla="*/ 78581 h 236101"/>
                <a:gd name="connsiteX4" fmla="*/ 1003300 w 1003300"/>
                <a:gd name="connsiteY4" fmla="*/ 21431 h 236101"/>
                <a:gd name="connsiteX5" fmla="*/ 810419 w 1003300"/>
                <a:gd name="connsiteY5" fmla="*/ 0 h 236101"/>
                <a:gd name="connsiteX0" fmla="*/ 810419 w 1003300"/>
                <a:gd name="connsiteY0" fmla="*/ 0 h 236101"/>
                <a:gd name="connsiteX1" fmla="*/ 311150 w 1003300"/>
                <a:gd name="connsiteY1" fmla="*/ 37306 h 236101"/>
                <a:gd name="connsiteX2" fmla="*/ 0 w 1003300"/>
                <a:gd name="connsiteY2" fmla="*/ 221456 h 236101"/>
                <a:gd name="connsiteX3" fmla="*/ 327025 w 1003300"/>
                <a:gd name="connsiteY3" fmla="*/ 78581 h 236101"/>
                <a:gd name="connsiteX4" fmla="*/ 1003300 w 1003300"/>
                <a:gd name="connsiteY4" fmla="*/ 21431 h 236101"/>
                <a:gd name="connsiteX5" fmla="*/ 810419 w 1003300"/>
                <a:gd name="connsiteY5" fmla="*/ 0 h 236101"/>
                <a:gd name="connsiteX0" fmla="*/ 810419 w 1003300"/>
                <a:gd name="connsiteY0" fmla="*/ 0 h 236101"/>
                <a:gd name="connsiteX1" fmla="*/ 311150 w 1003300"/>
                <a:gd name="connsiteY1" fmla="*/ 37306 h 236101"/>
                <a:gd name="connsiteX2" fmla="*/ 0 w 1003300"/>
                <a:gd name="connsiteY2" fmla="*/ 221456 h 236101"/>
                <a:gd name="connsiteX3" fmla="*/ 327025 w 1003300"/>
                <a:gd name="connsiteY3" fmla="*/ 78581 h 236101"/>
                <a:gd name="connsiteX4" fmla="*/ 1003300 w 1003300"/>
                <a:gd name="connsiteY4" fmla="*/ 21431 h 236101"/>
                <a:gd name="connsiteX5" fmla="*/ 810419 w 1003300"/>
                <a:gd name="connsiteY5" fmla="*/ 0 h 236101"/>
                <a:gd name="connsiteX0" fmla="*/ 810419 w 1003300"/>
                <a:gd name="connsiteY0" fmla="*/ 0 h 236101"/>
                <a:gd name="connsiteX1" fmla="*/ 311150 w 1003300"/>
                <a:gd name="connsiteY1" fmla="*/ 37306 h 236101"/>
                <a:gd name="connsiteX2" fmla="*/ 0 w 1003300"/>
                <a:gd name="connsiteY2" fmla="*/ 221456 h 236101"/>
                <a:gd name="connsiteX3" fmla="*/ 327025 w 1003300"/>
                <a:gd name="connsiteY3" fmla="*/ 78581 h 236101"/>
                <a:gd name="connsiteX4" fmla="*/ 1003300 w 1003300"/>
                <a:gd name="connsiteY4" fmla="*/ 21431 h 236101"/>
                <a:gd name="connsiteX5" fmla="*/ 810419 w 1003300"/>
                <a:gd name="connsiteY5" fmla="*/ 0 h 236101"/>
                <a:gd name="connsiteX0" fmla="*/ 810419 w 1003300"/>
                <a:gd name="connsiteY0" fmla="*/ 0 h 236101"/>
                <a:gd name="connsiteX1" fmla="*/ 311150 w 1003300"/>
                <a:gd name="connsiteY1" fmla="*/ 37306 h 236101"/>
                <a:gd name="connsiteX2" fmla="*/ 0 w 1003300"/>
                <a:gd name="connsiteY2" fmla="*/ 221456 h 236101"/>
                <a:gd name="connsiteX3" fmla="*/ 327025 w 1003300"/>
                <a:gd name="connsiteY3" fmla="*/ 78581 h 236101"/>
                <a:gd name="connsiteX4" fmla="*/ 1003300 w 1003300"/>
                <a:gd name="connsiteY4" fmla="*/ 21431 h 236101"/>
                <a:gd name="connsiteX5" fmla="*/ 810419 w 1003300"/>
                <a:gd name="connsiteY5" fmla="*/ 0 h 236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03300" h="236101">
                  <a:moveTo>
                    <a:pt x="810419" y="0"/>
                  </a:moveTo>
                  <a:cubicBezTo>
                    <a:pt x="455878" y="356130"/>
                    <a:pt x="375179" y="26459"/>
                    <a:pt x="311150" y="37306"/>
                  </a:cubicBezTo>
                  <a:cubicBezTo>
                    <a:pt x="159809" y="274902"/>
                    <a:pt x="127530" y="219605"/>
                    <a:pt x="0" y="221456"/>
                  </a:cubicBezTo>
                  <a:cubicBezTo>
                    <a:pt x="254265" y="288131"/>
                    <a:pt x="270404" y="107157"/>
                    <a:pt x="327025" y="78581"/>
                  </a:cubicBezTo>
                  <a:cubicBezTo>
                    <a:pt x="547687" y="404812"/>
                    <a:pt x="835024" y="40481"/>
                    <a:pt x="1003300" y="21431"/>
                  </a:cubicBezTo>
                  <a:cubicBezTo>
                    <a:pt x="939006" y="14287"/>
                    <a:pt x="898526" y="4763"/>
                    <a:pt x="810419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자유형: 도형 9">
              <a:extLst>
                <a:ext uri="{FF2B5EF4-FFF2-40B4-BE49-F238E27FC236}">
                  <a16:creationId xmlns:a16="http://schemas.microsoft.com/office/drawing/2014/main" id="{043B8F80-0904-4576-81BC-C1A8DA8C8112}"/>
                </a:ext>
              </a:extLst>
            </p:cNvPr>
            <p:cNvSpPr/>
            <p:nvPr/>
          </p:nvSpPr>
          <p:spPr>
            <a:xfrm>
              <a:off x="3296435" y="1011577"/>
              <a:ext cx="1276350" cy="747713"/>
            </a:xfrm>
            <a:custGeom>
              <a:avLst/>
              <a:gdLst>
                <a:gd name="connsiteX0" fmla="*/ 1295400 w 1295400"/>
                <a:gd name="connsiteY0" fmla="*/ 547687 h 847725"/>
                <a:gd name="connsiteX1" fmla="*/ 1252538 w 1295400"/>
                <a:gd name="connsiteY1" fmla="*/ 195262 h 847725"/>
                <a:gd name="connsiteX2" fmla="*/ 852488 w 1295400"/>
                <a:gd name="connsiteY2" fmla="*/ 0 h 847725"/>
                <a:gd name="connsiteX3" fmla="*/ 576263 w 1295400"/>
                <a:gd name="connsiteY3" fmla="*/ 238125 h 847725"/>
                <a:gd name="connsiteX4" fmla="*/ 280988 w 1295400"/>
                <a:gd name="connsiteY4" fmla="*/ 238125 h 847725"/>
                <a:gd name="connsiteX5" fmla="*/ 195263 w 1295400"/>
                <a:gd name="connsiteY5" fmla="*/ 528637 h 847725"/>
                <a:gd name="connsiteX6" fmla="*/ 0 w 1295400"/>
                <a:gd name="connsiteY6" fmla="*/ 481012 h 847725"/>
                <a:gd name="connsiteX7" fmla="*/ 257175 w 1295400"/>
                <a:gd name="connsiteY7" fmla="*/ 847725 h 847725"/>
                <a:gd name="connsiteX8" fmla="*/ 552450 w 1295400"/>
                <a:gd name="connsiteY8" fmla="*/ 504825 h 847725"/>
                <a:gd name="connsiteX9" fmla="*/ 857250 w 1295400"/>
                <a:gd name="connsiteY9" fmla="*/ 590550 h 847725"/>
                <a:gd name="connsiteX10" fmla="*/ 1052513 w 1295400"/>
                <a:gd name="connsiteY10" fmla="*/ 519112 h 847725"/>
                <a:gd name="connsiteX11" fmla="*/ 1295400 w 1295400"/>
                <a:gd name="connsiteY11" fmla="*/ 547687 h 847725"/>
                <a:gd name="connsiteX0" fmla="*/ 1295400 w 1295400"/>
                <a:gd name="connsiteY0" fmla="*/ 547687 h 847725"/>
                <a:gd name="connsiteX1" fmla="*/ 1252538 w 1295400"/>
                <a:gd name="connsiteY1" fmla="*/ 195262 h 847725"/>
                <a:gd name="connsiteX2" fmla="*/ 852488 w 1295400"/>
                <a:gd name="connsiteY2" fmla="*/ 0 h 847725"/>
                <a:gd name="connsiteX3" fmla="*/ 576263 w 1295400"/>
                <a:gd name="connsiteY3" fmla="*/ 238125 h 847725"/>
                <a:gd name="connsiteX4" fmla="*/ 280988 w 1295400"/>
                <a:gd name="connsiteY4" fmla="*/ 238125 h 847725"/>
                <a:gd name="connsiteX5" fmla="*/ 195263 w 1295400"/>
                <a:gd name="connsiteY5" fmla="*/ 528637 h 847725"/>
                <a:gd name="connsiteX6" fmla="*/ 0 w 1295400"/>
                <a:gd name="connsiteY6" fmla="*/ 481012 h 847725"/>
                <a:gd name="connsiteX7" fmla="*/ 257175 w 1295400"/>
                <a:gd name="connsiteY7" fmla="*/ 847725 h 847725"/>
                <a:gd name="connsiteX8" fmla="*/ 552450 w 1295400"/>
                <a:gd name="connsiteY8" fmla="*/ 504825 h 847725"/>
                <a:gd name="connsiteX9" fmla="*/ 857250 w 1295400"/>
                <a:gd name="connsiteY9" fmla="*/ 590550 h 847725"/>
                <a:gd name="connsiteX10" fmla="*/ 1052513 w 1295400"/>
                <a:gd name="connsiteY10" fmla="*/ 519112 h 847725"/>
                <a:gd name="connsiteX11" fmla="*/ 1295400 w 1295400"/>
                <a:gd name="connsiteY11" fmla="*/ 547687 h 847725"/>
                <a:gd name="connsiteX0" fmla="*/ 1295400 w 1295400"/>
                <a:gd name="connsiteY0" fmla="*/ 547687 h 847725"/>
                <a:gd name="connsiteX1" fmla="*/ 1252538 w 1295400"/>
                <a:gd name="connsiteY1" fmla="*/ 195262 h 847725"/>
                <a:gd name="connsiteX2" fmla="*/ 852488 w 1295400"/>
                <a:gd name="connsiteY2" fmla="*/ 0 h 847725"/>
                <a:gd name="connsiteX3" fmla="*/ 576263 w 1295400"/>
                <a:gd name="connsiteY3" fmla="*/ 238125 h 847725"/>
                <a:gd name="connsiteX4" fmla="*/ 280988 w 1295400"/>
                <a:gd name="connsiteY4" fmla="*/ 238125 h 847725"/>
                <a:gd name="connsiteX5" fmla="*/ 195263 w 1295400"/>
                <a:gd name="connsiteY5" fmla="*/ 528637 h 847725"/>
                <a:gd name="connsiteX6" fmla="*/ 0 w 1295400"/>
                <a:gd name="connsiteY6" fmla="*/ 481012 h 847725"/>
                <a:gd name="connsiteX7" fmla="*/ 257175 w 1295400"/>
                <a:gd name="connsiteY7" fmla="*/ 847725 h 847725"/>
                <a:gd name="connsiteX8" fmla="*/ 552450 w 1295400"/>
                <a:gd name="connsiteY8" fmla="*/ 504825 h 847725"/>
                <a:gd name="connsiteX9" fmla="*/ 857250 w 1295400"/>
                <a:gd name="connsiteY9" fmla="*/ 590550 h 847725"/>
                <a:gd name="connsiteX10" fmla="*/ 1052513 w 1295400"/>
                <a:gd name="connsiteY10" fmla="*/ 519112 h 847725"/>
                <a:gd name="connsiteX11" fmla="*/ 1295400 w 1295400"/>
                <a:gd name="connsiteY11" fmla="*/ 547687 h 847725"/>
                <a:gd name="connsiteX0" fmla="*/ 1295400 w 1295400"/>
                <a:gd name="connsiteY0" fmla="*/ 547687 h 847725"/>
                <a:gd name="connsiteX1" fmla="*/ 1252538 w 1295400"/>
                <a:gd name="connsiteY1" fmla="*/ 195262 h 847725"/>
                <a:gd name="connsiteX2" fmla="*/ 852488 w 1295400"/>
                <a:gd name="connsiteY2" fmla="*/ 0 h 847725"/>
                <a:gd name="connsiteX3" fmla="*/ 576263 w 1295400"/>
                <a:gd name="connsiteY3" fmla="*/ 238125 h 847725"/>
                <a:gd name="connsiteX4" fmla="*/ 280988 w 1295400"/>
                <a:gd name="connsiteY4" fmla="*/ 238125 h 847725"/>
                <a:gd name="connsiteX5" fmla="*/ 195263 w 1295400"/>
                <a:gd name="connsiteY5" fmla="*/ 528637 h 847725"/>
                <a:gd name="connsiteX6" fmla="*/ 0 w 1295400"/>
                <a:gd name="connsiteY6" fmla="*/ 481012 h 847725"/>
                <a:gd name="connsiteX7" fmla="*/ 257175 w 1295400"/>
                <a:gd name="connsiteY7" fmla="*/ 847725 h 847725"/>
                <a:gd name="connsiteX8" fmla="*/ 552450 w 1295400"/>
                <a:gd name="connsiteY8" fmla="*/ 504825 h 847725"/>
                <a:gd name="connsiteX9" fmla="*/ 857250 w 1295400"/>
                <a:gd name="connsiteY9" fmla="*/ 590550 h 847725"/>
                <a:gd name="connsiteX10" fmla="*/ 1052513 w 1295400"/>
                <a:gd name="connsiteY10" fmla="*/ 519112 h 847725"/>
                <a:gd name="connsiteX11" fmla="*/ 1295400 w 1295400"/>
                <a:gd name="connsiteY11" fmla="*/ 547687 h 847725"/>
                <a:gd name="connsiteX0" fmla="*/ 1295400 w 1295400"/>
                <a:gd name="connsiteY0" fmla="*/ 547687 h 847725"/>
                <a:gd name="connsiteX1" fmla="*/ 1252538 w 1295400"/>
                <a:gd name="connsiteY1" fmla="*/ 195262 h 847725"/>
                <a:gd name="connsiteX2" fmla="*/ 852488 w 1295400"/>
                <a:gd name="connsiteY2" fmla="*/ 0 h 847725"/>
                <a:gd name="connsiteX3" fmla="*/ 576263 w 1295400"/>
                <a:gd name="connsiteY3" fmla="*/ 238125 h 847725"/>
                <a:gd name="connsiteX4" fmla="*/ 280988 w 1295400"/>
                <a:gd name="connsiteY4" fmla="*/ 238125 h 847725"/>
                <a:gd name="connsiteX5" fmla="*/ 195263 w 1295400"/>
                <a:gd name="connsiteY5" fmla="*/ 528637 h 847725"/>
                <a:gd name="connsiteX6" fmla="*/ 0 w 1295400"/>
                <a:gd name="connsiteY6" fmla="*/ 481012 h 847725"/>
                <a:gd name="connsiteX7" fmla="*/ 257175 w 1295400"/>
                <a:gd name="connsiteY7" fmla="*/ 847725 h 847725"/>
                <a:gd name="connsiteX8" fmla="*/ 552450 w 1295400"/>
                <a:gd name="connsiteY8" fmla="*/ 504825 h 847725"/>
                <a:gd name="connsiteX9" fmla="*/ 857250 w 1295400"/>
                <a:gd name="connsiteY9" fmla="*/ 590550 h 847725"/>
                <a:gd name="connsiteX10" fmla="*/ 1052513 w 1295400"/>
                <a:gd name="connsiteY10" fmla="*/ 519112 h 847725"/>
                <a:gd name="connsiteX11" fmla="*/ 1295400 w 1295400"/>
                <a:gd name="connsiteY11" fmla="*/ 547687 h 847725"/>
                <a:gd name="connsiteX0" fmla="*/ 1295400 w 1295400"/>
                <a:gd name="connsiteY0" fmla="*/ 547687 h 847725"/>
                <a:gd name="connsiteX1" fmla="*/ 1252538 w 1295400"/>
                <a:gd name="connsiteY1" fmla="*/ 195262 h 847725"/>
                <a:gd name="connsiteX2" fmla="*/ 852488 w 1295400"/>
                <a:gd name="connsiteY2" fmla="*/ 0 h 847725"/>
                <a:gd name="connsiteX3" fmla="*/ 576263 w 1295400"/>
                <a:gd name="connsiteY3" fmla="*/ 238125 h 847725"/>
                <a:gd name="connsiteX4" fmla="*/ 280988 w 1295400"/>
                <a:gd name="connsiteY4" fmla="*/ 238125 h 847725"/>
                <a:gd name="connsiteX5" fmla="*/ 195263 w 1295400"/>
                <a:gd name="connsiteY5" fmla="*/ 528637 h 847725"/>
                <a:gd name="connsiteX6" fmla="*/ 0 w 1295400"/>
                <a:gd name="connsiteY6" fmla="*/ 481012 h 847725"/>
                <a:gd name="connsiteX7" fmla="*/ 257175 w 1295400"/>
                <a:gd name="connsiteY7" fmla="*/ 847725 h 847725"/>
                <a:gd name="connsiteX8" fmla="*/ 552450 w 1295400"/>
                <a:gd name="connsiteY8" fmla="*/ 504825 h 847725"/>
                <a:gd name="connsiteX9" fmla="*/ 857250 w 1295400"/>
                <a:gd name="connsiteY9" fmla="*/ 590550 h 847725"/>
                <a:gd name="connsiteX10" fmla="*/ 1052513 w 1295400"/>
                <a:gd name="connsiteY10" fmla="*/ 519112 h 847725"/>
                <a:gd name="connsiteX11" fmla="*/ 1295400 w 1295400"/>
                <a:gd name="connsiteY11" fmla="*/ 547687 h 847725"/>
                <a:gd name="connsiteX0" fmla="*/ 1295400 w 1295400"/>
                <a:gd name="connsiteY0" fmla="*/ 547687 h 847725"/>
                <a:gd name="connsiteX1" fmla="*/ 1252538 w 1295400"/>
                <a:gd name="connsiteY1" fmla="*/ 195262 h 847725"/>
                <a:gd name="connsiteX2" fmla="*/ 852488 w 1295400"/>
                <a:gd name="connsiteY2" fmla="*/ 0 h 847725"/>
                <a:gd name="connsiteX3" fmla="*/ 576263 w 1295400"/>
                <a:gd name="connsiteY3" fmla="*/ 238125 h 847725"/>
                <a:gd name="connsiteX4" fmla="*/ 280988 w 1295400"/>
                <a:gd name="connsiteY4" fmla="*/ 238125 h 847725"/>
                <a:gd name="connsiteX5" fmla="*/ 195263 w 1295400"/>
                <a:gd name="connsiteY5" fmla="*/ 528637 h 847725"/>
                <a:gd name="connsiteX6" fmla="*/ 0 w 1295400"/>
                <a:gd name="connsiteY6" fmla="*/ 481012 h 847725"/>
                <a:gd name="connsiteX7" fmla="*/ 257175 w 1295400"/>
                <a:gd name="connsiteY7" fmla="*/ 847725 h 847725"/>
                <a:gd name="connsiteX8" fmla="*/ 552450 w 1295400"/>
                <a:gd name="connsiteY8" fmla="*/ 504825 h 847725"/>
                <a:gd name="connsiteX9" fmla="*/ 857250 w 1295400"/>
                <a:gd name="connsiteY9" fmla="*/ 590550 h 847725"/>
                <a:gd name="connsiteX10" fmla="*/ 1052513 w 1295400"/>
                <a:gd name="connsiteY10" fmla="*/ 519112 h 847725"/>
                <a:gd name="connsiteX11" fmla="*/ 1295400 w 1295400"/>
                <a:gd name="connsiteY11" fmla="*/ 547687 h 847725"/>
                <a:gd name="connsiteX0" fmla="*/ 1295400 w 1295400"/>
                <a:gd name="connsiteY0" fmla="*/ 547687 h 847725"/>
                <a:gd name="connsiteX1" fmla="*/ 1252538 w 1295400"/>
                <a:gd name="connsiteY1" fmla="*/ 195262 h 847725"/>
                <a:gd name="connsiteX2" fmla="*/ 852488 w 1295400"/>
                <a:gd name="connsiteY2" fmla="*/ 0 h 847725"/>
                <a:gd name="connsiteX3" fmla="*/ 576263 w 1295400"/>
                <a:gd name="connsiteY3" fmla="*/ 238125 h 847725"/>
                <a:gd name="connsiteX4" fmla="*/ 280988 w 1295400"/>
                <a:gd name="connsiteY4" fmla="*/ 238125 h 847725"/>
                <a:gd name="connsiteX5" fmla="*/ 195263 w 1295400"/>
                <a:gd name="connsiteY5" fmla="*/ 528637 h 847725"/>
                <a:gd name="connsiteX6" fmla="*/ 0 w 1295400"/>
                <a:gd name="connsiteY6" fmla="*/ 481012 h 847725"/>
                <a:gd name="connsiteX7" fmla="*/ 257175 w 1295400"/>
                <a:gd name="connsiteY7" fmla="*/ 847725 h 847725"/>
                <a:gd name="connsiteX8" fmla="*/ 552450 w 1295400"/>
                <a:gd name="connsiteY8" fmla="*/ 504825 h 847725"/>
                <a:gd name="connsiteX9" fmla="*/ 857250 w 1295400"/>
                <a:gd name="connsiteY9" fmla="*/ 590550 h 847725"/>
                <a:gd name="connsiteX10" fmla="*/ 1052513 w 1295400"/>
                <a:gd name="connsiteY10" fmla="*/ 519112 h 847725"/>
                <a:gd name="connsiteX11" fmla="*/ 1295400 w 1295400"/>
                <a:gd name="connsiteY11" fmla="*/ 547687 h 847725"/>
                <a:gd name="connsiteX0" fmla="*/ 1295400 w 1295400"/>
                <a:gd name="connsiteY0" fmla="*/ 547687 h 847725"/>
                <a:gd name="connsiteX1" fmla="*/ 1252538 w 1295400"/>
                <a:gd name="connsiteY1" fmla="*/ 195262 h 847725"/>
                <a:gd name="connsiteX2" fmla="*/ 852488 w 1295400"/>
                <a:gd name="connsiteY2" fmla="*/ 0 h 847725"/>
                <a:gd name="connsiteX3" fmla="*/ 576263 w 1295400"/>
                <a:gd name="connsiteY3" fmla="*/ 238125 h 847725"/>
                <a:gd name="connsiteX4" fmla="*/ 280988 w 1295400"/>
                <a:gd name="connsiteY4" fmla="*/ 238125 h 847725"/>
                <a:gd name="connsiteX5" fmla="*/ 195263 w 1295400"/>
                <a:gd name="connsiteY5" fmla="*/ 528637 h 847725"/>
                <a:gd name="connsiteX6" fmla="*/ 0 w 1295400"/>
                <a:gd name="connsiteY6" fmla="*/ 481012 h 847725"/>
                <a:gd name="connsiteX7" fmla="*/ 257175 w 1295400"/>
                <a:gd name="connsiteY7" fmla="*/ 847725 h 847725"/>
                <a:gd name="connsiteX8" fmla="*/ 552450 w 1295400"/>
                <a:gd name="connsiteY8" fmla="*/ 504825 h 847725"/>
                <a:gd name="connsiteX9" fmla="*/ 857250 w 1295400"/>
                <a:gd name="connsiteY9" fmla="*/ 590550 h 847725"/>
                <a:gd name="connsiteX10" fmla="*/ 1052513 w 1295400"/>
                <a:gd name="connsiteY10" fmla="*/ 519112 h 847725"/>
                <a:gd name="connsiteX11" fmla="*/ 1295400 w 1295400"/>
                <a:gd name="connsiteY11" fmla="*/ 547687 h 847725"/>
                <a:gd name="connsiteX0" fmla="*/ 1295400 w 1295400"/>
                <a:gd name="connsiteY0" fmla="*/ 547687 h 847725"/>
                <a:gd name="connsiteX1" fmla="*/ 1252538 w 1295400"/>
                <a:gd name="connsiteY1" fmla="*/ 195262 h 847725"/>
                <a:gd name="connsiteX2" fmla="*/ 852488 w 1295400"/>
                <a:gd name="connsiteY2" fmla="*/ 0 h 847725"/>
                <a:gd name="connsiteX3" fmla="*/ 576263 w 1295400"/>
                <a:gd name="connsiteY3" fmla="*/ 238125 h 847725"/>
                <a:gd name="connsiteX4" fmla="*/ 280988 w 1295400"/>
                <a:gd name="connsiteY4" fmla="*/ 238125 h 847725"/>
                <a:gd name="connsiteX5" fmla="*/ 195263 w 1295400"/>
                <a:gd name="connsiteY5" fmla="*/ 528637 h 847725"/>
                <a:gd name="connsiteX6" fmla="*/ 0 w 1295400"/>
                <a:gd name="connsiteY6" fmla="*/ 481012 h 847725"/>
                <a:gd name="connsiteX7" fmla="*/ 257175 w 1295400"/>
                <a:gd name="connsiteY7" fmla="*/ 847725 h 847725"/>
                <a:gd name="connsiteX8" fmla="*/ 552450 w 1295400"/>
                <a:gd name="connsiteY8" fmla="*/ 504825 h 847725"/>
                <a:gd name="connsiteX9" fmla="*/ 857250 w 1295400"/>
                <a:gd name="connsiteY9" fmla="*/ 590550 h 847725"/>
                <a:gd name="connsiteX10" fmla="*/ 1052513 w 1295400"/>
                <a:gd name="connsiteY10" fmla="*/ 519112 h 847725"/>
                <a:gd name="connsiteX11" fmla="*/ 1295400 w 1295400"/>
                <a:gd name="connsiteY11" fmla="*/ 547687 h 847725"/>
                <a:gd name="connsiteX0" fmla="*/ 1295400 w 1295400"/>
                <a:gd name="connsiteY0" fmla="*/ 547687 h 847725"/>
                <a:gd name="connsiteX1" fmla="*/ 1252538 w 1295400"/>
                <a:gd name="connsiteY1" fmla="*/ 195262 h 847725"/>
                <a:gd name="connsiteX2" fmla="*/ 852488 w 1295400"/>
                <a:gd name="connsiteY2" fmla="*/ 0 h 847725"/>
                <a:gd name="connsiteX3" fmla="*/ 576263 w 1295400"/>
                <a:gd name="connsiteY3" fmla="*/ 238125 h 847725"/>
                <a:gd name="connsiteX4" fmla="*/ 280988 w 1295400"/>
                <a:gd name="connsiteY4" fmla="*/ 238125 h 847725"/>
                <a:gd name="connsiteX5" fmla="*/ 195263 w 1295400"/>
                <a:gd name="connsiteY5" fmla="*/ 528637 h 847725"/>
                <a:gd name="connsiteX6" fmla="*/ 0 w 1295400"/>
                <a:gd name="connsiteY6" fmla="*/ 481012 h 847725"/>
                <a:gd name="connsiteX7" fmla="*/ 257175 w 1295400"/>
                <a:gd name="connsiteY7" fmla="*/ 847725 h 847725"/>
                <a:gd name="connsiteX8" fmla="*/ 552450 w 1295400"/>
                <a:gd name="connsiteY8" fmla="*/ 504825 h 847725"/>
                <a:gd name="connsiteX9" fmla="*/ 857250 w 1295400"/>
                <a:gd name="connsiteY9" fmla="*/ 590550 h 847725"/>
                <a:gd name="connsiteX10" fmla="*/ 1052513 w 1295400"/>
                <a:gd name="connsiteY10" fmla="*/ 519112 h 847725"/>
                <a:gd name="connsiteX11" fmla="*/ 1295400 w 1295400"/>
                <a:gd name="connsiteY11" fmla="*/ 547687 h 847725"/>
                <a:gd name="connsiteX0" fmla="*/ 1295400 w 1295400"/>
                <a:gd name="connsiteY0" fmla="*/ 547687 h 847725"/>
                <a:gd name="connsiteX1" fmla="*/ 1252538 w 1295400"/>
                <a:gd name="connsiteY1" fmla="*/ 195262 h 847725"/>
                <a:gd name="connsiteX2" fmla="*/ 852488 w 1295400"/>
                <a:gd name="connsiteY2" fmla="*/ 0 h 847725"/>
                <a:gd name="connsiteX3" fmla="*/ 576263 w 1295400"/>
                <a:gd name="connsiteY3" fmla="*/ 238125 h 847725"/>
                <a:gd name="connsiteX4" fmla="*/ 280988 w 1295400"/>
                <a:gd name="connsiteY4" fmla="*/ 238125 h 847725"/>
                <a:gd name="connsiteX5" fmla="*/ 195263 w 1295400"/>
                <a:gd name="connsiteY5" fmla="*/ 528637 h 847725"/>
                <a:gd name="connsiteX6" fmla="*/ 0 w 1295400"/>
                <a:gd name="connsiteY6" fmla="*/ 481012 h 847725"/>
                <a:gd name="connsiteX7" fmla="*/ 257175 w 1295400"/>
                <a:gd name="connsiteY7" fmla="*/ 847725 h 847725"/>
                <a:gd name="connsiteX8" fmla="*/ 552450 w 1295400"/>
                <a:gd name="connsiteY8" fmla="*/ 504825 h 847725"/>
                <a:gd name="connsiteX9" fmla="*/ 857250 w 1295400"/>
                <a:gd name="connsiteY9" fmla="*/ 590550 h 847725"/>
                <a:gd name="connsiteX10" fmla="*/ 1052513 w 1295400"/>
                <a:gd name="connsiteY10" fmla="*/ 519112 h 847725"/>
                <a:gd name="connsiteX11" fmla="*/ 1295400 w 1295400"/>
                <a:gd name="connsiteY11" fmla="*/ 547687 h 847725"/>
                <a:gd name="connsiteX0" fmla="*/ 1295400 w 1295400"/>
                <a:gd name="connsiteY0" fmla="*/ 547687 h 847725"/>
                <a:gd name="connsiteX1" fmla="*/ 1252538 w 1295400"/>
                <a:gd name="connsiteY1" fmla="*/ 195262 h 847725"/>
                <a:gd name="connsiteX2" fmla="*/ 852488 w 1295400"/>
                <a:gd name="connsiteY2" fmla="*/ 0 h 847725"/>
                <a:gd name="connsiteX3" fmla="*/ 576263 w 1295400"/>
                <a:gd name="connsiteY3" fmla="*/ 238125 h 847725"/>
                <a:gd name="connsiteX4" fmla="*/ 280988 w 1295400"/>
                <a:gd name="connsiteY4" fmla="*/ 238125 h 847725"/>
                <a:gd name="connsiteX5" fmla="*/ 195263 w 1295400"/>
                <a:gd name="connsiteY5" fmla="*/ 528637 h 847725"/>
                <a:gd name="connsiteX6" fmla="*/ 0 w 1295400"/>
                <a:gd name="connsiteY6" fmla="*/ 481012 h 847725"/>
                <a:gd name="connsiteX7" fmla="*/ 257175 w 1295400"/>
                <a:gd name="connsiteY7" fmla="*/ 847725 h 847725"/>
                <a:gd name="connsiteX8" fmla="*/ 552450 w 1295400"/>
                <a:gd name="connsiteY8" fmla="*/ 504825 h 847725"/>
                <a:gd name="connsiteX9" fmla="*/ 857250 w 1295400"/>
                <a:gd name="connsiteY9" fmla="*/ 590550 h 847725"/>
                <a:gd name="connsiteX10" fmla="*/ 1052513 w 1295400"/>
                <a:gd name="connsiteY10" fmla="*/ 519112 h 847725"/>
                <a:gd name="connsiteX11" fmla="*/ 1295400 w 1295400"/>
                <a:gd name="connsiteY11" fmla="*/ 547687 h 847725"/>
                <a:gd name="connsiteX0" fmla="*/ 1295400 w 1295400"/>
                <a:gd name="connsiteY0" fmla="*/ 547687 h 747713"/>
                <a:gd name="connsiteX1" fmla="*/ 1252538 w 1295400"/>
                <a:gd name="connsiteY1" fmla="*/ 195262 h 747713"/>
                <a:gd name="connsiteX2" fmla="*/ 852488 w 1295400"/>
                <a:gd name="connsiteY2" fmla="*/ 0 h 747713"/>
                <a:gd name="connsiteX3" fmla="*/ 576263 w 1295400"/>
                <a:gd name="connsiteY3" fmla="*/ 238125 h 747713"/>
                <a:gd name="connsiteX4" fmla="*/ 280988 w 1295400"/>
                <a:gd name="connsiteY4" fmla="*/ 238125 h 747713"/>
                <a:gd name="connsiteX5" fmla="*/ 195263 w 1295400"/>
                <a:gd name="connsiteY5" fmla="*/ 528637 h 747713"/>
                <a:gd name="connsiteX6" fmla="*/ 0 w 1295400"/>
                <a:gd name="connsiteY6" fmla="*/ 481012 h 747713"/>
                <a:gd name="connsiteX7" fmla="*/ 266700 w 1295400"/>
                <a:gd name="connsiteY7" fmla="*/ 747713 h 747713"/>
                <a:gd name="connsiteX8" fmla="*/ 552450 w 1295400"/>
                <a:gd name="connsiteY8" fmla="*/ 504825 h 747713"/>
                <a:gd name="connsiteX9" fmla="*/ 857250 w 1295400"/>
                <a:gd name="connsiteY9" fmla="*/ 590550 h 747713"/>
                <a:gd name="connsiteX10" fmla="*/ 1052513 w 1295400"/>
                <a:gd name="connsiteY10" fmla="*/ 519112 h 747713"/>
                <a:gd name="connsiteX11" fmla="*/ 1295400 w 1295400"/>
                <a:gd name="connsiteY11" fmla="*/ 547687 h 747713"/>
                <a:gd name="connsiteX0" fmla="*/ 1295400 w 1295400"/>
                <a:gd name="connsiteY0" fmla="*/ 547687 h 747713"/>
                <a:gd name="connsiteX1" fmla="*/ 1252538 w 1295400"/>
                <a:gd name="connsiteY1" fmla="*/ 195262 h 747713"/>
                <a:gd name="connsiteX2" fmla="*/ 852488 w 1295400"/>
                <a:gd name="connsiteY2" fmla="*/ 0 h 747713"/>
                <a:gd name="connsiteX3" fmla="*/ 576263 w 1295400"/>
                <a:gd name="connsiteY3" fmla="*/ 238125 h 747713"/>
                <a:gd name="connsiteX4" fmla="*/ 280988 w 1295400"/>
                <a:gd name="connsiteY4" fmla="*/ 238125 h 747713"/>
                <a:gd name="connsiteX5" fmla="*/ 195263 w 1295400"/>
                <a:gd name="connsiteY5" fmla="*/ 528637 h 747713"/>
                <a:gd name="connsiteX6" fmla="*/ 0 w 1295400"/>
                <a:gd name="connsiteY6" fmla="*/ 481012 h 747713"/>
                <a:gd name="connsiteX7" fmla="*/ 266700 w 1295400"/>
                <a:gd name="connsiteY7" fmla="*/ 747713 h 747713"/>
                <a:gd name="connsiteX8" fmla="*/ 552450 w 1295400"/>
                <a:gd name="connsiteY8" fmla="*/ 504825 h 747713"/>
                <a:gd name="connsiteX9" fmla="*/ 857250 w 1295400"/>
                <a:gd name="connsiteY9" fmla="*/ 590550 h 747713"/>
                <a:gd name="connsiteX10" fmla="*/ 1052513 w 1295400"/>
                <a:gd name="connsiteY10" fmla="*/ 519112 h 747713"/>
                <a:gd name="connsiteX11" fmla="*/ 1295400 w 1295400"/>
                <a:gd name="connsiteY11" fmla="*/ 547687 h 747713"/>
                <a:gd name="connsiteX0" fmla="*/ 1295400 w 1295400"/>
                <a:gd name="connsiteY0" fmla="*/ 547687 h 747713"/>
                <a:gd name="connsiteX1" fmla="*/ 1252538 w 1295400"/>
                <a:gd name="connsiteY1" fmla="*/ 195262 h 747713"/>
                <a:gd name="connsiteX2" fmla="*/ 852488 w 1295400"/>
                <a:gd name="connsiteY2" fmla="*/ 0 h 747713"/>
                <a:gd name="connsiteX3" fmla="*/ 576263 w 1295400"/>
                <a:gd name="connsiteY3" fmla="*/ 238125 h 747713"/>
                <a:gd name="connsiteX4" fmla="*/ 280988 w 1295400"/>
                <a:gd name="connsiteY4" fmla="*/ 238125 h 747713"/>
                <a:gd name="connsiteX5" fmla="*/ 195263 w 1295400"/>
                <a:gd name="connsiteY5" fmla="*/ 528637 h 747713"/>
                <a:gd name="connsiteX6" fmla="*/ 0 w 1295400"/>
                <a:gd name="connsiteY6" fmla="*/ 481012 h 747713"/>
                <a:gd name="connsiteX7" fmla="*/ 266700 w 1295400"/>
                <a:gd name="connsiteY7" fmla="*/ 747713 h 747713"/>
                <a:gd name="connsiteX8" fmla="*/ 552450 w 1295400"/>
                <a:gd name="connsiteY8" fmla="*/ 504825 h 747713"/>
                <a:gd name="connsiteX9" fmla="*/ 857250 w 1295400"/>
                <a:gd name="connsiteY9" fmla="*/ 590550 h 747713"/>
                <a:gd name="connsiteX10" fmla="*/ 1052513 w 1295400"/>
                <a:gd name="connsiteY10" fmla="*/ 519112 h 747713"/>
                <a:gd name="connsiteX11" fmla="*/ 1295400 w 1295400"/>
                <a:gd name="connsiteY11" fmla="*/ 547687 h 747713"/>
                <a:gd name="connsiteX0" fmla="*/ 1295400 w 1295400"/>
                <a:gd name="connsiteY0" fmla="*/ 547687 h 747713"/>
                <a:gd name="connsiteX1" fmla="*/ 1252538 w 1295400"/>
                <a:gd name="connsiteY1" fmla="*/ 195262 h 747713"/>
                <a:gd name="connsiteX2" fmla="*/ 852488 w 1295400"/>
                <a:gd name="connsiteY2" fmla="*/ 0 h 747713"/>
                <a:gd name="connsiteX3" fmla="*/ 576263 w 1295400"/>
                <a:gd name="connsiteY3" fmla="*/ 238125 h 747713"/>
                <a:gd name="connsiteX4" fmla="*/ 280988 w 1295400"/>
                <a:gd name="connsiteY4" fmla="*/ 238125 h 747713"/>
                <a:gd name="connsiteX5" fmla="*/ 195263 w 1295400"/>
                <a:gd name="connsiteY5" fmla="*/ 528637 h 747713"/>
                <a:gd name="connsiteX6" fmla="*/ 0 w 1295400"/>
                <a:gd name="connsiteY6" fmla="*/ 481012 h 747713"/>
                <a:gd name="connsiteX7" fmla="*/ 266700 w 1295400"/>
                <a:gd name="connsiteY7" fmla="*/ 747713 h 747713"/>
                <a:gd name="connsiteX8" fmla="*/ 552450 w 1295400"/>
                <a:gd name="connsiteY8" fmla="*/ 504825 h 747713"/>
                <a:gd name="connsiteX9" fmla="*/ 857250 w 1295400"/>
                <a:gd name="connsiteY9" fmla="*/ 590550 h 747713"/>
                <a:gd name="connsiteX10" fmla="*/ 1052513 w 1295400"/>
                <a:gd name="connsiteY10" fmla="*/ 519112 h 747713"/>
                <a:gd name="connsiteX11" fmla="*/ 1295400 w 1295400"/>
                <a:gd name="connsiteY11" fmla="*/ 547687 h 747713"/>
                <a:gd name="connsiteX0" fmla="*/ 1295400 w 1295400"/>
                <a:gd name="connsiteY0" fmla="*/ 547687 h 747713"/>
                <a:gd name="connsiteX1" fmla="*/ 1252538 w 1295400"/>
                <a:gd name="connsiteY1" fmla="*/ 195262 h 747713"/>
                <a:gd name="connsiteX2" fmla="*/ 852488 w 1295400"/>
                <a:gd name="connsiteY2" fmla="*/ 0 h 747713"/>
                <a:gd name="connsiteX3" fmla="*/ 576263 w 1295400"/>
                <a:gd name="connsiteY3" fmla="*/ 238125 h 747713"/>
                <a:gd name="connsiteX4" fmla="*/ 280988 w 1295400"/>
                <a:gd name="connsiteY4" fmla="*/ 238125 h 747713"/>
                <a:gd name="connsiteX5" fmla="*/ 195263 w 1295400"/>
                <a:gd name="connsiteY5" fmla="*/ 528637 h 747713"/>
                <a:gd name="connsiteX6" fmla="*/ 0 w 1295400"/>
                <a:gd name="connsiteY6" fmla="*/ 481012 h 747713"/>
                <a:gd name="connsiteX7" fmla="*/ 266700 w 1295400"/>
                <a:gd name="connsiteY7" fmla="*/ 747713 h 747713"/>
                <a:gd name="connsiteX8" fmla="*/ 552450 w 1295400"/>
                <a:gd name="connsiteY8" fmla="*/ 504825 h 747713"/>
                <a:gd name="connsiteX9" fmla="*/ 857250 w 1295400"/>
                <a:gd name="connsiteY9" fmla="*/ 590550 h 747713"/>
                <a:gd name="connsiteX10" fmla="*/ 1052513 w 1295400"/>
                <a:gd name="connsiteY10" fmla="*/ 519112 h 747713"/>
                <a:gd name="connsiteX11" fmla="*/ 1295400 w 1295400"/>
                <a:gd name="connsiteY11" fmla="*/ 547687 h 747713"/>
                <a:gd name="connsiteX0" fmla="*/ 1295400 w 1295400"/>
                <a:gd name="connsiteY0" fmla="*/ 547687 h 747713"/>
                <a:gd name="connsiteX1" fmla="*/ 1252538 w 1295400"/>
                <a:gd name="connsiteY1" fmla="*/ 195262 h 747713"/>
                <a:gd name="connsiteX2" fmla="*/ 852488 w 1295400"/>
                <a:gd name="connsiteY2" fmla="*/ 0 h 747713"/>
                <a:gd name="connsiteX3" fmla="*/ 576263 w 1295400"/>
                <a:gd name="connsiteY3" fmla="*/ 238125 h 747713"/>
                <a:gd name="connsiteX4" fmla="*/ 280988 w 1295400"/>
                <a:gd name="connsiteY4" fmla="*/ 238125 h 747713"/>
                <a:gd name="connsiteX5" fmla="*/ 195263 w 1295400"/>
                <a:gd name="connsiteY5" fmla="*/ 528637 h 747713"/>
                <a:gd name="connsiteX6" fmla="*/ 0 w 1295400"/>
                <a:gd name="connsiteY6" fmla="*/ 481012 h 747713"/>
                <a:gd name="connsiteX7" fmla="*/ 266700 w 1295400"/>
                <a:gd name="connsiteY7" fmla="*/ 747713 h 747713"/>
                <a:gd name="connsiteX8" fmla="*/ 552450 w 1295400"/>
                <a:gd name="connsiteY8" fmla="*/ 504825 h 747713"/>
                <a:gd name="connsiteX9" fmla="*/ 857250 w 1295400"/>
                <a:gd name="connsiteY9" fmla="*/ 590550 h 747713"/>
                <a:gd name="connsiteX10" fmla="*/ 1052513 w 1295400"/>
                <a:gd name="connsiteY10" fmla="*/ 519112 h 747713"/>
                <a:gd name="connsiteX11" fmla="*/ 1295400 w 1295400"/>
                <a:gd name="connsiteY11" fmla="*/ 547687 h 747713"/>
                <a:gd name="connsiteX0" fmla="*/ 1295400 w 1295400"/>
                <a:gd name="connsiteY0" fmla="*/ 547687 h 747713"/>
                <a:gd name="connsiteX1" fmla="*/ 1252538 w 1295400"/>
                <a:gd name="connsiteY1" fmla="*/ 195262 h 747713"/>
                <a:gd name="connsiteX2" fmla="*/ 852488 w 1295400"/>
                <a:gd name="connsiteY2" fmla="*/ 0 h 747713"/>
                <a:gd name="connsiteX3" fmla="*/ 576263 w 1295400"/>
                <a:gd name="connsiteY3" fmla="*/ 238125 h 747713"/>
                <a:gd name="connsiteX4" fmla="*/ 280988 w 1295400"/>
                <a:gd name="connsiteY4" fmla="*/ 238125 h 747713"/>
                <a:gd name="connsiteX5" fmla="*/ 195263 w 1295400"/>
                <a:gd name="connsiteY5" fmla="*/ 528637 h 747713"/>
                <a:gd name="connsiteX6" fmla="*/ 0 w 1295400"/>
                <a:gd name="connsiteY6" fmla="*/ 481012 h 747713"/>
                <a:gd name="connsiteX7" fmla="*/ 266700 w 1295400"/>
                <a:gd name="connsiteY7" fmla="*/ 747713 h 747713"/>
                <a:gd name="connsiteX8" fmla="*/ 552450 w 1295400"/>
                <a:gd name="connsiteY8" fmla="*/ 504825 h 747713"/>
                <a:gd name="connsiteX9" fmla="*/ 857250 w 1295400"/>
                <a:gd name="connsiteY9" fmla="*/ 590550 h 747713"/>
                <a:gd name="connsiteX10" fmla="*/ 1052513 w 1295400"/>
                <a:gd name="connsiteY10" fmla="*/ 519112 h 747713"/>
                <a:gd name="connsiteX11" fmla="*/ 1295400 w 1295400"/>
                <a:gd name="connsiteY11" fmla="*/ 547687 h 747713"/>
                <a:gd name="connsiteX0" fmla="*/ 1295400 w 1295400"/>
                <a:gd name="connsiteY0" fmla="*/ 547687 h 747713"/>
                <a:gd name="connsiteX1" fmla="*/ 1252538 w 1295400"/>
                <a:gd name="connsiteY1" fmla="*/ 195262 h 747713"/>
                <a:gd name="connsiteX2" fmla="*/ 852488 w 1295400"/>
                <a:gd name="connsiteY2" fmla="*/ 0 h 747713"/>
                <a:gd name="connsiteX3" fmla="*/ 576263 w 1295400"/>
                <a:gd name="connsiteY3" fmla="*/ 238125 h 747713"/>
                <a:gd name="connsiteX4" fmla="*/ 280988 w 1295400"/>
                <a:gd name="connsiteY4" fmla="*/ 238125 h 747713"/>
                <a:gd name="connsiteX5" fmla="*/ 195263 w 1295400"/>
                <a:gd name="connsiteY5" fmla="*/ 528637 h 747713"/>
                <a:gd name="connsiteX6" fmla="*/ 0 w 1295400"/>
                <a:gd name="connsiteY6" fmla="*/ 481012 h 747713"/>
                <a:gd name="connsiteX7" fmla="*/ 266700 w 1295400"/>
                <a:gd name="connsiteY7" fmla="*/ 747713 h 747713"/>
                <a:gd name="connsiteX8" fmla="*/ 552450 w 1295400"/>
                <a:gd name="connsiteY8" fmla="*/ 504825 h 747713"/>
                <a:gd name="connsiteX9" fmla="*/ 857250 w 1295400"/>
                <a:gd name="connsiteY9" fmla="*/ 590550 h 747713"/>
                <a:gd name="connsiteX10" fmla="*/ 1052513 w 1295400"/>
                <a:gd name="connsiteY10" fmla="*/ 519112 h 747713"/>
                <a:gd name="connsiteX11" fmla="*/ 1295400 w 1295400"/>
                <a:gd name="connsiteY11" fmla="*/ 547687 h 747713"/>
                <a:gd name="connsiteX0" fmla="*/ 1276350 w 1276350"/>
                <a:gd name="connsiteY0" fmla="*/ 652462 h 747713"/>
                <a:gd name="connsiteX1" fmla="*/ 1252538 w 1276350"/>
                <a:gd name="connsiteY1" fmla="*/ 195262 h 747713"/>
                <a:gd name="connsiteX2" fmla="*/ 852488 w 1276350"/>
                <a:gd name="connsiteY2" fmla="*/ 0 h 747713"/>
                <a:gd name="connsiteX3" fmla="*/ 576263 w 1276350"/>
                <a:gd name="connsiteY3" fmla="*/ 238125 h 747713"/>
                <a:gd name="connsiteX4" fmla="*/ 280988 w 1276350"/>
                <a:gd name="connsiteY4" fmla="*/ 238125 h 747713"/>
                <a:gd name="connsiteX5" fmla="*/ 195263 w 1276350"/>
                <a:gd name="connsiteY5" fmla="*/ 528637 h 747713"/>
                <a:gd name="connsiteX6" fmla="*/ 0 w 1276350"/>
                <a:gd name="connsiteY6" fmla="*/ 481012 h 747713"/>
                <a:gd name="connsiteX7" fmla="*/ 266700 w 1276350"/>
                <a:gd name="connsiteY7" fmla="*/ 747713 h 747713"/>
                <a:gd name="connsiteX8" fmla="*/ 552450 w 1276350"/>
                <a:gd name="connsiteY8" fmla="*/ 504825 h 747713"/>
                <a:gd name="connsiteX9" fmla="*/ 857250 w 1276350"/>
                <a:gd name="connsiteY9" fmla="*/ 590550 h 747713"/>
                <a:gd name="connsiteX10" fmla="*/ 1052513 w 1276350"/>
                <a:gd name="connsiteY10" fmla="*/ 519112 h 747713"/>
                <a:gd name="connsiteX11" fmla="*/ 1276350 w 1276350"/>
                <a:gd name="connsiteY11" fmla="*/ 652462 h 747713"/>
                <a:gd name="connsiteX0" fmla="*/ 1276350 w 1276350"/>
                <a:gd name="connsiteY0" fmla="*/ 652462 h 747713"/>
                <a:gd name="connsiteX1" fmla="*/ 1252538 w 1276350"/>
                <a:gd name="connsiteY1" fmla="*/ 195262 h 747713"/>
                <a:gd name="connsiteX2" fmla="*/ 852488 w 1276350"/>
                <a:gd name="connsiteY2" fmla="*/ 0 h 747713"/>
                <a:gd name="connsiteX3" fmla="*/ 576263 w 1276350"/>
                <a:gd name="connsiteY3" fmla="*/ 238125 h 747713"/>
                <a:gd name="connsiteX4" fmla="*/ 280988 w 1276350"/>
                <a:gd name="connsiteY4" fmla="*/ 238125 h 747713"/>
                <a:gd name="connsiteX5" fmla="*/ 195263 w 1276350"/>
                <a:gd name="connsiteY5" fmla="*/ 528637 h 747713"/>
                <a:gd name="connsiteX6" fmla="*/ 0 w 1276350"/>
                <a:gd name="connsiteY6" fmla="*/ 481012 h 747713"/>
                <a:gd name="connsiteX7" fmla="*/ 266700 w 1276350"/>
                <a:gd name="connsiteY7" fmla="*/ 747713 h 747713"/>
                <a:gd name="connsiteX8" fmla="*/ 552450 w 1276350"/>
                <a:gd name="connsiteY8" fmla="*/ 504825 h 747713"/>
                <a:gd name="connsiteX9" fmla="*/ 857250 w 1276350"/>
                <a:gd name="connsiteY9" fmla="*/ 590550 h 747713"/>
                <a:gd name="connsiteX10" fmla="*/ 1052513 w 1276350"/>
                <a:gd name="connsiteY10" fmla="*/ 519112 h 747713"/>
                <a:gd name="connsiteX11" fmla="*/ 1276350 w 1276350"/>
                <a:gd name="connsiteY11" fmla="*/ 652462 h 747713"/>
                <a:gd name="connsiteX0" fmla="*/ 1276350 w 1276350"/>
                <a:gd name="connsiteY0" fmla="*/ 652462 h 747713"/>
                <a:gd name="connsiteX1" fmla="*/ 1252538 w 1276350"/>
                <a:gd name="connsiteY1" fmla="*/ 195262 h 747713"/>
                <a:gd name="connsiteX2" fmla="*/ 852488 w 1276350"/>
                <a:gd name="connsiteY2" fmla="*/ 0 h 747713"/>
                <a:gd name="connsiteX3" fmla="*/ 576263 w 1276350"/>
                <a:gd name="connsiteY3" fmla="*/ 238125 h 747713"/>
                <a:gd name="connsiteX4" fmla="*/ 280988 w 1276350"/>
                <a:gd name="connsiteY4" fmla="*/ 238125 h 747713"/>
                <a:gd name="connsiteX5" fmla="*/ 195263 w 1276350"/>
                <a:gd name="connsiteY5" fmla="*/ 528637 h 747713"/>
                <a:gd name="connsiteX6" fmla="*/ 0 w 1276350"/>
                <a:gd name="connsiteY6" fmla="*/ 481012 h 747713"/>
                <a:gd name="connsiteX7" fmla="*/ 266700 w 1276350"/>
                <a:gd name="connsiteY7" fmla="*/ 747713 h 747713"/>
                <a:gd name="connsiteX8" fmla="*/ 552450 w 1276350"/>
                <a:gd name="connsiteY8" fmla="*/ 504825 h 747713"/>
                <a:gd name="connsiteX9" fmla="*/ 857250 w 1276350"/>
                <a:gd name="connsiteY9" fmla="*/ 590550 h 747713"/>
                <a:gd name="connsiteX10" fmla="*/ 1052513 w 1276350"/>
                <a:gd name="connsiteY10" fmla="*/ 519112 h 747713"/>
                <a:gd name="connsiteX11" fmla="*/ 1276350 w 1276350"/>
                <a:gd name="connsiteY11" fmla="*/ 652462 h 747713"/>
                <a:gd name="connsiteX0" fmla="*/ 1276350 w 1276350"/>
                <a:gd name="connsiteY0" fmla="*/ 652462 h 747713"/>
                <a:gd name="connsiteX1" fmla="*/ 1252538 w 1276350"/>
                <a:gd name="connsiteY1" fmla="*/ 195262 h 747713"/>
                <a:gd name="connsiteX2" fmla="*/ 852488 w 1276350"/>
                <a:gd name="connsiteY2" fmla="*/ 0 h 747713"/>
                <a:gd name="connsiteX3" fmla="*/ 576263 w 1276350"/>
                <a:gd name="connsiteY3" fmla="*/ 238125 h 747713"/>
                <a:gd name="connsiteX4" fmla="*/ 280988 w 1276350"/>
                <a:gd name="connsiteY4" fmla="*/ 238125 h 747713"/>
                <a:gd name="connsiteX5" fmla="*/ 195263 w 1276350"/>
                <a:gd name="connsiteY5" fmla="*/ 528637 h 747713"/>
                <a:gd name="connsiteX6" fmla="*/ 0 w 1276350"/>
                <a:gd name="connsiteY6" fmla="*/ 481012 h 747713"/>
                <a:gd name="connsiteX7" fmla="*/ 266700 w 1276350"/>
                <a:gd name="connsiteY7" fmla="*/ 747713 h 747713"/>
                <a:gd name="connsiteX8" fmla="*/ 552450 w 1276350"/>
                <a:gd name="connsiteY8" fmla="*/ 504825 h 747713"/>
                <a:gd name="connsiteX9" fmla="*/ 857250 w 1276350"/>
                <a:gd name="connsiteY9" fmla="*/ 590550 h 747713"/>
                <a:gd name="connsiteX10" fmla="*/ 1052513 w 1276350"/>
                <a:gd name="connsiteY10" fmla="*/ 519112 h 747713"/>
                <a:gd name="connsiteX11" fmla="*/ 1276350 w 1276350"/>
                <a:gd name="connsiteY11" fmla="*/ 652462 h 74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76350" h="747713">
                  <a:moveTo>
                    <a:pt x="1276350" y="652462"/>
                  </a:moveTo>
                  <a:lnTo>
                    <a:pt x="1252538" y="195262"/>
                  </a:lnTo>
                  <a:cubicBezTo>
                    <a:pt x="1214438" y="115887"/>
                    <a:pt x="1119188" y="17462"/>
                    <a:pt x="852488" y="0"/>
                  </a:cubicBezTo>
                  <a:cubicBezTo>
                    <a:pt x="665164" y="22225"/>
                    <a:pt x="711200" y="201612"/>
                    <a:pt x="576263" y="238125"/>
                  </a:cubicBezTo>
                  <a:cubicBezTo>
                    <a:pt x="492125" y="290513"/>
                    <a:pt x="412751" y="190501"/>
                    <a:pt x="280988" y="238125"/>
                  </a:cubicBezTo>
                  <a:cubicBezTo>
                    <a:pt x="209551" y="349250"/>
                    <a:pt x="276226" y="469900"/>
                    <a:pt x="195263" y="528637"/>
                  </a:cubicBezTo>
                  <a:cubicBezTo>
                    <a:pt x="134937" y="560387"/>
                    <a:pt x="65088" y="496887"/>
                    <a:pt x="0" y="481012"/>
                  </a:cubicBezTo>
                  <a:cubicBezTo>
                    <a:pt x="123825" y="598488"/>
                    <a:pt x="138113" y="725488"/>
                    <a:pt x="266700" y="747713"/>
                  </a:cubicBezTo>
                  <a:cubicBezTo>
                    <a:pt x="414338" y="733425"/>
                    <a:pt x="361950" y="561975"/>
                    <a:pt x="552450" y="504825"/>
                  </a:cubicBezTo>
                  <a:cubicBezTo>
                    <a:pt x="711200" y="485775"/>
                    <a:pt x="763587" y="609600"/>
                    <a:pt x="857250" y="590550"/>
                  </a:cubicBezTo>
                  <a:cubicBezTo>
                    <a:pt x="950913" y="571500"/>
                    <a:pt x="968375" y="550069"/>
                    <a:pt x="1052513" y="519112"/>
                  </a:cubicBezTo>
                  <a:cubicBezTo>
                    <a:pt x="1136651" y="488155"/>
                    <a:pt x="1211263" y="486569"/>
                    <a:pt x="1276350" y="652462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0" name="자유형: 도형 69">
              <a:extLst>
                <a:ext uri="{FF2B5EF4-FFF2-40B4-BE49-F238E27FC236}">
                  <a16:creationId xmlns:a16="http://schemas.microsoft.com/office/drawing/2014/main" id="{39DA41F9-306A-465B-8D5E-DC4635306528}"/>
                </a:ext>
              </a:extLst>
            </p:cNvPr>
            <p:cNvSpPr/>
            <p:nvPr/>
          </p:nvSpPr>
          <p:spPr>
            <a:xfrm flipH="1">
              <a:off x="4635410" y="1113077"/>
              <a:ext cx="876992" cy="561069"/>
            </a:xfrm>
            <a:custGeom>
              <a:avLst/>
              <a:gdLst>
                <a:gd name="connsiteX0" fmla="*/ 1295400 w 1295400"/>
                <a:gd name="connsiteY0" fmla="*/ 547687 h 847725"/>
                <a:gd name="connsiteX1" fmla="*/ 1252538 w 1295400"/>
                <a:gd name="connsiteY1" fmla="*/ 195262 h 847725"/>
                <a:gd name="connsiteX2" fmla="*/ 852488 w 1295400"/>
                <a:gd name="connsiteY2" fmla="*/ 0 h 847725"/>
                <a:gd name="connsiteX3" fmla="*/ 576263 w 1295400"/>
                <a:gd name="connsiteY3" fmla="*/ 238125 h 847725"/>
                <a:gd name="connsiteX4" fmla="*/ 280988 w 1295400"/>
                <a:gd name="connsiteY4" fmla="*/ 238125 h 847725"/>
                <a:gd name="connsiteX5" fmla="*/ 195263 w 1295400"/>
                <a:gd name="connsiteY5" fmla="*/ 528637 h 847725"/>
                <a:gd name="connsiteX6" fmla="*/ 0 w 1295400"/>
                <a:gd name="connsiteY6" fmla="*/ 481012 h 847725"/>
                <a:gd name="connsiteX7" fmla="*/ 257175 w 1295400"/>
                <a:gd name="connsiteY7" fmla="*/ 847725 h 847725"/>
                <a:gd name="connsiteX8" fmla="*/ 552450 w 1295400"/>
                <a:gd name="connsiteY8" fmla="*/ 504825 h 847725"/>
                <a:gd name="connsiteX9" fmla="*/ 857250 w 1295400"/>
                <a:gd name="connsiteY9" fmla="*/ 590550 h 847725"/>
                <a:gd name="connsiteX10" fmla="*/ 1052513 w 1295400"/>
                <a:gd name="connsiteY10" fmla="*/ 519112 h 847725"/>
                <a:gd name="connsiteX11" fmla="*/ 1295400 w 1295400"/>
                <a:gd name="connsiteY11" fmla="*/ 547687 h 847725"/>
                <a:gd name="connsiteX0" fmla="*/ 1295400 w 1295400"/>
                <a:gd name="connsiteY0" fmla="*/ 547687 h 847725"/>
                <a:gd name="connsiteX1" fmla="*/ 1252538 w 1295400"/>
                <a:gd name="connsiteY1" fmla="*/ 195262 h 847725"/>
                <a:gd name="connsiteX2" fmla="*/ 852488 w 1295400"/>
                <a:gd name="connsiteY2" fmla="*/ 0 h 847725"/>
                <a:gd name="connsiteX3" fmla="*/ 576263 w 1295400"/>
                <a:gd name="connsiteY3" fmla="*/ 238125 h 847725"/>
                <a:gd name="connsiteX4" fmla="*/ 280988 w 1295400"/>
                <a:gd name="connsiteY4" fmla="*/ 238125 h 847725"/>
                <a:gd name="connsiteX5" fmla="*/ 195263 w 1295400"/>
                <a:gd name="connsiteY5" fmla="*/ 528637 h 847725"/>
                <a:gd name="connsiteX6" fmla="*/ 0 w 1295400"/>
                <a:gd name="connsiteY6" fmla="*/ 481012 h 847725"/>
                <a:gd name="connsiteX7" fmla="*/ 257175 w 1295400"/>
                <a:gd name="connsiteY7" fmla="*/ 847725 h 847725"/>
                <a:gd name="connsiteX8" fmla="*/ 552450 w 1295400"/>
                <a:gd name="connsiteY8" fmla="*/ 504825 h 847725"/>
                <a:gd name="connsiteX9" fmla="*/ 857250 w 1295400"/>
                <a:gd name="connsiteY9" fmla="*/ 590550 h 847725"/>
                <a:gd name="connsiteX10" fmla="*/ 1052513 w 1295400"/>
                <a:gd name="connsiteY10" fmla="*/ 519112 h 847725"/>
                <a:gd name="connsiteX11" fmla="*/ 1295400 w 1295400"/>
                <a:gd name="connsiteY11" fmla="*/ 547687 h 847725"/>
                <a:gd name="connsiteX0" fmla="*/ 1295400 w 1295400"/>
                <a:gd name="connsiteY0" fmla="*/ 547687 h 847725"/>
                <a:gd name="connsiteX1" fmla="*/ 1252538 w 1295400"/>
                <a:gd name="connsiteY1" fmla="*/ 195262 h 847725"/>
                <a:gd name="connsiteX2" fmla="*/ 852488 w 1295400"/>
                <a:gd name="connsiteY2" fmla="*/ 0 h 847725"/>
                <a:gd name="connsiteX3" fmla="*/ 576263 w 1295400"/>
                <a:gd name="connsiteY3" fmla="*/ 238125 h 847725"/>
                <a:gd name="connsiteX4" fmla="*/ 280988 w 1295400"/>
                <a:gd name="connsiteY4" fmla="*/ 238125 h 847725"/>
                <a:gd name="connsiteX5" fmla="*/ 195263 w 1295400"/>
                <a:gd name="connsiteY5" fmla="*/ 528637 h 847725"/>
                <a:gd name="connsiteX6" fmla="*/ 0 w 1295400"/>
                <a:gd name="connsiteY6" fmla="*/ 481012 h 847725"/>
                <a:gd name="connsiteX7" fmla="*/ 257175 w 1295400"/>
                <a:gd name="connsiteY7" fmla="*/ 847725 h 847725"/>
                <a:gd name="connsiteX8" fmla="*/ 552450 w 1295400"/>
                <a:gd name="connsiteY8" fmla="*/ 504825 h 847725"/>
                <a:gd name="connsiteX9" fmla="*/ 857250 w 1295400"/>
                <a:gd name="connsiteY9" fmla="*/ 590550 h 847725"/>
                <a:gd name="connsiteX10" fmla="*/ 1052513 w 1295400"/>
                <a:gd name="connsiteY10" fmla="*/ 519112 h 847725"/>
                <a:gd name="connsiteX11" fmla="*/ 1295400 w 1295400"/>
                <a:gd name="connsiteY11" fmla="*/ 547687 h 847725"/>
                <a:gd name="connsiteX0" fmla="*/ 1295400 w 1295400"/>
                <a:gd name="connsiteY0" fmla="*/ 547687 h 847725"/>
                <a:gd name="connsiteX1" fmla="*/ 1252538 w 1295400"/>
                <a:gd name="connsiteY1" fmla="*/ 195262 h 847725"/>
                <a:gd name="connsiteX2" fmla="*/ 852488 w 1295400"/>
                <a:gd name="connsiteY2" fmla="*/ 0 h 847725"/>
                <a:gd name="connsiteX3" fmla="*/ 576263 w 1295400"/>
                <a:gd name="connsiteY3" fmla="*/ 238125 h 847725"/>
                <a:gd name="connsiteX4" fmla="*/ 280988 w 1295400"/>
                <a:gd name="connsiteY4" fmla="*/ 238125 h 847725"/>
                <a:gd name="connsiteX5" fmla="*/ 195263 w 1295400"/>
                <a:gd name="connsiteY5" fmla="*/ 528637 h 847725"/>
                <a:gd name="connsiteX6" fmla="*/ 0 w 1295400"/>
                <a:gd name="connsiteY6" fmla="*/ 481012 h 847725"/>
                <a:gd name="connsiteX7" fmla="*/ 257175 w 1295400"/>
                <a:gd name="connsiteY7" fmla="*/ 847725 h 847725"/>
                <a:gd name="connsiteX8" fmla="*/ 552450 w 1295400"/>
                <a:gd name="connsiteY8" fmla="*/ 504825 h 847725"/>
                <a:gd name="connsiteX9" fmla="*/ 857250 w 1295400"/>
                <a:gd name="connsiteY9" fmla="*/ 590550 h 847725"/>
                <a:gd name="connsiteX10" fmla="*/ 1052513 w 1295400"/>
                <a:gd name="connsiteY10" fmla="*/ 519112 h 847725"/>
                <a:gd name="connsiteX11" fmla="*/ 1295400 w 1295400"/>
                <a:gd name="connsiteY11" fmla="*/ 547687 h 847725"/>
                <a:gd name="connsiteX0" fmla="*/ 1295400 w 1295400"/>
                <a:gd name="connsiteY0" fmla="*/ 547687 h 847725"/>
                <a:gd name="connsiteX1" fmla="*/ 1252538 w 1295400"/>
                <a:gd name="connsiteY1" fmla="*/ 195262 h 847725"/>
                <a:gd name="connsiteX2" fmla="*/ 852488 w 1295400"/>
                <a:gd name="connsiteY2" fmla="*/ 0 h 847725"/>
                <a:gd name="connsiteX3" fmla="*/ 576263 w 1295400"/>
                <a:gd name="connsiteY3" fmla="*/ 238125 h 847725"/>
                <a:gd name="connsiteX4" fmla="*/ 280988 w 1295400"/>
                <a:gd name="connsiteY4" fmla="*/ 238125 h 847725"/>
                <a:gd name="connsiteX5" fmla="*/ 195263 w 1295400"/>
                <a:gd name="connsiteY5" fmla="*/ 528637 h 847725"/>
                <a:gd name="connsiteX6" fmla="*/ 0 w 1295400"/>
                <a:gd name="connsiteY6" fmla="*/ 481012 h 847725"/>
                <a:gd name="connsiteX7" fmla="*/ 257175 w 1295400"/>
                <a:gd name="connsiteY7" fmla="*/ 847725 h 847725"/>
                <a:gd name="connsiteX8" fmla="*/ 552450 w 1295400"/>
                <a:gd name="connsiteY8" fmla="*/ 504825 h 847725"/>
                <a:gd name="connsiteX9" fmla="*/ 857250 w 1295400"/>
                <a:gd name="connsiteY9" fmla="*/ 590550 h 847725"/>
                <a:gd name="connsiteX10" fmla="*/ 1052513 w 1295400"/>
                <a:gd name="connsiteY10" fmla="*/ 519112 h 847725"/>
                <a:gd name="connsiteX11" fmla="*/ 1295400 w 1295400"/>
                <a:gd name="connsiteY11" fmla="*/ 547687 h 847725"/>
                <a:gd name="connsiteX0" fmla="*/ 1295400 w 1295400"/>
                <a:gd name="connsiteY0" fmla="*/ 547687 h 847725"/>
                <a:gd name="connsiteX1" fmla="*/ 1252538 w 1295400"/>
                <a:gd name="connsiteY1" fmla="*/ 195262 h 847725"/>
                <a:gd name="connsiteX2" fmla="*/ 852488 w 1295400"/>
                <a:gd name="connsiteY2" fmla="*/ 0 h 847725"/>
                <a:gd name="connsiteX3" fmla="*/ 576263 w 1295400"/>
                <a:gd name="connsiteY3" fmla="*/ 238125 h 847725"/>
                <a:gd name="connsiteX4" fmla="*/ 280988 w 1295400"/>
                <a:gd name="connsiteY4" fmla="*/ 238125 h 847725"/>
                <a:gd name="connsiteX5" fmla="*/ 195263 w 1295400"/>
                <a:gd name="connsiteY5" fmla="*/ 528637 h 847725"/>
                <a:gd name="connsiteX6" fmla="*/ 0 w 1295400"/>
                <a:gd name="connsiteY6" fmla="*/ 481012 h 847725"/>
                <a:gd name="connsiteX7" fmla="*/ 257175 w 1295400"/>
                <a:gd name="connsiteY7" fmla="*/ 847725 h 847725"/>
                <a:gd name="connsiteX8" fmla="*/ 552450 w 1295400"/>
                <a:gd name="connsiteY8" fmla="*/ 504825 h 847725"/>
                <a:gd name="connsiteX9" fmla="*/ 857250 w 1295400"/>
                <a:gd name="connsiteY9" fmla="*/ 590550 h 847725"/>
                <a:gd name="connsiteX10" fmla="*/ 1052513 w 1295400"/>
                <a:gd name="connsiteY10" fmla="*/ 519112 h 847725"/>
                <a:gd name="connsiteX11" fmla="*/ 1295400 w 1295400"/>
                <a:gd name="connsiteY11" fmla="*/ 547687 h 847725"/>
                <a:gd name="connsiteX0" fmla="*/ 1295400 w 1295400"/>
                <a:gd name="connsiteY0" fmla="*/ 547687 h 847725"/>
                <a:gd name="connsiteX1" fmla="*/ 1252538 w 1295400"/>
                <a:gd name="connsiteY1" fmla="*/ 195262 h 847725"/>
                <a:gd name="connsiteX2" fmla="*/ 852488 w 1295400"/>
                <a:gd name="connsiteY2" fmla="*/ 0 h 847725"/>
                <a:gd name="connsiteX3" fmla="*/ 576263 w 1295400"/>
                <a:gd name="connsiteY3" fmla="*/ 238125 h 847725"/>
                <a:gd name="connsiteX4" fmla="*/ 280988 w 1295400"/>
                <a:gd name="connsiteY4" fmla="*/ 238125 h 847725"/>
                <a:gd name="connsiteX5" fmla="*/ 195263 w 1295400"/>
                <a:gd name="connsiteY5" fmla="*/ 528637 h 847725"/>
                <a:gd name="connsiteX6" fmla="*/ 0 w 1295400"/>
                <a:gd name="connsiteY6" fmla="*/ 481012 h 847725"/>
                <a:gd name="connsiteX7" fmla="*/ 257175 w 1295400"/>
                <a:gd name="connsiteY7" fmla="*/ 847725 h 847725"/>
                <a:gd name="connsiteX8" fmla="*/ 552450 w 1295400"/>
                <a:gd name="connsiteY8" fmla="*/ 504825 h 847725"/>
                <a:gd name="connsiteX9" fmla="*/ 857250 w 1295400"/>
                <a:gd name="connsiteY9" fmla="*/ 590550 h 847725"/>
                <a:gd name="connsiteX10" fmla="*/ 1052513 w 1295400"/>
                <a:gd name="connsiteY10" fmla="*/ 519112 h 847725"/>
                <a:gd name="connsiteX11" fmla="*/ 1295400 w 1295400"/>
                <a:gd name="connsiteY11" fmla="*/ 547687 h 847725"/>
                <a:gd name="connsiteX0" fmla="*/ 1295400 w 1295400"/>
                <a:gd name="connsiteY0" fmla="*/ 547687 h 847725"/>
                <a:gd name="connsiteX1" fmla="*/ 1252538 w 1295400"/>
                <a:gd name="connsiteY1" fmla="*/ 195262 h 847725"/>
                <a:gd name="connsiteX2" fmla="*/ 852488 w 1295400"/>
                <a:gd name="connsiteY2" fmla="*/ 0 h 847725"/>
                <a:gd name="connsiteX3" fmla="*/ 576263 w 1295400"/>
                <a:gd name="connsiteY3" fmla="*/ 238125 h 847725"/>
                <a:gd name="connsiteX4" fmla="*/ 280988 w 1295400"/>
                <a:gd name="connsiteY4" fmla="*/ 238125 h 847725"/>
                <a:gd name="connsiteX5" fmla="*/ 195263 w 1295400"/>
                <a:gd name="connsiteY5" fmla="*/ 528637 h 847725"/>
                <a:gd name="connsiteX6" fmla="*/ 0 w 1295400"/>
                <a:gd name="connsiteY6" fmla="*/ 481012 h 847725"/>
                <a:gd name="connsiteX7" fmla="*/ 257175 w 1295400"/>
                <a:gd name="connsiteY7" fmla="*/ 847725 h 847725"/>
                <a:gd name="connsiteX8" fmla="*/ 552450 w 1295400"/>
                <a:gd name="connsiteY8" fmla="*/ 504825 h 847725"/>
                <a:gd name="connsiteX9" fmla="*/ 857250 w 1295400"/>
                <a:gd name="connsiteY9" fmla="*/ 590550 h 847725"/>
                <a:gd name="connsiteX10" fmla="*/ 1052513 w 1295400"/>
                <a:gd name="connsiteY10" fmla="*/ 519112 h 847725"/>
                <a:gd name="connsiteX11" fmla="*/ 1295400 w 1295400"/>
                <a:gd name="connsiteY11" fmla="*/ 547687 h 847725"/>
                <a:gd name="connsiteX0" fmla="*/ 1295400 w 1295400"/>
                <a:gd name="connsiteY0" fmla="*/ 547687 h 847725"/>
                <a:gd name="connsiteX1" fmla="*/ 1252538 w 1295400"/>
                <a:gd name="connsiteY1" fmla="*/ 195262 h 847725"/>
                <a:gd name="connsiteX2" fmla="*/ 852488 w 1295400"/>
                <a:gd name="connsiteY2" fmla="*/ 0 h 847725"/>
                <a:gd name="connsiteX3" fmla="*/ 576263 w 1295400"/>
                <a:gd name="connsiteY3" fmla="*/ 238125 h 847725"/>
                <a:gd name="connsiteX4" fmla="*/ 280988 w 1295400"/>
                <a:gd name="connsiteY4" fmla="*/ 238125 h 847725"/>
                <a:gd name="connsiteX5" fmla="*/ 195263 w 1295400"/>
                <a:gd name="connsiteY5" fmla="*/ 528637 h 847725"/>
                <a:gd name="connsiteX6" fmla="*/ 0 w 1295400"/>
                <a:gd name="connsiteY6" fmla="*/ 481012 h 847725"/>
                <a:gd name="connsiteX7" fmla="*/ 257175 w 1295400"/>
                <a:gd name="connsiteY7" fmla="*/ 847725 h 847725"/>
                <a:gd name="connsiteX8" fmla="*/ 552450 w 1295400"/>
                <a:gd name="connsiteY8" fmla="*/ 504825 h 847725"/>
                <a:gd name="connsiteX9" fmla="*/ 857250 w 1295400"/>
                <a:gd name="connsiteY9" fmla="*/ 590550 h 847725"/>
                <a:gd name="connsiteX10" fmla="*/ 1052513 w 1295400"/>
                <a:gd name="connsiteY10" fmla="*/ 519112 h 847725"/>
                <a:gd name="connsiteX11" fmla="*/ 1295400 w 1295400"/>
                <a:gd name="connsiteY11" fmla="*/ 547687 h 847725"/>
                <a:gd name="connsiteX0" fmla="*/ 1295400 w 1295400"/>
                <a:gd name="connsiteY0" fmla="*/ 547687 h 847725"/>
                <a:gd name="connsiteX1" fmla="*/ 1252538 w 1295400"/>
                <a:gd name="connsiteY1" fmla="*/ 195262 h 847725"/>
                <a:gd name="connsiteX2" fmla="*/ 852488 w 1295400"/>
                <a:gd name="connsiteY2" fmla="*/ 0 h 847725"/>
                <a:gd name="connsiteX3" fmla="*/ 576263 w 1295400"/>
                <a:gd name="connsiteY3" fmla="*/ 238125 h 847725"/>
                <a:gd name="connsiteX4" fmla="*/ 280988 w 1295400"/>
                <a:gd name="connsiteY4" fmla="*/ 238125 h 847725"/>
                <a:gd name="connsiteX5" fmla="*/ 195263 w 1295400"/>
                <a:gd name="connsiteY5" fmla="*/ 528637 h 847725"/>
                <a:gd name="connsiteX6" fmla="*/ 0 w 1295400"/>
                <a:gd name="connsiteY6" fmla="*/ 481012 h 847725"/>
                <a:gd name="connsiteX7" fmla="*/ 257175 w 1295400"/>
                <a:gd name="connsiteY7" fmla="*/ 847725 h 847725"/>
                <a:gd name="connsiteX8" fmla="*/ 552450 w 1295400"/>
                <a:gd name="connsiteY8" fmla="*/ 504825 h 847725"/>
                <a:gd name="connsiteX9" fmla="*/ 857250 w 1295400"/>
                <a:gd name="connsiteY9" fmla="*/ 590550 h 847725"/>
                <a:gd name="connsiteX10" fmla="*/ 1052513 w 1295400"/>
                <a:gd name="connsiteY10" fmla="*/ 519112 h 847725"/>
                <a:gd name="connsiteX11" fmla="*/ 1295400 w 1295400"/>
                <a:gd name="connsiteY11" fmla="*/ 547687 h 847725"/>
                <a:gd name="connsiteX0" fmla="*/ 1295400 w 1295400"/>
                <a:gd name="connsiteY0" fmla="*/ 547687 h 847725"/>
                <a:gd name="connsiteX1" fmla="*/ 1252538 w 1295400"/>
                <a:gd name="connsiteY1" fmla="*/ 195262 h 847725"/>
                <a:gd name="connsiteX2" fmla="*/ 852488 w 1295400"/>
                <a:gd name="connsiteY2" fmla="*/ 0 h 847725"/>
                <a:gd name="connsiteX3" fmla="*/ 576263 w 1295400"/>
                <a:gd name="connsiteY3" fmla="*/ 238125 h 847725"/>
                <a:gd name="connsiteX4" fmla="*/ 280988 w 1295400"/>
                <a:gd name="connsiteY4" fmla="*/ 238125 h 847725"/>
                <a:gd name="connsiteX5" fmla="*/ 195263 w 1295400"/>
                <a:gd name="connsiteY5" fmla="*/ 528637 h 847725"/>
                <a:gd name="connsiteX6" fmla="*/ 0 w 1295400"/>
                <a:gd name="connsiteY6" fmla="*/ 481012 h 847725"/>
                <a:gd name="connsiteX7" fmla="*/ 257175 w 1295400"/>
                <a:gd name="connsiteY7" fmla="*/ 847725 h 847725"/>
                <a:gd name="connsiteX8" fmla="*/ 552450 w 1295400"/>
                <a:gd name="connsiteY8" fmla="*/ 504825 h 847725"/>
                <a:gd name="connsiteX9" fmla="*/ 857250 w 1295400"/>
                <a:gd name="connsiteY9" fmla="*/ 590550 h 847725"/>
                <a:gd name="connsiteX10" fmla="*/ 1052513 w 1295400"/>
                <a:gd name="connsiteY10" fmla="*/ 519112 h 847725"/>
                <a:gd name="connsiteX11" fmla="*/ 1295400 w 1295400"/>
                <a:gd name="connsiteY11" fmla="*/ 547687 h 847725"/>
                <a:gd name="connsiteX0" fmla="*/ 1295400 w 1295400"/>
                <a:gd name="connsiteY0" fmla="*/ 547687 h 847725"/>
                <a:gd name="connsiteX1" fmla="*/ 1252538 w 1295400"/>
                <a:gd name="connsiteY1" fmla="*/ 195262 h 847725"/>
                <a:gd name="connsiteX2" fmla="*/ 852488 w 1295400"/>
                <a:gd name="connsiteY2" fmla="*/ 0 h 847725"/>
                <a:gd name="connsiteX3" fmla="*/ 576263 w 1295400"/>
                <a:gd name="connsiteY3" fmla="*/ 238125 h 847725"/>
                <a:gd name="connsiteX4" fmla="*/ 280988 w 1295400"/>
                <a:gd name="connsiteY4" fmla="*/ 238125 h 847725"/>
                <a:gd name="connsiteX5" fmla="*/ 195263 w 1295400"/>
                <a:gd name="connsiteY5" fmla="*/ 528637 h 847725"/>
                <a:gd name="connsiteX6" fmla="*/ 0 w 1295400"/>
                <a:gd name="connsiteY6" fmla="*/ 481012 h 847725"/>
                <a:gd name="connsiteX7" fmla="*/ 257175 w 1295400"/>
                <a:gd name="connsiteY7" fmla="*/ 847725 h 847725"/>
                <a:gd name="connsiteX8" fmla="*/ 552450 w 1295400"/>
                <a:gd name="connsiteY8" fmla="*/ 504825 h 847725"/>
                <a:gd name="connsiteX9" fmla="*/ 857250 w 1295400"/>
                <a:gd name="connsiteY9" fmla="*/ 590550 h 847725"/>
                <a:gd name="connsiteX10" fmla="*/ 1052513 w 1295400"/>
                <a:gd name="connsiteY10" fmla="*/ 519112 h 847725"/>
                <a:gd name="connsiteX11" fmla="*/ 1295400 w 1295400"/>
                <a:gd name="connsiteY11" fmla="*/ 547687 h 847725"/>
                <a:gd name="connsiteX0" fmla="*/ 1295400 w 1295400"/>
                <a:gd name="connsiteY0" fmla="*/ 547687 h 847725"/>
                <a:gd name="connsiteX1" fmla="*/ 1252538 w 1295400"/>
                <a:gd name="connsiteY1" fmla="*/ 195262 h 847725"/>
                <a:gd name="connsiteX2" fmla="*/ 852488 w 1295400"/>
                <a:gd name="connsiteY2" fmla="*/ 0 h 847725"/>
                <a:gd name="connsiteX3" fmla="*/ 576263 w 1295400"/>
                <a:gd name="connsiteY3" fmla="*/ 238125 h 847725"/>
                <a:gd name="connsiteX4" fmla="*/ 280988 w 1295400"/>
                <a:gd name="connsiteY4" fmla="*/ 238125 h 847725"/>
                <a:gd name="connsiteX5" fmla="*/ 195263 w 1295400"/>
                <a:gd name="connsiteY5" fmla="*/ 528637 h 847725"/>
                <a:gd name="connsiteX6" fmla="*/ 0 w 1295400"/>
                <a:gd name="connsiteY6" fmla="*/ 481012 h 847725"/>
                <a:gd name="connsiteX7" fmla="*/ 257175 w 1295400"/>
                <a:gd name="connsiteY7" fmla="*/ 847725 h 847725"/>
                <a:gd name="connsiteX8" fmla="*/ 552450 w 1295400"/>
                <a:gd name="connsiteY8" fmla="*/ 504825 h 847725"/>
                <a:gd name="connsiteX9" fmla="*/ 857250 w 1295400"/>
                <a:gd name="connsiteY9" fmla="*/ 590550 h 847725"/>
                <a:gd name="connsiteX10" fmla="*/ 1052513 w 1295400"/>
                <a:gd name="connsiteY10" fmla="*/ 519112 h 847725"/>
                <a:gd name="connsiteX11" fmla="*/ 1295400 w 1295400"/>
                <a:gd name="connsiteY11" fmla="*/ 547687 h 847725"/>
                <a:gd name="connsiteX0" fmla="*/ 1295400 w 1295400"/>
                <a:gd name="connsiteY0" fmla="*/ 547687 h 747713"/>
                <a:gd name="connsiteX1" fmla="*/ 1252538 w 1295400"/>
                <a:gd name="connsiteY1" fmla="*/ 195262 h 747713"/>
                <a:gd name="connsiteX2" fmla="*/ 852488 w 1295400"/>
                <a:gd name="connsiteY2" fmla="*/ 0 h 747713"/>
                <a:gd name="connsiteX3" fmla="*/ 576263 w 1295400"/>
                <a:gd name="connsiteY3" fmla="*/ 238125 h 747713"/>
                <a:gd name="connsiteX4" fmla="*/ 280988 w 1295400"/>
                <a:gd name="connsiteY4" fmla="*/ 238125 h 747713"/>
                <a:gd name="connsiteX5" fmla="*/ 195263 w 1295400"/>
                <a:gd name="connsiteY5" fmla="*/ 528637 h 747713"/>
                <a:gd name="connsiteX6" fmla="*/ 0 w 1295400"/>
                <a:gd name="connsiteY6" fmla="*/ 481012 h 747713"/>
                <a:gd name="connsiteX7" fmla="*/ 266700 w 1295400"/>
                <a:gd name="connsiteY7" fmla="*/ 747713 h 747713"/>
                <a:gd name="connsiteX8" fmla="*/ 552450 w 1295400"/>
                <a:gd name="connsiteY8" fmla="*/ 504825 h 747713"/>
                <a:gd name="connsiteX9" fmla="*/ 857250 w 1295400"/>
                <a:gd name="connsiteY9" fmla="*/ 590550 h 747713"/>
                <a:gd name="connsiteX10" fmla="*/ 1052513 w 1295400"/>
                <a:gd name="connsiteY10" fmla="*/ 519112 h 747713"/>
                <a:gd name="connsiteX11" fmla="*/ 1295400 w 1295400"/>
                <a:gd name="connsiteY11" fmla="*/ 547687 h 747713"/>
                <a:gd name="connsiteX0" fmla="*/ 1295400 w 1295400"/>
                <a:gd name="connsiteY0" fmla="*/ 547687 h 747713"/>
                <a:gd name="connsiteX1" fmla="*/ 1252538 w 1295400"/>
                <a:gd name="connsiteY1" fmla="*/ 195262 h 747713"/>
                <a:gd name="connsiteX2" fmla="*/ 852488 w 1295400"/>
                <a:gd name="connsiteY2" fmla="*/ 0 h 747713"/>
                <a:gd name="connsiteX3" fmla="*/ 576263 w 1295400"/>
                <a:gd name="connsiteY3" fmla="*/ 238125 h 747713"/>
                <a:gd name="connsiteX4" fmla="*/ 280988 w 1295400"/>
                <a:gd name="connsiteY4" fmla="*/ 238125 h 747713"/>
                <a:gd name="connsiteX5" fmla="*/ 195263 w 1295400"/>
                <a:gd name="connsiteY5" fmla="*/ 528637 h 747713"/>
                <a:gd name="connsiteX6" fmla="*/ 0 w 1295400"/>
                <a:gd name="connsiteY6" fmla="*/ 481012 h 747713"/>
                <a:gd name="connsiteX7" fmla="*/ 266700 w 1295400"/>
                <a:gd name="connsiteY7" fmla="*/ 747713 h 747713"/>
                <a:gd name="connsiteX8" fmla="*/ 552450 w 1295400"/>
                <a:gd name="connsiteY8" fmla="*/ 504825 h 747713"/>
                <a:gd name="connsiteX9" fmla="*/ 857250 w 1295400"/>
                <a:gd name="connsiteY9" fmla="*/ 590550 h 747713"/>
                <a:gd name="connsiteX10" fmla="*/ 1052513 w 1295400"/>
                <a:gd name="connsiteY10" fmla="*/ 519112 h 747713"/>
                <a:gd name="connsiteX11" fmla="*/ 1295400 w 1295400"/>
                <a:gd name="connsiteY11" fmla="*/ 547687 h 747713"/>
                <a:gd name="connsiteX0" fmla="*/ 1295400 w 1295400"/>
                <a:gd name="connsiteY0" fmla="*/ 547687 h 747713"/>
                <a:gd name="connsiteX1" fmla="*/ 1252538 w 1295400"/>
                <a:gd name="connsiteY1" fmla="*/ 195262 h 747713"/>
                <a:gd name="connsiteX2" fmla="*/ 852488 w 1295400"/>
                <a:gd name="connsiteY2" fmla="*/ 0 h 747713"/>
                <a:gd name="connsiteX3" fmla="*/ 576263 w 1295400"/>
                <a:gd name="connsiteY3" fmla="*/ 238125 h 747713"/>
                <a:gd name="connsiteX4" fmla="*/ 280988 w 1295400"/>
                <a:gd name="connsiteY4" fmla="*/ 238125 h 747713"/>
                <a:gd name="connsiteX5" fmla="*/ 195263 w 1295400"/>
                <a:gd name="connsiteY5" fmla="*/ 528637 h 747713"/>
                <a:gd name="connsiteX6" fmla="*/ 0 w 1295400"/>
                <a:gd name="connsiteY6" fmla="*/ 481012 h 747713"/>
                <a:gd name="connsiteX7" fmla="*/ 266700 w 1295400"/>
                <a:gd name="connsiteY7" fmla="*/ 747713 h 747713"/>
                <a:gd name="connsiteX8" fmla="*/ 552450 w 1295400"/>
                <a:gd name="connsiteY8" fmla="*/ 504825 h 747713"/>
                <a:gd name="connsiteX9" fmla="*/ 857250 w 1295400"/>
                <a:gd name="connsiteY9" fmla="*/ 590550 h 747713"/>
                <a:gd name="connsiteX10" fmla="*/ 1052513 w 1295400"/>
                <a:gd name="connsiteY10" fmla="*/ 519112 h 747713"/>
                <a:gd name="connsiteX11" fmla="*/ 1295400 w 1295400"/>
                <a:gd name="connsiteY11" fmla="*/ 547687 h 747713"/>
                <a:gd name="connsiteX0" fmla="*/ 1295400 w 1295400"/>
                <a:gd name="connsiteY0" fmla="*/ 547687 h 747713"/>
                <a:gd name="connsiteX1" fmla="*/ 1252538 w 1295400"/>
                <a:gd name="connsiteY1" fmla="*/ 195262 h 747713"/>
                <a:gd name="connsiteX2" fmla="*/ 852488 w 1295400"/>
                <a:gd name="connsiteY2" fmla="*/ 0 h 747713"/>
                <a:gd name="connsiteX3" fmla="*/ 576263 w 1295400"/>
                <a:gd name="connsiteY3" fmla="*/ 238125 h 747713"/>
                <a:gd name="connsiteX4" fmla="*/ 280988 w 1295400"/>
                <a:gd name="connsiteY4" fmla="*/ 238125 h 747713"/>
                <a:gd name="connsiteX5" fmla="*/ 195263 w 1295400"/>
                <a:gd name="connsiteY5" fmla="*/ 528637 h 747713"/>
                <a:gd name="connsiteX6" fmla="*/ 0 w 1295400"/>
                <a:gd name="connsiteY6" fmla="*/ 481012 h 747713"/>
                <a:gd name="connsiteX7" fmla="*/ 266700 w 1295400"/>
                <a:gd name="connsiteY7" fmla="*/ 747713 h 747713"/>
                <a:gd name="connsiteX8" fmla="*/ 552450 w 1295400"/>
                <a:gd name="connsiteY8" fmla="*/ 504825 h 747713"/>
                <a:gd name="connsiteX9" fmla="*/ 857250 w 1295400"/>
                <a:gd name="connsiteY9" fmla="*/ 590550 h 747713"/>
                <a:gd name="connsiteX10" fmla="*/ 1052513 w 1295400"/>
                <a:gd name="connsiteY10" fmla="*/ 519112 h 747713"/>
                <a:gd name="connsiteX11" fmla="*/ 1295400 w 1295400"/>
                <a:gd name="connsiteY11" fmla="*/ 547687 h 747713"/>
                <a:gd name="connsiteX0" fmla="*/ 1295400 w 1295400"/>
                <a:gd name="connsiteY0" fmla="*/ 547687 h 747713"/>
                <a:gd name="connsiteX1" fmla="*/ 1252538 w 1295400"/>
                <a:gd name="connsiteY1" fmla="*/ 195262 h 747713"/>
                <a:gd name="connsiteX2" fmla="*/ 852488 w 1295400"/>
                <a:gd name="connsiteY2" fmla="*/ 0 h 747713"/>
                <a:gd name="connsiteX3" fmla="*/ 576263 w 1295400"/>
                <a:gd name="connsiteY3" fmla="*/ 238125 h 747713"/>
                <a:gd name="connsiteX4" fmla="*/ 280988 w 1295400"/>
                <a:gd name="connsiteY4" fmla="*/ 238125 h 747713"/>
                <a:gd name="connsiteX5" fmla="*/ 195263 w 1295400"/>
                <a:gd name="connsiteY5" fmla="*/ 528637 h 747713"/>
                <a:gd name="connsiteX6" fmla="*/ 0 w 1295400"/>
                <a:gd name="connsiteY6" fmla="*/ 481012 h 747713"/>
                <a:gd name="connsiteX7" fmla="*/ 266700 w 1295400"/>
                <a:gd name="connsiteY7" fmla="*/ 747713 h 747713"/>
                <a:gd name="connsiteX8" fmla="*/ 552450 w 1295400"/>
                <a:gd name="connsiteY8" fmla="*/ 504825 h 747713"/>
                <a:gd name="connsiteX9" fmla="*/ 857250 w 1295400"/>
                <a:gd name="connsiteY9" fmla="*/ 590550 h 747713"/>
                <a:gd name="connsiteX10" fmla="*/ 1052513 w 1295400"/>
                <a:gd name="connsiteY10" fmla="*/ 519112 h 747713"/>
                <a:gd name="connsiteX11" fmla="*/ 1295400 w 1295400"/>
                <a:gd name="connsiteY11" fmla="*/ 547687 h 747713"/>
                <a:gd name="connsiteX0" fmla="*/ 1295400 w 1295400"/>
                <a:gd name="connsiteY0" fmla="*/ 547687 h 747713"/>
                <a:gd name="connsiteX1" fmla="*/ 1252538 w 1295400"/>
                <a:gd name="connsiteY1" fmla="*/ 195262 h 747713"/>
                <a:gd name="connsiteX2" fmla="*/ 852488 w 1295400"/>
                <a:gd name="connsiteY2" fmla="*/ 0 h 747713"/>
                <a:gd name="connsiteX3" fmla="*/ 576263 w 1295400"/>
                <a:gd name="connsiteY3" fmla="*/ 238125 h 747713"/>
                <a:gd name="connsiteX4" fmla="*/ 280988 w 1295400"/>
                <a:gd name="connsiteY4" fmla="*/ 238125 h 747713"/>
                <a:gd name="connsiteX5" fmla="*/ 195263 w 1295400"/>
                <a:gd name="connsiteY5" fmla="*/ 528637 h 747713"/>
                <a:gd name="connsiteX6" fmla="*/ 0 w 1295400"/>
                <a:gd name="connsiteY6" fmla="*/ 481012 h 747713"/>
                <a:gd name="connsiteX7" fmla="*/ 266700 w 1295400"/>
                <a:gd name="connsiteY7" fmla="*/ 747713 h 747713"/>
                <a:gd name="connsiteX8" fmla="*/ 552450 w 1295400"/>
                <a:gd name="connsiteY8" fmla="*/ 504825 h 747713"/>
                <a:gd name="connsiteX9" fmla="*/ 857250 w 1295400"/>
                <a:gd name="connsiteY9" fmla="*/ 590550 h 747713"/>
                <a:gd name="connsiteX10" fmla="*/ 1052513 w 1295400"/>
                <a:gd name="connsiteY10" fmla="*/ 519112 h 747713"/>
                <a:gd name="connsiteX11" fmla="*/ 1295400 w 1295400"/>
                <a:gd name="connsiteY11" fmla="*/ 547687 h 747713"/>
                <a:gd name="connsiteX0" fmla="*/ 1295400 w 1295400"/>
                <a:gd name="connsiteY0" fmla="*/ 547687 h 747713"/>
                <a:gd name="connsiteX1" fmla="*/ 1252538 w 1295400"/>
                <a:gd name="connsiteY1" fmla="*/ 195262 h 747713"/>
                <a:gd name="connsiteX2" fmla="*/ 852488 w 1295400"/>
                <a:gd name="connsiteY2" fmla="*/ 0 h 747713"/>
                <a:gd name="connsiteX3" fmla="*/ 576263 w 1295400"/>
                <a:gd name="connsiteY3" fmla="*/ 238125 h 747713"/>
                <a:gd name="connsiteX4" fmla="*/ 280988 w 1295400"/>
                <a:gd name="connsiteY4" fmla="*/ 238125 h 747713"/>
                <a:gd name="connsiteX5" fmla="*/ 195263 w 1295400"/>
                <a:gd name="connsiteY5" fmla="*/ 528637 h 747713"/>
                <a:gd name="connsiteX6" fmla="*/ 0 w 1295400"/>
                <a:gd name="connsiteY6" fmla="*/ 481012 h 747713"/>
                <a:gd name="connsiteX7" fmla="*/ 266700 w 1295400"/>
                <a:gd name="connsiteY7" fmla="*/ 747713 h 747713"/>
                <a:gd name="connsiteX8" fmla="*/ 552450 w 1295400"/>
                <a:gd name="connsiteY8" fmla="*/ 504825 h 747713"/>
                <a:gd name="connsiteX9" fmla="*/ 857250 w 1295400"/>
                <a:gd name="connsiteY9" fmla="*/ 590550 h 747713"/>
                <a:gd name="connsiteX10" fmla="*/ 1052513 w 1295400"/>
                <a:gd name="connsiteY10" fmla="*/ 519112 h 747713"/>
                <a:gd name="connsiteX11" fmla="*/ 1295400 w 1295400"/>
                <a:gd name="connsiteY11" fmla="*/ 547687 h 747713"/>
                <a:gd name="connsiteX0" fmla="*/ 1295400 w 1295400"/>
                <a:gd name="connsiteY0" fmla="*/ 547687 h 747713"/>
                <a:gd name="connsiteX1" fmla="*/ 1252538 w 1295400"/>
                <a:gd name="connsiteY1" fmla="*/ 195262 h 747713"/>
                <a:gd name="connsiteX2" fmla="*/ 852488 w 1295400"/>
                <a:gd name="connsiteY2" fmla="*/ 0 h 747713"/>
                <a:gd name="connsiteX3" fmla="*/ 576263 w 1295400"/>
                <a:gd name="connsiteY3" fmla="*/ 238125 h 747713"/>
                <a:gd name="connsiteX4" fmla="*/ 280988 w 1295400"/>
                <a:gd name="connsiteY4" fmla="*/ 238125 h 747713"/>
                <a:gd name="connsiteX5" fmla="*/ 195263 w 1295400"/>
                <a:gd name="connsiteY5" fmla="*/ 528637 h 747713"/>
                <a:gd name="connsiteX6" fmla="*/ 0 w 1295400"/>
                <a:gd name="connsiteY6" fmla="*/ 481012 h 747713"/>
                <a:gd name="connsiteX7" fmla="*/ 266700 w 1295400"/>
                <a:gd name="connsiteY7" fmla="*/ 747713 h 747713"/>
                <a:gd name="connsiteX8" fmla="*/ 552450 w 1295400"/>
                <a:gd name="connsiteY8" fmla="*/ 504825 h 747713"/>
                <a:gd name="connsiteX9" fmla="*/ 857250 w 1295400"/>
                <a:gd name="connsiteY9" fmla="*/ 590550 h 747713"/>
                <a:gd name="connsiteX10" fmla="*/ 1052513 w 1295400"/>
                <a:gd name="connsiteY10" fmla="*/ 519112 h 747713"/>
                <a:gd name="connsiteX11" fmla="*/ 1295400 w 1295400"/>
                <a:gd name="connsiteY11" fmla="*/ 547687 h 747713"/>
                <a:gd name="connsiteX0" fmla="*/ 1295400 w 1295400"/>
                <a:gd name="connsiteY0" fmla="*/ 590731 h 747713"/>
                <a:gd name="connsiteX1" fmla="*/ 1252538 w 1295400"/>
                <a:gd name="connsiteY1" fmla="*/ 195262 h 747713"/>
                <a:gd name="connsiteX2" fmla="*/ 852488 w 1295400"/>
                <a:gd name="connsiteY2" fmla="*/ 0 h 747713"/>
                <a:gd name="connsiteX3" fmla="*/ 576263 w 1295400"/>
                <a:gd name="connsiteY3" fmla="*/ 238125 h 747713"/>
                <a:gd name="connsiteX4" fmla="*/ 280988 w 1295400"/>
                <a:gd name="connsiteY4" fmla="*/ 238125 h 747713"/>
                <a:gd name="connsiteX5" fmla="*/ 195263 w 1295400"/>
                <a:gd name="connsiteY5" fmla="*/ 528637 h 747713"/>
                <a:gd name="connsiteX6" fmla="*/ 0 w 1295400"/>
                <a:gd name="connsiteY6" fmla="*/ 481012 h 747713"/>
                <a:gd name="connsiteX7" fmla="*/ 266700 w 1295400"/>
                <a:gd name="connsiteY7" fmla="*/ 747713 h 747713"/>
                <a:gd name="connsiteX8" fmla="*/ 552450 w 1295400"/>
                <a:gd name="connsiteY8" fmla="*/ 504825 h 747713"/>
                <a:gd name="connsiteX9" fmla="*/ 857250 w 1295400"/>
                <a:gd name="connsiteY9" fmla="*/ 590550 h 747713"/>
                <a:gd name="connsiteX10" fmla="*/ 1052513 w 1295400"/>
                <a:gd name="connsiteY10" fmla="*/ 519112 h 747713"/>
                <a:gd name="connsiteX11" fmla="*/ 1295400 w 1295400"/>
                <a:gd name="connsiteY11" fmla="*/ 590731 h 747713"/>
                <a:gd name="connsiteX0" fmla="*/ 1295400 w 1295400"/>
                <a:gd name="connsiteY0" fmla="*/ 590731 h 747713"/>
                <a:gd name="connsiteX1" fmla="*/ 1252538 w 1295400"/>
                <a:gd name="connsiteY1" fmla="*/ 195262 h 747713"/>
                <a:gd name="connsiteX2" fmla="*/ 852488 w 1295400"/>
                <a:gd name="connsiteY2" fmla="*/ 0 h 747713"/>
                <a:gd name="connsiteX3" fmla="*/ 576263 w 1295400"/>
                <a:gd name="connsiteY3" fmla="*/ 238125 h 747713"/>
                <a:gd name="connsiteX4" fmla="*/ 280988 w 1295400"/>
                <a:gd name="connsiteY4" fmla="*/ 238125 h 747713"/>
                <a:gd name="connsiteX5" fmla="*/ 195263 w 1295400"/>
                <a:gd name="connsiteY5" fmla="*/ 528637 h 747713"/>
                <a:gd name="connsiteX6" fmla="*/ 0 w 1295400"/>
                <a:gd name="connsiteY6" fmla="*/ 481012 h 747713"/>
                <a:gd name="connsiteX7" fmla="*/ 266700 w 1295400"/>
                <a:gd name="connsiteY7" fmla="*/ 747713 h 747713"/>
                <a:gd name="connsiteX8" fmla="*/ 552450 w 1295400"/>
                <a:gd name="connsiteY8" fmla="*/ 504825 h 747713"/>
                <a:gd name="connsiteX9" fmla="*/ 857250 w 1295400"/>
                <a:gd name="connsiteY9" fmla="*/ 590550 h 747713"/>
                <a:gd name="connsiteX10" fmla="*/ 1052513 w 1295400"/>
                <a:gd name="connsiteY10" fmla="*/ 519112 h 747713"/>
                <a:gd name="connsiteX11" fmla="*/ 1295400 w 1295400"/>
                <a:gd name="connsiteY11" fmla="*/ 590731 h 747713"/>
                <a:gd name="connsiteX0" fmla="*/ 1295400 w 1297117"/>
                <a:gd name="connsiteY0" fmla="*/ 590731 h 747713"/>
                <a:gd name="connsiteX1" fmla="*/ 1252538 w 1297117"/>
                <a:gd name="connsiteY1" fmla="*/ 195262 h 747713"/>
                <a:gd name="connsiteX2" fmla="*/ 852488 w 1297117"/>
                <a:gd name="connsiteY2" fmla="*/ 0 h 747713"/>
                <a:gd name="connsiteX3" fmla="*/ 576263 w 1297117"/>
                <a:gd name="connsiteY3" fmla="*/ 238125 h 747713"/>
                <a:gd name="connsiteX4" fmla="*/ 280988 w 1297117"/>
                <a:gd name="connsiteY4" fmla="*/ 238125 h 747713"/>
                <a:gd name="connsiteX5" fmla="*/ 195263 w 1297117"/>
                <a:gd name="connsiteY5" fmla="*/ 528637 h 747713"/>
                <a:gd name="connsiteX6" fmla="*/ 0 w 1297117"/>
                <a:gd name="connsiteY6" fmla="*/ 481012 h 747713"/>
                <a:gd name="connsiteX7" fmla="*/ 266700 w 1297117"/>
                <a:gd name="connsiteY7" fmla="*/ 747713 h 747713"/>
                <a:gd name="connsiteX8" fmla="*/ 552450 w 1297117"/>
                <a:gd name="connsiteY8" fmla="*/ 504825 h 747713"/>
                <a:gd name="connsiteX9" fmla="*/ 857250 w 1297117"/>
                <a:gd name="connsiteY9" fmla="*/ 590550 h 747713"/>
                <a:gd name="connsiteX10" fmla="*/ 1052513 w 1297117"/>
                <a:gd name="connsiteY10" fmla="*/ 519112 h 747713"/>
                <a:gd name="connsiteX11" fmla="*/ 1295400 w 1297117"/>
                <a:gd name="connsiteY11" fmla="*/ 590731 h 747713"/>
                <a:gd name="connsiteX0" fmla="*/ 1295400 w 1298344"/>
                <a:gd name="connsiteY0" fmla="*/ 590731 h 747713"/>
                <a:gd name="connsiteX1" fmla="*/ 1252538 w 1298344"/>
                <a:gd name="connsiteY1" fmla="*/ 195262 h 747713"/>
                <a:gd name="connsiteX2" fmla="*/ 852488 w 1298344"/>
                <a:gd name="connsiteY2" fmla="*/ 0 h 747713"/>
                <a:gd name="connsiteX3" fmla="*/ 576263 w 1298344"/>
                <a:gd name="connsiteY3" fmla="*/ 238125 h 747713"/>
                <a:gd name="connsiteX4" fmla="*/ 280988 w 1298344"/>
                <a:gd name="connsiteY4" fmla="*/ 238125 h 747713"/>
                <a:gd name="connsiteX5" fmla="*/ 195263 w 1298344"/>
                <a:gd name="connsiteY5" fmla="*/ 528637 h 747713"/>
                <a:gd name="connsiteX6" fmla="*/ 0 w 1298344"/>
                <a:gd name="connsiteY6" fmla="*/ 481012 h 747713"/>
                <a:gd name="connsiteX7" fmla="*/ 266700 w 1298344"/>
                <a:gd name="connsiteY7" fmla="*/ 747713 h 747713"/>
                <a:gd name="connsiteX8" fmla="*/ 552450 w 1298344"/>
                <a:gd name="connsiteY8" fmla="*/ 504825 h 747713"/>
                <a:gd name="connsiteX9" fmla="*/ 857250 w 1298344"/>
                <a:gd name="connsiteY9" fmla="*/ 590550 h 747713"/>
                <a:gd name="connsiteX10" fmla="*/ 1052513 w 1298344"/>
                <a:gd name="connsiteY10" fmla="*/ 519112 h 747713"/>
                <a:gd name="connsiteX11" fmla="*/ 1295400 w 1298344"/>
                <a:gd name="connsiteY11" fmla="*/ 590731 h 747713"/>
                <a:gd name="connsiteX0" fmla="*/ 1295400 w 1298343"/>
                <a:gd name="connsiteY0" fmla="*/ 581507 h 738489"/>
                <a:gd name="connsiteX1" fmla="*/ 1252538 w 1298343"/>
                <a:gd name="connsiteY1" fmla="*/ 186038 h 738489"/>
                <a:gd name="connsiteX2" fmla="*/ 843264 w 1298343"/>
                <a:gd name="connsiteY2" fmla="*/ 0 h 738489"/>
                <a:gd name="connsiteX3" fmla="*/ 576263 w 1298343"/>
                <a:gd name="connsiteY3" fmla="*/ 228901 h 738489"/>
                <a:gd name="connsiteX4" fmla="*/ 280988 w 1298343"/>
                <a:gd name="connsiteY4" fmla="*/ 228901 h 738489"/>
                <a:gd name="connsiteX5" fmla="*/ 195263 w 1298343"/>
                <a:gd name="connsiteY5" fmla="*/ 519413 h 738489"/>
                <a:gd name="connsiteX6" fmla="*/ 0 w 1298343"/>
                <a:gd name="connsiteY6" fmla="*/ 471788 h 738489"/>
                <a:gd name="connsiteX7" fmla="*/ 266700 w 1298343"/>
                <a:gd name="connsiteY7" fmla="*/ 738489 h 738489"/>
                <a:gd name="connsiteX8" fmla="*/ 552450 w 1298343"/>
                <a:gd name="connsiteY8" fmla="*/ 495601 h 738489"/>
                <a:gd name="connsiteX9" fmla="*/ 857250 w 1298343"/>
                <a:gd name="connsiteY9" fmla="*/ 581326 h 738489"/>
                <a:gd name="connsiteX10" fmla="*/ 1052513 w 1298343"/>
                <a:gd name="connsiteY10" fmla="*/ 509888 h 738489"/>
                <a:gd name="connsiteX11" fmla="*/ 1295400 w 1298343"/>
                <a:gd name="connsiteY11" fmla="*/ 581507 h 738489"/>
                <a:gd name="connsiteX0" fmla="*/ 1295400 w 1298343"/>
                <a:gd name="connsiteY0" fmla="*/ 605773 h 762755"/>
                <a:gd name="connsiteX1" fmla="*/ 1252538 w 1298343"/>
                <a:gd name="connsiteY1" fmla="*/ 210304 h 762755"/>
                <a:gd name="connsiteX2" fmla="*/ 843264 w 1298343"/>
                <a:gd name="connsiteY2" fmla="*/ 24266 h 762755"/>
                <a:gd name="connsiteX3" fmla="*/ 576263 w 1298343"/>
                <a:gd name="connsiteY3" fmla="*/ 253167 h 762755"/>
                <a:gd name="connsiteX4" fmla="*/ 280988 w 1298343"/>
                <a:gd name="connsiteY4" fmla="*/ 253167 h 762755"/>
                <a:gd name="connsiteX5" fmla="*/ 195263 w 1298343"/>
                <a:gd name="connsiteY5" fmla="*/ 543679 h 762755"/>
                <a:gd name="connsiteX6" fmla="*/ 0 w 1298343"/>
                <a:gd name="connsiteY6" fmla="*/ 496054 h 762755"/>
                <a:gd name="connsiteX7" fmla="*/ 266700 w 1298343"/>
                <a:gd name="connsiteY7" fmla="*/ 762755 h 762755"/>
                <a:gd name="connsiteX8" fmla="*/ 552450 w 1298343"/>
                <a:gd name="connsiteY8" fmla="*/ 519867 h 762755"/>
                <a:gd name="connsiteX9" fmla="*/ 857250 w 1298343"/>
                <a:gd name="connsiteY9" fmla="*/ 605592 h 762755"/>
                <a:gd name="connsiteX10" fmla="*/ 1052513 w 1298343"/>
                <a:gd name="connsiteY10" fmla="*/ 534154 h 762755"/>
                <a:gd name="connsiteX11" fmla="*/ 1295400 w 1298343"/>
                <a:gd name="connsiteY11" fmla="*/ 605773 h 762755"/>
                <a:gd name="connsiteX0" fmla="*/ 1295400 w 1298343"/>
                <a:gd name="connsiteY0" fmla="*/ 605773 h 762755"/>
                <a:gd name="connsiteX1" fmla="*/ 1252538 w 1298343"/>
                <a:gd name="connsiteY1" fmla="*/ 210304 h 762755"/>
                <a:gd name="connsiteX2" fmla="*/ 843264 w 1298343"/>
                <a:gd name="connsiteY2" fmla="*/ 24266 h 762755"/>
                <a:gd name="connsiteX3" fmla="*/ 576263 w 1298343"/>
                <a:gd name="connsiteY3" fmla="*/ 253167 h 762755"/>
                <a:gd name="connsiteX4" fmla="*/ 280988 w 1298343"/>
                <a:gd name="connsiteY4" fmla="*/ 253167 h 762755"/>
                <a:gd name="connsiteX5" fmla="*/ 195263 w 1298343"/>
                <a:gd name="connsiteY5" fmla="*/ 543679 h 762755"/>
                <a:gd name="connsiteX6" fmla="*/ 0 w 1298343"/>
                <a:gd name="connsiteY6" fmla="*/ 496054 h 762755"/>
                <a:gd name="connsiteX7" fmla="*/ 266700 w 1298343"/>
                <a:gd name="connsiteY7" fmla="*/ 762755 h 762755"/>
                <a:gd name="connsiteX8" fmla="*/ 552450 w 1298343"/>
                <a:gd name="connsiteY8" fmla="*/ 519867 h 762755"/>
                <a:gd name="connsiteX9" fmla="*/ 857250 w 1298343"/>
                <a:gd name="connsiteY9" fmla="*/ 605592 h 762755"/>
                <a:gd name="connsiteX10" fmla="*/ 1052513 w 1298343"/>
                <a:gd name="connsiteY10" fmla="*/ 534154 h 762755"/>
                <a:gd name="connsiteX11" fmla="*/ 1295400 w 1298343"/>
                <a:gd name="connsiteY11" fmla="*/ 605773 h 762755"/>
                <a:gd name="connsiteX0" fmla="*/ 1295400 w 1298343"/>
                <a:gd name="connsiteY0" fmla="*/ 605773 h 762755"/>
                <a:gd name="connsiteX1" fmla="*/ 1252538 w 1298343"/>
                <a:gd name="connsiteY1" fmla="*/ 210304 h 762755"/>
                <a:gd name="connsiteX2" fmla="*/ 843264 w 1298343"/>
                <a:gd name="connsiteY2" fmla="*/ 24266 h 762755"/>
                <a:gd name="connsiteX3" fmla="*/ 576263 w 1298343"/>
                <a:gd name="connsiteY3" fmla="*/ 253167 h 762755"/>
                <a:gd name="connsiteX4" fmla="*/ 280988 w 1298343"/>
                <a:gd name="connsiteY4" fmla="*/ 253167 h 762755"/>
                <a:gd name="connsiteX5" fmla="*/ 195263 w 1298343"/>
                <a:gd name="connsiteY5" fmla="*/ 543679 h 762755"/>
                <a:gd name="connsiteX6" fmla="*/ 0 w 1298343"/>
                <a:gd name="connsiteY6" fmla="*/ 496054 h 762755"/>
                <a:gd name="connsiteX7" fmla="*/ 266700 w 1298343"/>
                <a:gd name="connsiteY7" fmla="*/ 762755 h 762755"/>
                <a:gd name="connsiteX8" fmla="*/ 552450 w 1298343"/>
                <a:gd name="connsiteY8" fmla="*/ 519867 h 762755"/>
                <a:gd name="connsiteX9" fmla="*/ 857250 w 1298343"/>
                <a:gd name="connsiteY9" fmla="*/ 605592 h 762755"/>
                <a:gd name="connsiteX10" fmla="*/ 1052513 w 1298343"/>
                <a:gd name="connsiteY10" fmla="*/ 534154 h 762755"/>
                <a:gd name="connsiteX11" fmla="*/ 1295400 w 1298343"/>
                <a:gd name="connsiteY11" fmla="*/ 605773 h 762755"/>
                <a:gd name="connsiteX0" fmla="*/ 1295400 w 1298343"/>
                <a:gd name="connsiteY0" fmla="*/ 605773 h 762755"/>
                <a:gd name="connsiteX1" fmla="*/ 1252538 w 1298343"/>
                <a:gd name="connsiteY1" fmla="*/ 210304 h 762755"/>
                <a:gd name="connsiteX2" fmla="*/ 843264 w 1298343"/>
                <a:gd name="connsiteY2" fmla="*/ 24266 h 762755"/>
                <a:gd name="connsiteX3" fmla="*/ 622382 w 1298343"/>
                <a:gd name="connsiteY3" fmla="*/ 290062 h 762755"/>
                <a:gd name="connsiteX4" fmla="*/ 280988 w 1298343"/>
                <a:gd name="connsiteY4" fmla="*/ 253167 h 762755"/>
                <a:gd name="connsiteX5" fmla="*/ 195263 w 1298343"/>
                <a:gd name="connsiteY5" fmla="*/ 543679 h 762755"/>
                <a:gd name="connsiteX6" fmla="*/ 0 w 1298343"/>
                <a:gd name="connsiteY6" fmla="*/ 496054 h 762755"/>
                <a:gd name="connsiteX7" fmla="*/ 266700 w 1298343"/>
                <a:gd name="connsiteY7" fmla="*/ 762755 h 762755"/>
                <a:gd name="connsiteX8" fmla="*/ 552450 w 1298343"/>
                <a:gd name="connsiteY8" fmla="*/ 519867 h 762755"/>
                <a:gd name="connsiteX9" fmla="*/ 857250 w 1298343"/>
                <a:gd name="connsiteY9" fmla="*/ 605592 h 762755"/>
                <a:gd name="connsiteX10" fmla="*/ 1052513 w 1298343"/>
                <a:gd name="connsiteY10" fmla="*/ 534154 h 762755"/>
                <a:gd name="connsiteX11" fmla="*/ 1295400 w 1298343"/>
                <a:gd name="connsiteY11" fmla="*/ 605773 h 762755"/>
                <a:gd name="connsiteX0" fmla="*/ 1295400 w 1298343"/>
                <a:gd name="connsiteY0" fmla="*/ 605773 h 762755"/>
                <a:gd name="connsiteX1" fmla="*/ 1252538 w 1298343"/>
                <a:gd name="connsiteY1" fmla="*/ 210304 h 762755"/>
                <a:gd name="connsiteX2" fmla="*/ 843264 w 1298343"/>
                <a:gd name="connsiteY2" fmla="*/ 24266 h 762755"/>
                <a:gd name="connsiteX3" fmla="*/ 622382 w 1298343"/>
                <a:gd name="connsiteY3" fmla="*/ 290062 h 762755"/>
                <a:gd name="connsiteX4" fmla="*/ 280988 w 1298343"/>
                <a:gd name="connsiteY4" fmla="*/ 253167 h 762755"/>
                <a:gd name="connsiteX5" fmla="*/ 195263 w 1298343"/>
                <a:gd name="connsiteY5" fmla="*/ 543679 h 762755"/>
                <a:gd name="connsiteX6" fmla="*/ 0 w 1298343"/>
                <a:gd name="connsiteY6" fmla="*/ 496054 h 762755"/>
                <a:gd name="connsiteX7" fmla="*/ 266700 w 1298343"/>
                <a:gd name="connsiteY7" fmla="*/ 762755 h 762755"/>
                <a:gd name="connsiteX8" fmla="*/ 552450 w 1298343"/>
                <a:gd name="connsiteY8" fmla="*/ 519867 h 762755"/>
                <a:gd name="connsiteX9" fmla="*/ 857250 w 1298343"/>
                <a:gd name="connsiteY9" fmla="*/ 605592 h 762755"/>
                <a:gd name="connsiteX10" fmla="*/ 1052513 w 1298343"/>
                <a:gd name="connsiteY10" fmla="*/ 534154 h 762755"/>
                <a:gd name="connsiteX11" fmla="*/ 1295400 w 1298343"/>
                <a:gd name="connsiteY11" fmla="*/ 605773 h 762755"/>
                <a:gd name="connsiteX0" fmla="*/ 1295400 w 1298343"/>
                <a:gd name="connsiteY0" fmla="*/ 605773 h 762755"/>
                <a:gd name="connsiteX1" fmla="*/ 1252538 w 1298343"/>
                <a:gd name="connsiteY1" fmla="*/ 210304 h 762755"/>
                <a:gd name="connsiteX2" fmla="*/ 843264 w 1298343"/>
                <a:gd name="connsiteY2" fmla="*/ 24266 h 762755"/>
                <a:gd name="connsiteX3" fmla="*/ 622382 w 1298343"/>
                <a:gd name="connsiteY3" fmla="*/ 290062 h 762755"/>
                <a:gd name="connsiteX4" fmla="*/ 280988 w 1298343"/>
                <a:gd name="connsiteY4" fmla="*/ 253167 h 762755"/>
                <a:gd name="connsiteX5" fmla="*/ 195263 w 1298343"/>
                <a:gd name="connsiteY5" fmla="*/ 543679 h 762755"/>
                <a:gd name="connsiteX6" fmla="*/ 0 w 1298343"/>
                <a:gd name="connsiteY6" fmla="*/ 496054 h 762755"/>
                <a:gd name="connsiteX7" fmla="*/ 266700 w 1298343"/>
                <a:gd name="connsiteY7" fmla="*/ 762755 h 762755"/>
                <a:gd name="connsiteX8" fmla="*/ 552450 w 1298343"/>
                <a:gd name="connsiteY8" fmla="*/ 519867 h 762755"/>
                <a:gd name="connsiteX9" fmla="*/ 857250 w 1298343"/>
                <a:gd name="connsiteY9" fmla="*/ 605592 h 762755"/>
                <a:gd name="connsiteX10" fmla="*/ 1052513 w 1298343"/>
                <a:gd name="connsiteY10" fmla="*/ 534154 h 762755"/>
                <a:gd name="connsiteX11" fmla="*/ 1295400 w 1298343"/>
                <a:gd name="connsiteY11" fmla="*/ 605773 h 762755"/>
                <a:gd name="connsiteX0" fmla="*/ 1295400 w 1298343"/>
                <a:gd name="connsiteY0" fmla="*/ 605773 h 762755"/>
                <a:gd name="connsiteX1" fmla="*/ 1252538 w 1298343"/>
                <a:gd name="connsiteY1" fmla="*/ 210304 h 762755"/>
                <a:gd name="connsiteX2" fmla="*/ 843264 w 1298343"/>
                <a:gd name="connsiteY2" fmla="*/ 24266 h 762755"/>
                <a:gd name="connsiteX3" fmla="*/ 622382 w 1298343"/>
                <a:gd name="connsiteY3" fmla="*/ 290062 h 762755"/>
                <a:gd name="connsiteX4" fmla="*/ 280988 w 1298343"/>
                <a:gd name="connsiteY4" fmla="*/ 253168 h 762755"/>
                <a:gd name="connsiteX5" fmla="*/ 195263 w 1298343"/>
                <a:gd name="connsiteY5" fmla="*/ 543679 h 762755"/>
                <a:gd name="connsiteX6" fmla="*/ 0 w 1298343"/>
                <a:gd name="connsiteY6" fmla="*/ 496054 h 762755"/>
                <a:gd name="connsiteX7" fmla="*/ 266700 w 1298343"/>
                <a:gd name="connsiteY7" fmla="*/ 762755 h 762755"/>
                <a:gd name="connsiteX8" fmla="*/ 552450 w 1298343"/>
                <a:gd name="connsiteY8" fmla="*/ 519867 h 762755"/>
                <a:gd name="connsiteX9" fmla="*/ 857250 w 1298343"/>
                <a:gd name="connsiteY9" fmla="*/ 605592 h 762755"/>
                <a:gd name="connsiteX10" fmla="*/ 1052513 w 1298343"/>
                <a:gd name="connsiteY10" fmla="*/ 534154 h 762755"/>
                <a:gd name="connsiteX11" fmla="*/ 1295400 w 1298343"/>
                <a:gd name="connsiteY11" fmla="*/ 605773 h 762755"/>
                <a:gd name="connsiteX0" fmla="*/ 1295400 w 1298343"/>
                <a:gd name="connsiteY0" fmla="*/ 605773 h 762755"/>
                <a:gd name="connsiteX1" fmla="*/ 1252538 w 1298343"/>
                <a:gd name="connsiteY1" fmla="*/ 210304 h 762755"/>
                <a:gd name="connsiteX2" fmla="*/ 843264 w 1298343"/>
                <a:gd name="connsiteY2" fmla="*/ 24266 h 762755"/>
                <a:gd name="connsiteX3" fmla="*/ 622382 w 1298343"/>
                <a:gd name="connsiteY3" fmla="*/ 290062 h 762755"/>
                <a:gd name="connsiteX4" fmla="*/ 382448 w 1298343"/>
                <a:gd name="connsiteY4" fmla="*/ 219347 h 762755"/>
                <a:gd name="connsiteX5" fmla="*/ 195263 w 1298343"/>
                <a:gd name="connsiteY5" fmla="*/ 543679 h 762755"/>
                <a:gd name="connsiteX6" fmla="*/ 0 w 1298343"/>
                <a:gd name="connsiteY6" fmla="*/ 496054 h 762755"/>
                <a:gd name="connsiteX7" fmla="*/ 266700 w 1298343"/>
                <a:gd name="connsiteY7" fmla="*/ 762755 h 762755"/>
                <a:gd name="connsiteX8" fmla="*/ 552450 w 1298343"/>
                <a:gd name="connsiteY8" fmla="*/ 519867 h 762755"/>
                <a:gd name="connsiteX9" fmla="*/ 857250 w 1298343"/>
                <a:gd name="connsiteY9" fmla="*/ 605592 h 762755"/>
                <a:gd name="connsiteX10" fmla="*/ 1052513 w 1298343"/>
                <a:gd name="connsiteY10" fmla="*/ 534154 h 762755"/>
                <a:gd name="connsiteX11" fmla="*/ 1295400 w 1298343"/>
                <a:gd name="connsiteY11" fmla="*/ 605773 h 762755"/>
                <a:gd name="connsiteX0" fmla="*/ 1295400 w 1298343"/>
                <a:gd name="connsiteY0" fmla="*/ 605773 h 762755"/>
                <a:gd name="connsiteX1" fmla="*/ 1252538 w 1298343"/>
                <a:gd name="connsiteY1" fmla="*/ 210304 h 762755"/>
                <a:gd name="connsiteX2" fmla="*/ 843264 w 1298343"/>
                <a:gd name="connsiteY2" fmla="*/ 24266 h 762755"/>
                <a:gd name="connsiteX3" fmla="*/ 668499 w 1298343"/>
                <a:gd name="connsiteY3" fmla="*/ 290062 h 762755"/>
                <a:gd name="connsiteX4" fmla="*/ 382448 w 1298343"/>
                <a:gd name="connsiteY4" fmla="*/ 219347 h 762755"/>
                <a:gd name="connsiteX5" fmla="*/ 195263 w 1298343"/>
                <a:gd name="connsiteY5" fmla="*/ 543679 h 762755"/>
                <a:gd name="connsiteX6" fmla="*/ 0 w 1298343"/>
                <a:gd name="connsiteY6" fmla="*/ 496054 h 762755"/>
                <a:gd name="connsiteX7" fmla="*/ 266700 w 1298343"/>
                <a:gd name="connsiteY7" fmla="*/ 762755 h 762755"/>
                <a:gd name="connsiteX8" fmla="*/ 552450 w 1298343"/>
                <a:gd name="connsiteY8" fmla="*/ 519867 h 762755"/>
                <a:gd name="connsiteX9" fmla="*/ 857250 w 1298343"/>
                <a:gd name="connsiteY9" fmla="*/ 605592 h 762755"/>
                <a:gd name="connsiteX10" fmla="*/ 1052513 w 1298343"/>
                <a:gd name="connsiteY10" fmla="*/ 534154 h 762755"/>
                <a:gd name="connsiteX11" fmla="*/ 1295400 w 1298343"/>
                <a:gd name="connsiteY11" fmla="*/ 605773 h 762755"/>
                <a:gd name="connsiteX0" fmla="*/ 1295400 w 1298343"/>
                <a:gd name="connsiteY0" fmla="*/ 605773 h 762755"/>
                <a:gd name="connsiteX1" fmla="*/ 1252538 w 1298343"/>
                <a:gd name="connsiteY1" fmla="*/ 210304 h 762755"/>
                <a:gd name="connsiteX2" fmla="*/ 843264 w 1298343"/>
                <a:gd name="connsiteY2" fmla="*/ 24266 h 762755"/>
                <a:gd name="connsiteX3" fmla="*/ 668499 w 1298343"/>
                <a:gd name="connsiteY3" fmla="*/ 290062 h 762755"/>
                <a:gd name="connsiteX4" fmla="*/ 382448 w 1298343"/>
                <a:gd name="connsiteY4" fmla="*/ 219347 h 762755"/>
                <a:gd name="connsiteX5" fmla="*/ 195263 w 1298343"/>
                <a:gd name="connsiteY5" fmla="*/ 543679 h 762755"/>
                <a:gd name="connsiteX6" fmla="*/ 0 w 1298343"/>
                <a:gd name="connsiteY6" fmla="*/ 496054 h 762755"/>
                <a:gd name="connsiteX7" fmla="*/ 266700 w 1298343"/>
                <a:gd name="connsiteY7" fmla="*/ 762755 h 762755"/>
                <a:gd name="connsiteX8" fmla="*/ 552450 w 1298343"/>
                <a:gd name="connsiteY8" fmla="*/ 519867 h 762755"/>
                <a:gd name="connsiteX9" fmla="*/ 857250 w 1298343"/>
                <a:gd name="connsiteY9" fmla="*/ 605592 h 762755"/>
                <a:gd name="connsiteX10" fmla="*/ 1052513 w 1298343"/>
                <a:gd name="connsiteY10" fmla="*/ 534154 h 762755"/>
                <a:gd name="connsiteX11" fmla="*/ 1295400 w 1298343"/>
                <a:gd name="connsiteY11" fmla="*/ 605773 h 762755"/>
                <a:gd name="connsiteX0" fmla="*/ 1295400 w 1298343"/>
                <a:gd name="connsiteY0" fmla="*/ 605773 h 762755"/>
                <a:gd name="connsiteX1" fmla="*/ 1252538 w 1298343"/>
                <a:gd name="connsiteY1" fmla="*/ 210304 h 762755"/>
                <a:gd name="connsiteX2" fmla="*/ 843264 w 1298343"/>
                <a:gd name="connsiteY2" fmla="*/ 24266 h 762755"/>
                <a:gd name="connsiteX3" fmla="*/ 668499 w 1298343"/>
                <a:gd name="connsiteY3" fmla="*/ 290062 h 762755"/>
                <a:gd name="connsiteX4" fmla="*/ 440864 w 1298343"/>
                <a:gd name="connsiteY4" fmla="*/ 213198 h 762755"/>
                <a:gd name="connsiteX5" fmla="*/ 195263 w 1298343"/>
                <a:gd name="connsiteY5" fmla="*/ 543679 h 762755"/>
                <a:gd name="connsiteX6" fmla="*/ 0 w 1298343"/>
                <a:gd name="connsiteY6" fmla="*/ 496054 h 762755"/>
                <a:gd name="connsiteX7" fmla="*/ 266700 w 1298343"/>
                <a:gd name="connsiteY7" fmla="*/ 762755 h 762755"/>
                <a:gd name="connsiteX8" fmla="*/ 552450 w 1298343"/>
                <a:gd name="connsiteY8" fmla="*/ 519867 h 762755"/>
                <a:gd name="connsiteX9" fmla="*/ 857250 w 1298343"/>
                <a:gd name="connsiteY9" fmla="*/ 605592 h 762755"/>
                <a:gd name="connsiteX10" fmla="*/ 1052513 w 1298343"/>
                <a:gd name="connsiteY10" fmla="*/ 534154 h 762755"/>
                <a:gd name="connsiteX11" fmla="*/ 1295400 w 1298343"/>
                <a:gd name="connsiteY11" fmla="*/ 605773 h 762755"/>
                <a:gd name="connsiteX0" fmla="*/ 1295400 w 1298343"/>
                <a:gd name="connsiteY0" fmla="*/ 605773 h 762755"/>
                <a:gd name="connsiteX1" fmla="*/ 1252538 w 1298343"/>
                <a:gd name="connsiteY1" fmla="*/ 210304 h 762755"/>
                <a:gd name="connsiteX2" fmla="*/ 843264 w 1298343"/>
                <a:gd name="connsiteY2" fmla="*/ 24266 h 762755"/>
                <a:gd name="connsiteX3" fmla="*/ 668499 w 1298343"/>
                <a:gd name="connsiteY3" fmla="*/ 290062 h 762755"/>
                <a:gd name="connsiteX4" fmla="*/ 440864 w 1298343"/>
                <a:gd name="connsiteY4" fmla="*/ 213198 h 762755"/>
                <a:gd name="connsiteX5" fmla="*/ 195263 w 1298343"/>
                <a:gd name="connsiteY5" fmla="*/ 543679 h 762755"/>
                <a:gd name="connsiteX6" fmla="*/ 0 w 1298343"/>
                <a:gd name="connsiteY6" fmla="*/ 496054 h 762755"/>
                <a:gd name="connsiteX7" fmla="*/ 266700 w 1298343"/>
                <a:gd name="connsiteY7" fmla="*/ 762755 h 762755"/>
                <a:gd name="connsiteX8" fmla="*/ 552450 w 1298343"/>
                <a:gd name="connsiteY8" fmla="*/ 519867 h 762755"/>
                <a:gd name="connsiteX9" fmla="*/ 857250 w 1298343"/>
                <a:gd name="connsiteY9" fmla="*/ 605592 h 762755"/>
                <a:gd name="connsiteX10" fmla="*/ 1052513 w 1298343"/>
                <a:gd name="connsiteY10" fmla="*/ 534154 h 762755"/>
                <a:gd name="connsiteX11" fmla="*/ 1295400 w 1298343"/>
                <a:gd name="connsiteY11" fmla="*/ 605773 h 762755"/>
                <a:gd name="connsiteX0" fmla="*/ 1295400 w 1298343"/>
                <a:gd name="connsiteY0" fmla="*/ 605773 h 762755"/>
                <a:gd name="connsiteX1" fmla="*/ 1252538 w 1298343"/>
                <a:gd name="connsiteY1" fmla="*/ 210304 h 762755"/>
                <a:gd name="connsiteX2" fmla="*/ 843264 w 1298343"/>
                <a:gd name="connsiteY2" fmla="*/ 24266 h 762755"/>
                <a:gd name="connsiteX3" fmla="*/ 668499 w 1298343"/>
                <a:gd name="connsiteY3" fmla="*/ 290062 h 762755"/>
                <a:gd name="connsiteX4" fmla="*/ 440864 w 1298343"/>
                <a:gd name="connsiteY4" fmla="*/ 213198 h 762755"/>
                <a:gd name="connsiteX5" fmla="*/ 195263 w 1298343"/>
                <a:gd name="connsiteY5" fmla="*/ 543679 h 762755"/>
                <a:gd name="connsiteX6" fmla="*/ 0 w 1298343"/>
                <a:gd name="connsiteY6" fmla="*/ 496054 h 762755"/>
                <a:gd name="connsiteX7" fmla="*/ 266700 w 1298343"/>
                <a:gd name="connsiteY7" fmla="*/ 762755 h 762755"/>
                <a:gd name="connsiteX8" fmla="*/ 552450 w 1298343"/>
                <a:gd name="connsiteY8" fmla="*/ 519867 h 762755"/>
                <a:gd name="connsiteX9" fmla="*/ 857250 w 1298343"/>
                <a:gd name="connsiteY9" fmla="*/ 605592 h 762755"/>
                <a:gd name="connsiteX10" fmla="*/ 1052513 w 1298343"/>
                <a:gd name="connsiteY10" fmla="*/ 534154 h 762755"/>
                <a:gd name="connsiteX11" fmla="*/ 1295400 w 1298343"/>
                <a:gd name="connsiteY11" fmla="*/ 605773 h 762755"/>
                <a:gd name="connsiteX0" fmla="*/ 1295400 w 1298343"/>
                <a:gd name="connsiteY0" fmla="*/ 605773 h 762755"/>
                <a:gd name="connsiteX1" fmla="*/ 1252538 w 1298343"/>
                <a:gd name="connsiteY1" fmla="*/ 210304 h 762755"/>
                <a:gd name="connsiteX2" fmla="*/ 843264 w 1298343"/>
                <a:gd name="connsiteY2" fmla="*/ 24266 h 762755"/>
                <a:gd name="connsiteX3" fmla="*/ 668499 w 1298343"/>
                <a:gd name="connsiteY3" fmla="*/ 290062 h 762755"/>
                <a:gd name="connsiteX4" fmla="*/ 440864 w 1298343"/>
                <a:gd name="connsiteY4" fmla="*/ 213198 h 762755"/>
                <a:gd name="connsiteX5" fmla="*/ 382808 w 1298343"/>
                <a:gd name="connsiteY5" fmla="*/ 386879 h 762755"/>
                <a:gd name="connsiteX6" fmla="*/ 0 w 1298343"/>
                <a:gd name="connsiteY6" fmla="*/ 496054 h 762755"/>
                <a:gd name="connsiteX7" fmla="*/ 266700 w 1298343"/>
                <a:gd name="connsiteY7" fmla="*/ 762755 h 762755"/>
                <a:gd name="connsiteX8" fmla="*/ 552450 w 1298343"/>
                <a:gd name="connsiteY8" fmla="*/ 519867 h 762755"/>
                <a:gd name="connsiteX9" fmla="*/ 857250 w 1298343"/>
                <a:gd name="connsiteY9" fmla="*/ 605592 h 762755"/>
                <a:gd name="connsiteX10" fmla="*/ 1052513 w 1298343"/>
                <a:gd name="connsiteY10" fmla="*/ 534154 h 762755"/>
                <a:gd name="connsiteX11" fmla="*/ 1295400 w 1298343"/>
                <a:gd name="connsiteY11" fmla="*/ 605773 h 762755"/>
                <a:gd name="connsiteX0" fmla="*/ 1295400 w 1298343"/>
                <a:gd name="connsiteY0" fmla="*/ 605773 h 762755"/>
                <a:gd name="connsiteX1" fmla="*/ 1252538 w 1298343"/>
                <a:gd name="connsiteY1" fmla="*/ 210304 h 762755"/>
                <a:gd name="connsiteX2" fmla="*/ 843264 w 1298343"/>
                <a:gd name="connsiteY2" fmla="*/ 24266 h 762755"/>
                <a:gd name="connsiteX3" fmla="*/ 668499 w 1298343"/>
                <a:gd name="connsiteY3" fmla="*/ 290062 h 762755"/>
                <a:gd name="connsiteX4" fmla="*/ 440864 w 1298343"/>
                <a:gd name="connsiteY4" fmla="*/ 213198 h 762755"/>
                <a:gd name="connsiteX5" fmla="*/ 382808 w 1298343"/>
                <a:gd name="connsiteY5" fmla="*/ 386879 h 762755"/>
                <a:gd name="connsiteX6" fmla="*/ 0 w 1298343"/>
                <a:gd name="connsiteY6" fmla="*/ 496054 h 762755"/>
                <a:gd name="connsiteX7" fmla="*/ 266700 w 1298343"/>
                <a:gd name="connsiteY7" fmla="*/ 762755 h 762755"/>
                <a:gd name="connsiteX8" fmla="*/ 552450 w 1298343"/>
                <a:gd name="connsiteY8" fmla="*/ 519867 h 762755"/>
                <a:gd name="connsiteX9" fmla="*/ 857250 w 1298343"/>
                <a:gd name="connsiteY9" fmla="*/ 605592 h 762755"/>
                <a:gd name="connsiteX10" fmla="*/ 1052513 w 1298343"/>
                <a:gd name="connsiteY10" fmla="*/ 534154 h 762755"/>
                <a:gd name="connsiteX11" fmla="*/ 1295400 w 1298343"/>
                <a:gd name="connsiteY11" fmla="*/ 605773 h 762755"/>
                <a:gd name="connsiteX0" fmla="*/ 1295400 w 1298343"/>
                <a:gd name="connsiteY0" fmla="*/ 605773 h 762755"/>
                <a:gd name="connsiteX1" fmla="*/ 1252538 w 1298343"/>
                <a:gd name="connsiteY1" fmla="*/ 210304 h 762755"/>
                <a:gd name="connsiteX2" fmla="*/ 843264 w 1298343"/>
                <a:gd name="connsiteY2" fmla="*/ 24266 h 762755"/>
                <a:gd name="connsiteX3" fmla="*/ 668499 w 1298343"/>
                <a:gd name="connsiteY3" fmla="*/ 290062 h 762755"/>
                <a:gd name="connsiteX4" fmla="*/ 440864 w 1298343"/>
                <a:gd name="connsiteY4" fmla="*/ 213198 h 762755"/>
                <a:gd name="connsiteX5" fmla="*/ 352064 w 1298343"/>
                <a:gd name="connsiteY5" fmla="*/ 399177 h 762755"/>
                <a:gd name="connsiteX6" fmla="*/ 0 w 1298343"/>
                <a:gd name="connsiteY6" fmla="*/ 496054 h 762755"/>
                <a:gd name="connsiteX7" fmla="*/ 266700 w 1298343"/>
                <a:gd name="connsiteY7" fmla="*/ 762755 h 762755"/>
                <a:gd name="connsiteX8" fmla="*/ 552450 w 1298343"/>
                <a:gd name="connsiteY8" fmla="*/ 519867 h 762755"/>
                <a:gd name="connsiteX9" fmla="*/ 857250 w 1298343"/>
                <a:gd name="connsiteY9" fmla="*/ 605592 h 762755"/>
                <a:gd name="connsiteX10" fmla="*/ 1052513 w 1298343"/>
                <a:gd name="connsiteY10" fmla="*/ 534154 h 762755"/>
                <a:gd name="connsiteX11" fmla="*/ 1295400 w 1298343"/>
                <a:gd name="connsiteY11" fmla="*/ 605773 h 762755"/>
                <a:gd name="connsiteX0" fmla="*/ 1295400 w 1298343"/>
                <a:gd name="connsiteY0" fmla="*/ 605773 h 762755"/>
                <a:gd name="connsiteX1" fmla="*/ 1252538 w 1298343"/>
                <a:gd name="connsiteY1" fmla="*/ 210304 h 762755"/>
                <a:gd name="connsiteX2" fmla="*/ 843264 w 1298343"/>
                <a:gd name="connsiteY2" fmla="*/ 24266 h 762755"/>
                <a:gd name="connsiteX3" fmla="*/ 668499 w 1298343"/>
                <a:gd name="connsiteY3" fmla="*/ 290062 h 762755"/>
                <a:gd name="connsiteX4" fmla="*/ 440864 w 1298343"/>
                <a:gd name="connsiteY4" fmla="*/ 213198 h 762755"/>
                <a:gd name="connsiteX5" fmla="*/ 352064 w 1298343"/>
                <a:gd name="connsiteY5" fmla="*/ 399177 h 762755"/>
                <a:gd name="connsiteX6" fmla="*/ 0 w 1298343"/>
                <a:gd name="connsiteY6" fmla="*/ 496054 h 762755"/>
                <a:gd name="connsiteX7" fmla="*/ 266700 w 1298343"/>
                <a:gd name="connsiteY7" fmla="*/ 762755 h 762755"/>
                <a:gd name="connsiteX8" fmla="*/ 552450 w 1298343"/>
                <a:gd name="connsiteY8" fmla="*/ 519867 h 762755"/>
                <a:gd name="connsiteX9" fmla="*/ 857250 w 1298343"/>
                <a:gd name="connsiteY9" fmla="*/ 605592 h 762755"/>
                <a:gd name="connsiteX10" fmla="*/ 1052513 w 1298343"/>
                <a:gd name="connsiteY10" fmla="*/ 534154 h 762755"/>
                <a:gd name="connsiteX11" fmla="*/ 1295400 w 1298343"/>
                <a:gd name="connsiteY11" fmla="*/ 605773 h 762755"/>
                <a:gd name="connsiteX0" fmla="*/ 1129375 w 1132318"/>
                <a:gd name="connsiteY0" fmla="*/ 605773 h 762755"/>
                <a:gd name="connsiteX1" fmla="*/ 1086513 w 1132318"/>
                <a:gd name="connsiteY1" fmla="*/ 210304 h 762755"/>
                <a:gd name="connsiteX2" fmla="*/ 677239 w 1132318"/>
                <a:gd name="connsiteY2" fmla="*/ 24266 h 762755"/>
                <a:gd name="connsiteX3" fmla="*/ 502474 w 1132318"/>
                <a:gd name="connsiteY3" fmla="*/ 290062 h 762755"/>
                <a:gd name="connsiteX4" fmla="*/ 274839 w 1132318"/>
                <a:gd name="connsiteY4" fmla="*/ 213198 h 762755"/>
                <a:gd name="connsiteX5" fmla="*/ 186039 w 1132318"/>
                <a:gd name="connsiteY5" fmla="*/ 399177 h 762755"/>
                <a:gd name="connsiteX6" fmla="*/ 0 w 1132318"/>
                <a:gd name="connsiteY6" fmla="*/ 388445 h 762755"/>
                <a:gd name="connsiteX7" fmla="*/ 100675 w 1132318"/>
                <a:gd name="connsiteY7" fmla="*/ 762755 h 762755"/>
                <a:gd name="connsiteX8" fmla="*/ 386425 w 1132318"/>
                <a:gd name="connsiteY8" fmla="*/ 519867 h 762755"/>
                <a:gd name="connsiteX9" fmla="*/ 691225 w 1132318"/>
                <a:gd name="connsiteY9" fmla="*/ 605592 h 762755"/>
                <a:gd name="connsiteX10" fmla="*/ 886488 w 1132318"/>
                <a:gd name="connsiteY10" fmla="*/ 534154 h 762755"/>
                <a:gd name="connsiteX11" fmla="*/ 1129375 w 1132318"/>
                <a:gd name="connsiteY11" fmla="*/ 605773 h 762755"/>
                <a:gd name="connsiteX0" fmla="*/ 1129375 w 1132318"/>
                <a:gd name="connsiteY0" fmla="*/ 605773 h 762755"/>
                <a:gd name="connsiteX1" fmla="*/ 1086513 w 1132318"/>
                <a:gd name="connsiteY1" fmla="*/ 210304 h 762755"/>
                <a:gd name="connsiteX2" fmla="*/ 677239 w 1132318"/>
                <a:gd name="connsiteY2" fmla="*/ 24266 h 762755"/>
                <a:gd name="connsiteX3" fmla="*/ 502474 w 1132318"/>
                <a:gd name="connsiteY3" fmla="*/ 290062 h 762755"/>
                <a:gd name="connsiteX4" fmla="*/ 274839 w 1132318"/>
                <a:gd name="connsiteY4" fmla="*/ 213198 h 762755"/>
                <a:gd name="connsiteX5" fmla="*/ 186039 w 1132318"/>
                <a:gd name="connsiteY5" fmla="*/ 399177 h 762755"/>
                <a:gd name="connsiteX6" fmla="*/ 0 w 1132318"/>
                <a:gd name="connsiteY6" fmla="*/ 388445 h 762755"/>
                <a:gd name="connsiteX7" fmla="*/ 100675 w 1132318"/>
                <a:gd name="connsiteY7" fmla="*/ 762755 h 762755"/>
                <a:gd name="connsiteX8" fmla="*/ 386425 w 1132318"/>
                <a:gd name="connsiteY8" fmla="*/ 519867 h 762755"/>
                <a:gd name="connsiteX9" fmla="*/ 691225 w 1132318"/>
                <a:gd name="connsiteY9" fmla="*/ 605592 h 762755"/>
                <a:gd name="connsiteX10" fmla="*/ 886488 w 1132318"/>
                <a:gd name="connsiteY10" fmla="*/ 534154 h 762755"/>
                <a:gd name="connsiteX11" fmla="*/ 1129375 w 1132318"/>
                <a:gd name="connsiteY11" fmla="*/ 605773 h 762755"/>
                <a:gd name="connsiteX0" fmla="*/ 1129375 w 1132318"/>
                <a:gd name="connsiteY0" fmla="*/ 605773 h 630550"/>
                <a:gd name="connsiteX1" fmla="*/ 1086513 w 1132318"/>
                <a:gd name="connsiteY1" fmla="*/ 210304 h 630550"/>
                <a:gd name="connsiteX2" fmla="*/ 677239 w 1132318"/>
                <a:gd name="connsiteY2" fmla="*/ 24266 h 630550"/>
                <a:gd name="connsiteX3" fmla="*/ 502474 w 1132318"/>
                <a:gd name="connsiteY3" fmla="*/ 290062 h 630550"/>
                <a:gd name="connsiteX4" fmla="*/ 274839 w 1132318"/>
                <a:gd name="connsiteY4" fmla="*/ 213198 h 630550"/>
                <a:gd name="connsiteX5" fmla="*/ 186039 w 1132318"/>
                <a:gd name="connsiteY5" fmla="*/ 399177 h 630550"/>
                <a:gd name="connsiteX6" fmla="*/ 0 w 1132318"/>
                <a:gd name="connsiteY6" fmla="*/ 388445 h 630550"/>
                <a:gd name="connsiteX7" fmla="*/ 214432 w 1132318"/>
                <a:gd name="connsiteY7" fmla="*/ 630550 h 630550"/>
                <a:gd name="connsiteX8" fmla="*/ 386425 w 1132318"/>
                <a:gd name="connsiteY8" fmla="*/ 519867 h 630550"/>
                <a:gd name="connsiteX9" fmla="*/ 691225 w 1132318"/>
                <a:gd name="connsiteY9" fmla="*/ 605592 h 630550"/>
                <a:gd name="connsiteX10" fmla="*/ 886488 w 1132318"/>
                <a:gd name="connsiteY10" fmla="*/ 534154 h 630550"/>
                <a:gd name="connsiteX11" fmla="*/ 1129375 w 1132318"/>
                <a:gd name="connsiteY11" fmla="*/ 605773 h 630550"/>
                <a:gd name="connsiteX0" fmla="*/ 1129375 w 1132318"/>
                <a:gd name="connsiteY0" fmla="*/ 605773 h 631567"/>
                <a:gd name="connsiteX1" fmla="*/ 1086513 w 1132318"/>
                <a:gd name="connsiteY1" fmla="*/ 210304 h 631567"/>
                <a:gd name="connsiteX2" fmla="*/ 677239 w 1132318"/>
                <a:gd name="connsiteY2" fmla="*/ 24266 h 631567"/>
                <a:gd name="connsiteX3" fmla="*/ 502474 w 1132318"/>
                <a:gd name="connsiteY3" fmla="*/ 290062 h 631567"/>
                <a:gd name="connsiteX4" fmla="*/ 274839 w 1132318"/>
                <a:gd name="connsiteY4" fmla="*/ 213198 h 631567"/>
                <a:gd name="connsiteX5" fmla="*/ 186039 w 1132318"/>
                <a:gd name="connsiteY5" fmla="*/ 399177 h 631567"/>
                <a:gd name="connsiteX6" fmla="*/ 0 w 1132318"/>
                <a:gd name="connsiteY6" fmla="*/ 388445 h 631567"/>
                <a:gd name="connsiteX7" fmla="*/ 214432 w 1132318"/>
                <a:gd name="connsiteY7" fmla="*/ 630550 h 631567"/>
                <a:gd name="connsiteX8" fmla="*/ 386425 w 1132318"/>
                <a:gd name="connsiteY8" fmla="*/ 519867 h 631567"/>
                <a:gd name="connsiteX9" fmla="*/ 691225 w 1132318"/>
                <a:gd name="connsiteY9" fmla="*/ 605592 h 631567"/>
                <a:gd name="connsiteX10" fmla="*/ 886488 w 1132318"/>
                <a:gd name="connsiteY10" fmla="*/ 534154 h 631567"/>
                <a:gd name="connsiteX11" fmla="*/ 1129375 w 1132318"/>
                <a:gd name="connsiteY11" fmla="*/ 605773 h 631567"/>
                <a:gd name="connsiteX0" fmla="*/ 1129375 w 1132318"/>
                <a:gd name="connsiteY0" fmla="*/ 605773 h 631567"/>
                <a:gd name="connsiteX1" fmla="*/ 1086513 w 1132318"/>
                <a:gd name="connsiteY1" fmla="*/ 210304 h 631567"/>
                <a:gd name="connsiteX2" fmla="*/ 677239 w 1132318"/>
                <a:gd name="connsiteY2" fmla="*/ 24266 h 631567"/>
                <a:gd name="connsiteX3" fmla="*/ 502474 w 1132318"/>
                <a:gd name="connsiteY3" fmla="*/ 290062 h 631567"/>
                <a:gd name="connsiteX4" fmla="*/ 274839 w 1132318"/>
                <a:gd name="connsiteY4" fmla="*/ 213198 h 631567"/>
                <a:gd name="connsiteX5" fmla="*/ 186039 w 1132318"/>
                <a:gd name="connsiteY5" fmla="*/ 399177 h 631567"/>
                <a:gd name="connsiteX6" fmla="*/ 0 w 1132318"/>
                <a:gd name="connsiteY6" fmla="*/ 388445 h 631567"/>
                <a:gd name="connsiteX7" fmla="*/ 214432 w 1132318"/>
                <a:gd name="connsiteY7" fmla="*/ 630550 h 631567"/>
                <a:gd name="connsiteX8" fmla="*/ 386425 w 1132318"/>
                <a:gd name="connsiteY8" fmla="*/ 519867 h 631567"/>
                <a:gd name="connsiteX9" fmla="*/ 691225 w 1132318"/>
                <a:gd name="connsiteY9" fmla="*/ 605592 h 631567"/>
                <a:gd name="connsiteX10" fmla="*/ 886488 w 1132318"/>
                <a:gd name="connsiteY10" fmla="*/ 534154 h 631567"/>
                <a:gd name="connsiteX11" fmla="*/ 1129375 w 1132318"/>
                <a:gd name="connsiteY11" fmla="*/ 605773 h 631567"/>
                <a:gd name="connsiteX0" fmla="*/ 1129375 w 1132318"/>
                <a:gd name="connsiteY0" fmla="*/ 605773 h 631709"/>
                <a:gd name="connsiteX1" fmla="*/ 1086513 w 1132318"/>
                <a:gd name="connsiteY1" fmla="*/ 210304 h 631709"/>
                <a:gd name="connsiteX2" fmla="*/ 677239 w 1132318"/>
                <a:gd name="connsiteY2" fmla="*/ 24266 h 631709"/>
                <a:gd name="connsiteX3" fmla="*/ 502474 w 1132318"/>
                <a:gd name="connsiteY3" fmla="*/ 290062 h 631709"/>
                <a:gd name="connsiteX4" fmla="*/ 274839 w 1132318"/>
                <a:gd name="connsiteY4" fmla="*/ 213198 h 631709"/>
                <a:gd name="connsiteX5" fmla="*/ 186039 w 1132318"/>
                <a:gd name="connsiteY5" fmla="*/ 399177 h 631709"/>
                <a:gd name="connsiteX6" fmla="*/ 0 w 1132318"/>
                <a:gd name="connsiteY6" fmla="*/ 388445 h 631709"/>
                <a:gd name="connsiteX7" fmla="*/ 214432 w 1132318"/>
                <a:gd name="connsiteY7" fmla="*/ 630550 h 631709"/>
                <a:gd name="connsiteX8" fmla="*/ 374127 w 1132318"/>
                <a:gd name="connsiteY8" fmla="*/ 476823 h 631709"/>
                <a:gd name="connsiteX9" fmla="*/ 691225 w 1132318"/>
                <a:gd name="connsiteY9" fmla="*/ 605592 h 631709"/>
                <a:gd name="connsiteX10" fmla="*/ 886488 w 1132318"/>
                <a:gd name="connsiteY10" fmla="*/ 534154 h 631709"/>
                <a:gd name="connsiteX11" fmla="*/ 1129375 w 1132318"/>
                <a:gd name="connsiteY11" fmla="*/ 605773 h 631709"/>
                <a:gd name="connsiteX0" fmla="*/ 1129375 w 1132318"/>
                <a:gd name="connsiteY0" fmla="*/ 605773 h 631639"/>
                <a:gd name="connsiteX1" fmla="*/ 1086513 w 1132318"/>
                <a:gd name="connsiteY1" fmla="*/ 210304 h 631639"/>
                <a:gd name="connsiteX2" fmla="*/ 677239 w 1132318"/>
                <a:gd name="connsiteY2" fmla="*/ 24266 h 631639"/>
                <a:gd name="connsiteX3" fmla="*/ 502474 w 1132318"/>
                <a:gd name="connsiteY3" fmla="*/ 290062 h 631639"/>
                <a:gd name="connsiteX4" fmla="*/ 274839 w 1132318"/>
                <a:gd name="connsiteY4" fmla="*/ 213198 h 631639"/>
                <a:gd name="connsiteX5" fmla="*/ 186039 w 1132318"/>
                <a:gd name="connsiteY5" fmla="*/ 399177 h 631639"/>
                <a:gd name="connsiteX6" fmla="*/ 0 w 1132318"/>
                <a:gd name="connsiteY6" fmla="*/ 388445 h 631639"/>
                <a:gd name="connsiteX7" fmla="*/ 214432 w 1132318"/>
                <a:gd name="connsiteY7" fmla="*/ 630550 h 631639"/>
                <a:gd name="connsiteX8" fmla="*/ 374127 w 1132318"/>
                <a:gd name="connsiteY8" fmla="*/ 476823 h 631639"/>
                <a:gd name="connsiteX9" fmla="*/ 691225 w 1132318"/>
                <a:gd name="connsiteY9" fmla="*/ 605592 h 631639"/>
                <a:gd name="connsiteX10" fmla="*/ 886488 w 1132318"/>
                <a:gd name="connsiteY10" fmla="*/ 534154 h 631639"/>
                <a:gd name="connsiteX11" fmla="*/ 1129375 w 1132318"/>
                <a:gd name="connsiteY11" fmla="*/ 605773 h 631639"/>
                <a:gd name="connsiteX0" fmla="*/ 1129375 w 1132318"/>
                <a:gd name="connsiteY0" fmla="*/ 605773 h 613127"/>
                <a:gd name="connsiteX1" fmla="*/ 1086513 w 1132318"/>
                <a:gd name="connsiteY1" fmla="*/ 210304 h 613127"/>
                <a:gd name="connsiteX2" fmla="*/ 677239 w 1132318"/>
                <a:gd name="connsiteY2" fmla="*/ 24266 h 613127"/>
                <a:gd name="connsiteX3" fmla="*/ 502474 w 1132318"/>
                <a:gd name="connsiteY3" fmla="*/ 290062 h 613127"/>
                <a:gd name="connsiteX4" fmla="*/ 274839 w 1132318"/>
                <a:gd name="connsiteY4" fmla="*/ 213198 h 613127"/>
                <a:gd name="connsiteX5" fmla="*/ 186039 w 1132318"/>
                <a:gd name="connsiteY5" fmla="*/ 399177 h 613127"/>
                <a:gd name="connsiteX6" fmla="*/ 0 w 1132318"/>
                <a:gd name="connsiteY6" fmla="*/ 388445 h 613127"/>
                <a:gd name="connsiteX7" fmla="*/ 269773 w 1132318"/>
                <a:gd name="connsiteY7" fmla="*/ 612103 h 613127"/>
                <a:gd name="connsiteX8" fmla="*/ 374127 w 1132318"/>
                <a:gd name="connsiteY8" fmla="*/ 476823 h 613127"/>
                <a:gd name="connsiteX9" fmla="*/ 691225 w 1132318"/>
                <a:gd name="connsiteY9" fmla="*/ 605592 h 613127"/>
                <a:gd name="connsiteX10" fmla="*/ 886488 w 1132318"/>
                <a:gd name="connsiteY10" fmla="*/ 534154 h 613127"/>
                <a:gd name="connsiteX11" fmla="*/ 1129375 w 1132318"/>
                <a:gd name="connsiteY11" fmla="*/ 605773 h 613127"/>
                <a:gd name="connsiteX0" fmla="*/ 1129375 w 1132318"/>
                <a:gd name="connsiteY0" fmla="*/ 605773 h 619008"/>
                <a:gd name="connsiteX1" fmla="*/ 1086513 w 1132318"/>
                <a:gd name="connsiteY1" fmla="*/ 210304 h 619008"/>
                <a:gd name="connsiteX2" fmla="*/ 677239 w 1132318"/>
                <a:gd name="connsiteY2" fmla="*/ 24266 h 619008"/>
                <a:gd name="connsiteX3" fmla="*/ 502474 w 1132318"/>
                <a:gd name="connsiteY3" fmla="*/ 290062 h 619008"/>
                <a:gd name="connsiteX4" fmla="*/ 274839 w 1132318"/>
                <a:gd name="connsiteY4" fmla="*/ 213198 h 619008"/>
                <a:gd name="connsiteX5" fmla="*/ 186039 w 1132318"/>
                <a:gd name="connsiteY5" fmla="*/ 399177 h 619008"/>
                <a:gd name="connsiteX6" fmla="*/ 0 w 1132318"/>
                <a:gd name="connsiteY6" fmla="*/ 388445 h 619008"/>
                <a:gd name="connsiteX7" fmla="*/ 269773 w 1132318"/>
                <a:gd name="connsiteY7" fmla="*/ 612103 h 619008"/>
                <a:gd name="connsiteX8" fmla="*/ 374127 w 1132318"/>
                <a:gd name="connsiteY8" fmla="*/ 476823 h 619008"/>
                <a:gd name="connsiteX9" fmla="*/ 691225 w 1132318"/>
                <a:gd name="connsiteY9" fmla="*/ 605592 h 619008"/>
                <a:gd name="connsiteX10" fmla="*/ 886488 w 1132318"/>
                <a:gd name="connsiteY10" fmla="*/ 534154 h 619008"/>
                <a:gd name="connsiteX11" fmla="*/ 1129375 w 1132318"/>
                <a:gd name="connsiteY11" fmla="*/ 605773 h 619008"/>
                <a:gd name="connsiteX0" fmla="*/ 1129375 w 1132318"/>
                <a:gd name="connsiteY0" fmla="*/ 605773 h 619008"/>
                <a:gd name="connsiteX1" fmla="*/ 1086513 w 1132318"/>
                <a:gd name="connsiteY1" fmla="*/ 210304 h 619008"/>
                <a:gd name="connsiteX2" fmla="*/ 677239 w 1132318"/>
                <a:gd name="connsiteY2" fmla="*/ 24266 h 619008"/>
                <a:gd name="connsiteX3" fmla="*/ 502474 w 1132318"/>
                <a:gd name="connsiteY3" fmla="*/ 290062 h 619008"/>
                <a:gd name="connsiteX4" fmla="*/ 274839 w 1132318"/>
                <a:gd name="connsiteY4" fmla="*/ 213198 h 619008"/>
                <a:gd name="connsiteX5" fmla="*/ 186039 w 1132318"/>
                <a:gd name="connsiteY5" fmla="*/ 399177 h 619008"/>
                <a:gd name="connsiteX6" fmla="*/ 0 w 1132318"/>
                <a:gd name="connsiteY6" fmla="*/ 388445 h 619008"/>
                <a:gd name="connsiteX7" fmla="*/ 269773 w 1132318"/>
                <a:gd name="connsiteY7" fmla="*/ 612103 h 619008"/>
                <a:gd name="connsiteX8" fmla="*/ 374127 w 1132318"/>
                <a:gd name="connsiteY8" fmla="*/ 476823 h 619008"/>
                <a:gd name="connsiteX9" fmla="*/ 626660 w 1132318"/>
                <a:gd name="connsiteY9" fmla="*/ 605592 h 619008"/>
                <a:gd name="connsiteX10" fmla="*/ 886488 w 1132318"/>
                <a:gd name="connsiteY10" fmla="*/ 534154 h 619008"/>
                <a:gd name="connsiteX11" fmla="*/ 1129375 w 1132318"/>
                <a:gd name="connsiteY11" fmla="*/ 605773 h 619008"/>
                <a:gd name="connsiteX0" fmla="*/ 1129375 w 1132318"/>
                <a:gd name="connsiteY0" fmla="*/ 605773 h 619008"/>
                <a:gd name="connsiteX1" fmla="*/ 1086513 w 1132318"/>
                <a:gd name="connsiteY1" fmla="*/ 210304 h 619008"/>
                <a:gd name="connsiteX2" fmla="*/ 677239 w 1132318"/>
                <a:gd name="connsiteY2" fmla="*/ 24266 h 619008"/>
                <a:gd name="connsiteX3" fmla="*/ 502474 w 1132318"/>
                <a:gd name="connsiteY3" fmla="*/ 290062 h 619008"/>
                <a:gd name="connsiteX4" fmla="*/ 274839 w 1132318"/>
                <a:gd name="connsiteY4" fmla="*/ 213198 h 619008"/>
                <a:gd name="connsiteX5" fmla="*/ 186039 w 1132318"/>
                <a:gd name="connsiteY5" fmla="*/ 399177 h 619008"/>
                <a:gd name="connsiteX6" fmla="*/ 0 w 1132318"/>
                <a:gd name="connsiteY6" fmla="*/ 388445 h 619008"/>
                <a:gd name="connsiteX7" fmla="*/ 269773 w 1132318"/>
                <a:gd name="connsiteY7" fmla="*/ 612103 h 619008"/>
                <a:gd name="connsiteX8" fmla="*/ 374127 w 1132318"/>
                <a:gd name="connsiteY8" fmla="*/ 476823 h 619008"/>
                <a:gd name="connsiteX9" fmla="*/ 626660 w 1132318"/>
                <a:gd name="connsiteY9" fmla="*/ 605592 h 619008"/>
                <a:gd name="connsiteX10" fmla="*/ 886488 w 1132318"/>
                <a:gd name="connsiteY10" fmla="*/ 534154 h 619008"/>
                <a:gd name="connsiteX11" fmla="*/ 1129375 w 1132318"/>
                <a:gd name="connsiteY11" fmla="*/ 605773 h 619008"/>
                <a:gd name="connsiteX0" fmla="*/ 1129375 w 1132318"/>
                <a:gd name="connsiteY0" fmla="*/ 605773 h 619008"/>
                <a:gd name="connsiteX1" fmla="*/ 1086513 w 1132318"/>
                <a:gd name="connsiteY1" fmla="*/ 210304 h 619008"/>
                <a:gd name="connsiteX2" fmla="*/ 677239 w 1132318"/>
                <a:gd name="connsiteY2" fmla="*/ 24266 h 619008"/>
                <a:gd name="connsiteX3" fmla="*/ 502474 w 1132318"/>
                <a:gd name="connsiteY3" fmla="*/ 290062 h 619008"/>
                <a:gd name="connsiteX4" fmla="*/ 274839 w 1132318"/>
                <a:gd name="connsiteY4" fmla="*/ 213198 h 619008"/>
                <a:gd name="connsiteX5" fmla="*/ 186039 w 1132318"/>
                <a:gd name="connsiteY5" fmla="*/ 399177 h 619008"/>
                <a:gd name="connsiteX6" fmla="*/ 0 w 1132318"/>
                <a:gd name="connsiteY6" fmla="*/ 388445 h 619008"/>
                <a:gd name="connsiteX7" fmla="*/ 269773 w 1132318"/>
                <a:gd name="connsiteY7" fmla="*/ 612103 h 619008"/>
                <a:gd name="connsiteX8" fmla="*/ 374127 w 1132318"/>
                <a:gd name="connsiteY8" fmla="*/ 476823 h 619008"/>
                <a:gd name="connsiteX9" fmla="*/ 626660 w 1132318"/>
                <a:gd name="connsiteY9" fmla="*/ 605592 h 619008"/>
                <a:gd name="connsiteX10" fmla="*/ 834221 w 1132318"/>
                <a:gd name="connsiteY10" fmla="*/ 374280 h 619008"/>
                <a:gd name="connsiteX11" fmla="*/ 1129375 w 1132318"/>
                <a:gd name="connsiteY11" fmla="*/ 605773 h 619008"/>
                <a:gd name="connsiteX0" fmla="*/ 1129375 w 1132318"/>
                <a:gd name="connsiteY0" fmla="*/ 605773 h 619008"/>
                <a:gd name="connsiteX1" fmla="*/ 1086513 w 1132318"/>
                <a:gd name="connsiteY1" fmla="*/ 210304 h 619008"/>
                <a:gd name="connsiteX2" fmla="*/ 677239 w 1132318"/>
                <a:gd name="connsiteY2" fmla="*/ 24266 h 619008"/>
                <a:gd name="connsiteX3" fmla="*/ 502474 w 1132318"/>
                <a:gd name="connsiteY3" fmla="*/ 290062 h 619008"/>
                <a:gd name="connsiteX4" fmla="*/ 274839 w 1132318"/>
                <a:gd name="connsiteY4" fmla="*/ 213198 h 619008"/>
                <a:gd name="connsiteX5" fmla="*/ 186039 w 1132318"/>
                <a:gd name="connsiteY5" fmla="*/ 399177 h 619008"/>
                <a:gd name="connsiteX6" fmla="*/ 0 w 1132318"/>
                <a:gd name="connsiteY6" fmla="*/ 388445 h 619008"/>
                <a:gd name="connsiteX7" fmla="*/ 269773 w 1132318"/>
                <a:gd name="connsiteY7" fmla="*/ 612103 h 619008"/>
                <a:gd name="connsiteX8" fmla="*/ 374127 w 1132318"/>
                <a:gd name="connsiteY8" fmla="*/ 476823 h 619008"/>
                <a:gd name="connsiteX9" fmla="*/ 626660 w 1132318"/>
                <a:gd name="connsiteY9" fmla="*/ 605592 h 619008"/>
                <a:gd name="connsiteX10" fmla="*/ 834221 w 1132318"/>
                <a:gd name="connsiteY10" fmla="*/ 374280 h 619008"/>
                <a:gd name="connsiteX11" fmla="*/ 1129375 w 1132318"/>
                <a:gd name="connsiteY11" fmla="*/ 605773 h 619008"/>
                <a:gd name="connsiteX0" fmla="*/ 1129375 w 1132318"/>
                <a:gd name="connsiteY0" fmla="*/ 605773 h 619008"/>
                <a:gd name="connsiteX1" fmla="*/ 1086513 w 1132318"/>
                <a:gd name="connsiteY1" fmla="*/ 210304 h 619008"/>
                <a:gd name="connsiteX2" fmla="*/ 677239 w 1132318"/>
                <a:gd name="connsiteY2" fmla="*/ 24266 h 619008"/>
                <a:gd name="connsiteX3" fmla="*/ 502474 w 1132318"/>
                <a:gd name="connsiteY3" fmla="*/ 290062 h 619008"/>
                <a:gd name="connsiteX4" fmla="*/ 274839 w 1132318"/>
                <a:gd name="connsiteY4" fmla="*/ 213198 h 619008"/>
                <a:gd name="connsiteX5" fmla="*/ 186039 w 1132318"/>
                <a:gd name="connsiteY5" fmla="*/ 399177 h 619008"/>
                <a:gd name="connsiteX6" fmla="*/ 0 w 1132318"/>
                <a:gd name="connsiteY6" fmla="*/ 388445 h 619008"/>
                <a:gd name="connsiteX7" fmla="*/ 269773 w 1132318"/>
                <a:gd name="connsiteY7" fmla="*/ 612103 h 619008"/>
                <a:gd name="connsiteX8" fmla="*/ 374127 w 1132318"/>
                <a:gd name="connsiteY8" fmla="*/ 476823 h 619008"/>
                <a:gd name="connsiteX9" fmla="*/ 626660 w 1132318"/>
                <a:gd name="connsiteY9" fmla="*/ 605592 h 619008"/>
                <a:gd name="connsiteX10" fmla="*/ 834221 w 1132318"/>
                <a:gd name="connsiteY10" fmla="*/ 374280 h 619008"/>
                <a:gd name="connsiteX11" fmla="*/ 1129375 w 1132318"/>
                <a:gd name="connsiteY11" fmla="*/ 605773 h 619008"/>
                <a:gd name="connsiteX0" fmla="*/ 1129375 w 1132318"/>
                <a:gd name="connsiteY0" fmla="*/ 605773 h 619008"/>
                <a:gd name="connsiteX1" fmla="*/ 1086513 w 1132318"/>
                <a:gd name="connsiteY1" fmla="*/ 210304 h 619008"/>
                <a:gd name="connsiteX2" fmla="*/ 677239 w 1132318"/>
                <a:gd name="connsiteY2" fmla="*/ 24266 h 619008"/>
                <a:gd name="connsiteX3" fmla="*/ 502474 w 1132318"/>
                <a:gd name="connsiteY3" fmla="*/ 290062 h 619008"/>
                <a:gd name="connsiteX4" fmla="*/ 274839 w 1132318"/>
                <a:gd name="connsiteY4" fmla="*/ 213198 h 619008"/>
                <a:gd name="connsiteX5" fmla="*/ 186039 w 1132318"/>
                <a:gd name="connsiteY5" fmla="*/ 399177 h 619008"/>
                <a:gd name="connsiteX6" fmla="*/ 0 w 1132318"/>
                <a:gd name="connsiteY6" fmla="*/ 388445 h 619008"/>
                <a:gd name="connsiteX7" fmla="*/ 269773 w 1132318"/>
                <a:gd name="connsiteY7" fmla="*/ 612103 h 619008"/>
                <a:gd name="connsiteX8" fmla="*/ 374127 w 1132318"/>
                <a:gd name="connsiteY8" fmla="*/ 476823 h 619008"/>
                <a:gd name="connsiteX9" fmla="*/ 626660 w 1132318"/>
                <a:gd name="connsiteY9" fmla="*/ 605592 h 619008"/>
                <a:gd name="connsiteX10" fmla="*/ 769657 w 1132318"/>
                <a:gd name="connsiteY10" fmla="*/ 395800 h 619008"/>
                <a:gd name="connsiteX11" fmla="*/ 1129375 w 1132318"/>
                <a:gd name="connsiteY11" fmla="*/ 605773 h 619008"/>
                <a:gd name="connsiteX0" fmla="*/ 1129375 w 1132318"/>
                <a:gd name="connsiteY0" fmla="*/ 605773 h 619008"/>
                <a:gd name="connsiteX1" fmla="*/ 1086513 w 1132318"/>
                <a:gd name="connsiteY1" fmla="*/ 210304 h 619008"/>
                <a:gd name="connsiteX2" fmla="*/ 677239 w 1132318"/>
                <a:gd name="connsiteY2" fmla="*/ 24266 h 619008"/>
                <a:gd name="connsiteX3" fmla="*/ 502474 w 1132318"/>
                <a:gd name="connsiteY3" fmla="*/ 290062 h 619008"/>
                <a:gd name="connsiteX4" fmla="*/ 274839 w 1132318"/>
                <a:gd name="connsiteY4" fmla="*/ 213198 h 619008"/>
                <a:gd name="connsiteX5" fmla="*/ 186039 w 1132318"/>
                <a:gd name="connsiteY5" fmla="*/ 399177 h 619008"/>
                <a:gd name="connsiteX6" fmla="*/ 0 w 1132318"/>
                <a:gd name="connsiteY6" fmla="*/ 388445 h 619008"/>
                <a:gd name="connsiteX7" fmla="*/ 269773 w 1132318"/>
                <a:gd name="connsiteY7" fmla="*/ 612103 h 619008"/>
                <a:gd name="connsiteX8" fmla="*/ 374127 w 1132318"/>
                <a:gd name="connsiteY8" fmla="*/ 476823 h 619008"/>
                <a:gd name="connsiteX9" fmla="*/ 626660 w 1132318"/>
                <a:gd name="connsiteY9" fmla="*/ 605592 h 619008"/>
                <a:gd name="connsiteX10" fmla="*/ 769657 w 1132318"/>
                <a:gd name="connsiteY10" fmla="*/ 395800 h 619008"/>
                <a:gd name="connsiteX11" fmla="*/ 1129375 w 1132318"/>
                <a:gd name="connsiteY11" fmla="*/ 605773 h 619008"/>
                <a:gd name="connsiteX0" fmla="*/ 1129375 w 1132318"/>
                <a:gd name="connsiteY0" fmla="*/ 605773 h 619008"/>
                <a:gd name="connsiteX1" fmla="*/ 1086513 w 1132318"/>
                <a:gd name="connsiteY1" fmla="*/ 210304 h 619008"/>
                <a:gd name="connsiteX2" fmla="*/ 677239 w 1132318"/>
                <a:gd name="connsiteY2" fmla="*/ 24266 h 619008"/>
                <a:gd name="connsiteX3" fmla="*/ 502474 w 1132318"/>
                <a:gd name="connsiteY3" fmla="*/ 290062 h 619008"/>
                <a:gd name="connsiteX4" fmla="*/ 274839 w 1132318"/>
                <a:gd name="connsiteY4" fmla="*/ 213198 h 619008"/>
                <a:gd name="connsiteX5" fmla="*/ 186039 w 1132318"/>
                <a:gd name="connsiteY5" fmla="*/ 399177 h 619008"/>
                <a:gd name="connsiteX6" fmla="*/ 0 w 1132318"/>
                <a:gd name="connsiteY6" fmla="*/ 388445 h 619008"/>
                <a:gd name="connsiteX7" fmla="*/ 269773 w 1132318"/>
                <a:gd name="connsiteY7" fmla="*/ 612103 h 619008"/>
                <a:gd name="connsiteX8" fmla="*/ 374127 w 1132318"/>
                <a:gd name="connsiteY8" fmla="*/ 476823 h 619008"/>
                <a:gd name="connsiteX9" fmla="*/ 626660 w 1132318"/>
                <a:gd name="connsiteY9" fmla="*/ 605592 h 619008"/>
                <a:gd name="connsiteX10" fmla="*/ 769657 w 1132318"/>
                <a:gd name="connsiteY10" fmla="*/ 395800 h 619008"/>
                <a:gd name="connsiteX11" fmla="*/ 1129375 w 1132318"/>
                <a:gd name="connsiteY11" fmla="*/ 605773 h 619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32318" h="619008">
                  <a:moveTo>
                    <a:pt x="1129375" y="605773"/>
                  </a:moveTo>
                  <a:cubicBezTo>
                    <a:pt x="1139685" y="403235"/>
                    <a:pt x="1122323" y="292935"/>
                    <a:pt x="1086513" y="210304"/>
                  </a:cubicBezTo>
                  <a:cubicBezTo>
                    <a:pt x="1048413" y="130929"/>
                    <a:pt x="1039249" y="-68954"/>
                    <a:pt x="677239" y="24266"/>
                  </a:cubicBezTo>
                  <a:cubicBezTo>
                    <a:pt x="557554" y="107982"/>
                    <a:pt x="637412" y="271995"/>
                    <a:pt x="502474" y="290062"/>
                  </a:cubicBezTo>
                  <a:cubicBezTo>
                    <a:pt x="376759" y="311204"/>
                    <a:pt x="327578" y="195012"/>
                    <a:pt x="274839" y="213198"/>
                  </a:cubicBezTo>
                  <a:cubicBezTo>
                    <a:pt x="222100" y="231384"/>
                    <a:pt x="231845" y="369969"/>
                    <a:pt x="186039" y="399177"/>
                  </a:cubicBezTo>
                  <a:cubicBezTo>
                    <a:pt x="140233" y="428385"/>
                    <a:pt x="65088" y="404320"/>
                    <a:pt x="0" y="388445"/>
                  </a:cubicBezTo>
                  <a:cubicBezTo>
                    <a:pt x="83857" y="505921"/>
                    <a:pt x="182823" y="652714"/>
                    <a:pt x="269773" y="612103"/>
                  </a:cubicBezTo>
                  <a:cubicBezTo>
                    <a:pt x="356723" y="571492"/>
                    <a:pt x="314646" y="477908"/>
                    <a:pt x="374127" y="476823"/>
                  </a:cubicBezTo>
                  <a:cubicBezTo>
                    <a:pt x="433608" y="475738"/>
                    <a:pt x="560738" y="619096"/>
                    <a:pt x="626660" y="605592"/>
                  </a:cubicBezTo>
                  <a:cubicBezTo>
                    <a:pt x="692582" y="592088"/>
                    <a:pt x="673522" y="464045"/>
                    <a:pt x="769657" y="395800"/>
                  </a:cubicBezTo>
                  <a:cubicBezTo>
                    <a:pt x="865792" y="327555"/>
                    <a:pt x="1005371" y="474292"/>
                    <a:pt x="1129375" y="605773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자유형: 도형 70">
              <a:extLst>
                <a:ext uri="{FF2B5EF4-FFF2-40B4-BE49-F238E27FC236}">
                  <a16:creationId xmlns:a16="http://schemas.microsoft.com/office/drawing/2014/main" id="{E3A0464A-FF99-4DDE-8411-9C9D22CF96D2}"/>
                </a:ext>
              </a:extLst>
            </p:cNvPr>
            <p:cNvSpPr/>
            <p:nvPr/>
          </p:nvSpPr>
          <p:spPr>
            <a:xfrm>
              <a:off x="3824288" y="2376488"/>
              <a:ext cx="671563" cy="180975"/>
            </a:xfrm>
            <a:custGeom>
              <a:avLst/>
              <a:gdLst>
                <a:gd name="connsiteX0" fmla="*/ 0 w 685800"/>
                <a:gd name="connsiteY0" fmla="*/ 142875 h 180975"/>
                <a:gd name="connsiteX1" fmla="*/ 138112 w 685800"/>
                <a:gd name="connsiteY1" fmla="*/ 0 h 180975"/>
                <a:gd name="connsiteX2" fmla="*/ 585787 w 685800"/>
                <a:gd name="connsiteY2" fmla="*/ 47625 h 180975"/>
                <a:gd name="connsiteX3" fmla="*/ 685800 w 685800"/>
                <a:gd name="connsiteY3" fmla="*/ 123825 h 180975"/>
                <a:gd name="connsiteX4" fmla="*/ 652462 w 685800"/>
                <a:gd name="connsiteY4" fmla="*/ 176212 h 180975"/>
                <a:gd name="connsiteX5" fmla="*/ 595312 w 685800"/>
                <a:gd name="connsiteY5" fmla="*/ 133350 h 180975"/>
                <a:gd name="connsiteX6" fmla="*/ 404812 w 685800"/>
                <a:gd name="connsiteY6" fmla="*/ 142875 h 180975"/>
                <a:gd name="connsiteX7" fmla="*/ 133350 w 685800"/>
                <a:gd name="connsiteY7" fmla="*/ 180975 h 180975"/>
                <a:gd name="connsiteX8" fmla="*/ 0 w 685800"/>
                <a:gd name="connsiteY8" fmla="*/ 142875 h 180975"/>
                <a:gd name="connsiteX0" fmla="*/ 0 w 685800"/>
                <a:gd name="connsiteY0" fmla="*/ 142875 h 180975"/>
                <a:gd name="connsiteX1" fmla="*/ 138112 w 685800"/>
                <a:gd name="connsiteY1" fmla="*/ 0 h 180975"/>
                <a:gd name="connsiteX2" fmla="*/ 585787 w 685800"/>
                <a:gd name="connsiteY2" fmla="*/ 47625 h 180975"/>
                <a:gd name="connsiteX3" fmla="*/ 685800 w 685800"/>
                <a:gd name="connsiteY3" fmla="*/ 123825 h 180975"/>
                <a:gd name="connsiteX4" fmla="*/ 652462 w 685800"/>
                <a:gd name="connsiteY4" fmla="*/ 176212 h 180975"/>
                <a:gd name="connsiteX5" fmla="*/ 595312 w 685800"/>
                <a:gd name="connsiteY5" fmla="*/ 133350 h 180975"/>
                <a:gd name="connsiteX6" fmla="*/ 404812 w 685800"/>
                <a:gd name="connsiteY6" fmla="*/ 142875 h 180975"/>
                <a:gd name="connsiteX7" fmla="*/ 133350 w 685800"/>
                <a:gd name="connsiteY7" fmla="*/ 180975 h 180975"/>
                <a:gd name="connsiteX8" fmla="*/ 0 w 685800"/>
                <a:gd name="connsiteY8" fmla="*/ 142875 h 180975"/>
                <a:gd name="connsiteX0" fmla="*/ 0 w 685800"/>
                <a:gd name="connsiteY0" fmla="*/ 142875 h 180975"/>
                <a:gd name="connsiteX1" fmla="*/ 138112 w 685800"/>
                <a:gd name="connsiteY1" fmla="*/ 0 h 180975"/>
                <a:gd name="connsiteX2" fmla="*/ 585787 w 685800"/>
                <a:gd name="connsiteY2" fmla="*/ 47625 h 180975"/>
                <a:gd name="connsiteX3" fmla="*/ 685800 w 685800"/>
                <a:gd name="connsiteY3" fmla="*/ 123825 h 180975"/>
                <a:gd name="connsiteX4" fmla="*/ 652462 w 685800"/>
                <a:gd name="connsiteY4" fmla="*/ 176212 h 180975"/>
                <a:gd name="connsiteX5" fmla="*/ 595312 w 685800"/>
                <a:gd name="connsiteY5" fmla="*/ 133350 h 180975"/>
                <a:gd name="connsiteX6" fmla="*/ 404812 w 685800"/>
                <a:gd name="connsiteY6" fmla="*/ 142875 h 180975"/>
                <a:gd name="connsiteX7" fmla="*/ 133350 w 685800"/>
                <a:gd name="connsiteY7" fmla="*/ 180975 h 180975"/>
                <a:gd name="connsiteX8" fmla="*/ 0 w 685800"/>
                <a:gd name="connsiteY8" fmla="*/ 142875 h 180975"/>
                <a:gd name="connsiteX0" fmla="*/ 0 w 685800"/>
                <a:gd name="connsiteY0" fmla="*/ 142875 h 180975"/>
                <a:gd name="connsiteX1" fmla="*/ 138112 w 685800"/>
                <a:gd name="connsiteY1" fmla="*/ 0 h 180975"/>
                <a:gd name="connsiteX2" fmla="*/ 585787 w 685800"/>
                <a:gd name="connsiteY2" fmla="*/ 47625 h 180975"/>
                <a:gd name="connsiteX3" fmla="*/ 685800 w 685800"/>
                <a:gd name="connsiteY3" fmla="*/ 123825 h 180975"/>
                <a:gd name="connsiteX4" fmla="*/ 652462 w 685800"/>
                <a:gd name="connsiteY4" fmla="*/ 176212 h 180975"/>
                <a:gd name="connsiteX5" fmla="*/ 595312 w 685800"/>
                <a:gd name="connsiteY5" fmla="*/ 133350 h 180975"/>
                <a:gd name="connsiteX6" fmla="*/ 404812 w 685800"/>
                <a:gd name="connsiteY6" fmla="*/ 142875 h 180975"/>
                <a:gd name="connsiteX7" fmla="*/ 133350 w 685800"/>
                <a:gd name="connsiteY7" fmla="*/ 180975 h 180975"/>
                <a:gd name="connsiteX8" fmla="*/ 0 w 685800"/>
                <a:gd name="connsiteY8" fmla="*/ 142875 h 180975"/>
                <a:gd name="connsiteX0" fmla="*/ 0 w 685800"/>
                <a:gd name="connsiteY0" fmla="*/ 142875 h 180975"/>
                <a:gd name="connsiteX1" fmla="*/ 138112 w 685800"/>
                <a:gd name="connsiteY1" fmla="*/ 0 h 180975"/>
                <a:gd name="connsiteX2" fmla="*/ 585787 w 685800"/>
                <a:gd name="connsiteY2" fmla="*/ 47625 h 180975"/>
                <a:gd name="connsiteX3" fmla="*/ 685800 w 685800"/>
                <a:gd name="connsiteY3" fmla="*/ 123825 h 180975"/>
                <a:gd name="connsiteX4" fmla="*/ 652462 w 685800"/>
                <a:gd name="connsiteY4" fmla="*/ 176212 h 180975"/>
                <a:gd name="connsiteX5" fmla="*/ 595312 w 685800"/>
                <a:gd name="connsiteY5" fmla="*/ 133350 h 180975"/>
                <a:gd name="connsiteX6" fmla="*/ 404812 w 685800"/>
                <a:gd name="connsiteY6" fmla="*/ 142875 h 180975"/>
                <a:gd name="connsiteX7" fmla="*/ 133350 w 685800"/>
                <a:gd name="connsiteY7" fmla="*/ 180975 h 180975"/>
                <a:gd name="connsiteX8" fmla="*/ 0 w 685800"/>
                <a:gd name="connsiteY8" fmla="*/ 142875 h 180975"/>
                <a:gd name="connsiteX0" fmla="*/ 0 w 685800"/>
                <a:gd name="connsiteY0" fmla="*/ 142875 h 180975"/>
                <a:gd name="connsiteX1" fmla="*/ 138112 w 685800"/>
                <a:gd name="connsiteY1" fmla="*/ 0 h 180975"/>
                <a:gd name="connsiteX2" fmla="*/ 585787 w 685800"/>
                <a:gd name="connsiteY2" fmla="*/ 47625 h 180975"/>
                <a:gd name="connsiteX3" fmla="*/ 685800 w 685800"/>
                <a:gd name="connsiteY3" fmla="*/ 123825 h 180975"/>
                <a:gd name="connsiteX4" fmla="*/ 652462 w 685800"/>
                <a:gd name="connsiteY4" fmla="*/ 176212 h 180975"/>
                <a:gd name="connsiteX5" fmla="*/ 595312 w 685800"/>
                <a:gd name="connsiteY5" fmla="*/ 133350 h 180975"/>
                <a:gd name="connsiteX6" fmla="*/ 404812 w 685800"/>
                <a:gd name="connsiteY6" fmla="*/ 142875 h 180975"/>
                <a:gd name="connsiteX7" fmla="*/ 133350 w 685800"/>
                <a:gd name="connsiteY7" fmla="*/ 180975 h 180975"/>
                <a:gd name="connsiteX8" fmla="*/ 0 w 685800"/>
                <a:gd name="connsiteY8" fmla="*/ 142875 h 180975"/>
                <a:gd name="connsiteX0" fmla="*/ 0 w 685800"/>
                <a:gd name="connsiteY0" fmla="*/ 142875 h 180975"/>
                <a:gd name="connsiteX1" fmla="*/ 138112 w 685800"/>
                <a:gd name="connsiteY1" fmla="*/ 0 h 180975"/>
                <a:gd name="connsiteX2" fmla="*/ 585787 w 685800"/>
                <a:gd name="connsiteY2" fmla="*/ 47625 h 180975"/>
                <a:gd name="connsiteX3" fmla="*/ 685800 w 685800"/>
                <a:gd name="connsiteY3" fmla="*/ 123825 h 180975"/>
                <a:gd name="connsiteX4" fmla="*/ 652462 w 685800"/>
                <a:gd name="connsiteY4" fmla="*/ 176212 h 180975"/>
                <a:gd name="connsiteX5" fmla="*/ 595312 w 685800"/>
                <a:gd name="connsiteY5" fmla="*/ 133350 h 180975"/>
                <a:gd name="connsiteX6" fmla="*/ 404812 w 685800"/>
                <a:gd name="connsiteY6" fmla="*/ 142875 h 180975"/>
                <a:gd name="connsiteX7" fmla="*/ 133350 w 685800"/>
                <a:gd name="connsiteY7" fmla="*/ 180975 h 180975"/>
                <a:gd name="connsiteX8" fmla="*/ 0 w 685800"/>
                <a:gd name="connsiteY8" fmla="*/ 142875 h 180975"/>
                <a:gd name="connsiteX0" fmla="*/ 0 w 685800"/>
                <a:gd name="connsiteY0" fmla="*/ 142875 h 180975"/>
                <a:gd name="connsiteX1" fmla="*/ 138112 w 685800"/>
                <a:gd name="connsiteY1" fmla="*/ 0 h 180975"/>
                <a:gd name="connsiteX2" fmla="*/ 585787 w 685800"/>
                <a:gd name="connsiteY2" fmla="*/ 47625 h 180975"/>
                <a:gd name="connsiteX3" fmla="*/ 685800 w 685800"/>
                <a:gd name="connsiteY3" fmla="*/ 123825 h 180975"/>
                <a:gd name="connsiteX4" fmla="*/ 652462 w 685800"/>
                <a:gd name="connsiteY4" fmla="*/ 176212 h 180975"/>
                <a:gd name="connsiteX5" fmla="*/ 595312 w 685800"/>
                <a:gd name="connsiteY5" fmla="*/ 133350 h 180975"/>
                <a:gd name="connsiteX6" fmla="*/ 404812 w 685800"/>
                <a:gd name="connsiteY6" fmla="*/ 142875 h 180975"/>
                <a:gd name="connsiteX7" fmla="*/ 133350 w 685800"/>
                <a:gd name="connsiteY7" fmla="*/ 180975 h 180975"/>
                <a:gd name="connsiteX8" fmla="*/ 0 w 685800"/>
                <a:gd name="connsiteY8" fmla="*/ 142875 h 180975"/>
                <a:gd name="connsiteX0" fmla="*/ 0 w 685800"/>
                <a:gd name="connsiteY0" fmla="*/ 142875 h 180975"/>
                <a:gd name="connsiteX1" fmla="*/ 138112 w 685800"/>
                <a:gd name="connsiteY1" fmla="*/ 0 h 180975"/>
                <a:gd name="connsiteX2" fmla="*/ 585787 w 685800"/>
                <a:gd name="connsiteY2" fmla="*/ 47625 h 180975"/>
                <a:gd name="connsiteX3" fmla="*/ 685800 w 685800"/>
                <a:gd name="connsiteY3" fmla="*/ 123825 h 180975"/>
                <a:gd name="connsiteX4" fmla="*/ 652462 w 685800"/>
                <a:gd name="connsiteY4" fmla="*/ 176212 h 180975"/>
                <a:gd name="connsiteX5" fmla="*/ 595312 w 685800"/>
                <a:gd name="connsiteY5" fmla="*/ 133350 h 180975"/>
                <a:gd name="connsiteX6" fmla="*/ 404812 w 685800"/>
                <a:gd name="connsiteY6" fmla="*/ 142875 h 180975"/>
                <a:gd name="connsiteX7" fmla="*/ 133350 w 685800"/>
                <a:gd name="connsiteY7" fmla="*/ 180975 h 180975"/>
                <a:gd name="connsiteX8" fmla="*/ 0 w 685800"/>
                <a:gd name="connsiteY8" fmla="*/ 142875 h 180975"/>
                <a:gd name="connsiteX0" fmla="*/ 0 w 685819"/>
                <a:gd name="connsiteY0" fmla="*/ 142875 h 180975"/>
                <a:gd name="connsiteX1" fmla="*/ 138112 w 685819"/>
                <a:gd name="connsiteY1" fmla="*/ 0 h 180975"/>
                <a:gd name="connsiteX2" fmla="*/ 585787 w 685819"/>
                <a:gd name="connsiteY2" fmla="*/ 47625 h 180975"/>
                <a:gd name="connsiteX3" fmla="*/ 685800 w 685819"/>
                <a:gd name="connsiteY3" fmla="*/ 123825 h 180975"/>
                <a:gd name="connsiteX4" fmla="*/ 652462 w 685819"/>
                <a:gd name="connsiteY4" fmla="*/ 176212 h 180975"/>
                <a:gd name="connsiteX5" fmla="*/ 595312 w 685819"/>
                <a:gd name="connsiteY5" fmla="*/ 133350 h 180975"/>
                <a:gd name="connsiteX6" fmla="*/ 404812 w 685819"/>
                <a:gd name="connsiteY6" fmla="*/ 142875 h 180975"/>
                <a:gd name="connsiteX7" fmla="*/ 133350 w 685819"/>
                <a:gd name="connsiteY7" fmla="*/ 180975 h 180975"/>
                <a:gd name="connsiteX8" fmla="*/ 0 w 685819"/>
                <a:gd name="connsiteY8" fmla="*/ 142875 h 180975"/>
                <a:gd name="connsiteX0" fmla="*/ 0 w 671563"/>
                <a:gd name="connsiteY0" fmla="*/ 142875 h 180975"/>
                <a:gd name="connsiteX1" fmla="*/ 138112 w 671563"/>
                <a:gd name="connsiteY1" fmla="*/ 0 h 180975"/>
                <a:gd name="connsiteX2" fmla="*/ 585787 w 671563"/>
                <a:gd name="connsiteY2" fmla="*/ 47625 h 180975"/>
                <a:gd name="connsiteX3" fmla="*/ 671513 w 671563"/>
                <a:gd name="connsiteY3" fmla="*/ 123825 h 180975"/>
                <a:gd name="connsiteX4" fmla="*/ 652462 w 671563"/>
                <a:gd name="connsiteY4" fmla="*/ 176212 h 180975"/>
                <a:gd name="connsiteX5" fmla="*/ 595312 w 671563"/>
                <a:gd name="connsiteY5" fmla="*/ 133350 h 180975"/>
                <a:gd name="connsiteX6" fmla="*/ 404812 w 671563"/>
                <a:gd name="connsiteY6" fmla="*/ 142875 h 180975"/>
                <a:gd name="connsiteX7" fmla="*/ 133350 w 671563"/>
                <a:gd name="connsiteY7" fmla="*/ 180975 h 180975"/>
                <a:gd name="connsiteX8" fmla="*/ 0 w 671563"/>
                <a:gd name="connsiteY8" fmla="*/ 142875 h 180975"/>
                <a:gd name="connsiteX0" fmla="*/ 0 w 671563"/>
                <a:gd name="connsiteY0" fmla="*/ 142875 h 180975"/>
                <a:gd name="connsiteX1" fmla="*/ 138112 w 671563"/>
                <a:gd name="connsiteY1" fmla="*/ 0 h 180975"/>
                <a:gd name="connsiteX2" fmla="*/ 585787 w 671563"/>
                <a:gd name="connsiteY2" fmla="*/ 47625 h 180975"/>
                <a:gd name="connsiteX3" fmla="*/ 671513 w 671563"/>
                <a:gd name="connsiteY3" fmla="*/ 123825 h 180975"/>
                <a:gd name="connsiteX4" fmla="*/ 652462 w 671563"/>
                <a:gd name="connsiteY4" fmla="*/ 176212 h 180975"/>
                <a:gd name="connsiteX5" fmla="*/ 595312 w 671563"/>
                <a:gd name="connsiteY5" fmla="*/ 133350 h 180975"/>
                <a:gd name="connsiteX6" fmla="*/ 404812 w 671563"/>
                <a:gd name="connsiteY6" fmla="*/ 142875 h 180975"/>
                <a:gd name="connsiteX7" fmla="*/ 133350 w 671563"/>
                <a:gd name="connsiteY7" fmla="*/ 180975 h 180975"/>
                <a:gd name="connsiteX8" fmla="*/ 0 w 671563"/>
                <a:gd name="connsiteY8" fmla="*/ 142875 h 180975"/>
                <a:gd name="connsiteX0" fmla="*/ 0 w 671563"/>
                <a:gd name="connsiteY0" fmla="*/ 142875 h 180975"/>
                <a:gd name="connsiteX1" fmla="*/ 138112 w 671563"/>
                <a:gd name="connsiteY1" fmla="*/ 0 h 180975"/>
                <a:gd name="connsiteX2" fmla="*/ 585787 w 671563"/>
                <a:gd name="connsiteY2" fmla="*/ 47625 h 180975"/>
                <a:gd name="connsiteX3" fmla="*/ 671513 w 671563"/>
                <a:gd name="connsiteY3" fmla="*/ 123825 h 180975"/>
                <a:gd name="connsiteX4" fmla="*/ 652462 w 671563"/>
                <a:gd name="connsiteY4" fmla="*/ 176212 h 180975"/>
                <a:gd name="connsiteX5" fmla="*/ 595312 w 671563"/>
                <a:gd name="connsiteY5" fmla="*/ 133350 h 180975"/>
                <a:gd name="connsiteX6" fmla="*/ 404812 w 671563"/>
                <a:gd name="connsiteY6" fmla="*/ 142875 h 180975"/>
                <a:gd name="connsiteX7" fmla="*/ 133350 w 671563"/>
                <a:gd name="connsiteY7" fmla="*/ 180975 h 180975"/>
                <a:gd name="connsiteX8" fmla="*/ 0 w 671563"/>
                <a:gd name="connsiteY8" fmla="*/ 142875 h 180975"/>
                <a:gd name="connsiteX0" fmla="*/ 0 w 671563"/>
                <a:gd name="connsiteY0" fmla="*/ 142875 h 180975"/>
                <a:gd name="connsiteX1" fmla="*/ 138112 w 671563"/>
                <a:gd name="connsiteY1" fmla="*/ 0 h 180975"/>
                <a:gd name="connsiteX2" fmla="*/ 585787 w 671563"/>
                <a:gd name="connsiteY2" fmla="*/ 47625 h 180975"/>
                <a:gd name="connsiteX3" fmla="*/ 671513 w 671563"/>
                <a:gd name="connsiteY3" fmla="*/ 123825 h 180975"/>
                <a:gd name="connsiteX4" fmla="*/ 652462 w 671563"/>
                <a:gd name="connsiteY4" fmla="*/ 176212 h 180975"/>
                <a:gd name="connsiteX5" fmla="*/ 595312 w 671563"/>
                <a:gd name="connsiteY5" fmla="*/ 133350 h 180975"/>
                <a:gd name="connsiteX6" fmla="*/ 404812 w 671563"/>
                <a:gd name="connsiteY6" fmla="*/ 142875 h 180975"/>
                <a:gd name="connsiteX7" fmla="*/ 133350 w 671563"/>
                <a:gd name="connsiteY7" fmla="*/ 180975 h 180975"/>
                <a:gd name="connsiteX8" fmla="*/ 0 w 671563"/>
                <a:gd name="connsiteY8" fmla="*/ 142875 h 180975"/>
                <a:gd name="connsiteX0" fmla="*/ 0 w 671563"/>
                <a:gd name="connsiteY0" fmla="*/ 142875 h 180975"/>
                <a:gd name="connsiteX1" fmla="*/ 138112 w 671563"/>
                <a:gd name="connsiteY1" fmla="*/ 0 h 180975"/>
                <a:gd name="connsiteX2" fmla="*/ 585787 w 671563"/>
                <a:gd name="connsiteY2" fmla="*/ 47625 h 180975"/>
                <a:gd name="connsiteX3" fmla="*/ 671513 w 671563"/>
                <a:gd name="connsiteY3" fmla="*/ 123825 h 180975"/>
                <a:gd name="connsiteX4" fmla="*/ 652462 w 671563"/>
                <a:gd name="connsiteY4" fmla="*/ 176212 h 180975"/>
                <a:gd name="connsiteX5" fmla="*/ 595312 w 671563"/>
                <a:gd name="connsiteY5" fmla="*/ 133350 h 180975"/>
                <a:gd name="connsiteX6" fmla="*/ 404812 w 671563"/>
                <a:gd name="connsiteY6" fmla="*/ 142875 h 180975"/>
                <a:gd name="connsiteX7" fmla="*/ 133350 w 671563"/>
                <a:gd name="connsiteY7" fmla="*/ 180975 h 180975"/>
                <a:gd name="connsiteX8" fmla="*/ 0 w 671563"/>
                <a:gd name="connsiteY8" fmla="*/ 142875 h 180975"/>
                <a:gd name="connsiteX0" fmla="*/ 0 w 671563"/>
                <a:gd name="connsiteY0" fmla="*/ 142875 h 180975"/>
                <a:gd name="connsiteX1" fmla="*/ 138112 w 671563"/>
                <a:gd name="connsiteY1" fmla="*/ 0 h 180975"/>
                <a:gd name="connsiteX2" fmla="*/ 585787 w 671563"/>
                <a:gd name="connsiteY2" fmla="*/ 47625 h 180975"/>
                <a:gd name="connsiteX3" fmla="*/ 671513 w 671563"/>
                <a:gd name="connsiteY3" fmla="*/ 123825 h 180975"/>
                <a:gd name="connsiteX4" fmla="*/ 652462 w 671563"/>
                <a:gd name="connsiteY4" fmla="*/ 176212 h 180975"/>
                <a:gd name="connsiteX5" fmla="*/ 595312 w 671563"/>
                <a:gd name="connsiteY5" fmla="*/ 133350 h 180975"/>
                <a:gd name="connsiteX6" fmla="*/ 404812 w 671563"/>
                <a:gd name="connsiteY6" fmla="*/ 142875 h 180975"/>
                <a:gd name="connsiteX7" fmla="*/ 133350 w 671563"/>
                <a:gd name="connsiteY7" fmla="*/ 180975 h 180975"/>
                <a:gd name="connsiteX8" fmla="*/ 0 w 671563"/>
                <a:gd name="connsiteY8" fmla="*/ 142875 h 1809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71563" h="180975">
                  <a:moveTo>
                    <a:pt x="0" y="142875"/>
                  </a:moveTo>
                  <a:cubicBezTo>
                    <a:pt x="62706" y="104775"/>
                    <a:pt x="92075" y="28575"/>
                    <a:pt x="138112" y="0"/>
                  </a:cubicBezTo>
                  <a:cubicBezTo>
                    <a:pt x="306387" y="8732"/>
                    <a:pt x="548481" y="26988"/>
                    <a:pt x="585787" y="47625"/>
                  </a:cubicBezTo>
                  <a:cubicBezTo>
                    <a:pt x="628650" y="73025"/>
                    <a:pt x="659606" y="98425"/>
                    <a:pt x="671513" y="123825"/>
                  </a:cubicBezTo>
                  <a:cubicBezTo>
                    <a:pt x="672306" y="148430"/>
                    <a:pt x="663575" y="158750"/>
                    <a:pt x="652462" y="176212"/>
                  </a:cubicBezTo>
                  <a:cubicBezTo>
                    <a:pt x="633412" y="161925"/>
                    <a:pt x="626269" y="145255"/>
                    <a:pt x="595312" y="133350"/>
                  </a:cubicBezTo>
                  <a:cubicBezTo>
                    <a:pt x="517524" y="124619"/>
                    <a:pt x="475455" y="127794"/>
                    <a:pt x="404812" y="142875"/>
                  </a:cubicBezTo>
                  <a:cubicBezTo>
                    <a:pt x="292894" y="150812"/>
                    <a:pt x="245268" y="151606"/>
                    <a:pt x="133350" y="180975"/>
                  </a:cubicBezTo>
                  <a:cubicBezTo>
                    <a:pt x="88900" y="168275"/>
                    <a:pt x="61119" y="153194"/>
                    <a:pt x="0" y="142875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자유형: 도형 10">
              <a:extLst>
                <a:ext uri="{FF2B5EF4-FFF2-40B4-BE49-F238E27FC236}">
                  <a16:creationId xmlns:a16="http://schemas.microsoft.com/office/drawing/2014/main" id="{FAD3005F-FB5C-442B-A2DA-63639A343D52}"/>
                </a:ext>
              </a:extLst>
            </p:cNvPr>
            <p:cNvSpPr/>
            <p:nvPr/>
          </p:nvSpPr>
          <p:spPr>
            <a:xfrm>
              <a:off x="4052889" y="2776833"/>
              <a:ext cx="314324" cy="59764"/>
            </a:xfrm>
            <a:custGeom>
              <a:avLst/>
              <a:gdLst>
                <a:gd name="connsiteX0" fmla="*/ 0 w 300037"/>
                <a:gd name="connsiteY0" fmla="*/ 30957 h 52388"/>
                <a:gd name="connsiteX1" fmla="*/ 114300 w 300037"/>
                <a:gd name="connsiteY1" fmla="*/ 45244 h 52388"/>
                <a:gd name="connsiteX2" fmla="*/ 250031 w 300037"/>
                <a:gd name="connsiteY2" fmla="*/ 52388 h 52388"/>
                <a:gd name="connsiteX3" fmla="*/ 300037 w 300037"/>
                <a:gd name="connsiteY3" fmla="*/ 42863 h 52388"/>
                <a:gd name="connsiteX4" fmla="*/ 290512 w 300037"/>
                <a:gd name="connsiteY4" fmla="*/ 16669 h 52388"/>
                <a:gd name="connsiteX5" fmla="*/ 214312 w 300037"/>
                <a:gd name="connsiteY5" fmla="*/ 0 h 52388"/>
                <a:gd name="connsiteX6" fmla="*/ 78581 w 300037"/>
                <a:gd name="connsiteY6" fmla="*/ 2382 h 52388"/>
                <a:gd name="connsiteX7" fmla="*/ 0 w 300037"/>
                <a:gd name="connsiteY7" fmla="*/ 30957 h 52388"/>
                <a:gd name="connsiteX0" fmla="*/ 0 w 300037"/>
                <a:gd name="connsiteY0" fmla="*/ 30957 h 52388"/>
                <a:gd name="connsiteX1" fmla="*/ 114300 w 300037"/>
                <a:gd name="connsiteY1" fmla="*/ 45244 h 52388"/>
                <a:gd name="connsiteX2" fmla="*/ 250031 w 300037"/>
                <a:gd name="connsiteY2" fmla="*/ 52388 h 52388"/>
                <a:gd name="connsiteX3" fmla="*/ 300037 w 300037"/>
                <a:gd name="connsiteY3" fmla="*/ 42863 h 52388"/>
                <a:gd name="connsiteX4" fmla="*/ 290512 w 300037"/>
                <a:gd name="connsiteY4" fmla="*/ 16669 h 52388"/>
                <a:gd name="connsiteX5" fmla="*/ 214312 w 300037"/>
                <a:gd name="connsiteY5" fmla="*/ 0 h 52388"/>
                <a:gd name="connsiteX6" fmla="*/ 78581 w 300037"/>
                <a:gd name="connsiteY6" fmla="*/ 2382 h 52388"/>
                <a:gd name="connsiteX7" fmla="*/ 0 w 300037"/>
                <a:gd name="connsiteY7" fmla="*/ 30957 h 52388"/>
                <a:gd name="connsiteX0" fmla="*/ 0 w 300037"/>
                <a:gd name="connsiteY0" fmla="*/ 30957 h 45244"/>
                <a:gd name="connsiteX1" fmla="*/ 114300 w 300037"/>
                <a:gd name="connsiteY1" fmla="*/ 45244 h 45244"/>
                <a:gd name="connsiteX2" fmla="*/ 300037 w 300037"/>
                <a:gd name="connsiteY2" fmla="*/ 42863 h 45244"/>
                <a:gd name="connsiteX3" fmla="*/ 290512 w 300037"/>
                <a:gd name="connsiteY3" fmla="*/ 16669 h 45244"/>
                <a:gd name="connsiteX4" fmla="*/ 214312 w 300037"/>
                <a:gd name="connsiteY4" fmla="*/ 0 h 45244"/>
                <a:gd name="connsiteX5" fmla="*/ 78581 w 300037"/>
                <a:gd name="connsiteY5" fmla="*/ 2382 h 45244"/>
                <a:gd name="connsiteX6" fmla="*/ 0 w 300037"/>
                <a:gd name="connsiteY6" fmla="*/ 30957 h 45244"/>
                <a:gd name="connsiteX0" fmla="*/ 0 w 300037"/>
                <a:gd name="connsiteY0" fmla="*/ 30957 h 50040"/>
                <a:gd name="connsiteX1" fmla="*/ 114300 w 300037"/>
                <a:gd name="connsiteY1" fmla="*/ 45244 h 50040"/>
                <a:gd name="connsiteX2" fmla="*/ 300037 w 300037"/>
                <a:gd name="connsiteY2" fmla="*/ 42863 h 50040"/>
                <a:gd name="connsiteX3" fmla="*/ 290512 w 300037"/>
                <a:gd name="connsiteY3" fmla="*/ 16669 h 50040"/>
                <a:gd name="connsiteX4" fmla="*/ 214312 w 300037"/>
                <a:gd name="connsiteY4" fmla="*/ 0 h 50040"/>
                <a:gd name="connsiteX5" fmla="*/ 78581 w 300037"/>
                <a:gd name="connsiteY5" fmla="*/ 2382 h 50040"/>
                <a:gd name="connsiteX6" fmla="*/ 0 w 300037"/>
                <a:gd name="connsiteY6" fmla="*/ 30957 h 50040"/>
                <a:gd name="connsiteX0" fmla="*/ 0 w 300037"/>
                <a:gd name="connsiteY0" fmla="*/ 30957 h 54802"/>
                <a:gd name="connsiteX1" fmla="*/ 114300 w 300037"/>
                <a:gd name="connsiteY1" fmla="*/ 45244 h 54802"/>
                <a:gd name="connsiteX2" fmla="*/ 300037 w 300037"/>
                <a:gd name="connsiteY2" fmla="*/ 42863 h 54802"/>
                <a:gd name="connsiteX3" fmla="*/ 290512 w 300037"/>
                <a:gd name="connsiteY3" fmla="*/ 16669 h 54802"/>
                <a:gd name="connsiteX4" fmla="*/ 214312 w 300037"/>
                <a:gd name="connsiteY4" fmla="*/ 0 h 54802"/>
                <a:gd name="connsiteX5" fmla="*/ 78581 w 300037"/>
                <a:gd name="connsiteY5" fmla="*/ 2382 h 54802"/>
                <a:gd name="connsiteX6" fmla="*/ 0 w 300037"/>
                <a:gd name="connsiteY6" fmla="*/ 30957 h 54802"/>
                <a:gd name="connsiteX0" fmla="*/ 0 w 300037"/>
                <a:gd name="connsiteY0" fmla="*/ 30957 h 56164"/>
                <a:gd name="connsiteX1" fmla="*/ 104775 w 300037"/>
                <a:gd name="connsiteY1" fmla="*/ 47625 h 56164"/>
                <a:gd name="connsiteX2" fmla="*/ 300037 w 300037"/>
                <a:gd name="connsiteY2" fmla="*/ 42863 h 56164"/>
                <a:gd name="connsiteX3" fmla="*/ 290512 w 300037"/>
                <a:gd name="connsiteY3" fmla="*/ 16669 h 56164"/>
                <a:gd name="connsiteX4" fmla="*/ 214312 w 300037"/>
                <a:gd name="connsiteY4" fmla="*/ 0 h 56164"/>
                <a:gd name="connsiteX5" fmla="*/ 78581 w 300037"/>
                <a:gd name="connsiteY5" fmla="*/ 2382 h 56164"/>
                <a:gd name="connsiteX6" fmla="*/ 0 w 300037"/>
                <a:gd name="connsiteY6" fmla="*/ 30957 h 56164"/>
                <a:gd name="connsiteX0" fmla="*/ 0 w 300037"/>
                <a:gd name="connsiteY0" fmla="*/ 30957 h 56164"/>
                <a:gd name="connsiteX1" fmla="*/ 104775 w 300037"/>
                <a:gd name="connsiteY1" fmla="*/ 47625 h 56164"/>
                <a:gd name="connsiteX2" fmla="*/ 300037 w 300037"/>
                <a:gd name="connsiteY2" fmla="*/ 42863 h 56164"/>
                <a:gd name="connsiteX3" fmla="*/ 290512 w 300037"/>
                <a:gd name="connsiteY3" fmla="*/ 16669 h 56164"/>
                <a:gd name="connsiteX4" fmla="*/ 214312 w 300037"/>
                <a:gd name="connsiteY4" fmla="*/ 0 h 56164"/>
                <a:gd name="connsiteX5" fmla="*/ 78581 w 300037"/>
                <a:gd name="connsiteY5" fmla="*/ 2382 h 56164"/>
                <a:gd name="connsiteX6" fmla="*/ 0 w 300037"/>
                <a:gd name="connsiteY6" fmla="*/ 30957 h 56164"/>
                <a:gd name="connsiteX0" fmla="*/ 0 w 300037"/>
                <a:gd name="connsiteY0" fmla="*/ 30957 h 56164"/>
                <a:gd name="connsiteX1" fmla="*/ 104775 w 300037"/>
                <a:gd name="connsiteY1" fmla="*/ 47625 h 56164"/>
                <a:gd name="connsiteX2" fmla="*/ 300037 w 300037"/>
                <a:gd name="connsiteY2" fmla="*/ 42863 h 56164"/>
                <a:gd name="connsiteX3" fmla="*/ 290512 w 300037"/>
                <a:gd name="connsiteY3" fmla="*/ 16669 h 56164"/>
                <a:gd name="connsiteX4" fmla="*/ 214312 w 300037"/>
                <a:gd name="connsiteY4" fmla="*/ 0 h 56164"/>
                <a:gd name="connsiteX5" fmla="*/ 78581 w 300037"/>
                <a:gd name="connsiteY5" fmla="*/ 2382 h 56164"/>
                <a:gd name="connsiteX6" fmla="*/ 0 w 300037"/>
                <a:gd name="connsiteY6" fmla="*/ 30957 h 56164"/>
                <a:gd name="connsiteX0" fmla="*/ 0 w 304799"/>
                <a:gd name="connsiteY0" fmla="*/ 30957 h 56164"/>
                <a:gd name="connsiteX1" fmla="*/ 104775 w 304799"/>
                <a:gd name="connsiteY1" fmla="*/ 47625 h 56164"/>
                <a:gd name="connsiteX2" fmla="*/ 300037 w 304799"/>
                <a:gd name="connsiteY2" fmla="*/ 42863 h 56164"/>
                <a:gd name="connsiteX3" fmla="*/ 304799 w 304799"/>
                <a:gd name="connsiteY3" fmla="*/ 26194 h 56164"/>
                <a:gd name="connsiteX4" fmla="*/ 214312 w 304799"/>
                <a:gd name="connsiteY4" fmla="*/ 0 h 56164"/>
                <a:gd name="connsiteX5" fmla="*/ 78581 w 304799"/>
                <a:gd name="connsiteY5" fmla="*/ 2382 h 56164"/>
                <a:gd name="connsiteX6" fmla="*/ 0 w 304799"/>
                <a:gd name="connsiteY6" fmla="*/ 30957 h 56164"/>
                <a:gd name="connsiteX0" fmla="*/ 0 w 314324"/>
                <a:gd name="connsiteY0" fmla="*/ 30957 h 57183"/>
                <a:gd name="connsiteX1" fmla="*/ 104775 w 314324"/>
                <a:gd name="connsiteY1" fmla="*/ 47625 h 57183"/>
                <a:gd name="connsiteX2" fmla="*/ 314324 w 314324"/>
                <a:gd name="connsiteY2" fmla="*/ 45244 h 57183"/>
                <a:gd name="connsiteX3" fmla="*/ 304799 w 314324"/>
                <a:gd name="connsiteY3" fmla="*/ 26194 h 57183"/>
                <a:gd name="connsiteX4" fmla="*/ 214312 w 314324"/>
                <a:gd name="connsiteY4" fmla="*/ 0 h 57183"/>
                <a:gd name="connsiteX5" fmla="*/ 78581 w 314324"/>
                <a:gd name="connsiteY5" fmla="*/ 2382 h 57183"/>
                <a:gd name="connsiteX6" fmla="*/ 0 w 314324"/>
                <a:gd name="connsiteY6" fmla="*/ 30957 h 57183"/>
                <a:gd name="connsiteX0" fmla="*/ 0 w 314324"/>
                <a:gd name="connsiteY0" fmla="*/ 30957 h 57183"/>
                <a:gd name="connsiteX1" fmla="*/ 104775 w 314324"/>
                <a:gd name="connsiteY1" fmla="*/ 47625 h 57183"/>
                <a:gd name="connsiteX2" fmla="*/ 314324 w 314324"/>
                <a:gd name="connsiteY2" fmla="*/ 45244 h 57183"/>
                <a:gd name="connsiteX3" fmla="*/ 304799 w 314324"/>
                <a:gd name="connsiteY3" fmla="*/ 26194 h 57183"/>
                <a:gd name="connsiteX4" fmla="*/ 214312 w 314324"/>
                <a:gd name="connsiteY4" fmla="*/ 0 h 57183"/>
                <a:gd name="connsiteX5" fmla="*/ 78581 w 314324"/>
                <a:gd name="connsiteY5" fmla="*/ 2382 h 57183"/>
                <a:gd name="connsiteX6" fmla="*/ 0 w 314324"/>
                <a:gd name="connsiteY6" fmla="*/ 30957 h 57183"/>
                <a:gd name="connsiteX0" fmla="*/ 0 w 314324"/>
                <a:gd name="connsiteY0" fmla="*/ 34701 h 60927"/>
                <a:gd name="connsiteX1" fmla="*/ 104775 w 314324"/>
                <a:gd name="connsiteY1" fmla="*/ 51369 h 60927"/>
                <a:gd name="connsiteX2" fmla="*/ 314324 w 314324"/>
                <a:gd name="connsiteY2" fmla="*/ 48988 h 60927"/>
                <a:gd name="connsiteX3" fmla="*/ 304799 w 314324"/>
                <a:gd name="connsiteY3" fmla="*/ 29938 h 60927"/>
                <a:gd name="connsiteX4" fmla="*/ 214312 w 314324"/>
                <a:gd name="connsiteY4" fmla="*/ 3744 h 60927"/>
                <a:gd name="connsiteX5" fmla="*/ 78581 w 314324"/>
                <a:gd name="connsiteY5" fmla="*/ 6126 h 60927"/>
                <a:gd name="connsiteX6" fmla="*/ 0 w 314324"/>
                <a:gd name="connsiteY6" fmla="*/ 34701 h 60927"/>
                <a:gd name="connsiteX0" fmla="*/ 0 w 314324"/>
                <a:gd name="connsiteY0" fmla="*/ 37805 h 64031"/>
                <a:gd name="connsiteX1" fmla="*/ 104775 w 314324"/>
                <a:gd name="connsiteY1" fmla="*/ 54473 h 64031"/>
                <a:gd name="connsiteX2" fmla="*/ 314324 w 314324"/>
                <a:gd name="connsiteY2" fmla="*/ 52092 h 64031"/>
                <a:gd name="connsiteX3" fmla="*/ 304799 w 314324"/>
                <a:gd name="connsiteY3" fmla="*/ 33042 h 64031"/>
                <a:gd name="connsiteX4" fmla="*/ 214312 w 314324"/>
                <a:gd name="connsiteY4" fmla="*/ 6848 h 64031"/>
                <a:gd name="connsiteX5" fmla="*/ 78581 w 314324"/>
                <a:gd name="connsiteY5" fmla="*/ 9230 h 64031"/>
                <a:gd name="connsiteX6" fmla="*/ 0 w 314324"/>
                <a:gd name="connsiteY6" fmla="*/ 37805 h 64031"/>
                <a:gd name="connsiteX0" fmla="*/ 0 w 314324"/>
                <a:gd name="connsiteY0" fmla="*/ 37805 h 59764"/>
                <a:gd name="connsiteX1" fmla="*/ 104775 w 314324"/>
                <a:gd name="connsiteY1" fmla="*/ 54473 h 59764"/>
                <a:gd name="connsiteX2" fmla="*/ 314324 w 314324"/>
                <a:gd name="connsiteY2" fmla="*/ 52092 h 59764"/>
                <a:gd name="connsiteX3" fmla="*/ 304799 w 314324"/>
                <a:gd name="connsiteY3" fmla="*/ 33042 h 59764"/>
                <a:gd name="connsiteX4" fmla="*/ 214312 w 314324"/>
                <a:gd name="connsiteY4" fmla="*/ 6848 h 59764"/>
                <a:gd name="connsiteX5" fmla="*/ 78581 w 314324"/>
                <a:gd name="connsiteY5" fmla="*/ 9230 h 59764"/>
                <a:gd name="connsiteX6" fmla="*/ 0 w 314324"/>
                <a:gd name="connsiteY6" fmla="*/ 37805 h 59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14324" h="59764">
                  <a:moveTo>
                    <a:pt x="0" y="37805"/>
                  </a:moveTo>
                  <a:cubicBezTo>
                    <a:pt x="34925" y="43361"/>
                    <a:pt x="79375" y="39392"/>
                    <a:pt x="104775" y="54473"/>
                  </a:cubicBezTo>
                  <a:cubicBezTo>
                    <a:pt x="133350" y="67967"/>
                    <a:pt x="273843" y="51298"/>
                    <a:pt x="314324" y="52092"/>
                  </a:cubicBezTo>
                  <a:lnTo>
                    <a:pt x="304799" y="33042"/>
                  </a:lnTo>
                  <a:cubicBezTo>
                    <a:pt x="279399" y="27486"/>
                    <a:pt x="244474" y="7641"/>
                    <a:pt x="214312" y="6848"/>
                  </a:cubicBezTo>
                  <a:cubicBezTo>
                    <a:pt x="154781" y="-1883"/>
                    <a:pt x="121443" y="-3470"/>
                    <a:pt x="78581" y="9230"/>
                  </a:cubicBezTo>
                  <a:cubicBezTo>
                    <a:pt x="16669" y="13992"/>
                    <a:pt x="26194" y="28280"/>
                    <a:pt x="0" y="37805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3" name="자유형: 도형 72">
              <a:extLst>
                <a:ext uri="{FF2B5EF4-FFF2-40B4-BE49-F238E27FC236}">
                  <a16:creationId xmlns:a16="http://schemas.microsoft.com/office/drawing/2014/main" id="{AAB59314-9ED8-4C97-A82D-86C55D7EA852}"/>
                </a:ext>
              </a:extLst>
            </p:cNvPr>
            <p:cNvSpPr/>
            <p:nvPr/>
          </p:nvSpPr>
          <p:spPr>
            <a:xfrm>
              <a:off x="4001105" y="2752113"/>
              <a:ext cx="408689" cy="112531"/>
            </a:xfrm>
            <a:custGeom>
              <a:avLst/>
              <a:gdLst>
                <a:gd name="connsiteX0" fmla="*/ 400050 w 400050"/>
                <a:gd name="connsiteY0" fmla="*/ 71438 h 90488"/>
                <a:gd name="connsiteX1" fmla="*/ 190500 w 400050"/>
                <a:gd name="connsiteY1" fmla="*/ 0 h 90488"/>
                <a:gd name="connsiteX2" fmla="*/ 57150 w 400050"/>
                <a:gd name="connsiteY2" fmla="*/ 23813 h 90488"/>
                <a:gd name="connsiteX3" fmla="*/ 0 w 400050"/>
                <a:gd name="connsiteY3" fmla="*/ 90488 h 90488"/>
                <a:gd name="connsiteX4" fmla="*/ 90487 w 400050"/>
                <a:gd name="connsiteY4" fmla="*/ 42863 h 90488"/>
                <a:gd name="connsiteX5" fmla="*/ 238125 w 400050"/>
                <a:gd name="connsiteY5" fmla="*/ 71438 h 90488"/>
                <a:gd name="connsiteX6" fmla="*/ 261937 w 400050"/>
                <a:gd name="connsiteY6" fmla="*/ 38100 h 90488"/>
                <a:gd name="connsiteX7" fmla="*/ 400050 w 400050"/>
                <a:gd name="connsiteY7" fmla="*/ 71438 h 90488"/>
                <a:gd name="connsiteX0" fmla="*/ 400050 w 400050"/>
                <a:gd name="connsiteY0" fmla="*/ 72075 h 91125"/>
                <a:gd name="connsiteX1" fmla="*/ 190500 w 400050"/>
                <a:gd name="connsiteY1" fmla="*/ 637 h 91125"/>
                <a:gd name="connsiteX2" fmla="*/ 57150 w 400050"/>
                <a:gd name="connsiteY2" fmla="*/ 24450 h 91125"/>
                <a:gd name="connsiteX3" fmla="*/ 0 w 400050"/>
                <a:gd name="connsiteY3" fmla="*/ 91125 h 91125"/>
                <a:gd name="connsiteX4" fmla="*/ 90487 w 400050"/>
                <a:gd name="connsiteY4" fmla="*/ 43500 h 91125"/>
                <a:gd name="connsiteX5" fmla="*/ 238125 w 400050"/>
                <a:gd name="connsiteY5" fmla="*/ 72075 h 91125"/>
                <a:gd name="connsiteX6" fmla="*/ 261937 w 400050"/>
                <a:gd name="connsiteY6" fmla="*/ 38737 h 91125"/>
                <a:gd name="connsiteX7" fmla="*/ 400050 w 400050"/>
                <a:gd name="connsiteY7" fmla="*/ 72075 h 91125"/>
                <a:gd name="connsiteX0" fmla="*/ 400050 w 400944"/>
                <a:gd name="connsiteY0" fmla="*/ 72158 h 91208"/>
                <a:gd name="connsiteX1" fmla="*/ 190500 w 400944"/>
                <a:gd name="connsiteY1" fmla="*/ 720 h 91208"/>
                <a:gd name="connsiteX2" fmla="*/ 57150 w 400944"/>
                <a:gd name="connsiteY2" fmla="*/ 24533 h 91208"/>
                <a:gd name="connsiteX3" fmla="*/ 0 w 400944"/>
                <a:gd name="connsiteY3" fmla="*/ 91208 h 91208"/>
                <a:gd name="connsiteX4" fmla="*/ 90487 w 400944"/>
                <a:gd name="connsiteY4" fmla="*/ 43583 h 91208"/>
                <a:gd name="connsiteX5" fmla="*/ 238125 w 400944"/>
                <a:gd name="connsiteY5" fmla="*/ 72158 h 91208"/>
                <a:gd name="connsiteX6" fmla="*/ 261937 w 400944"/>
                <a:gd name="connsiteY6" fmla="*/ 38820 h 91208"/>
                <a:gd name="connsiteX7" fmla="*/ 400050 w 400944"/>
                <a:gd name="connsiteY7" fmla="*/ 72158 h 91208"/>
                <a:gd name="connsiteX0" fmla="*/ 402431 w 403306"/>
                <a:gd name="connsiteY0" fmla="*/ 83934 h 91078"/>
                <a:gd name="connsiteX1" fmla="*/ 190500 w 403306"/>
                <a:gd name="connsiteY1" fmla="*/ 590 h 91078"/>
                <a:gd name="connsiteX2" fmla="*/ 57150 w 403306"/>
                <a:gd name="connsiteY2" fmla="*/ 24403 h 91078"/>
                <a:gd name="connsiteX3" fmla="*/ 0 w 403306"/>
                <a:gd name="connsiteY3" fmla="*/ 91078 h 91078"/>
                <a:gd name="connsiteX4" fmla="*/ 90487 w 403306"/>
                <a:gd name="connsiteY4" fmla="*/ 43453 h 91078"/>
                <a:gd name="connsiteX5" fmla="*/ 238125 w 403306"/>
                <a:gd name="connsiteY5" fmla="*/ 72028 h 91078"/>
                <a:gd name="connsiteX6" fmla="*/ 261937 w 403306"/>
                <a:gd name="connsiteY6" fmla="*/ 38690 h 91078"/>
                <a:gd name="connsiteX7" fmla="*/ 402431 w 403306"/>
                <a:gd name="connsiteY7" fmla="*/ 83934 h 91078"/>
                <a:gd name="connsiteX0" fmla="*/ 402431 w 404532"/>
                <a:gd name="connsiteY0" fmla="*/ 83955 h 91099"/>
                <a:gd name="connsiteX1" fmla="*/ 190500 w 404532"/>
                <a:gd name="connsiteY1" fmla="*/ 611 h 91099"/>
                <a:gd name="connsiteX2" fmla="*/ 57150 w 404532"/>
                <a:gd name="connsiteY2" fmla="*/ 24424 h 91099"/>
                <a:gd name="connsiteX3" fmla="*/ 0 w 404532"/>
                <a:gd name="connsiteY3" fmla="*/ 91099 h 91099"/>
                <a:gd name="connsiteX4" fmla="*/ 90487 w 404532"/>
                <a:gd name="connsiteY4" fmla="*/ 43474 h 91099"/>
                <a:gd name="connsiteX5" fmla="*/ 238125 w 404532"/>
                <a:gd name="connsiteY5" fmla="*/ 72049 h 91099"/>
                <a:gd name="connsiteX6" fmla="*/ 261937 w 404532"/>
                <a:gd name="connsiteY6" fmla="*/ 38711 h 91099"/>
                <a:gd name="connsiteX7" fmla="*/ 402431 w 404532"/>
                <a:gd name="connsiteY7" fmla="*/ 83955 h 91099"/>
                <a:gd name="connsiteX0" fmla="*/ 402431 w 404532"/>
                <a:gd name="connsiteY0" fmla="*/ 83955 h 91099"/>
                <a:gd name="connsiteX1" fmla="*/ 190500 w 404532"/>
                <a:gd name="connsiteY1" fmla="*/ 611 h 91099"/>
                <a:gd name="connsiteX2" fmla="*/ 57150 w 404532"/>
                <a:gd name="connsiteY2" fmla="*/ 24424 h 91099"/>
                <a:gd name="connsiteX3" fmla="*/ 0 w 404532"/>
                <a:gd name="connsiteY3" fmla="*/ 91099 h 91099"/>
                <a:gd name="connsiteX4" fmla="*/ 90487 w 404532"/>
                <a:gd name="connsiteY4" fmla="*/ 43474 h 91099"/>
                <a:gd name="connsiteX5" fmla="*/ 238125 w 404532"/>
                <a:gd name="connsiteY5" fmla="*/ 72049 h 91099"/>
                <a:gd name="connsiteX6" fmla="*/ 261937 w 404532"/>
                <a:gd name="connsiteY6" fmla="*/ 38711 h 91099"/>
                <a:gd name="connsiteX7" fmla="*/ 402431 w 404532"/>
                <a:gd name="connsiteY7" fmla="*/ 83955 h 91099"/>
                <a:gd name="connsiteX0" fmla="*/ 404812 w 406913"/>
                <a:gd name="connsiteY0" fmla="*/ 83955 h 107768"/>
                <a:gd name="connsiteX1" fmla="*/ 192881 w 406913"/>
                <a:gd name="connsiteY1" fmla="*/ 611 h 107768"/>
                <a:gd name="connsiteX2" fmla="*/ 59531 w 406913"/>
                <a:gd name="connsiteY2" fmla="*/ 24424 h 107768"/>
                <a:gd name="connsiteX3" fmla="*/ 0 w 406913"/>
                <a:gd name="connsiteY3" fmla="*/ 107768 h 107768"/>
                <a:gd name="connsiteX4" fmla="*/ 92868 w 406913"/>
                <a:gd name="connsiteY4" fmla="*/ 43474 h 107768"/>
                <a:gd name="connsiteX5" fmla="*/ 240506 w 406913"/>
                <a:gd name="connsiteY5" fmla="*/ 72049 h 107768"/>
                <a:gd name="connsiteX6" fmla="*/ 264318 w 406913"/>
                <a:gd name="connsiteY6" fmla="*/ 38711 h 107768"/>
                <a:gd name="connsiteX7" fmla="*/ 404812 w 406913"/>
                <a:gd name="connsiteY7" fmla="*/ 83955 h 107768"/>
                <a:gd name="connsiteX0" fmla="*/ 405010 w 407111"/>
                <a:gd name="connsiteY0" fmla="*/ 83955 h 107768"/>
                <a:gd name="connsiteX1" fmla="*/ 193079 w 407111"/>
                <a:gd name="connsiteY1" fmla="*/ 611 h 107768"/>
                <a:gd name="connsiteX2" fmla="*/ 59729 w 407111"/>
                <a:gd name="connsiteY2" fmla="*/ 24424 h 107768"/>
                <a:gd name="connsiteX3" fmla="*/ 198 w 407111"/>
                <a:gd name="connsiteY3" fmla="*/ 107768 h 107768"/>
                <a:gd name="connsiteX4" fmla="*/ 93066 w 407111"/>
                <a:gd name="connsiteY4" fmla="*/ 43474 h 107768"/>
                <a:gd name="connsiteX5" fmla="*/ 240704 w 407111"/>
                <a:gd name="connsiteY5" fmla="*/ 72049 h 107768"/>
                <a:gd name="connsiteX6" fmla="*/ 264516 w 407111"/>
                <a:gd name="connsiteY6" fmla="*/ 38711 h 107768"/>
                <a:gd name="connsiteX7" fmla="*/ 405010 w 407111"/>
                <a:gd name="connsiteY7" fmla="*/ 83955 h 107768"/>
                <a:gd name="connsiteX0" fmla="*/ 405010 w 407111"/>
                <a:gd name="connsiteY0" fmla="*/ 83955 h 107768"/>
                <a:gd name="connsiteX1" fmla="*/ 193079 w 407111"/>
                <a:gd name="connsiteY1" fmla="*/ 611 h 107768"/>
                <a:gd name="connsiteX2" fmla="*/ 59729 w 407111"/>
                <a:gd name="connsiteY2" fmla="*/ 24424 h 107768"/>
                <a:gd name="connsiteX3" fmla="*/ 198 w 407111"/>
                <a:gd name="connsiteY3" fmla="*/ 107768 h 107768"/>
                <a:gd name="connsiteX4" fmla="*/ 93066 w 407111"/>
                <a:gd name="connsiteY4" fmla="*/ 43474 h 107768"/>
                <a:gd name="connsiteX5" fmla="*/ 240704 w 407111"/>
                <a:gd name="connsiteY5" fmla="*/ 72049 h 107768"/>
                <a:gd name="connsiteX6" fmla="*/ 264516 w 407111"/>
                <a:gd name="connsiteY6" fmla="*/ 38711 h 107768"/>
                <a:gd name="connsiteX7" fmla="*/ 405010 w 407111"/>
                <a:gd name="connsiteY7" fmla="*/ 83955 h 107768"/>
                <a:gd name="connsiteX0" fmla="*/ 405010 w 407111"/>
                <a:gd name="connsiteY0" fmla="*/ 83955 h 107768"/>
                <a:gd name="connsiteX1" fmla="*/ 193079 w 407111"/>
                <a:gd name="connsiteY1" fmla="*/ 611 h 107768"/>
                <a:gd name="connsiteX2" fmla="*/ 59729 w 407111"/>
                <a:gd name="connsiteY2" fmla="*/ 24424 h 107768"/>
                <a:gd name="connsiteX3" fmla="*/ 198 w 407111"/>
                <a:gd name="connsiteY3" fmla="*/ 107768 h 107768"/>
                <a:gd name="connsiteX4" fmla="*/ 93066 w 407111"/>
                <a:gd name="connsiteY4" fmla="*/ 43474 h 107768"/>
                <a:gd name="connsiteX5" fmla="*/ 240704 w 407111"/>
                <a:gd name="connsiteY5" fmla="*/ 72049 h 107768"/>
                <a:gd name="connsiteX6" fmla="*/ 264516 w 407111"/>
                <a:gd name="connsiteY6" fmla="*/ 38711 h 107768"/>
                <a:gd name="connsiteX7" fmla="*/ 405010 w 407111"/>
                <a:gd name="connsiteY7" fmla="*/ 83955 h 107768"/>
                <a:gd name="connsiteX0" fmla="*/ 397958 w 400059"/>
                <a:gd name="connsiteY0" fmla="*/ 83955 h 112531"/>
                <a:gd name="connsiteX1" fmla="*/ 186027 w 400059"/>
                <a:gd name="connsiteY1" fmla="*/ 611 h 112531"/>
                <a:gd name="connsiteX2" fmla="*/ 52677 w 400059"/>
                <a:gd name="connsiteY2" fmla="*/ 24424 h 112531"/>
                <a:gd name="connsiteX3" fmla="*/ 289 w 400059"/>
                <a:gd name="connsiteY3" fmla="*/ 112531 h 112531"/>
                <a:gd name="connsiteX4" fmla="*/ 86014 w 400059"/>
                <a:gd name="connsiteY4" fmla="*/ 43474 h 112531"/>
                <a:gd name="connsiteX5" fmla="*/ 233652 w 400059"/>
                <a:gd name="connsiteY5" fmla="*/ 72049 h 112531"/>
                <a:gd name="connsiteX6" fmla="*/ 257464 w 400059"/>
                <a:gd name="connsiteY6" fmla="*/ 38711 h 112531"/>
                <a:gd name="connsiteX7" fmla="*/ 397958 w 400059"/>
                <a:gd name="connsiteY7" fmla="*/ 83955 h 112531"/>
                <a:gd name="connsiteX0" fmla="*/ 397958 w 400059"/>
                <a:gd name="connsiteY0" fmla="*/ 83955 h 112531"/>
                <a:gd name="connsiteX1" fmla="*/ 186027 w 400059"/>
                <a:gd name="connsiteY1" fmla="*/ 611 h 112531"/>
                <a:gd name="connsiteX2" fmla="*/ 52677 w 400059"/>
                <a:gd name="connsiteY2" fmla="*/ 24424 h 112531"/>
                <a:gd name="connsiteX3" fmla="*/ 289 w 400059"/>
                <a:gd name="connsiteY3" fmla="*/ 112531 h 112531"/>
                <a:gd name="connsiteX4" fmla="*/ 86014 w 400059"/>
                <a:gd name="connsiteY4" fmla="*/ 43474 h 112531"/>
                <a:gd name="connsiteX5" fmla="*/ 233652 w 400059"/>
                <a:gd name="connsiteY5" fmla="*/ 72049 h 112531"/>
                <a:gd name="connsiteX6" fmla="*/ 257464 w 400059"/>
                <a:gd name="connsiteY6" fmla="*/ 38711 h 112531"/>
                <a:gd name="connsiteX7" fmla="*/ 397958 w 400059"/>
                <a:gd name="connsiteY7" fmla="*/ 83955 h 112531"/>
                <a:gd name="connsiteX0" fmla="*/ 397958 w 400059"/>
                <a:gd name="connsiteY0" fmla="*/ 83955 h 112531"/>
                <a:gd name="connsiteX1" fmla="*/ 186027 w 400059"/>
                <a:gd name="connsiteY1" fmla="*/ 611 h 112531"/>
                <a:gd name="connsiteX2" fmla="*/ 52677 w 400059"/>
                <a:gd name="connsiteY2" fmla="*/ 24424 h 112531"/>
                <a:gd name="connsiteX3" fmla="*/ 289 w 400059"/>
                <a:gd name="connsiteY3" fmla="*/ 112531 h 112531"/>
                <a:gd name="connsiteX4" fmla="*/ 86014 w 400059"/>
                <a:gd name="connsiteY4" fmla="*/ 43474 h 112531"/>
                <a:gd name="connsiteX5" fmla="*/ 233652 w 400059"/>
                <a:gd name="connsiteY5" fmla="*/ 72049 h 112531"/>
                <a:gd name="connsiteX6" fmla="*/ 257464 w 400059"/>
                <a:gd name="connsiteY6" fmla="*/ 38711 h 112531"/>
                <a:gd name="connsiteX7" fmla="*/ 397958 w 400059"/>
                <a:gd name="connsiteY7" fmla="*/ 83955 h 112531"/>
                <a:gd name="connsiteX0" fmla="*/ 397958 w 400059"/>
                <a:gd name="connsiteY0" fmla="*/ 83955 h 112531"/>
                <a:gd name="connsiteX1" fmla="*/ 186027 w 400059"/>
                <a:gd name="connsiteY1" fmla="*/ 611 h 112531"/>
                <a:gd name="connsiteX2" fmla="*/ 52677 w 400059"/>
                <a:gd name="connsiteY2" fmla="*/ 24424 h 112531"/>
                <a:gd name="connsiteX3" fmla="*/ 289 w 400059"/>
                <a:gd name="connsiteY3" fmla="*/ 112531 h 112531"/>
                <a:gd name="connsiteX4" fmla="*/ 86014 w 400059"/>
                <a:gd name="connsiteY4" fmla="*/ 43474 h 112531"/>
                <a:gd name="connsiteX5" fmla="*/ 233652 w 400059"/>
                <a:gd name="connsiteY5" fmla="*/ 72049 h 112531"/>
                <a:gd name="connsiteX6" fmla="*/ 257464 w 400059"/>
                <a:gd name="connsiteY6" fmla="*/ 38711 h 112531"/>
                <a:gd name="connsiteX7" fmla="*/ 397958 w 400059"/>
                <a:gd name="connsiteY7" fmla="*/ 83955 h 112531"/>
                <a:gd name="connsiteX0" fmla="*/ 397958 w 400059"/>
                <a:gd name="connsiteY0" fmla="*/ 83955 h 112531"/>
                <a:gd name="connsiteX1" fmla="*/ 186027 w 400059"/>
                <a:gd name="connsiteY1" fmla="*/ 611 h 112531"/>
                <a:gd name="connsiteX2" fmla="*/ 52677 w 400059"/>
                <a:gd name="connsiteY2" fmla="*/ 24424 h 112531"/>
                <a:gd name="connsiteX3" fmla="*/ 289 w 400059"/>
                <a:gd name="connsiteY3" fmla="*/ 112531 h 112531"/>
                <a:gd name="connsiteX4" fmla="*/ 86014 w 400059"/>
                <a:gd name="connsiteY4" fmla="*/ 43474 h 112531"/>
                <a:gd name="connsiteX5" fmla="*/ 233652 w 400059"/>
                <a:gd name="connsiteY5" fmla="*/ 72049 h 112531"/>
                <a:gd name="connsiteX6" fmla="*/ 257464 w 400059"/>
                <a:gd name="connsiteY6" fmla="*/ 38711 h 112531"/>
                <a:gd name="connsiteX7" fmla="*/ 397958 w 400059"/>
                <a:gd name="connsiteY7" fmla="*/ 83955 h 112531"/>
                <a:gd name="connsiteX0" fmla="*/ 397958 w 400059"/>
                <a:gd name="connsiteY0" fmla="*/ 83955 h 112531"/>
                <a:gd name="connsiteX1" fmla="*/ 186027 w 400059"/>
                <a:gd name="connsiteY1" fmla="*/ 611 h 112531"/>
                <a:gd name="connsiteX2" fmla="*/ 52677 w 400059"/>
                <a:gd name="connsiteY2" fmla="*/ 24424 h 112531"/>
                <a:gd name="connsiteX3" fmla="*/ 289 w 400059"/>
                <a:gd name="connsiteY3" fmla="*/ 112531 h 112531"/>
                <a:gd name="connsiteX4" fmla="*/ 86014 w 400059"/>
                <a:gd name="connsiteY4" fmla="*/ 43474 h 112531"/>
                <a:gd name="connsiteX5" fmla="*/ 236033 w 400059"/>
                <a:gd name="connsiteY5" fmla="*/ 79193 h 112531"/>
                <a:gd name="connsiteX6" fmla="*/ 257464 w 400059"/>
                <a:gd name="connsiteY6" fmla="*/ 38711 h 112531"/>
                <a:gd name="connsiteX7" fmla="*/ 397958 w 400059"/>
                <a:gd name="connsiteY7" fmla="*/ 83955 h 112531"/>
                <a:gd name="connsiteX0" fmla="*/ 397958 w 400059"/>
                <a:gd name="connsiteY0" fmla="*/ 83955 h 112531"/>
                <a:gd name="connsiteX1" fmla="*/ 186027 w 400059"/>
                <a:gd name="connsiteY1" fmla="*/ 611 h 112531"/>
                <a:gd name="connsiteX2" fmla="*/ 52677 w 400059"/>
                <a:gd name="connsiteY2" fmla="*/ 24424 h 112531"/>
                <a:gd name="connsiteX3" fmla="*/ 289 w 400059"/>
                <a:gd name="connsiteY3" fmla="*/ 112531 h 112531"/>
                <a:gd name="connsiteX4" fmla="*/ 97920 w 400059"/>
                <a:gd name="connsiteY4" fmla="*/ 43474 h 112531"/>
                <a:gd name="connsiteX5" fmla="*/ 236033 w 400059"/>
                <a:gd name="connsiteY5" fmla="*/ 79193 h 112531"/>
                <a:gd name="connsiteX6" fmla="*/ 257464 w 400059"/>
                <a:gd name="connsiteY6" fmla="*/ 38711 h 112531"/>
                <a:gd name="connsiteX7" fmla="*/ 397958 w 400059"/>
                <a:gd name="connsiteY7" fmla="*/ 83955 h 112531"/>
                <a:gd name="connsiteX0" fmla="*/ 397958 w 400059"/>
                <a:gd name="connsiteY0" fmla="*/ 83955 h 112531"/>
                <a:gd name="connsiteX1" fmla="*/ 186027 w 400059"/>
                <a:gd name="connsiteY1" fmla="*/ 611 h 112531"/>
                <a:gd name="connsiteX2" fmla="*/ 52677 w 400059"/>
                <a:gd name="connsiteY2" fmla="*/ 24424 h 112531"/>
                <a:gd name="connsiteX3" fmla="*/ 289 w 400059"/>
                <a:gd name="connsiteY3" fmla="*/ 112531 h 112531"/>
                <a:gd name="connsiteX4" fmla="*/ 97920 w 400059"/>
                <a:gd name="connsiteY4" fmla="*/ 43474 h 112531"/>
                <a:gd name="connsiteX5" fmla="*/ 236033 w 400059"/>
                <a:gd name="connsiteY5" fmla="*/ 79193 h 112531"/>
                <a:gd name="connsiteX6" fmla="*/ 257464 w 400059"/>
                <a:gd name="connsiteY6" fmla="*/ 38711 h 112531"/>
                <a:gd name="connsiteX7" fmla="*/ 397958 w 400059"/>
                <a:gd name="connsiteY7" fmla="*/ 83955 h 112531"/>
                <a:gd name="connsiteX0" fmla="*/ 397958 w 400059"/>
                <a:gd name="connsiteY0" fmla="*/ 83955 h 112531"/>
                <a:gd name="connsiteX1" fmla="*/ 186027 w 400059"/>
                <a:gd name="connsiteY1" fmla="*/ 611 h 112531"/>
                <a:gd name="connsiteX2" fmla="*/ 52677 w 400059"/>
                <a:gd name="connsiteY2" fmla="*/ 24424 h 112531"/>
                <a:gd name="connsiteX3" fmla="*/ 289 w 400059"/>
                <a:gd name="connsiteY3" fmla="*/ 112531 h 112531"/>
                <a:gd name="connsiteX4" fmla="*/ 97920 w 400059"/>
                <a:gd name="connsiteY4" fmla="*/ 43474 h 112531"/>
                <a:gd name="connsiteX5" fmla="*/ 236033 w 400059"/>
                <a:gd name="connsiteY5" fmla="*/ 79193 h 112531"/>
                <a:gd name="connsiteX6" fmla="*/ 257464 w 400059"/>
                <a:gd name="connsiteY6" fmla="*/ 38711 h 112531"/>
                <a:gd name="connsiteX7" fmla="*/ 397958 w 400059"/>
                <a:gd name="connsiteY7" fmla="*/ 83955 h 112531"/>
                <a:gd name="connsiteX0" fmla="*/ 397958 w 400059"/>
                <a:gd name="connsiteY0" fmla="*/ 83955 h 112531"/>
                <a:gd name="connsiteX1" fmla="*/ 186027 w 400059"/>
                <a:gd name="connsiteY1" fmla="*/ 611 h 112531"/>
                <a:gd name="connsiteX2" fmla="*/ 52677 w 400059"/>
                <a:gd name="connsiteY2" fmla="*/ 24424 h 112531"/>
                <a:gd name="connsiteX3" fmla="*/ 289 w 400059"/>
                <a:gd name="connsiteY3" fmla="*/ 112531 h 112531"/>
                <a:gd name="connsiteX4" fmla="*/ 97920 w 400059"/>
                <a:gd name="connsiteY4" fmla="*/ 43474 h 112531"/>
                <a:gd name="connsiteX5" fmla="*/ 236033 w 400059"/>
                <a:gd name="connsiteY5" fmla="*/ 79193 h 112531"/>
                <a:gd name="connsiteX6" fmla="*/ 259845 w 400059"/>
                <a:gd name="connsiteY6" fmla="*/ 38711 h 112531"/>
                <a:gd name="connsiteX7" fmla="*/ 397958 w 400059"/>
                <a:gd name="connsiteY7" fmla="*/ 83955 h 112531"/>
                <a:gd name="connsiteX0" fmla="*/ 397958 w 400059"/>
                <a:gd name="connsiteY0" fmla="*/ 83955 h 112531"/>
                <a:gd name="connsiteX1" fmla="*/ 186027 w 400059"/>
                <a:gd name="connsiteY1" fmla="*/ 611 h 112531"/>
                <a:gd name="connsiteX2" fmla="*/ 52677 w 400059"/>
                <a:gd name="connsiteY2" fmla="*/ 24424 h 112531"/>
                <a:gd name="connsiteX3" fmla="*/ 289 w 400059"/>
                <a:gd name="connsiteY3" fmla="*/ 112531 h 112531"/>
                <a:gd name="connsiteX4" fmla="*/ 97920 w 400059"/>
                <a:gd name="connsiteY4" fmla="*/ 43474 h 112531"/>
                <a:gd name="connsiteX5" fmla="*/ 236033 w 400059"/>
                <a:gd name="connsiteY5" fmla="*/ 79193 h 112531"/>
                <a:gd name="connsiteX6" fmla="*/ 259845 w 400059"/>
                <a:gd name="connsiteY6" fmla="*/ 38711 h 112531"/>
                <a:gd name="connsiteX7" fmla="*/ 397958 w 400059"/>
                <a:gd name="connsiteY7" fmla="*/ 83955 h 112531"/>
                <a:gd name="connsiteX0" fmla="*/ 397958 w 404971"/>
                <a:gd name="connsiteY0" fmla="*/ 83955 h 112531"/>
                <a:gd name="connsiteX1" fmla="*/ 186027 w 404971"/>
                <a:gd name="connsiteY1" fmla="*/ 611 h 112531"/>
                <a:gd name="connsiteX2" fmla="*/ 52677 w 404971"/>
                <a:gd name="connsiteY2" fmla="*/ 24424 h 112531"/>
                <a:gd name="connsiteX3" fmla="*/ 289 w 404971"/>
                <a:gd name="connsiteY3" fmla="*/ 112531 h 112531"/>
                <a:gd name="connsiteX4" fmla="*/ 97920 w 404971"/>
                <a:gd name="connsiteY4" fmla="*/ 43474 h 112531"/>
                <a:gd name="connsiteX5" fmla="*/ 236033 w 404971"/>
                <a:gd name="connsiteY5" fmla="*/ 79193 h 112531"/>
                <a:gd name="connsiteX6" fmla="*/ 259845 w 404971"/>
                <a:gd name="connsiteY6" fmla="*/ 38711 h 112531"/>
                <a:gd name="connsiteX7" fmla="*/ 345571 w 404971"/>
                <a:gd name="connsiteY7" fmla="*/ 81575 h 112531"/>
                <a:gd name="connsiteX8" fmla="*/ 397958 w 404971"/>
                <a:gd name="connsiteY8" fmla="*/ 83955 h 112531"/>
                <a:gd name="connsiteX0" fmla="*/ 397958 w 404971"/>
                <a:gd name="connsiteY0" fmla="*/ 83955 h 112531"/>
                <a:gd name="connsiteX1" fmla="*/ 186027 w 404971"/>
                <a:gd name="connsiteY1" fmla="*/ 611 h 112531"/>
                <a:gd name="connsiteX2" fmla="*/ 52677 w 404971"/>
                <a:gd name="connsiteY2" fmla="*/ 24424 h 112531"/>
                <a:gd name="connsiteX3" fmla="*/ 289 w 404971"/>
                <a:gd name="connsiteY3" fmla="*/ 112531 h 112531"/>
                <a:gd name="connsiteX4" fmla="*/ 97920 w 404971"/>
                <a:gd name="connsiteY4" fmla="*/ 43474 h 112531"/>
                <a:gd name="connsiteX5" fmla="*/ 236033 w 404971"/>
                <a:gd name="connsiteY5" fmla="*/ 79193 h 112531"/>
                <a:gd name="connsiteX6" fmla="*/ 259845 w 404971"/>
                <a:gd name="connsiteY6" fmla="*/ 38711 h 112531"/>
                <a:gd name="connsiteX7" fmla="*/ 345571 w 404971"/>
                <a:gd name="connsiteY7" fmla="*/ 81575 h 112531"/>
                <a:gd name="connsiteX8" fmla="*/ 397958 w 404971"/>
                <a:gd name="connsiteY8" fmla="*/ 83955 h 112531"/>
                <a:gd name="connsiteX0" fmla="*/ 397958 w 405854"/>
                <a:gd name="connsiteY0" fmla="*/ 83955 h 112531"/>
                <a:gd name="connsiteX1" fmla="*/ 186027 w 405854"/>
                <a:gd name="connsiteY1" fmla="*/ 611 h 112531"/>
                <a:gd name="connsiteX2" fmla="*/ 52677 w 405854"/>
                <a:gd name="connsiteY2" fmla="*/ 24424 h 112531"/>
                <a:gd name="connsiteX3" fmla="*/ 289 w 405854"/>
                <a:gd name="connsiteY3" fmla="*/ 112531 h 112531"/>
                <a:gd name="connsiteX4" fmla="*/ 97920 w 405854"/>
                <a:gd name="connsiteY4" fmla="*/ 43474 h 112531"/>
                <a:gd name="connsiteX5" fmla="*/ 236033 w 405854"/>
                <a:gd name="connsiteY5" fmla="*/ 79193 h 112531"/>
                <a:gd name="connsiteX6" fmla="*/ 259845 w 405854"/>
                <a:gd name="connsiteY6" fmla="*/ 38711 h 112531"/>
                <a:gd name="connsiteX7" fmla="*/ 345571 w 405854"/>
                <a:gd name="connsiteY7" fmla="*/ 81575 h 112531"/>
                <a:gd name="connsiteX8" fmla="*/ 397958 w 405854"/>
                <a:gd name="connsiteY8" fmla="*/ 83955 h 112531"/>
                <a:gd name="connsiteX0" fmla="*/ 397958 w 405854"/>
                <a:gd name="connsiteY0" fmla="*/ 83955 h 112531"/>
                <a:gd name="connsiteX1" fmla="*/ 186027 w 405854"/>
                <a:gd name="connsiteY1" fmla="*/ 611 h 112531"/>
                <a:gd name="connsiteX2" fmla="*/ 52677 w 405854"/>
                <a:gd name="connsiteY2" fmla="*/ 24424 h 112531"/>
                <a:gd name="connsiteX3" fmla="*/ 289 w 405854"/>
                <a:gd name="connsiteY3" fmla="*/ 112531 h 112531"/>
                <a:gd name="connsiteX4" fmla="*/ 97920 w 405854"/>
                <a:gd name="connsiteY4" fmla="*/ 43474 h 112531"/>
                <a:gd name="connsiteX5" fmla="*/ 236033 w 405854"/>
                <a:gd name="connsiteY5" fmla="*/ 79193 h 112531"/>
                <a:gd name="connsiteX6" fmla="*/ 259845 w 405854"/>
                <a:gd name="connsiteY6" fmla="*/ 38711 h 112531"/>
                <a:gd name="connsiteX7" fmla="*/ 345571 w 405854"/>
                <a:gd name="connsiteY7" fmla="*/ 81575 h 112531"/>
                <a:gd name="connsiteX8" fmla="*/ 397958 w 405854"/>
                <a:gd name="connsiteY8" fmla="*/ 83955 h 112531"/>
                <a:gd name="connsiteX0" fmla="*/ 397958 w 405854"/>
                <a:gd name="connsiteY0" fmla="*/ 83955 h 112531"/>
                <a:gd name="connsiteX1" fmla="*/ 186027 w 405854"/>
                <a:gd name="connsiteY1" fmla="*/ 611 h 112531"/>
                <a:gd name="connsiteX2" fmla="*/ 52677 w 405854"/>
                <a:gd name="connsiteY2" fmla="*/ 24424 h 112531"/>
                <a:gd name="connsiteX3" fmla="*/ 289 w 405854"/>
                <a:gd name="connsiteY3" fmla="*/ 112531 h 112531"/>
                <a:gd name="connsiteX4" fmla="*/ 97920 w 405854"/>
                <a:gd name="connsiteY4" fmla="*/ 43474 h 112531"/>
                <a:gd name="connsiteX5" fmla="*/ 236033 w 405854"/>
                <a:gd name="connsiteY5" fmla="*/ 79193 h 112531"/>
                <a:gd name="connsiteX6" fmla="*/ 259845 w 405854"/>
                <a:gd name="connsiteY6" fmla="*/ 38711 h 112531"/>
                <a:gd name="connsiteX7" fmla="*/ 345571 w 405854"/>
                <a:gd name="connsiteY7" fmla="*/ 81575 h 112531"/>
                <a:gd name="connsiteX8" fmla="*/ 397958 w 405854"/>
                <a:gd name="connsiteY8" fmla="*/ 83955 h 112531"/>
                <a:gd name="connsiteX0" fmla="*/ 406588 w 414484"/>
                <a:gd name="connsiteY0" fmla="*/ 83955 h 112531"/>
                <a:gd name="connsiteX1" fmla="*/ 194657 w 414484"/>
                <a:gd name="connsiteY1" fmla="*/ 611 h 112531"/>
                <a:gd name="connsiteX2" fmla="*/ 61307 w 414484"/>
                <a:gd name="connsiteY2" fmla="*/ 24424 h 112531"/>
                <a:gd name="connsiteX3" fmla="*/ 8919 w 414484"/>
                <a:gd name="connsiteY3" fmla="*/ 112531 h 112531"/>
                <a:gd name="connsiteX4" fmla="*/ 106550 w 414484"/>
                <a:gd name="connsiteY4" fmla="*/ 43474 h 112531"/>
                <a:gd name="connsiteX5" fmla="*/ 244663 w 414484"/>
                <a:gd name="connsiteY5" fmla="*/ 79193 h 112531"/>
                <a:gd name="connsiteX6" fmla="*/ 268475 w 414484"/>
                <a:gd name="connsiteY6" fmla="*/ 38711 h 112531"/>
                <a:gd name="connsiteX7" fmla="*/ 354201 w 414484"/>
                <a:gd name="connsiteY7" fmla="*/ 81575 h 112531"/>
                <a:gd name="connsiteX8" fmla="*/ 406588 w 414484"/>
                <a:gd name="connsiteY8" fmla="*/ 83955 h 112531"/>
                <a:gd name="connsiteX0" fmla="*/ 406588 w 414484"/>
                <a:gd name="connsiteY0" fmla="*/ 83955 h 112531"/>
                <a:gd name="connsiteX1" fmla="*/ 194657 w 414484"/>
                <a:gd name="connsiteY1" fmla="*/ 611 h 112531"/>
                <a:gd name="connsiteX2" fmla="*/ 61307 w 414484"/>
                <a:gd name="connsiteY2" fmla="*/ 38711 h 112531"/>
                <a:gd name="connsiteX3" fmla="*/ 8919 w 414484"/>
                <a:gd name="connsiteY3" fmla="*/ 112531 h 112531"/>
                <a:gd name="connsiteX4" fmla="*/ 106550 w 414484"/>
                <a:gd name="connsiteY4" fmla="*/ 43474 h 112531"/>
                <a:gd name="connsiteX5" fmla="*/ 244663 w 414484"/>
                <a:gd name="connsiteY5" fmla="*/ 79193 h 112531"/>
                <a:gd name="connsiteX6" fmla="*/ 268475 w 414484"/>
                <a:gd name="connsiteY6" fmla="*/ 38711 h 112531"/>
                <a:gd name="connsiteX7" fmla="*/ 354201 w 414484"/>
                <a:gd name="connsiteY7" fmla="*/ 81575 h 112531"/>
                <a:gd name="connsiteX8" fmla="*/ 406588 w 414484"/>
                <a:gd name="connsiteY8" fmla="*/ 83955 h 112531"/>
                <a:gd name="connsiteX0" fmla="*/ 406588 w 414484"/>
                <a:gd name="connsiteY0" fmla="*/ 83955 h 112531"/>
                <a:gd name="connsiteX1" fmla="*/ 194657 w 414484"/>
                <a:gd name="connsiteY1" fmla="*/ 611 h 112531"/>
                <a:gd name="connsiteX2" fmla="*/ 61307 w 414484"/>
                <a:gd name="connsiteY2" fmla="*/ 29186 h 112531"/>
                <a:gd name="connsiteX3" fmla="*/ 8919 w 414484"/>
                <a:gd name="connsiteY3" fmla="*/ 112531 h 112531"/>
                <a:gd name="connsiteX4" fmla="*/ 106550 w 414484"/>
                <a:gd name="connsiteY4" fmla="*/ 43474 h 112531"/>
                <a:gd name="connsiteX5" fmla="*/ 244663 w 414484"/>
                <a:gd name="connsiteY5" fmla="*/ 79193 h 112531"/>
                <a:gd name="connsiteX6" fmla="*/ 268475 w 414484"/>
                <a:gd name="connsiteY6" fmla="*/ 38711 h 112531"/>
                <a:gd name="connsiteX7" fmla="*/ 354201 w 414484"/>
                <a:gd name="connsiteY7" fmla="*/ 81575 h 112531"/>
                <a:gd name="connsiteX8" fmla="*/ 406588 w 414484"/>
                <a:gd name="connsiteY8" fmla="*/ 83955 h 112531"/>
                <a:gd name="connsiteX0" fmla="*/ 406588 w 415364"/>
                <a:gd name="connsiteY0" fmla="*/ 83955 h 112531"/>
                <a:gd name="connsiteX1" fmla="*/ 194657 w 415364"/>
                <a:gd name="connsiteY1" fmla="*/ 611 h 112531"/>
                <a:gd name="connsiteX2" fmla="*/ 61307 w 415364"/>
                <a:gd name="connsiteY2" fmla="*/ 29186 h 112531"/>
                <a:gd name="connsiteX3" fmla="*/ 8919 w 415364"/>
                <a:gd name="connsiteY3" fmla="*/ 112531 h 112531"/>
                <a:gd name="connsiteX4" fmla="*/ 106550 w 415364"/>
                <a:gd name="connsiteY4" fmla="*/ 43474 h 112531"/>
                <a:gd name="connsiteX5" fmla="*/ 244663 w 415364"/>
                <a:gd name="connsiteY5" fmla="*/ 79193 h 112531"/>
                <a:gd name="connsiteX6" fmla="*/ 268475 w 415364"/>
                <a:gd name="connsiteY6" fmla="*/ 38711 h 112531"/>
                <a:gd name="connsiteX7" fmla="*/ 361345 w 415364"/>
                <a:gd name="connsiteY7" fmla="*/ 72050 h 112531"/>
                <a:gd name="connsiteX8" fmla="*/ 406588 w 415364"/>
                <a:gd name="connsiteY8" fmla="*/ 83955 h 112531"/>
                <a:gd name="connsiteX0" fmla="*/ 406588 w 415364"/>
                <a:gd name="connsiteY0" fmla="*/ 83955 h 112531"/>
                <a:gd name="connsiteX1" fmla="*/ 194657 w 415364"/>
                <a:gd name="connsiteY1" fmla="*/ 611 h 112531"/>
                <a:gd name="connsiteX2" fmla="*/ 61307 w 415364"/>
                <a:gd name="connsiteY2" fmla="*/ 29186 h 112531"/>
                <a:gd name="connsiteX3" fmla="*/ 8919 w 415364"/>
                <a:gd name="connsiteY3" fmla="*/ 112531 h 112531"/>
                <a:gd name="connsiteX4" fmla="*/ 106550 w 415364"/>
                <a:gd name="connsiteY4" fmla="*/ 43474 h 112531"/>
                <a:gd name="connsiteX5" fmla="*/ 244663 w 415364"/>
                <a:gd name="connsiteY5" fmla="*/ 79193 h 112531"/>
                <a:gd name="connsiteX6" fmla="*/ 268475 w 415364"/>
                <a:gd name="connsiteY6" fmla="*/ 38711 h 112531"/>
                <a:gd name="connsiteX7" fmla="*/ 361345 w 415364"/>
                <a:gd name="connsiteY7" fmla="*/ 72050 h 112531"/>
                <a:gd name="connsiteX8" fmla="*/ 406588 w 415364"/>
                <a:gd name="connsiteY8" fmla="*/ 83955 h 112531"/>
                <a:gd name="connsiteX0" fmla="*/ 406588 w 416442"/>
                <a:gd name="connsiteY0" fmla="*/ 83955 h 112531"/>
                <a:gd name="connsiteX1" fmla="*/ 194657 w 416442"/>
                <a:gd name="connsiteY1" fmla="*/ 611 h 112531"/>
                <a:gd name="connsiteX2" fmla="*/ 61307 w 416442"/>
                <a:gd name="connsiteY2" fmla="*/ 29186 h 112531"/>
                <a:gd name="connsiteX3" fmla="*/ 8919 w 416442"/>
                <a:gd name="connsiteY3" fmla="*/ 112531 h 112531"/>
                <a:gd name="connsiteX4" fmla="*/ 106550 w 416442"/>
                <a:gd name="connsiteY4" fmla="*/ 43474 h 112531"/>
                <a:gd name="connsiteX5" fmla="*/ 244663 w 416442"/>
                <a:gd name="connsiteY5" fmla="*/ 79193 h 112531"/>
                <a:gd name="connsiteX6" fmla="*/ 268475 w 416442"/>
                <a:gd name="connsiteY6" fmla="*/ 38711 h 112531"/>
                <a:gd name="connsiteX7" fmla="*/ 368489 w 416442"/>
                <a:gd name="connsiteY7" fmla="*/ 64906 h 112531"/>
                <a:gd name="connsiteX8" fmla="*/ 406588 w 416442"/>
                <a:gd name="connsiteY8" fmla="*/ 83955 h 112531"/>
                <a:gd name="connsiteX0" fmla="*/ 406588 w 416442"/>
                <a:gd name="connsiteY0" fmla="*/ 83955 h 112531"/>
                <a:gd name="connsiteX1" fmla="*/ 194657 w 416442"/>
                <a:gd name="connsiteY1" fmla="*/ 611 h 112531"/>
                <a:gd name="connsiteX2" fmla="*/ 61307 w 416442"/>
                <a:gd name="connsiteY2" fmla="*/ 29186 h 112531"/>
                <a:gd name="connsiteX3" fmla="*/ 8919 w 416442"/>
                <a:gd name="connsiteY3" fmla="*/ 112531 h 112531"/>
                <a:gd name="connsiteX4" fmla="*/ 106550 w 416442"/>
                <a:gd name="connsiteY4" fmla="*/ 43474 h 112531"/>
                <a:gd name="connsiteX5" fmla="*/ 244663 w 416442"/>
                <a:gd name="connsiteY5" fmla="*/ 79193 h 112531"/>
                <a:gd name="connsiteX6" fmla="*/ 268475 w 416442"/>
                <a:gd name="connsiteY6" fmla="*/ 38711 h 112531"/>
                <a:gd name="connsiteX7" fmla="*/ 368489 w 416442"/>
                <a:gd name="connsiteY7" fmla="*/ 64906 h 112531"/>
                <a:gd name="connsiteX8" fmla="*/ 406588 w 416442"/>
                <a:gd name="connsiteY8" fmla="*/ 83955 h 112531"/>
                <a:gd name="connsiteX0" fmla="*/ 406588 w 416057"/>
                <a:gd name="connsiteY0" fmla="*/ 83955 h 112531"/>
                <a:gd name="connsiteX1" fmla="*/ 194657 w 416057"/>
                <a:gd name="connsiteY1" fmla="*/ 611 h 112531"/>
                <a:gd name="connsiteX2" fmla="*/ 61307 w 416057"/>
                <a:gd name="connsiteY2" fmla="*/ 29186 h 112531"/>
                <a:gd name="connsiteX3" fmla="*/ 8919 w 416057"/>
                <a:gd name="connsiteY3" fmla="*/ 112531 h 112531"/>
                <a:gd name="connsiteX4" fmla="*/ 106550 w 416057"/>
                <a:gd name="connsiteY4" fmla="*/ 43474 h 112531"/>
                <a:gd name="connsiteX5" fmla="*/ 244663 w 416057"/>
                <a:gd name="connsiteY5" fmla="*/ 79193 h 112531"/>
                <a:gd name="connsiteX6" fmla="*/ 268475 w 416057"/>
                <a:gd name="connsiteY6" fmla="*/ 38711 h 112531"/>
                <a:gd name="connsiteX7" fmla="*/ 366107 w 416057"/>
                <a:gd name="connsiteY7" fmla="*/ 72050 h 112531"/>
                <a:gd name="connsiteX8" fmla="*/ 406588 w 416057"/>
                <a:gd name="connsiteY8" fmla="*/ 83955 h 112531"/>
                <a:gd name="connsiteX0" fmla="*/ 406588 w 416057"/>
                <a:gd name="connsiteY0" fmla="*/ 83955 h 112531"/>
                <a:gd name="connsiteX1" fmla="*/ 194657 w 416057"/>
                <a:gd name="connsiteY1" fmla="*/ 611 h 112531"/>
                <a:gd name="connsiteX2" fmla="*/ 61307 w 416057"/>
                <a:gd name="connsiteY2" fmla="*/ 29186 h 112531"/>
                <a:gd name="connsiteX3" fmla="*/ 8919 w 416057"/>
                <a:gd name="connsiteY3" fmla="*/ 112531 h 112531"/>
                <a:gd name="connsiteX4" fmla="*/ 106550 w 416057"/>
                <a:gd name="connsiteY4" fmla="*/ 43474 h 112531"/>
                <a:gd name="connsiteX5" fmla="*/ 244663 w 416057"/>
                <a:gd name="connsiteY5" fmla="*/ 79193 h 112531"/>
                <a:gd name="connsiteX6" fmla="*/ 268475 w 416057"/>
                <a:gd name="connsiteY6" fmla="*/ 38711 h 112531"/>
                <a:gd name="connsiteX7" fmla="*/ 366107 w 416057"/>
                <a:gd name="connsiteY7" fmla="*/ 72050 h 112531"/>
                <a:gd name="connsiteX8" fmla="*/ 406588 w 416057"/>
                <a:gd name="connsiteY8" fmla="*/ 83955 h 112531"/>
                <a:gd name="connsiteX0" fmla="*/ 406588 w 416057"/>
                <a:gd name="connsiteY0" fmla="*/ 83955 h 112531"/>
                <a:gd name="connsiteX1" fmla="*/ 194657 w 416057"/>
                <a:gd name="connsiteY1" fmla="*/ 611 h 112531"/>
                <a:gd name="connsiteX2" fmla="*/ 61307 w 416057"/>
                <a:gd name="connsiteY2" fmla="*/ 29186 h 112531"/>
                <a:gd name="connsiteX3" fmla="*/ 8919 w 416057"/>
                <a:gd name="connsiteY3" fmla="*/ 112531 h 112531"/>
                <a:gd name="connsiteX4" fmla="*/ 106550 w 416057"/>
                <a:gd name="connsiteY4" fmla="*/ 43474 h 112531"/>
                <a:gd name="connsiteX5" fmla="*/ 244663 w 416057"/>
                <a:gd name="connsiteY5" fmla="*/ 79193 h 112531"/>
                <a:gd name="connsiteX6" fmla="*/ 268475 w 416057"/>
                <a:gd name="connsiteY6" fmla="*/ 36330 h 112531"/>
                <a:gd name="connsiteX7" fmla="*/ 366107 w 416057"/>
                <a:gd name="connsiteY7" fmla="*/ 72050 h 112531"/>
                <a:gd name="connsiteX8" fmla="*/ 406588 w 416057"/>
                <a:gd name="connsiteY8" fmla="*/ 83955 h 112531"/>
                <a:gd name="connsiteX0" fmla="*/ 406588 w 416057"/>
                <a:gd name="connsiteY0" fmla="*/ 83955 h 112531"/>
                <a:gd name="connsiteX1" fmla="*/ 194657 w 416057"/>
                <a:gd name="connsiteY1" fmla="*/ 611 h 112531"/>
                <a:gd name="connsiteX2" fmla="*/ 61307 w 416057"/>
                <a:gd name="connsiteY2" fmla="*/ 29186 h 112531"/>
                <a:gd name="connsiteX3" fmla="*/ 8919 w 416057"/>
                <a:gd name="connsiteY3" fmla="*/ 112531 h 112531"/>
                <a:gd name="connsiteX4" fmla="*/ 106550 w 416057"/>
                <a:gd name="connsiteY4" fmla="*/ 43474 h 112531"/>
                <a:gd name="connsiteX5" fmla="*/ 244663 w 416057"/>
                <a:gd name="connsiteY5" fmla="*/ 79193 h 112531"/>
                <a:gd name="connsiteX6" fmla="*/ 268475 w 416057"/>
                <a:gd name="connsiteY6" fmla="*/ 36330 h 112531"/>
                <a:gd name="connsiteX7" fmla="*/ 366107 w 416057"/>
                <a:gd name="connsiteY7" fmla="*/ 72050 h 112531"/>
                <a:gd name="connsiteX8" fmla="*/ 406588 w 416057"/>
                <a:gd name="connsiteY8" fmla="*/ 83955 h 112531"/>
                <a:gd name="connsiteX0" fmla="*/ 406588 w 413287"/>
                <a:gd name="connsiteY0" fmla="*/ 83955 h 112531"/>
                <a:gd name="connsiteX1" fmla="*/ 194657 w 413287"/>
                <a:gd name="connsiteY1" fmla="*/ 611 h 112531"/>
                <a:gd name="connsiteX2" fmla="*/ 61307 w 413287"/>
                <a:gd name="connsiteY2" fmla="*/ 29186 h 112531"/>
                <a:gd name="connsiteX3" fmla="*/ 8919 w 413287"/>
                <a:gd name="connsiteY3" fmla="*/ 112531 h 112531"/>
                <a:gd name="connsiteX4" fmla="*/ 106550 w 413287"/>
                <a:gd name="connsiteY4" fmla="*/ 43474 h 112531"/>
                <a:gd name="connsiteX5" fmla="*/ 244663 w 413287"/>
                <a:gd name="connsiteY5" fmla="*/ 79193 h 112531"/>
                <a:gd name="connsiteX6" fmla="*/ 268475 w 413287"/>
                <a:gd name="connsiteY6" fmla="*/ 36330 h 112531"/>
                <a:gd name="connsiteX7" fmla="*/ 366107 w 413287"/>
                <a:gd name="connsiteY7" fmla="*/ 72050 h 112531"/>
                <a:gd name="connsiteX8" fmla="*/ 406588 w 413287"/>
                <a:gd name="connsiteY8" fmla="*/ 83955 h 112531"/>
                <a:gd name="connsiteX0" fmla="*/ 406588 w 415943"/>
                <a:gd name="connsiteY0" fmla="*/ 83955 h 112531"/>
                <a:gd name="connsiteX1" fmla="*/ 194657 w 415943"/>
                <a:gd name="connsiteY1" fmla="*/ 611 h 112531"/>
                <a:gd name="connsiteX2" fmla="*/ 61307 w 415943"/>
                <a:gd name="connsiteY2" fmla="*/ 29186 h 112531"/>
                <a:gd name="connsiteX3" fmla="*/ 8919 w 415943"/>
                <a:gd name="connsiteY3" fmla="*/ 112531 h 112531"/>
                <a:gd name="connsiteX4" fmla="*/ 106550 w 415943"/>
                <a:gd name="connsiteY4" fmla="*/ 43474 h 112531"/>
                <a:gd name="connsiteX5" fmla="*/ 244663 w 415943"/>
                <a:gd name="connsiteY5" fmla="*/ 79193 h 112531"/>
                <a:gd name="connsiteX6" fmla="*/ 268475 w 415943"/>
                <a:gd name="connsiteY6" fmla="*/ 36330 h 112531"/>
                <a:gd name="connsiteX7" fmla="*/ 366107 w 415943"/>
                <a:gd name="connsiteY7" fmla="*/ 72050 h 112531"/>
                <a:gd name="connsiteX8" fmla="*/ 406588 w 415943"/>
                <a:gd name="connsiteY8" fmla="*/ 83955 h 112531"/>
                <a:gd name="connsiteX0" fmla="*/ 406588 w 408689"/>
                <a:gd name="connsiteY0" fmla="*/ 83955 h 112531"/>
                <a:gd name="connsiteX1" fmla="*/ 194657 w 408689"/>
                <a:gd name="connsiteY1" fmla="*/ 611 h 112531"/>
                <a:gd name="connsiteX2" fmla="*/ 61307 w 408689"/>
                <a:gd name="connsiteY2" fmla="*/ 29186 h 112531"/>
                <a:gd name="connsiteX3" fmla="*/ 8919 w 408689"/>
                <a:gd name="connsiteY3" fmla="*/ 112531 h 112531"/>
                <a:gd name="connsiteX4" fmla="*/ 106550 w 408689"/>
                <a:gd name="connsiteY4" fmla="*/ 43474 h 112531"/>
                <a:gd name="connsiteX5" fmla="*/ 244663 w 408689"/>
                <a:gd name="connsiteY5" fmla="*/ 79193 h 112531"/>
                <a:gd name="connsiteX6" fmla="*/ 268475 w 408689"/>
                <a:gd name="connsiteY6" fmla="*/ 36330 h 112531"/>
                <a:gd name="connsiteX7" fmla="*/ 366107 w 408689"/>
                <a:gd name="connsiteY7" fmla="*/ 72050 h 112531"/>
                <a:gd name="connsiteX8" fmla="*/ 406588 w 408689"/>
                <a:gd name="connsiteY8" fmla="*/ 83955 h 112531"/>
                <a:gd name="connsiteX0" fmla="*/ 406588 w 408689"/>
                <a:gd name="connsiteY0" fmla="*/ 83955 h 112531"/>
                <a:gd name="connsiteX1" fmla="*/ 194657 w 408689"/>
                <a:gd name="connsiteY1" fmla="*/ 611 h 112531"/>
                <a:gd name="connsiteX2" fmla="*/ 61307 w 408689"/>
                <a:gd name="connsiteY2" fmla="*/ 29186 h 112531"/>
                <a:gd name="connsiteX3" fmla="*/ 8919 w 408689"/>
                <a:gd name="connsiteY3" fmla="*/ 112531 h 112531"/>
                <a:gd name="connsiteX4" fmla="*/ 106550 w 408689"/>
                <a:gd name="connsiteY4" fmla="*/ 43474 h 112531"/>
                <a:gd name="connsiteX5" fmla="*/ 244663 w 408689"/>
                <a:gd name="connsiteY5" fmla="*/ 79193 h 112531"/>
                <a:gd name="connsiteX6" fmla="*/ 268475 w 408689"/>
                <a:gd name="connsiteY6" fmla="*/ 36330 h 112531"/>
                <a:gd name="connsiteX7" fmla="*/ 366107 w 408689"/>
                <a:gd name="connsiteY7" fmla="*/ 72050 h 112531"/>
                <a:gd name="connsiteX8" fmla="*/ 406588 w 408689"/>
                <a:gd name="connsiteY8" fmla="*/ 83955 h 112531"/>
                <a:gd name="connsiteX0" fmla="*/ 406588 w 408689"/>
                <a:gd name="connsiteY0" fmla="*/ 83955 h 112531"/>
                <a:gd name="connsiteX1" fmla="*/ 194657 w 408689"/>
                <a:gd name="connsiteY1" fmla="*/ 611 h 112531"/>
                <a:gd name="connsiteX2" fmla="*/ 61307 w 408689"/>
                <a:gd name="connsiteY2" fmla="*/ 29186 h 112531"/>
                <a:gd name="connsiteX3" fmla="*/ 8919 w 408689"/>
                <a:gd name="connsiteY3" fmla="*/ 112531 h 112531"/>
                <a:gd name="connsiteX4" fmla="*/ 106550 w 408689"/>
                <a:gd name="connsiteY4" fmla="*/ 43474 h 112531"/>
                <a:gd name="connsiteX5" fmla="*/ 244663 w 408689"/>
                <a:gd name="connsiteY5" fmla="*/ 79193 h 112531"/>
                <a:gd name="connsiteX6" fmla="*/ 268475 w 408689"/>
                <a:gd name="connsiteY6" fmla="*/ 36330 h 112531"/>
                <a:gd name="connsiteX7" fmla="*/ 366107 w 408689"/>
                <a:gd name="connsiteY7" fmla="*/ 72050 h 112531"/>
                <a:gd name="connsiteX8" fmla="*/ 406588 w 408689"/>
                <a:gd name="connsiteY8" fmla="*/ 83955 h 112531"/>
                <a:gd name="connsiteX0" fmla="*/ 406588 w 408689"/>
                <a:gd name="connsiteY0" fmla="*/ 83955 h 112531"/>
                <a:gd name="connsiteX1" fmla="*/ 194657 w 408689"/>
                <a:gd name="connsiteY1" fmla="*/ 611 h 112531"/>
                <a:gd name="connsiteX2" fmla="*/ 61307 w 408689"/>
                <a:gd name="connsiteY2" fmla="*/ 29186 h 112531"/>
                <a:gd name="connsiteX3" fmla="*/ 8919 w 408689"/>
                <a:gd name="connsiteY3" fmla="*/ 112531 h 112531"/>
                <a:gd name="connsiteX4" fmla="*/ 106550 w 408689"/>
                <a:gd name="connsiteY4" fmla="*/ 43474 h 112531"/>
                <a:gd name="connsiteX5" fmla="*/ 244663 w 408689"/>
                <a:gd name="connsiteY5" fmla="*/ 79193 h 112531"/>
                <a:gd name="connsiteX6" fmla="*/ 268475 w 408689"/>
                <a:gd name="connsiteY6" fmla="*/ 36330 h 112531"/>
                <a:gd name="connsiteX7" fmla="*/ 366107 w 408689"/>
                <a:gd name="connsiteY7" fmla="*/ 72050 h 112531"/>
                <a:gd name="connsiteX8" fmla="*/ 406588 w 408689"/>
                <a:gd name="connsiteY8" fmla="*/ 83955 h 112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08689" h="112531">
                  <a:moveTo>
                    <a:pt x="406588" y="83955"/>
                  </a:moveTo>
                  <a:cubicBezTo>
                    <a:pt x="424844" y="50617"/>
                    <a:pt x="321657" y="-6533"/>
                    <a:pt x="194657" y="611"/>
                  </a:cubicBezTo>
                  <a:cubicBezTo>
                    <a:pt x="150207" y="-976"/>
                    <a:pt x="108138" y="4579"/>
                    <a:pt x="61307" y="29186"/>
                  </a:cubicBezTo>
                  <a:cubicBezTo>
                    <a:pt x="18444" y="56174"/>
                    <a:pt x="-17274" y="71256"/>
                    <a:pt x="8919" y="112531"/>
                  </a:cubicBezTo>
                  <a:cubicBezTo>
                    <a:pt x="27968" y="72050"/>
                    <a:pt x="77976" y="45855"/>
                    <a:pt x="106550" y="43474"/>
                  </a:cubicBezTo>
                  <a:cubicBezTo>
                    <a:pt x="111312" y="114913"/>
                    <a:pt x="215294" y="96655"/>
                    <a:pt x="244663" y="79193"/>
                  </a:cubicBezTo>
                  <a:lnTo>
                    <a:pt x="268475" y="36330"/>
                  </a:lnTo>
                  <a:cubicBezTo>
                    <a:pt x="286731" y="33155"/>
                    <a:pt x="347850" y="33552"/>
                    <a:pt x="366107" y="72050"/>
                  </a:cubicBezTo>
                  <a:cubicBezTo>
                    <a:pt x="372457" y="86735"/>
                    <a:pt x="383173" y="86733"/>
                    <a:pt x="406588" y="83955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5" name="자유형: 도형 74">
              <a:extLst>
                <a:ext uri="{FF2B5EF4-FFF2-40B4-BE49-F238E27FC236}">
                  <a16:creationId xmlns:a16="http://schemas.microsoft.com/office/drawing/2014/main" id="{4712777D-7D03-440F-A9D2-FF861E14AABC}"/>
                </a:ext>
              </a:extLst>
            </p:cNvPr>
            <p:cNvSpPr/>
            <p:nvPr/>
          </p:nvSpPr>
          <p:spPr>
            <a:xfrm>
              <a:off x="3769519" y="2764631"/>
              <a:ext cx="228600" cy="127000"/>
            </a:xfrm>
            <a:custGeom>
              <a:avLst/>
              <a:gdLst>
                <a:gd name="connsiteX0" fmla="*/ 228600 w 228600"/>
                <a:gd name="connsiteY0" fmla="*/ 104775 h 116682"/>
                <a:gd name="connsiteX1" fmla="*/ 123825 w 228600"/>
                <a:gd name="connsiteY1" fmla="*/ 116682 h 116682"/>
                <a:gd name="connsiteX2" fmla="*/ 0 w 228600"/>
                <a:gd name="connsiteY2" fmla="*/ 0 h 116682"/>
                <a:gd name="connsiteX3" fmla="*/ 228600 w 228600"/>
                <a:gd name="connsiteY3" fmla="*/ 104775 h 116682"/>
                <a:gd name="connsiteX0" fmla="*/ 228600 w 228600"/>
                <a:gd name="connsiteY0" fmla="*/ 104775 h 121444"/>
                <a:gd name="connsiteX1" fmla="*/ 109537 w 228600"/>
                <a:gd name="connsiteY1" fmla="*/ 121444 h 121444"/>
                <a:gd name="connsiteX2" fmla="*/ 0 w 228600"/>
                <a:gd name="connsiteY2" fmla="*/ 0 h 121444"/>
                <a:gd name="connsiteX3" fmla="*/ 228600 w 228600"/>
                <a:gd name="connsiteY3" fmla="*/ 104775 h 121444"/>
                <a:gd name="connsiteX0" fmla="*/ 228600 w 228600"/>
                <a:gd name="connsiteY0" fmla="*/ 104775 h 124512"/>
                <a:gd name="connsiteX1" fmla="*/ 109537 w 228600"/>
                <a:gd name="connsiteY1" fmla="*/ 121444 h 124512"/>
                <a:gd name="connsiteX2" fmla="*/ 0 w 228600"/>
                <a:gd name="connsiteY2" fmla="*/ 0 h 124512"/>
                <a:gd name="connsiteX3" fmla="*/ 228600 w 228600"/>
                <a:gd name="connsiteY3" fmla="*/ 104775 h 124512"/>
                <a:gd name="connsiteX0" fmla="*/ 228600 w 228600"/>
                <a:gd name="connsiteY0" fmla="*/ 104775 h 127000"/>
                <a:gd name="connsiteX1" fmla="*/ 109537 w 228600"/>
                <a:gd name="connsiteY1" fmla="*/ 121444 h 127000"/>
                <a:gd name="connsiteX2" fmla="*/ 0 w 228600"/>
                <a:gd name="connsiteY2" fmla="*/ 0 h 127000"/>
                <a:gd name="connsiteX3" fmla="*/ 228600 w 228600"/>
                <a:gd name="connsiteY3" fmla="*/ 104775 h 127000"/>
                <a:gd name="connsiteX0" fmla="*/ 228600 w 228600"/>
                <a:gd name="connsiteY0" fmla="*/ 104775 h 127000"/>
                <a:gd name="connsiteX1" fmla="*/ 109537 w 228600"/>
                <a:gd name="connsiteY1" fmla="*/ 121444 h 127000"/>
                <a:gd name="connsiteX2" fmla="*/ 0 w 228600"/>
                <a:gd name="connsiteY2" fmla="*/ 0 h 127000"/>
                <a:gd name="connsiteX3" fmla="*/ 228600 w 228600"/>
                <a:gd name="connsiteY3" fmla="*/ 104775 h 127000"/>
                <a:gd name="connsiteX0" fmla="*/ 228600 w 228600"/>
                <a:gd name="connsiteY0" fmla="*/ 104775 h 127000"/>
                <a:gd name="connsiteX1" fmla="*/ 109537 w 228600"/>
                <a:gd name="connsiteY1" fmla="*/ 121444 h 127000"/>
                <a:gd name="connsiteX2" fmla="*/ 0 w 228600"/>
                <a:gd name="connsiteY2" fmla="*/ 0 h 127000"/>
                <a:gd name="connsiteX3" fmla="*/ 228600 w 228600"/>
                <a:gd name="connsiteY3" fmla="*/ 104775 h 127000"/>
                <a:gd name="connsiteX0" fmla="*/ 228600 w 228600"/>
                <a:gd name="connsiteY0" fmla="*/ 104775 h 127000"/>
                <a:gd name="connsiteX1" fmla="*/ 109537 w 228600"/>
                <a:gd name="connsiteY1" fmla="*/ 121444 h 127000"/>
                <a:gd name="connsiteX2" fmla="*/ 0 w 228600"/>
                <a:gd name="connsiteY2" fmla="*/ 0 h 127000"/>
                <a:gd name="connsiteX3" fmla="*/ 228600 w 228600"/>
                <a:gd name="connsiteY3" fmla="*/ 104775 h 127000"/>
                <a:gd name="connsiteX0" fmla="*/ 228600 w 228600"/>
                <a:gd name="connsiteY0" fmla="*/ 104775 h 127000"/>
                <a:gd name="connsiteX1" fmla="*/ 109537 w 228600"/>
                <a:gd name="connsiteY1" fmla="*/ 121444 h 127000"/>
                <a:gd name="connsiteX2" fmla="*/ 0 w 228600"/>
                <a:gd name="connsiteY2" fmla="*/ 0 h 127000"/>
                <a:gd name="connsiteX3" fmla="*/ 228600 w 228600"/>
                <a:gd name="connsiteY3" fmla="*/ 104775 h 127000"/>
                <a:gd name="connsiteX0" fmla="*/ 228600 w 228600"/>
                <a:gd name="connsiteY0" fmla="*/ 104775 h 127000"/>
                <a:gd name="connsiteX1" fmla="*/ 109537 w 228600"/>
                <a:gd name="connsiteY1" fmla="*/ 121444 h 127000"/>
                <a:gd name="connsiteX2" fmla="*/ 0 w 228600"/>
                <a:gd name="connsiteY2" fmla="*/ 0 h 127000"/>
                <a:gd name="connsiteX3" fmla="*/ 228600 w 228600"/>
                <a:gd name="connsiteY3" fmla="*/ 104775 h 127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8600" h="127000">
                  <a:moveTo>
                    <a:pt x="228600" y="104775"/>
                  </a:moveTo>
                  <a:cubicBezTo>
                    <a:pt x="205581" y="126999"/>
                    <a:pt x="173038" y="132557"/>
                    <a:pt x="109537" y="121444"/>
                  </a:cubicBezTo>
                  <a:cubicBezTo>
                    <a:pt x="73025" y="80963"/>
                    <a:pt x="65087" y="76200"/>
                    <a:pt x="0" y="0"/>
                  </a:cubicBezTo>
                  <a:cubicBezTo>
                    <a:pt x="83344" y="68262"/>
                    <a:pt x="107156" y="129381"/>
                    <a:pt x="228600" y="104775"/>
                  </a:cubicBezTo>
                  <a:close/>
                </a:path>
              </a:pathLst>
            </a:custGeom>
            <a:solidFill>
              <a:srgbClr val="8D68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6" name="자유형: 도형 75">
              <a:extLst>
                <a:ext uri="{FF2B5EF4-FFF2-40B4-BE49-F238E27FC236}">
                  <a16:creationId xmlns:a16="http://schemas.microsoft.com/office/drawing/2014/main" id="{A309652F-B0B4-4CE4-AB72-DD343708D48E}"/>
                </a:ext>
              </a:extLst>
            </p:cNvPr>
            <p:cNvSpPr/>
            <p:nvPr/>
          </p:nvSpPr>
          <p:spPr>
            <a:xfrm rot="19618742">
              <a:off x="3921740" y="2792778"/>
              <a:ext cx="447679" cy="255794"/>
            </a:xfrm>
            <a:custGeom>
              <a:avLst/>
              <a:gdLst>
                <a:gd name="connsiteX0" fmla="*/ 228600 w 228600"/>
                <a:gd name="connsiteY0" fmla="*/ 104775 h 116682"/>
                <a:gd name="connsiteX1" fmla="*/ 123825 w 228600"/>
                <a:gd name="connsiteY1" fmla="*/ 116682 h 116682"/>
                <a:gd name="connsiteX2" fmla="*/ 0 w 228600"/>
                <a:gd name="connsiteY2" fmla="*/ 0 h 116682"/>
                <a:gd name="connsiteX3" fmla="*/ 228600 w 228600"/>
                <a:gd name="connsiteY3" fmla="*/ 104775 h 116682"/>
                <a:gd name="connsiteX0" fmla="*/ 228600 w 228600"/>
                <a:gd name="connsiteY0" fmla="*/ 104775 h 121444"/>
                <a:gd name="connsiteX1" fmla="*/ 109537 w 228600"/>
                <a:gd name="connsiteY1" fmla="*/ 121444 h 121444"/>
                <a:gd name="connsiteX2" fmla="*/ 0 w 228600"/>
                <a:gd name="connsiteY2" fmla="*/ 0 h 121444"/>
                <a:gd name="connsiteX3" fmla="*/ 228600 w 228600"/>
                <a:gd name="connsiteY3" fmla="*/ 104775 h 121444"/>
                <a:gd name="connsiteX0" fmla="*/ 228600 w 228600"/>
                <a:gd name="connsiteY0" fmla="*/ 104775 h 124512"/>
                <a:gd name="connsiteX1" fmla="*/ 109537 w 228600"/>
                <a:gd name="connsiteY1" fmla="*/ 121444 h 124512"/>
                <a:gd name="connsiteX2" fmla="*/ 0 w 228600"/>
                <a:gd name="connsiteY2" fmla="*/ 0 h 124512"/>
                <a:gd name="connsiteX3" fmla="*/ 228600 w 228600"/>
                <a:gd name="connsiteY3" fmla="*/ 104775 h 124512"/>
                <a:gd name="connsiteX0" fmla="*/ 228600 w 228600"/>
                <a:gd name="connsiteY0" fmla="*/ 104775 h 127000"/>
                <a:gd name="connsiteX1" fmla="*/ 109537 w 228600"/>
                <a:gd name="connsiteY1" fmla="*/ 121444 h 127000"/>
                <a:gd name="connsiteX2" fmla="*/ 0 w 228600"/>
                <a:gd name="connsiteY2" fmla="*/ 0 h 127000"/>
                <a:gd name="connsiteX3" fmla="*/ 228600 w 228600"/>
                <a:gd name="connsiteY3" fmla="*/ 104775 h 127000"/>
                <a:gd name="connsiteX0" fmla="*/ 228600 w 228600"/>
                <a:gd name="connsiteY0" fmla="*/ 104775 h 127000"/>
                <a:gd name="connsiteX1" fmla="*/ 109537 w 228600"/>
                <a:gd name="connsiteY1" fmla="*/ 121444 h 127000"/>
                <a:gd name="connsiteX2" fmla="*/ 0 w 228600"/>
                <a:gd name="connsiteY2" fmla="*/ 0 h 127000"/>
                <a:gd name="connsiteX3" fmla="*/ 228600 w 228600"/>
                <a:gd name="connsiteY3" fmla="*/ 104775 h 127000"/>
                <a:gd name="connsiteX0" fmla="*/ 228600 w 228600"/>
                <a:gd name="connsiteY0" fmla="*/ 104775 h 127000"/>
                <a:gd name="connsiteX1" fmla="*/ 109537 w 228600"/>
                <a:gd name="connsiteY1" fmla="*/ 121444 h 127000"/>
                <a:gd name="connsiteX2" fmla="*/ 0 w 228600"/>
                <a:gd name="connsiteY2" fmla="*/ 0 h 127000"/>
                <a:gd name="connsiteX3" fmla="*/ 228600 w 228600"/>
                <a:gd name="connsiteY3" fmla="*/ 104775 h 127000"/>
                <a:gd name="connsiteX0" fmla="*/ 228600 w 228600"/>
                <a:gd name="connsiteY0" fmla="*/ 104775 h 127000"/>
                <a:gd name="connsiteX1" fmla="*/ 109537 w 228600"/>
                <a:gd name="connsiteY1" fmla="*/ 121444 h 127000"/>
                <a:gd name="connsiteX2" fmla="*/ 0 w 228600"/>
                <a:gd name="connsiteY2" fmla="*/ 0 h 127000"/>
                <a:gd name="connsiteX3" fmla="*/ 228600 w 228600"/>
                <a:gd name="connsiteY3" fmla="*/ 104775 h 127000"/>
                <a:gd name="connsiteX0" fmla="*/ 228600 w 228600"/>
                <a:gd name="connsiteY0" fmla="*/ 104775 h 127000"/>
                <a:gd name="connsiteX1" fmla="*/ 109537 w 228600"/>
                <a:gd name="connsiteY1" fmla="*/ 121444 h 127000"/>
                <a:gd name="connsiteX2" fmla="*/ 0 w 228600"/>
                <a:gd name="connsiteY2" fmla="*/ 0 h 127000"/>
                <a:gd name="connsiteX3" fmla="*/ 228600 w 228600"/>
                <a:gd name="connsiteY3" fmla="*/ 104775 h 127000"/>
                <a:gd name="connsiteX0" fmla="*/ 228600 w 228600"/>
                <a:gd name="connsiteY0" fmla="*/ 104775 h 127000"/>
                <a:gd name="connsiteX1" fmla="*/ 109537 w 228600"/>
                <a:gd name="connsiteY1" fmla="*/ 121444 h 127000"/>
                <a:gd name="connsiteX2" fmla="*/ 0 w 228600"/>
                <a:gd name="connsiteY2" fmla="*/ 0 h 127000"/>
                <a:gd name="connsiteX3" fmla="*/ 228600 w 228600"/>
                <a:gd name="connsiteY3" fmla="*/ 104775 h 127000"/>
                <a:gd name="connsiteX0" fmla="*/ 461404 w 461404"/>
                <a:gd name="connsiteY0" fmla="*/ 244720 h 266945"/>
                <a:gd name="connsiteX1" fmla="*/ 342341 w 461404"/>
                <a:gd name="connsiteY1" fmla="*/ 261389 h 266945"/>
                <a:gd name="connsiteX2" fmla="*/ 0 w 461404"/>
                <a:gd name="connsiteY2" fmla="*/ 0 h 266945"/>
                <a:gd name="connsiteX3" fmla="*/ 461404 w 461404"/>
                <a:gd name="connsiteY3" fmla="*/ 244720 h 266945"/>
                <a:gd name="connsiteX0" fmla="*/ 470705 w 470705"/>
                <a:gd name="connsiteY0" fmla="*/ 252679 h 274904"/>
                <a:gd name="connsiteX1" fmla="*/ 351642 w 470705"/>
                <a:gd name="connsiteY1" fmla="*/ 269348 h 274904"/>
                <a:gd name="connsiteX2" fmla="*/ 9301 w 470705"/>
                <a:gd name="connsiteY2" fmla="*/ 7959 h 274904"/>
                <a:gd name="connsiteX3" fmla="*/ 127405 w 470705"/>
                <a:gd name="connsiteY3" fmla="*/ 71410 h 274904"/>
                <a:gd name="connsiteX4" fmla="*/ 470705 w 470705"/>
                <a:gd name="connsiteY4" fmla="*/ 252679 h 274904"/>
                <a:gd name="connsiteX0" fmla="*/ 469179 w 469179"/>
                <a:gd name="connsiteY0" fmla="*/ 250531 h 272756"/>
                <a:gd name="connsiteX1" fmla="*/ 350116 w 469179"/>
                <a:gd name="connsiteY1" fmla="*/ 267200 h 272756"/>
                <a:gd name="connsiteX2" fmla="*/ 7775 w 469179"/>
                <a:gd name="connsiteY2" fmla="*/ 5811 h 272756"/>
                <a:gd name="connsiteX3" fmla="*/ 125879 w 469179"/>
                <a:gd name="connsiteY3" fmla="*/ 69262 h 272756"/>
                <a:gd name="connsiteX4" fmla="*/ 469179 w 469179"/>
                <a:gd name="connsiteY4" fmla="*/ 250531 h 272756"/>
                <a:gd name="connsiteX0" fmla="*/ 461404 w 461404"/>
                <a:gd name="connsiteY0" fmla="*/ 244720 h 266945"/>
                <a:gd name="connsiteX1" fmla="*/ 342341 w 461404"/>
                <a:gd name="connsiteY1" fmla="*/ 261389 h 266945"/>
                <a:gd name="connsiteX2" fmla="*/ 0 w 461404"/>
                <a:gd name="connsiteY2" fmla="*/ 0 h 266945"/>
                <a:gd name="connsiteX3" fmla="*/ 118104 w 461404"/>
                <a:gd name="connsiteY3" fmla="*/ 63451 h 266945"/>
                <a:gd name="connsiteX4" fmla="*/ 461404 w 461404"/>
                <a:gd name="connsiteY4" fmla="*/ 244720 h 266945"/>
                <a:gd name="connsiteX0" fmla="*/ 461404 w 461404"/>
                <a:gd name="connsiteY0" fmla="*/ 244720 h 266945"/>
                <a:gd name="connsiteX1" fmla="*/ 342341 w 461404"/>
                <a:gd name="connsiteY1" fmla="*/ 261389 h 266945"/>
                <a:gd name="connsiteX2" fmla="*/ 0 w 461404"/>
                <a:gd name="connsiteY2" fmla="*/ 0 h 266945"/>
                <a:gd name="connsiteX3" fmla="*/ 118104 w 461404"/>
                <a:gd name="connsiteY3" fmla="*/ 63451 h 266945"/>
                <a:gd name="connsiteX4" fmla="*/ 461404 w 461404"/>
                <a:gd name="connsiteY4" fmla="*/ 244720 h 266945"/>
                <a:gd name="connsiteX0" fmla="*/ 461404 w 461404"/>
                <a:gd name="connsiteY0" fmla="*/ 244720 h 266945"/>
                <a:gd name="connsiteX1" fmla="*/ 342341 w 461404"/>
                <a:gd name="connsiteY1" fmla="*/ 261389 h 266945"/>
                <a:gd name="connsiteX2" fmla="*/ 0 w 461404"/>
                <a:gd name="connsiteY2" fmla="*/ 0 h 266945"/>
                <a:gd name="connsiteX3" fmla="*/ 118104 w 461404"/>
                <a:gd name="connsiteY3" fmla="*/ 63451 h 266945"/>
                <a:gd name="connsiteX4" fmla="*/ 461404 w 461404"/>
                <a:gd name="connsiteY4" fmla="*/ 244720 h 266945"/>
                <a:gd name="connsiteX0" fmla="*/ 461404 w 461404"/>
                <a:gd name="connsiteY0" fmla="*/ 244720 h 266945"/>
                <a:gd name="connsiteX1" fmla="*/ 342341 w 461404"/>
                <a:gd name="connsiteY1" fmla="*/ 261389 h 266945"/>
                <a:gd name="connsiteX2" fmla="*/ 0 w 461404"/>
                <a:gd name="connsiteY2" fmla="*/ 0 h 266945"/>
                <a:gd name="connsiteX3" fmla="*/ 118104 w 461404"/>
                <a:gd name="connsiteY3" fmla="*/ 63451 h 266945"/>
                <a:gd name="connsiteX4" fmla="*/ 461404 w 461404"/>
                <a:gd name="connsiteY4" fmla="*/ 244720 h 266945"/>
                <a:gd name="connsiteX0" fmla="*/ 461404 w 461404"/>
                <a:gd name="connsiteY0" fmla="*/ 244720 h 266945"/>
                <a:gd name="connsiteX1" fmla="*/ 342341 w 461404"/>
                <a:gd name="connsiteY1" fmla="*/ 261389 h 266945"/>
                <a:gd name="connsiteX2" fmla="*/ 0 w 461404"/>
                <a:gd name="connsiteY2" fmla="*/ 0 h 266945"/>
                <a:gd name="connsiteX3" fmla="*/ 121998 w 461404"/>
                <a:gd name="connsiteY3" fmla="*/ 57461 h 266945"/>
                <a:gd name="connsiteX4" fmla="*/ 461404 w 461404"/>
                <a:gd name="connsiteY4" fmla="*/ 244720 h 266945"/>
                <a:gd name="connsiteX0" fmla="*/ 447528 w 447528"/>
                <a:gd name="connsiteY0" fmla="*/ 244222 h 266447"/>
                <a:gd name="connsiteX1" fmla="*/ 328465 w 447528"/>
                <a:gd name="connsiteY1" fmla="*/ 260891 h 266447"/>
                <a:gd name="connsiteX2" fmla="*/ 0 w 447528"/>
                <a:gd name="connsiteY2" fmla="*/ 0 h 266447"/>
                <a:gd name="connsiteX3" fmla="*/ 108122 w 447528"/>
                <a:gd name="connsiteY3" fmla="*/ 56963 h 266447"/>
                <a:gd name="connsiteX4" fmla="*/ 447528 w 447528"/>
                <a:gd name="connsiteY4" fmla="*/ 244222 h 266447"/>
                <a:gd name="connsiteX0" fmla="*/ 447528 w 447528"/>
                <a:gd name="connsiteY0" fmla="*/ 244222 h 266447"/>
                <a:gd name="connsiteX1" fmla="*/ 328465 w 447528"/>
                <a:gd name="connsiteY1" fmla="*/ 260891 h 266447"/>
                <a:gd name="connsiteX2" fmla="*/ 0 w 447528"/>
                <a:gd name="connsiteY2" fmla="*/ 0 h 266447"/>
                <a:gd name="connsiteX3" fmla="*/ 108122 w 447528"/>
                <a:gd name="connsiteY3" fmla="*/ 56963 h 266447"/>
                <a:gd name="connsiteX4" fmla="*/ 447528 w 447528"/>
                <a:gd name="connsiteY4" fmla="*/ 244222 h 266447"/>
                <a:gd name="connsiteX0" fmla="*/ 447528 w 447528"/>
                <a:gd name="connsiteY0" fmla="*/ 244222 h 266447"/>
                <a:gd name="connsiteX1" fmla="*/ 328465 w 447528"/>
                <a:gd name="connsiteY1" fmla="*/ 260891 h 266447"/>
                <a:gd name="connsiteX2" fmla="*/ 0 w 447528"/>
                <a:gd name="connsiteY2" fmla="*/ 0 h 266447"/>
                <a:gd name="connsiteX3" fmla="*/ 108122 w 447528"/>
                <a:gd name="connsiteY3" fmla="*/ 56963 h 266447"/>
                <a:gd name="connsiteX4" fmla="*/ 447528 w 447528"/>
                <a:gd name="connsiteY4" fmla="*/ 244222 h 266447"/>
                <a:gd name="connsiteX0" fmla="*/ 447528 w 447528"/>
                <a:gd name="connsiteY0" fmla="*/ 244222 h 266447"/>
                <a:gd name="connsiteX1" fmla="*/ 328465 w 447528"/>
                <a:gd name="connsiteY1" fmla="*/ 260891 h 266447"/>
                <a:gd name="connsiteX2" fmla="*/ 0 w 447528"/>
                <a:gd name="connsiteY2" fmla="*/ 0 h 266447"/>
                <a:gd name="connsiteX3" fmla="*/ 108122 w 447528"/>
                <a:gd name="connsiteY3" fmla="*/ 56963 h 266447"/>
                <a:gd name="connsiteX4" fmla="*/ 447528 w 447528"/>
                <a:gd name="connsiteY4" fmla="*/ 244222 h 266447"/>
                <a:gd name="connsiteX0" fmla="*/ 447528 w 447528"/>
                <a:gd name="connsiteY0" fmla="*/ 244222 h 266447"/>
                <a:gd name="connsiteX1" fmla="*/ 328465 w 447528"/>
                <a:gd name="connsiteY1" fmla="*/ 260891 h 266447"/>
                <a:gd name="connsiteX2" fmla="*/ 0 w 447528"/>
                <a:gd name="connsiteY2" fmla="*/ 0 h 266447"/>
                <a:gd name="connsiteX3" fmla="*/ 108122 w 447528"/>
                <a:gd name="connsiteY3" fmla="*/ 56963 h 266447"/>
                <a:gd name="connsiteX4" fmla="*/ 447528 w 447528"/>
                <a:gd name="connsiteY4" fmla="*/ 244222 h 266447"/>
                <a:gd name="connsiteX0" fmla="*/ 447649 w 447649"/>
                <a:gd name="connsiteY0" fmla="*/ 244222 h 266447"/>
                <a:gd name="connsiteX1" fmla="*/ 328586 w 447649"/>
                <a:gd name="connsiteY1" fmla="*/ 260891 h 266447"/>
                <a:gd name="connsiteX2" fmla="*/ 101256 w 447649"/>
                <a:gd name="connsiteY2" fmla="*/ 80821 h 266447"/>
                <a:gd name="connsiteX3" fmla="*/ 121 w 447649"/>
                <a:gd name="connsiteY3" fmla="*/ 0 h 266447"/>
                <a:gd name="connsiteX4" fmla="*/ 108243 w 447649"/>
                <a:gd name="connsiteY4" fmla="*/ 56963 h 266447"/>
                <a:gd name="connsiteX5" fmla="*/ 447649 w 447649"/>
                <a:gd name="connsiteY5" fmla="*/ 244222 h 266447"/>
                <a:gd name="connsiteX0" fmla="*/ 447641 w 447641"/>
                <a:gd name="connsiteY0" fmla="*/ 244222 h 266447"/>
                <a:gd name="connsiteX1" fmla="*/ 328578 w 447641"/>
                <a:gd name="connsiteY1" fmla="*/ 260891 h 266447"/>
                <a:gd name="connsiteX2" fmla="*/ 101248 w 447641"/>
                <a:gd name="connsiteY2" fmla="*/ 80821 h 266447"/>
                <a:gd name="connsiteX3" fmla="*/ 113 w 447641"/>
                <a:gd name="connsiteY3" fmla="*/ 0 h 266447"/>
                <a:gd name="connsiteX4" fmla="*/ 108235 w 447641"/>
                <a:gd name="connsiteY4" fmla="*/ 56963 h 266447"/>
                <a:gd name="connsiteX5" fmla="*/ 447641 w 447641"/>
                <a:gd name="connsiteY5" fmla="*/ 244222 h 266447"/>
                <a:gd name="connsiteX0" fmla="*/ 447650 w 447650"/>
                <a:gd name="connsiteY0" fmla="*/ 244222 h 266447"/>
                <a:gd name="connsiteX1" fmla="*/ 328587 w 447650"/>
                <a:gd name="connsiteY1" fmla="*/ 260891 h 266447"/>
                <a:gd name="connsiteX2" fmla="*/ 101257 w 447650"/>
                <a:gd name="connsiteY2" fmla="*/ 80821 h 266447"/>
                <a:gd name="connsiteX3" fmla="*/ 122 w 447650"/>
                <a:gd name="connsiteY3" fmla="*/ 0 h 266447"/>
                <a:gd name="connsiteX4" fmla="*/ 108244 w 447650"/>
                <a:gd name="connsiteY4" fmla="*/ 56963 h 266447"/>
                <a:gd name="connsiteX5" fmla="*/ 447650 w 447650"/>
                <a:gd name="connsiteY5" fmla="*/ 244222 h 266447"/>
                <a:gd name="connsiteX0" fmla="*/ 447679 w 447679"/>
                <a:gd name="connsiteY0" fmla="*/ 244222 h 266447"/>
                <a:gd name="connsiteX1" fmla="*/ 328616 w 447679"/>
                <a:gd name="connsiteY1" fmla="*/ 260891 h 266447"/>
                <a:gd name="connsiteX2" fmla="*/ 101286 w 447679"/>
                <a:gd name="connsiteY2" fmla="*/ 80821 h 266447"/>
                <a:gd name="connsiteX3" fmla="*/ 151 w 447679"/>
                <a:gd name="connsiteY3" fmla="*/ 0 h 266447"/>
                <a:gd name="connsiteX4" fmla="*/ 108273 w 447679"/>
                <a:gd name="connsiteY4" fmla="*/ 56963 h 266447"/>
                <a:gd name="connsiteX5" fmla="*/ 447679 w 447679"/>
                <a:gd name="connsiteY5" fmla="*/ 244222 h 266447"/>
                <a:gd name="connsiteX0" fmla="*/ 447679 w 447679"/>
                <a:gd name="connsiteY0" fmla="*/ 244222 h 266447"/>
                <a:gd name="connsiteX1" fmla="*/ 328616 w 447679"/>
                <a:gd name="connsiteY1" fmla="*/ 260891 h 266447"/>
                <a:gd name="connsiteX2" fmla="*/ 101286 w 447679"/>
                <a:gd name="connsiteY2" fmla="*/ 80821 h 266447"/>
                <a:gd name="connsiteX3" fmla="*/ 151 w 447679"/>
                <a:gd name="connsiteY3" fmla="*/ 0 h 266447"/>
                <a:gd name="connsiteX4" fmla="*/ 108273 w 447679"/>
                <a:gd name="connsiteY4" fmla="*/ 56963 h 266447"/>
                <a:gd name="connsiteX5" fmla="*/ 447679 w 447679"/>
                <a:gd name="connsiteY5" fmla="*/ 244222 h 266447"/>
                <a:gd name="connsiteX0" fmla="*/ 447679 w 447679"/>
                <a:gd name="connsiteY0" fmla="*/ 244222 h 266447"/>
                <a:gd name="connsiteX1" fmla="*/ 328616 w 447679"/>
                <a:gd name="connsiteY1" fmla="*/ 260891 h 266447"/>
                <a:gd name="connsiteX2" fmla="*/ 101286 w 447679"/>
                <a:gd name="connsiteY2" fmla="*/ 80821 h 266447"/>
                <a:gd name="connsiteX3" fmla="*/ 151 w 447679"/>
                <a:gd name="connsiteY3" fmla="*/ 0 h 266447"/>
                <a:gd name="connsiteX4" fmla="*/ 108273 w 447679"/>
                <a:gd name="connsiteY4" fmla="*/ 56963 h 266447"/>
                <a:gd name="connsiteX5" fmla="*/ 447679 w 447679"/>
                <a:gd name="connsiteY5" fmla="*/ 244222 h 266447"/>
                <a:gd name="connsiteX0" fmla="*/ 447679 w 447679"/>
                <a:gd name="connsiteY0" fmla="*/ 244222 h 266447"/>
                <a:gd name="connsiteX1" fmla="*/ 328616 w 447679"/>
                <a:gd name="connsiteY1" fmla="*/ 260891 h 266447"/>
                <a:gd name="connsiteX2" fmla="*/ 101286 w 447679"/>
                <a:gd name="connsiteY2" fmla="*/ 80821 h 266447"/>
                <a:gd name="connsiteX3" fmla="*/ 151 w 447679"/>
                <a:gd name="connsiteY3" fmla="*/ 0 h 266447"/>
                <a:gd name="connsiteX4" fmla="*/ 108273 w 447679"/>
                <a:gd name="connsiteY4" fmla="*/ 56963 h 266447"/>
                <a:gd name="connsiteX5" fmla="*/ 447679 w 447679"/>
                <a:gd name="connsiteY5" fmla="*/ 244222 h 266447"/>
                <a:gd name="connsiteX0" fmla="*/ 447679 w 447679"/>
                <a:gd name="connsiteY0" fmla="*/ 244222 h 266447"/>
                <a:gd name="connsiteX1" fmla="*/ 328616 w 447679"/>
                <a:gd name="connsiteY1" fmla="*/ 260891 h 266447"/>
                <a:gd name="connsiteX2" fmla="*/ 101286 w 447679"/>
                <a:gd name="connsiteY2" fmla="*/ 80821 h 266447"/>
                <a:gd name="connsiteX3" fmla="*/ 151 w 447679"/>
                <a:gd name="connsiteY3" fmla="*/ 0 h 266447"/>
                <a:gd name="connsiteX4" fmla="*/ 108273 w 447679"/>
                <a:gd name="connsiteY4" fmla="*/ 56963 h 266447"/>
                <a:gd name="connsiteX5" fmla="*/ 447679 w 447679"/>
                <a:gd name="connsiteY5" fmla="*/ 244222 h 266447"/>
                <a:gd name="connsiteX0" fmla="*/ 447679 w 447679"/>
                <a:gd name="connsiteY0" fmla="*/ 244222 h 266447"/>
                <a:gd name="connsiteX1" fmla="*/ 328616 w 447679"/>
                <a:gd name="connsiteY1" fmla="*/ 260891 h 266447"/>
                <a:gd name="connsiteX2" fmla="*/ 101286 w 447679"/>
                <a:gd name="connsiteY2" fmla="*/ 80821 h 266447"/>
                <a:gd name="connsiteX3" fmla="*/ 151 w 447679"/>
                <a:gd name="connsiteY3" fmla="*/ 0 h 266447"/>
                <a:gd name="connsiteX4" fmla="*/ 108273 w 447679"/>
                <a:gd name="connsiteY4" fmla="*/ 56963 h 266447"/>
                <a:gd name="connsiteX5" fmla="*/ 447679 w 447679"/>
                <a:gd name="connsiteY5" fmla="*/ 244222 h 266447"/>
                <a:gd name="connsiteX0" fmla="*/ 447679 w 447679"/>
                <a:gd name="connsiteY0" fmla="*/ 244222 h 266447"/>
                <a:gd name="connsiteX1" fmla="*/ 328616 w 447679"/>
                <a:gd name="connsiteY1" fmla="*/ 260891 h 266447"/>
                <a:gd name="connsiteX2" fmla="*/ 101286 w 447679"/>
                <a:gd name="connsiteY2" fmla="*/ 80821 h 266447"/>
                <a:gd name="connsiteX3" fmla="*/ 151 w 447679"/>
                <a:gd name="connsiteY3" fmla="*/ 0 h 266447"/>
                <a:gd name="connsiteX4" fmla="*/ 108273 w 447679"/>
                <a:gd name="connsiteY4" fmla="*/ 56963 h 266447"/>
                <a:gd name="connsiteX5" fmla="*/ 447679 w 447679"/>
                <a:gd name="connsiteY5" fmla="*/ 244222 h 266447"/>
                <a:gd name="connsiteX0" fmla="*/ 447679 w 447679"/>
                <a:gd name="connsiteY0" fmla="*/ 244222 h 266447"/>
                <a:gd name="connsiteX1" fmla="*/ 328616 w 447679"/>
                <a:gd name="connsiteY1" fmla="*/ 260891 h 266447"/>
                <a:gd name="connsiteX2" fmla="*/ 101286 w 447679"/>
                <a:gd name="connsiteY2" fmla="*/ 80821 h 266447"/>
                <a:gd name="connsiteX3" fmla="*/ 151 w 447679"/>
                <a:gd name="connsiteY3" fmla="*/ 0 h 266447"/>
                <a:gd name="connsiteX4" fmla="*/ 108273 w 447679"/>
                <a:gd name="connsiteY4" fmla="*/ 56963 h 266447"/>
                <a:gd name="connsiteX5" fmla="*/ 447679 w 447679"/>
                <a:gd name="connsiteY5" fmla="*/ 244222 h 266447"/>
                <a:gd name="connsiteX0" fmla="*/ 447679 w 447679"/>
                <a:gd name="connsiteY0" fmla="*/ 244222 h 266447"/>
                <a:gd name="connsiteX1" fmla="*/ 328616 w 447679"/>
                <a:gd name="connsiteY1" fmla="*/ 260891 h 266447"/>
                <a:gd name="connsiteX2" fmla="*/ 101286 w 447679"/>
                <a:gd name="connsiteY2" fmla="*/ 80821 h 266447"/>
                <a:gd name="connsiteX3" fmla="*/ 151 w 447679"/>
                <a:gd name="connsiteY3" fmla="*/ 0 h 266447"/>
                <a:gd name="connsiteX4" fmla="*/ 108273 w 447679"/>
                <a:gd name="connsiteY4" fmla="*/ 56963 h 266447"/>
                <a:gd name="connsiteX5" fmla="*/ 447679 w 447679"/>
                <a:gd name="connsiteY5" fmla="*/ 244222 h 266447"/>
                <a:gd name="connsiteX0" fmla="*/ 447679 w 447679"/>
                <a:gd name="connsiteY0" fmla="*/ 244222 h 266447"/>
                <a:gd name="connsiteX1" fmla="*/ 328616 w 447679"/>
                <a:gd name="connsiteY1" fmla="*/ 260891 h 266447"/>
                <a:gd name="connsiteX2" fmla="*/ 101286 w 447679"/>
                <a:gd name="connsiteY2" fmla="*/ 80821 h 266447"/>
                <a:gd name="connsiteX3" fmla="*/ 151 w 447679"/>
                <a:gd name="connsiteY3" fmla="*/ 0 h 266447"/>
                <a:gd name="connsiteX4" fmla="*/ 108273 w 447679"/>
                <a:gd name="connsiteY4" fmla="*/ 56963 h 266447"/>
                <a:gd name="connsiteX5" fmla="*/ 447679 w 447679"/>
                <a:gd name="connsiteY5" fmla="*/ 244222 h 266447"/>
                <a:gd name="connsiteX0" fmla="*/ 447679 w 447679"/>
                <a:gd name="connsiteY0" fmla="*/ 244222 h 372845"/>
                <a:gd name="connsiteX1" fmla="*/ 250656 w 447679"/>
                <a:gd name="connsiteY1" fmla="*/ 372102 h 372845"/>
                <a:gd name="connsiteX2" fmla="*/ 101286 w 447679"/>
                <a:gd name="connsiteY2" fmla="*/ 80821 h 372845"/>
                <a:gd name="connsiteX3" fmla="*/ 151 w 447679"/>
                <a:gd name="connsiteY3" fmla="*/ 0 h 372845"/>
                <a:gd name="connsiteX4" fmla="*/ 108273 w 447679"/>
                <a:gd name="connsiteY4" fmla="*/ 56963 h 372845"/>
                <a:gd name="connsiteX5" fmla="*/ 447679 w 447679"/>
                <a:gd name="connsiteY5" fmla="*/ 244222 h 372845"/>
                <a:gd name="connsiteX0" fmla="*/ 447679 w 447679"/>
                <a:gd name="connsiteY0" fmla="*/ 244222 h 248050"/>
                <a:gd name="connsiteX1" fmla="*/ 356662 w 447679"/>
                <a:gd name="connsiteY1" fmla="*/ 174040 h 248050"/>
                <a:gd name="connsiteX2" fmla="*/ 101286 w 447679"/>
                <a:gd name="connsiteY2" fmla="*/ 80821 h 248050"/>
                <a:gd name="connsiteX3" fmla="*/ 151 w 447679"/>
                <a:gd name="connsiteY3" fmla="*/ 0 h 248050"/>
                <a:gd name="connsiteX4" fmla="*/ 108273 w 447679"/>
                <a:gd name="connsiteY4" fmla="*/ 56963 h 248050"/>
                <a:gd name="connsiteX5" fmla="*/ 447679 w 447679"/>
                <a:gd name="connsiteY5" fmla="*/ 244222 h 248050"/>
                <a:gd name="connsiteX0" fmla="*/ 447679 w 447679"/>
                <a:gd name="connsiteY0" fmla="*/ 244222 h 252917"/>
                <a:gd name="connsiteX1" fmla="*/ 266820 w 447679"/>
                <a:gd name="connsiteY1" fmla="*/ 229249 h 252917"/>
                <a:gd name="connsiteX2" fmla="*/ 101286 w 447679"/>
                <a:gd name="connsiteY2" fmla="*/ 80821 h 252917"/>
                <a:gd name="connsiteX3" fmla="*/ 151 w 447679"/>
                <a:gd name="connsiteY3" fmla="*/ 0 h 252917"/>
                <a:gd name="connsiteX4" fmla="*/ 108273 w 447679"/>
                <a:gd name="connsiteY4" fmla="*/ 56963 h 252917"/>
                <a:gd name="connsiteX5" fmla="*/ 447679 w 447679"/>
                <a:gd name="connsiteY5" fmla="*/ 244222 h 252917"/>
                <a:gd name="connsiteX0" fmla="*/ 447679 w 447679"/>
                <a:gd name="connsiteY0" fmla="*/ 244222 h 252635"/>
                <a:gd name="connsiteX1" fmla="*/ 281993 w 447679"/>
                <a:gd name="connsiteY1" fmla="*/ 227751 h 252635"/>
                <a:gd name="connsiteX2" fmla="*/ 101286 w 447679"/>
                <a:gd name="connsiteY2" fmla="*/ 80821 h 252635"/>
                <a:gd name="connsiteX3" fmla="*/ 151 w 447679"/>
                <a:gd name="connsiteY3" fmla="*/ 0 h 252635"/>
                <a:gd name="connsiteX4" fmla="*/ 108273 w 447679"/>
                <a:gd name="connsiteY4" fmla="*/ 56963 h 252635"/>
                <a:gd name="connsiteX5" fmla="*/ 447679 w 447679"/>
                <a:gd name="connsiteY5" fmla="*/ 244222 h 252635"/>
                <a:gd name="connsiteX0" fmla="*/ 447679 w 447679"/>
                <a:gd name="connsiteY0" fmla="*/ 244222 h 257636"/>
                <a:gd name="connsiteX1" fmla="*/ 281993 w 447679"/>
                <a:gd name="connsiteY1" fmla="*/ 227751 h 257636"/>
                <a:gd name="connsiteX2" fmla="*/ 101286 w 447679"/>
                <a:gd name="connsiteY2" fmla="*/ 80821 h 257636"/>
                <a:gd name="connsiteX3" fmla="*/ 151 w 447679"/>
                <a:gd name="connsiteY3" fmla="*/ 0 h 257636"/>
                <a:gd name="connsiteX4" fmla="*/ 108273 w 447679"/>
                <a:gd name="connsiteY4" fmla="*/ 56963 h 257636"/>
                <a:gd name="connsiteX5" fmla="*/ 447679 w 447679"/>
                <a:gd name="connsiteY5" fmla="*/ 244222 h 257636"/>
                <a:gd name="connsiteX0" fmla="*/ 447679 w 447679"/>
                <a:gd name="connsiteY0" fmla="*/ 244222 h 255794"/>
                <a:gd name="connsiteX1" fmla="*/ 281993 w 447679"/>
                <a:gd name="connsiteY1" fmla="*/ 227751 h 255794"/>
                <a:gd name="connsiteX2" fmla="*/ 101286 w 447679"/>
                <a:gd name="connsiteY2" fmla="*/ 80821 h 255794"/>
                <a:gd name="connsiteX3" fmla="*/ 151 w 447679"/>
                <a:gd name="connsiteY3" fmla="*/ 0 h 255794"/>
                <a:gd name="connsiteX4" fmla="*/ 108273 w 447679"/>
                <a:gd name="connsiteY4" fmla="*/ 56963 h 255794"/>
                <a:gd name="connsiteX5" fmla="*/ 447679 w 447679"/>
                <a:gd name="connsiteY5" fmla="*/ 244222 h 255794"/>
                <a:gd name="connsiteX0" fmla="*/ 447679 w 447679"/>
                <a:gd name="connsiteY0" fmla="*/ 244222 h 255794"/>
                <a:gd name="connsiteX1" fmla="*/ 281993 w 447679"/>
                <a:gd name="connsiteY1" fmla="*/ 227751 h 255794"/>
                <a:gd name="connsiteX2" fmla="*/ 101286 w 447679"/>
                <a:gd name="connsiteY2" fmla="*/ 80821 h 255794"/>
                <a:gd name="connsiteX3" fmla="*/ 151 w 447679"/>
                <a:gd name="connsiteY3" fmla="*/ 0 h 255794"/>
                <a:gd name="connsiteX4" fmla="*/ 108273 w 447679"/>
                <a:gd name="connsiteY4" fmla="*/ 56963 h 255794"/>
                <a:gd name="connsiteX5" fmla="*/ 447679 w 447679"/>
                <a:gd name="connsiteY5" fmla="*/ 244222 h 255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47679" h="255794">
                  <a:moveTo>
                    <a:pt x="447679" y="244222"/>
                  </a:moveTo>
                  <a:cubicBezTo>
                    <a:pt x="396210" y="262155"/>
                    <a:pt x="362266" y="261125"/>
                    <a:pt x="281993" y="227751"/>
                  </a:cubicBezTo>
                  <a:cubicBezTo>
                    <a:pt x="222531" y="203180"/>
                    <a:pt x="144350" y="142273"/>
                    <a:pt x="101286" y="80821"/>
                  </a:cubicBezTo>
                  <a:cubicBezTo>
                    <a:pt x="36061" y="44728"/>
                    <a:pt x="-2744" y="6639"/>
                    <a:pt x="151" y="0"/>
                  </a:cubicBezTo>
                  <a:cubicBezTo>
                    <a:pt x="66135" y="41758"/>
                    <a:pt x="68811" y="54707"/>
                    <a:pt x="108273" y="56963"/>
                  </a:cubicBezTo>
                  <a:cubicBezTo>
                    <a:pt x="152231" y="104740"/>
                    <a:pt x="240931" y="233685"/>
                    <a:pt x="447679" y="244222"/>
                  </a:cubicBezTo>
                  <a:close/>
                </a:path>
              </a:pathLst>
            </a:custGeom>
            <a:solidFill>
              <a:srgbClr val="8D68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7" name="자유형: 도형 76">
              <a:extLst>
                <a:ext uri="{FF2B5EF4-FFF2-40B4-BE49-F238E27FC236}">
                  <a16:creationId xmlns:a16="http://schemas.microsoft.com/office/drawing/2014/main" id="{378A7D7D-7F2C-44F3-9139-CB778B3DC15E}"/>
                </a:ext>
              </a:extLst>
            </p:cNvPr>
            <p:cNvSpPr/>
            <p:nvPr/>
          </p:nvSpPr>
          <p:spPr>
            <a:xfrm flipH="1">
              <a:off x="5336848" y="2803506"/>
              <a:ext cx="119062" cy="46290"/>
            </a:xfrm>
            <a:custGeom>
              <a:avLst/>
              <a:gdLst>
                <a:gd name="connsiteX0" fmla="*/ 228600 w 228600"/>
                <a:gd name="connsiteY0" fmla="*/ 104775 h 116682"/>
                <a:gd name="connsiteX1" fmla="*/ 123825 w 228600"/>
                <a:gd name="connsiteY1" fmla="*/ 116682 h 116682"/>
                <a:gd name="connsiteX2" fmla="*/ 0 w 228600"/>
                <a:gd name="connsiteY2" fmla="*/ 0 h 116682"/>
                <a:gd name="connsiteX3" fmla="*/ 228600 w 228600"/>
                <a:gd name="connsiteY3" fmla="*/ 104775 h 116682"/>
                <a:gd name="connsiteX0" fmla="*/ 228600 w 228600"/>
                <a:gd name="connsiteY0" fmla="*/ 104775 h 121444"/>
                <a:gd name="connsiteX1" fmla="*/ 109537 w 228600"/>
                <a:gd name="connsiteY1" fmla="*/ 121444 h 121444"/>
                <a:gd name="connsiteX2" fmla="*/ 0 w 228600"/>
                <a:gd name="connsiteY2" fmla="*/ 0 h 121444"/>
                <a:gd name="connsiteX3" fmla="*/ 228600 w 228600"/>
                <a:gd name="connsiteY3" fmla="*/ 104775 h 121444"/>
                <a:gd name="connsiteX0" fmla="*/ 228600 w 228600"/>
                <a:gd name="connsiteY0" fmla="*/ 104775 h 124512"/>
                <a:gd name="connsiteX1" fmla="*/ 109537 w 228600"/>
                <a:gd name="connsiteY1" fmla="*/ 121444 h 124512"/>
                <a:gd name="connsiteX2" fmla="*/ 0 w 228600"/>
                <a:gd name="connsiteY2" fmla="*/ 0 h 124512"/>
                <a:gd name="connsiteX3" fmla="*/ 228600 w 228600"/>
                <a:gd name="connsiteY3" fmla="*/ 104775 h 124512"/>
                <a:gd name="connsiteX0" fmla="*/ 228600 w 228600"/>
                <a:gd name="connsiteY0" fmla="*/ 104775 h 127000"/>
                <a:gd name="connsiteX1" fmla="*/ 109537 w 228600"/>
                <a:gd name="connsiteY1" fmla="*/ 121444 h 127000"/>
                <a:gd name="connsiteX2" fmla="*/ 0 w 228600"/>
                <a:gd name="connsiteY2" fmla="*/ 0 h 127000"/>
                <a:gd name="connsiteX3" fmla="*/ 228600 w 228600"/>
                <a:gd name="connsiteY3" fmla="*/ 104775 h 127000"/>
                <a:gd name="connsiteX0" fmla="*/ 228600 w 228600"/>
                <a:gd name="connsiteY0" fmla="*/ 104775 h 127000"/>
                <a:gd name="connsiteX1" fmla="*/ 109537 w 228600"/>
                <a:gd name="connsiteY1" fmla="*/ 121444 h 127000"/>
                <a:gd name="connsiteX2" fmla="*/ 0 w 228600"/>
                <a:gd name="connsiteY2" fmla="*/ 0 h 127000"/>
                <a:gd name="connsiteX3" fmla="*/ 228600 w 228600"/>
                <a:gd name="connsiteY3" fmla="*/ 104775 h 127000"/>
                <a:gd name="connsiteX0" fmla="*/ 228600 w 228600"/>
                <a:gd name="connsiteY0" fmla="*/ 104775 h 127000"/>
                <a:gd name="connsiteX1" fmla="*/ 109537 w 228600"/>
                <a:gd name="connsiteY1" fmla="*/ 121444 h 127000"/>
                <a:gd name="connsiteX2" fmla="*/ 0 w 228600"/>
                <a:gd name="connsiteY2" fmla="*/ 0 h 127000"/>
                <a:gd name="connsiteX3" fmla="*/ 228600 w 228600"/>
                <a:gd name="connsiteY3" fmla="*/ 104775 h 127000"/>
                <a:gd name="connsiteX0" fmla="*/ 228600 w 228600"/>
                <a:gd name="connsiteY0" fmla="*/ 104775 h 127000"/>
                <a:gd name="connsiteX1" fmla="*/ 109537 w 228600"/>
                <a:gd name="connsiteY1" fmla="*/ 121444 h 127000"/>
                <a:gd name="connsiteX2" fmla="*/ 0 w 228600"/>
                <a:gd name="connsiteY2" fmla="*/ 0 h 127000"/>
                <a:gd name="connsiteX3" fmla="*/ 228600 w 228600"/>
                <a:gd name="connsiteY3" fmla="*/ 104775 h 127000"/>
                <a:gd name="connsiteX0" fmla="*/ 228600 w 228600"/>
                <a:gd name="connsiteY0" fmla="*/ 104775 h 127000"/>
                <a:gd name="connsiteX1" fmla="*/ 109537 w 228600"/>
                <a:gd name="connsiteY1" fmla="*/ 121444 h 127000"/>
                <a:gd name="connsiteX2" fmla="*/ 0 w 228600"/>
                <a:gd name="connsiteY2" fmla="*/ 0 h 127000"/>
                <a:gd name="connsiteX3" fmla="*/ 228600 w 228600"/>
                <a:gd name="connsiteY3" fmla="*/ 104775 h 127000"/>
                <a:gd name="connsiteX0" fmla="*/ 228600 w 228600"/>
                <a:gd name="connsiteY0" fmla="*/ 104775 h 127000"/>
                <a:gd name="connsiteX1" fmla="*/ 109537 w 228600"/>
                <a:gd name="connsiteY1" fmla="*/ 121444 h 127000"/>
                <a:gd name="connsiteX2" fmla="*/ 0 w 228600"/>
                <a:gd name="connsiteY2" fmla="*/ 0 h 127000"/>
                <a:gd name="connsiteX3" fmla="*/ 228600 w 228600"/>
                <a:gd name="connsiteY3" fmla="*/ 104775 h 127000"/>
                <a:gd name="connsiteX0" fmla="*/ 223837 w 223837"/>
                <a:gd name="connsiteY0" fmla="*/ 97631 h 125537"/>
                <a:gd name="connsiteX1" fmla="*/ 109537 w 223837"/>
                <a:gd name="connsiteY1" fmla="*/ 121444 h 125537"/>
                <a:gd name="connsiteX2" fmla="*/ 0 w 223837"/>
                <a:gd name="connsiteY2" fmla="*/ 0 h 125537"/>
                <a:gd name="connsiteX3" fmla="*/ 223837 w 223837"/>
                <a:gd name="connsiteY3" fmla="*/ 97631 h 125537"/>
                <a:gd name="connsiteX0" fmla="*/ 223837 w 223837"/>
                <a:gd name="connsiteY0" fmla="*/ 97631 h 140541"/>
                <a:gd name="connsiteX1" fmla="*/ 109537 w 223837"/>
                <a:gd name="connsiteY1" fmla="*/ 138113 h 140541"/>
                <a:gd name="connsiteX2" fmla="*/ 0 w 223837"/>
                <a:gd name="connsiteY2" fmla="*/ 0 h 140541"/>
                <a:gd name="connsiteX3" fmla="*/ 223837 w 223837"/>
                <a:gd name="connsiteY3" fmla="*/ 97631 h 140541"/>
                <a:gd name="connsiteX0" fmla="*/ 223837 w 223837"/>
                <a:gd name="connsiteY0" fmla="*/ 97631 h 129648"/>
                <a:gd name="connsiteX1" fmla="*/ 150018 w 223837"/>
                <a:gd name="connsiteY1" fmla="*/ 126207 h 129648"/>
                <a:gd name="connsiteX2" fmla="*/ 0 w 223837"/>
                <a:gd name="connsiteY2" fmla="*/ 0 h 129648"/>
                <a:gd name="connsiteX3" fmla="*/ 223837 w 223837"/>
                <a:gd name="connsiteY3" fmla="*/ 97631 h 129648"/>
                <a:gd name="connsiteX0" fmla="*/ 223837 w 223837"/>
                <a:gd name="connsiteY0" fmla="*/ 97631 h 129648"/>
                <a:gd name="connsiteX1" fmla="*/ 150018 w 223837"/>
                <a:gd name="connsiteY1" fmla="*/ 126207 h 129648"/>
                <a:gd name="connsiteX2" fmla="*/ 0 w 223837"/>
                <a:gd name="connsiteY2" fmla="*/ 0 h 129648"/>
                <a:gd name="connsiteX3" fmla="*/ 223837 w 223837"/>
                <a:gd name="connsiteY3" fmla="*/ 97631 h 129648"/>
                <a:gd name="connsiteX0" fmla="*/ 159543 w 159543"/>
                <a:gd name="connsiteY0" fmla="*/ 0 h 55325"/>
                <a:gd name="connsiteX1" fmla="*/ 85724 w 159543"/>
                <a:gd name="connsiteY1" fmla="*/ 28576 h 55325"/>
                <a:gd name="connsiteX2" fmla="*/ 0 w 159543"/>
                <a:gd name="connsiteY2" fmla="*/ 23812 h 55325"/>
                <a:gd name="connsiteX3" fmla="*/ 159543 w 159543"/>
                <a:gd name="connsiteY3" fmla="*/ 0 h 55325"/>
                <a:gd name="connsiteX0" fmla="*/ 140493 w 140493"/>
                <a:gd name="connsiteY0" fmla="*/ 42863 h 74880"/>
                <a:gd name="connsiteX1" fmla="*/ 66674 w 140493"/>
                <a:gd name="connsiteY1" fmla="*/ 71439 h 74880"/>
                <a:gd name="connsiteX2" fmla="*/ 0 w 140493"/>
                <a:gd name="connsiteY2" fmla="*/ 0 h 74880"/>
                <a:gd name="connsiteX3" fmla="*/ 140493 w 140493"/>
                <a:gd name="connsiteY3" fmla="*/ 42863 h 74880"/>
                <a:gd name="connsiteX0" fmla="*/ 140493 w 140493"/>
                <a:gd name="connsiteY0" fmla="*/ 42863 h 74880"/>
                <a:gd name="connsiteX1" fmla="*/ 66674 w 140493"/>
                <a:gd name="connsiteY1" fmla="*/ 71439 h 74880"/>
                <a:gd name="connsiteX2" fmla="*/ 0 w 140493"/>
                <a:gd name="connsiteY2" fmla="*/ 0 h 74880"/>
                <a:gd name="connsiteX3" fmla="*/ 140493 w 140493"/>
                <a:gd name="connsiteY3" fmla="*/ 42863 h 74880"/>
                <a:gd name="connsiteX0" fmla="*/ 140493 w 140493"/>
                <a:gd name="connsiteY0" fmla="*/ 42863 h 74880"/>
                <a:gd name="connsiteX1" fmla="*/ 88106 w 140493"/>
                <a:gd name="connsiteY1" fmla="*/ 71439 h 74880"/>
                <a:gd name="connsiteX2" fmla="*/ 0 w 140493"/>
                <a:gd name="connsiteY2" fmla="*/ 0 h 74880"/>
                <a:gd name="connsiteX3" fmla="*/ 140493 w 140493"/>
                <a:gd name="connsiteY3" fmla="*/ 42863 h 74880"/>
                <a:gd name="connsiteX0" fmla="*/ 140493 w 140493"/>
                <a:gd name="connsiteY0" fmla="*/ 42863 h 74880"/>
                <a:gd name="connsiteX1" fmla="*/ 88106 w 140493"/>
                <a:gd name="connsiteY1" fmla="*/ 71439 h 74880"/>
                <a:gd name="connsiteX2" fmla="*/ 0 w 140493"/>
                <a:gd name="connsiteY2" fmla="*/ 0 h 74880"/>
                <a:gd name="connsiteX3" fmla="*/ 140493 w 140493"/>
                <a:gd name="connsiteY3" fmla="*/ 42863 h 74880"/>
                <a:gd name="connsiteX0" fmla="*/ 140493 w 140493"/>
                <a:gd name="connsiteY0" fmla="*/ 42863 h 52905"/>
                <a:gd name="connsiteX1" fmla="*/ 0 w 140493"/>
                <a:gd name="connsiteY1" fmla="*/ 0 h 52905"/>
                <a:gd name="connsiteX2" fmla="*/ 140493 w 140493"/>
                <a:gd name="connsiteY2" fmla="*/ 42863 h 52905"/>
                <a:gd name="connsiteX0" fmla="*/ 140493 w 140493"/>
                <a:gd name="connsiteY0" fmla="*/ 28575 h 42078"/>
                <a:gd name="connsiteX1" fmla="*/ 0 w 140493"/>
                <a:gd name="connsiteY1" fmla="*/ 0 h 42078"/>
                <a:gd name="connsiteX2" fmla="*/ 140493 w 140493"/>
                <a:gd name="connsiteY2" fmla="*/ 28575 h 42078"/>
                <a:gd name="connsiteX0" fmla="*/ 140493 w 140493"/>
                <a:gd name="connsiteY0" fmla="*/ 28575 h 42078"/>
                <a:gd name="connsiteX1" fmla="*/ 0 w 140493"/>
                <a:gd name="connsiteY1" fmla="*/ 0 h 42078"/>
                <a:gd name="connsiteX2" fmla="*/ 140493 w 140493"/>
                <a:gd name="connsiteY2" fmla="*/ 28575 h 42078"/>
                <a:gd name="connsiteX0" fmla="*/ 140493 w 140493"/>
                <a:gd name="connsiteY0" fmla="*/ 28575 h 42078"/>
                <a:gd name="connsiteX1" fmla="*/ 0 w 140493"/>
                <a:gd name="connsiteY1" fmla="*/ 0 h 42078"/>
                <a:gd name="connsiteX2" fmla="*/ 140493 w 140493"/>
                <a:gd name="connsiteY2" fmla="*/ 28575 h 42078"/>
                <a:gd name="connsiteX0" fmla="*/ 140493 w 140493"/>
                <a:gd name="connsiteY0" fmla="*/ 28575 h 46290"/>
                <a:gd name="connsiteX1" fmla="*/ 0 w 140493"/>
                <a:gd name="connsiteY1" fmla="*/ 0 h 46290"/>
                <a:gd name="connsiteX2" fmla="*/ 140493 w 140493"/>
                <a:gd name="connsiteY2" fmla="*/ 28575 h 46290"/>
                <a:gd name="connsiteX0" fmla="*/ 140493 w 140493"/>
                <a:gd name="connsiteY0" fmla="*/ 28575 h 46290"/>
                <a:gd name="connsiteX1" fmla="*/ 0 w 140493"/>
                <a:gd name="connsiteY1" fmla="*/ 0 h 46290"/>
                <a:gd name="connsiteX2" fmla="*/ 140493 w 140493"/>
                <a:gd name="connsiteY2" fmla="*/ 28575 h 46290"/>
                <a:gd name="connsiteX0" fmla="*/ 140493 w 140493"/>
                <a:gd name="connsiteY0" fmla="*/ 28575 h 46290"/>
                <a:gd name="connsiteX1" fmla="*/ 0 w 140493"/>
                <a:gd name="connsiteY1" fmla="*/ 0 h 46290"/>
                <a:gd name="connsiteX2" fmla="*/ 140493 w 140493"/>
                <a:gd name="connsiteY2" fmla="*/ 28575 h 46290"/>
                <a:gd name="connsiteX0" fmla="*/ 107156 w 107156"/>
                <a:gd name="connsiteY0" fmla="*/ 28575 h 46290"/>
                <a:gd name="connsiteX1" fmla="*/ 0 w 107156"/>
                <a:gd name="connsiteY1" fmla="*/ 0 h 46290"/>
                <a:gd name="connsiteX2" fmla="*/ 107156 w 107156"/>
                <a:gd name="connsiteY2" fmla="*/ 28575 h 46290"/>
                <a:gd name="connsiteX0" fmla="*/ 119062 w 119062"/>
                <a:gd name="connsiteY0" fmla="*/ 28575 h 46290"/>
                <a:gd name="connsiteX1" fmla="*/ 0 w 119062"/>
                <a:gd name="connsiteY1" fmla="*/ 0 h 46290"/>
                <a:gd name="connsiteX2" fmla="*/ 119062 w 119062"/>
                <a:gd name="connsiteY2" fmla="*/ 28575 h 462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9062" h="46290">
                  <a:moveTo>
                    <a:pt x="119062" y="28575"/>
                  </a:moveTo>
                  <a:cubicBezTo>
                    <a:pt x="76993" y="45243"/>
                    <a:pt x="44450" y="26193"/>
                    <a:pt x="0" y="0"/>
                  </a:cubicBezTo>
                  <a:cubicBezTo>
                    <a:pt x="45243" y="44449"/>
                    <a:pt x="100012" y="62706"/>
                    <a:pt x="119062" y="28575"/>
                  </a:cubicBezTo>
                  <a:close/>
                </a:path>
              </a:pathLst>
            </a:custGeom>
            <a:solidFill>
              <a:srgbClr val="8D68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2" name="자유형: 도형 81">
              <a:extLst>
                <a:ext uri="{FF2B5EF4-FFF2-40B4-BE49-F238E27FC236}">
                  <a16:creationId xmlns:a16="http://schemas.microsoft.com/office/drawing/2014/main" id="{17073216-B2D1-4894-A843-DEA29BE20A7C}"/>
                </a:ext>
              </a:extLst>
            </p:cNvPr>
            <p:cNvSpPr/>
            <p:nvPr/>
          </p:nvSpPr>
          <p:spPr>
            <a:xfrm>
              <a:off x="4933951" y="3131147"/>
              <a:ext cx="386157" cy="485972"/>
            </a:xfrm>
            <a:custGeom>
              <a:avLst/>
              <a:gdLst>
                <a:gd name="connsiteX0" fmla="*/ 366712 w 373856"/>
                <a:gd name="connsiteY0" fmla="*/ 485775 h 485775"/>
                <a:gd name="connsiteX1" fmla="*/ 373856 w 373856"/>
                <a:gd name="connsiteY1" fmla="*/ 340519 h 485775"/>
                <a:gd name="connsiteX2" fmla="*/ 45244 w 373856"/>
                <a:gd name="connsiteY2" fmla="*/ 0 h 485775"/>
                <a:gd name="connsiteX3" fmla="*/ 0 w 373856"/>
                <a:gd name="connsiteY3" fmla="*/ 23812 h 485775"/>
                <a:gd name="connsiteX4" fmla="*/ 42862 w 373856"/>
                <a:gd name="connsiteY4" fmla="*/ 26194 h 485775"/>
                <a:gd name="connsiteX5" fmla="*/ 340519 w 373856"/>
                <a:gd name="connsiteY5" fmla="*/ 350044 h 485775"/>
                <a:gd name="connsiteX6" fmla="*/ 366712 w 373856"/>
                <a:gd name="connsiteY6" fmla="*/ 485775 h 485775"/>
                <a:gd name="connsiteX0" fmla="*/ 366712 w 373856"/>
                <a:gd name="connsiteY0" fmla="*/ 485775 h 485775"/>
                <a:gd name="connsiteX1" fmla="*/ 373856 w 373856"/>
                <a:gd name="connsiteY1" fmla="*/ 340519 h 485775"/>
                <a:gd name="connsiteX2" fmla="*/ 45244 w 373856"/>
                <a:gd name="connsiteY2" fmla="*/ 0 h 485775"/>
                <a:gd name="connsiteX3" fmla="*/ 0 w 373856"/>
                <a:gd name="connsiteY3" fmla="*/ 23812 h 485775"/>
                <a:gd name="connsiteX4" fmla="*/ 42862 w 373856"/>
                <a:gd name="connsiteY4" fmla="*/ 26194 h 485775"/>
                <a:gd name="connsiteX5" fmla="*/ 340519 w 373856"/>
                <a:gd name="connsiteY5" fmla="*/ 350044 h 485775"/>
                <a:gd name="connsiteX6" fmla="*/ 366712 w 373856"/>
                <a:gd name="connsiteY6" fmla="*/ 485775 h 485775"/>
                <a:gd name="connsiteX0" fmla="*/ 366712 w 373856"/>
                <a:gd name="connsiteY0" fmla="*/ 485876 h 485876"/>
                <a:gd name="connsiteX1" fmla="*/ 373856 w 373856"/>
                <a:gd name="connsiteY1" fmla="*/ 340620 h 485876"/>
                <a:gd name="connsiteX2" fmla="*/ 45244 w 373856"/>
                <a:gd name="connsiteY2" fmla="*/ 101 h 485876"/>
                <a:gd name="connsiteX3" fmla="*/ 0 w 373856"/>
                <a:gd name="connsiteY3" fmla="*/ 23913 h 485876"/>
                <a:gd name="connsiteX4" fmla="*/ 42862 w 373856"/>
                <a:gd name="connsiteY4" fmla="*/ 26295 h 485876"/>
                <a:gd name="connsiteX5" fmla="*/ 340519 w 373856"/>
                <a:gd name="connsiteY5" fmla="*/ 350145 h 485876"/>
                <a:gd name="connsiteX6" fmla="*/ 366712 w 373856"/>
                <a:gd name="connsiteY6" fmla="*/ 485876 h 485876"/>
                <a:gd name="connsiteX0" fmla="*/ 364330 w 371474"/>
                <a:gd name="connsiteY0" fmla="*/ 485866 h 485866"/>
                <a:gd name="connsiteX1" fmla="*/ 371474 w 371474"/>
                <a:gd name="connsiteY1" fmla="*/ 340610 h 485866"/>
                <a:gd name="connsiteX2" fmla="*/ 42862 w 371474"/>
                <a:gd name="connsiteY2" fmla="*/ 91 h 485866"/>
                <a:gd name="connsiteX3" fmla="*/ 0 w 371474"/>
                <a:gd name="connsiteY3" fmla="*/ 26284 h 485866"/>
                <a:gd name="connsiteX4" fmla="*/ 40480 w 371474"/>
                <a:gd name="connsiteY4" fmla="*/ 26285 h 485866"/>
                <a:gd name="connsiteX5" fmla="*/ 338137 w 371474"/>
                <a:gd name="connsiteY5" fmla="*/ 350135 h 485866"/>
                <a:gd name="connsiteX6" fmla="*/ 364330 w 371474"/>
                <a:gd name="connsiteY6" fmla="*/ 485866 h 485866"/>
                <a:gd name="connsiteX0" fmla="*/ 364330 w 371474"/>
                <a:gd name="connsiteY0" fmla="*/ 485972 h 485972"/>
                <a:gd name="connsiteX1" fmla="*/ 371474 w 371474"/>
                <a:gd name="connsiteY1" fmla="*/ 340716 h 485972"/>
                <a:gd name="connsiteX2" fmla="*/ 42862 w 371474"/>
                <a:gd name="connsiteY2" fmla="*/ 197 h 485972"/>
                <a:gd name="connsiteX3" fmla="*/ 0 w 371474"/>
                <a:gd name="connsiteY3" fmla="*/ 26390 h 485972"/>
                <a:gd name="connsiteX4" fmla="*/ 40480 w 371474"/>
                <a:gd name="connsiteY4" fmla="*/ 26391 h 485972"/>
                <a:gd name="connsiteX5" fmla="*/ 338137 w 371474"/>
                <a:gd name="connsiteY5" fmla="*/ 350241 h 485972"/>
                <a:gd name="connsiteX6" fmla="*/ 364330 w 371474"/>
                <a:gd name="connsiteY6" fmla="*/ 485972 h 485972"/>
                <a:gd name="connsiteX0" fmla="*/ 364330 w 371474"/>
                <a:gd name="connsiteY0" fmla="*/ 485972 h 485972"/>
                <a:gd name="connsiteX1" fmla="*/ 371474 w 371474"/>
                <a:gd name="connsiteY1" fmla="*/ 340716 h 485972"/>
                <a:gd name="connsiteX2" fmla="*/ 42862 w 371474"/>
                <a:gd name="connsiteY2" fmla="*/ 197 h 485972"/>
                <a:gd name="connsiteX3" fmla="*/ 0 w 371474"/>
                <a:gd name="connsiteY3" fmla="*/ 26390 h 485972"/>
                <a:gd name="connsiteX4" fmla="*/ 40480 w 371474"/>
                <a:gd name="connsiteY4" fmla="*/ 26391 h 485972"/>
                <a:gd name="connsiteX5" fmla="*/ 338137 w 371474"/>
                <a:gd name="connsiteY5" fmla="*/ 350241 h 485972"/>
                <a:gd name="connsiteX6" fmla="*/ 364330 w 371474"/>
                <a:gd name="connsiteY6" fmla="*/ 485972 h 485972"/>
                <a:gd name="connsiteX0" fmla="*/ 364330 w 371474"/>
                <a:gd name="connsiteY0" fmla="*/ 485972 h 485972"/>
                <a:gd name="connsiteX1" fmla="*/ 371474 w 371474"/>
                <a:gd name="connsiteY1" fmla="*/ 340716 h 485972"/>
                <a:gd name="connsiteX2" fmla="*/ 42862 w 371474"/>
                <a:gd name="connsiteY2" fmla="*/ 197 h 485972"/>
                <a:gd name="connsiteX3" fmla="*/ 0 w 371474"/>
                <a:gd name="connsiteY3" fmla="*/ 26390 h 485972"/>
                <a:gd name="connsiteX4" fmla="*/ 40480 w 371474"/>
                <a:gd name="connsiteY4" fmla="*/ 26391 h 485972"/>
                <a:gd name="connsiteX5" fmla="*/ 338137 w 371474"/>
                <a:gd name="connsiteY5" fmla="*/ 350241 h 485972"/>
                <a:gd name="connsiteX6" fmla="*/ 364330 w 371474"/>
                <a:gd name="connsiteY6" fmla="*/ 485972 h 485972"/>
                <a:gd name="connsiteX0" fmla="*/ 364330 w 371474"/>
                <a:gd name="connsiteY0" fmla="*/ 485972 h 485972"/>
                <a:gd name="connsiteX1" fmla="*/ 371474 w 371474"/>
                <a:gd name="connsiteY1" fmla="*/ 340716 h 485972"/>
                <a:gd name="connsiteX2" fmla="*/ 42862 w 371474"/>
                <a:gd name="connsiteY2" fmla="*/ 197 h 485972"/>
                <a:gd name="connsiteX3" fmla="*/ 0 w 371474"/>
                <a:gd name="connsiteY3" fmla="*/ 26390 h 485972"/>
                <a:gd name="connsiteX4" fmla="*/ 40480 w 371474"/>
                <a:gd name="connsiteY4" fmla="*/ 26391 h 485972"/>
                <a:gd name="connsiteX5" fmla="*/ 338137 w 371474"/>
                <a:gd name="connsiteY5" fmla="*/ 350241 h 485972"/>
                <a:gd name="connsiteX6" fmla="*/ 364330 w 371474"/>
                <a:gd name="connsiteY6" fmla="*/ 485972 h 485972"/>
                <a:gd name="connsiteX0" fmla="*/ 364330 w 371474"/>
                <a:gd name="connsiteY0" fmla="*/ 485972 h 485972"/>
                <a:gd name="connsiteX1" fmla="*/ 371474 w 371474"/>
                <a:gd name="connsiteY1" fmla="*/ 340716 h 485972"/>
                <a:gd name="connsiteX2" fmla="*/ 42862 w 371474"/>
                <a:gd name="connsiteY2" fmla="*/ 197 h 485972"/>
                <a:gd name="connsiteX3" fmla="*/ 0 w 371474"/>
                <a:gd name="connsiteY3" fmla="*/ 26390 h 485972"/>
                <a:gd name="connsiteX4" fmla="*/ 40480 w 371474"/>
                <a:gd name="connsiteY4" fmla="*/ 26391 h 485972"/>
                <a:gd name="connsiteX5" fmla="*/ 338137 w 371474"/>
                <a:gd name="connsiteY5" fmla="*/ 350241 h 485972"/>
                <a:gd name="connsiteX6" fmla="*/ 364330 w 371474"/>
                <a:gd name="connsiteY6" fmla="*/ 485972 h 485972"/>
                <a:gd name="connsiteX0" fmla="*/ 364330 w 371474"/>
                <a:gd name="connsiteY0" fmla="*/ 485972 h 485972"/>
                <a:gd name="connsiteX1" fmla="*/ 371474 w 371474"/>
                <a:gd name="connsiteY1" fmla="*/ 340716 h 485972"/>
                <a:gd name="connsiteX2" fmla="*/ 42862 w 371474"/>
                <a:gd name="connsiteY2" fmla="*/ 197 h 485972"/>
                <a:gd name="connsiteX3" fmla="*/ 0 w 371474"/>
                <a:gd name="connsiteY3" fmla="*/ 26390 h 485972"/>
                <a:gd name="connsiteX4" fmla="*/ 40480 w 371474"/>
                <a:gd name="connsiteY4" fmla="*/ 26391 h 485972"/>
                <a:gd name="connsiteX5" fmla="*/ 338137 w 371474"/>
                <a:gd name="connsiteY5" fmla="*/ 350241 h 485972"/>
                <a:gd name="connsiteX6" fmla="*/ 364330 w 371474"/>
                <a:gd name="connsiteY6" fmla="*/ 485972 h 485972"/>
                <a:gd name="connsiteX0" fmla="*/ 364330 w 371474"/>
                <a:gd name="connsiteY0" fmla="*/ 485972 h 485972"/>
                <a:gd name="connsiteX1" fmla="*/ 371474 w 371474"/>
                <a:gd name="connsiteY1" fmla="*/ 340716 h 485972"/>
                <a:gd name="connsiteX2" fmla="*/ 42862 w 371474"/>
                <a:gd name="connsiteY2" fmla="*/ 197 h 485972"/>
                <a:gd name="connsiteX3" fmla="*/ 0 w 371474"/>
                <a:gd name="connsiteY3" fmla="*/ 26390 h 485972"/>
                <a:gd name="connsiteX4" fmla="*/ 40480 w 371474"/>
                <a:gd name="connsiteY4" fmla="*/ 26391 h 485972"/>
                <a:gd name="connsiteX5" fmla="*/ 338137 w 371474"/>
                <a:gd name="connsiteY5" fmla="*/ 350241 h 485972"/>
                <a:gd name="connsiteX6" fmla="*/ 364330 w 371474"/>
                <a:gd name="connsiteY6" fmla="*/ 485972 h 485972"/>
                <a:gd name="connsiteX0" fmla="*/ 364330 w 371474"/>
                <a:gd name="connsiteY0" fmla="*/ 485972 h 485972"/>
                <a:gd name="connsiteX1" fmla="*/ 371474 w 371474"/>
                <a:gd name="connsiteY1" fmla="*/ 340716 h 485972"/>
                <a:gd name="connsiteX2" fmla="*/ 42862 w 371474"/>
                <a:gd name="connsiteY2" fmla="*/ 197 h 485972"/>
                <a:gd name="connsiteX3" fmla="*/ 0 w 371474"/>
                <a:gd name="connsiteY3" fmla="*/ 26390 h 485972"/>
                <a:gd name="connsiteX4" fmla="*/ 40480 w 371474"/>
                <a:gd name="connsiteY4" fmla="*/ 26391 h 485972"/>
                <a:gd name="connsiteX5" fmla="*/ 338137 w 371474"/>
                <a:gd name="connsiteY5" fmla="*/ 350241 h 485972"/>
                <a:gd name="connsiteX6" fmla="*/ 364330 w 371474"/>
                <a:gd name="connsiteY6" fmla="*/ 485972 h 485972"/>
                <a:gd name="connsiteX0" fmla="*/ 364330 w 371474"/>
                <a:gd name="connsiteY0" fmla="*/ 485972 h 485972"/>
                <a:gd name="connsiteX1" fmla="*/ 371474 w 371474"/>
                <a:gd name="connsiteY1" fmla="*/ 340716 h 485972"/>
                <a:gd name="connsiteX2" fmla="*/ 42862 w 371474"/>
                <a:gd name="connsiteY2" fmla="*/ 197 h 485972"/>
                <a:gd name="connsiteX3" fmla="*/ 0 w 371474"/>
                <a:gd name="connsiteY3" fmla="*/ 26390 h 485972"/>
                <a:gd name="connsiteX4" fmla="*/ 40480 w 371474"/>
                <a:gd name="connsiteY4" fmla="*/ 26391 h 485972"/>
                <a:gd name="connsiteX5" fmla="*/ 338137 w 371474"/>
                <a:gd name="connsiteY5" fmla="*/ 350241 h 485972"/>
                <a:gd name="connsiteX6" fmla="*/ 364330 w 371474"/>
                <a:gd name="connsiteY6" fmla="*/ 485972 h 485972"/>
                <a:gd name="connsiteX0" fmla="*/ 364330 w 378806"/>
                <a:gd name="connsiteY0" fmla="*/ 485972 h 485972"/>
                <a:gd name="connsiteX1" fmla="*/ 371474 w 378806"/>
                <a:gd name="connsiteY1" fmla="*/ 340716 h 485972"/>
                <a:gd name="connsiteX2" fmla="*/ 42862 w 378806"/>
                <a:gd name="connsiteY2" fmla="*/ 197 h 485972"/>
                <a:gd name="connsiteX3" fmla="*/ 0 w 378806"/>
                <a:gd name="connsiteY3" fmla="*/ 26390 h 485972"/>
                <a:gd name="connsiteX4" fmla="*/ 40480 w 378806"/>
                <a:gd name="connsiteY4" fmla="*/ 26391 h 485972"/>
                <a:gd name="connsiteX5" fmla="*/ 338137 w 378806"/>
                <a:gd name="connsiteY5" fmla="*/ 350241 h 485972"/>
                <a:gd name="connsiteX6" fmla="*/ 364330 w 378806"/>
                <a:gd name="connsiteY6" fmla="*/ 485972 h 485972"/>
                <a:gd name="connsiteX0" fmla="*/ 364330 w 378806"/>
                <a:gd name="connsiteY0" fmla="*/ 485972 h 485972"/>
                <a:gd name="connsiteX1" fmla="*/ 371474 w 378806"/>
                <a:gd name="connsiteY1" fmla="*/ 340716 h 485972"/>
                <a:gd name="connsiteX2" fmla="*/ 42862 w 378806"/>
                <a:gd name="connsiteY2" fmla="*/ 197 h 485972"/>
                <a:gd name="connsiteX3" fmla="*/ 0 w 378806"/>
                <a:gd name="connsiteY3" fmla="*/ 26390 h 485972"/>
                <a:gd name="connsiteX4" fmla="*/ 40480 w 378806"/>
                <a:gd name="connsiteY4" fmla="*/ 26391 h 485972"/>
                <a:gd name="connsiteX5" fmla="*/ 338137 w 378806"/>
                <a:gd name="connsiteY5" fmla="*/ 350241 h 485972"/>
                <a:gd name="connsiteX6" fmla="*/ 364330 w 378806"/>
                <a:gd name="connsiteY6" fmla="*/ 485972 h 485972"/>
                <a:gd name="connsiteX0" fmla="*/ 364330 w 378806"/>
                <a:gd name="connsiteY0" fmla="*/ 485972 h 485972"/>
                <a:gd name="connsiteX1" fmla="*/ 371474 w 378806"/>
                <a:gd name="connsiteY1" fmla="*/ 340716 h 485972"/>
                <a:gd name="connsiteX2" fmla="*/ 42862 w 378806"/>
                <a:gd name="connsiteY2" fmla="*/ 197 h 485972"/>
                <a:gd name="connsiteX3" fmla="*/ 0 w 378806"/>
                <a:gd name="connsiteY3" fmla="*/ 26390 h 485972"/>
                <a:gd name="connsiteX4" fmla="*/ 40480 w 378806"/>
                <a:gd name="connsiteY4" fmla="*/ 26391 h 485972"/>
                <a:gd name="connsiteX5" fmla="*/ 338137 w 378806"/>
                <a:gd name="connsiteY5" fmla="*/ 350241 h 485972"/>
                <a:gd name="connsiteX6" fmla="*/ 364330 w 378806"/>
                <a:gd name="connsiteY6" fmla="*/ 485972 h 485972"/>
                <a:gd name="connsiteX0" fmla="*/ 364330 w 381995"/>
                <a:gd name="connsiteY0" fmla="*/ 485972 h 485972"/>
                <a:gd name="connsiteX1" fmla="*/ 371474 w 381995"/>
                <a:gd name="connsiteY1" fmla="*/ 340716 h 485972"/>
                <a:gd name="connsiteX2" fmla="*/ 42862 w 381995"/>
                <a:gd name="connsiteY2" fmla="*/ 197 h 485972"/>
                <a:gd name="connsiteX3" fmla="*/ 0 w 381995"/>
                <a:gd name="connsiteY3" fmla="*/ 26390 h 485972"/>
                <a:gd name="connsiteX4" fmla="*/ 40480 w 381995"/>
                <a:gd name="connsiteY4" fmla="*/ 26391 h 485972"/>
                <a:gd name="connsiteX5" fmla="*/ 338137 w 381995"/>
                <a:gd name="connsiteY5" fmla="*/ 350241 h 485972"/>
                <a:gd name="connsiteX6" fmla="*/ 364330 w 381995"/>
                <a:gd name="connsiteY6" fmla="*/ 485972 h 485972"/>
                <a:gd name="connsiteX0" fmla="*/ 364330 w 381995"/>
                <a:gd name="connsiteY0" fmla="*/ 485972 h 485972"/>
                <a:gd name="connsiteX1" fmla="*/ 371474 w 381995"/>
                <a:gd name="connsiteY1" fmla="*/ 340716 h 485972"/>
                <a:gd name="connsiteX2" fmla="*/ 42862 w 381995"/>
                <a:gd name="connsiteY2" fmla="*/ 197 h 485972"/>
                <a:gd name="connsiteX3" fmla="*/ 0 w 381995"/>
                <a:gd name="connsiteY3" fmla="*/ 26390 h 485972"/>
                <a:gd name="connsiteX4" fmla="*/ 40480 w 381995"/>
                <a:gd name="connsiteY4" fmla="*/ 26391 h 485972"/>
                <a:gd name="connsiteX5" fmla="*/ 338137 w 381995"/>
                <a:gd name="connsiteY5" fmla="*/ 350241 h 485972"/>
                <a:gd name="connsiteX6" fmla="*/ 364330 w 381995"/>
                <a:gd name="connsiteY6" fmla="*/ 485972 h 485972"/>
                <a:gd name="connsiteX0" fmla="*/ 364330 w 386664"/>
                <a:gd name="connsiteY0" fmla="*/ 485972 h 485972"/>
                <a:gd name="connsiteX1" fmla="*/ 371474 w 386664"/>
                <a:gd name="connsiteY1" fmla="*/ 340716 h 485972"/>
                <a:gd name="connsiteX2" fmla="*/ 42862 w 386664"/>
                <a:gd name="connsiteY2" fmla="*/ 197 h 485972"/>
                <a:gd name="connsiteX3" fmla="*/ 0 w 386664"/>
                <a:gd name="connsiteY3" fmla="*/ 26390 h 485972"/>
                <a:gd name="connsiteX4" fmla="*/ 40480 w 386664"/>
                <a:gd name="connsiteY4" fmla="*/ 26391 h 485972"/>
                <a:gd name="connsiteX5" fmla="*/ 338137 w 386664"/>
                <a:gd name="connsiteY5" fmla="*/ 350241 h 485972"/>
                <a:gd name="connsiteX6" fmla="*/ 364330 w 386664"/>
                <a:gd name="connsiteY6" fmla="*/ 485972 h 485972"/>
                <a:gd name="connsiteX0" fmla="*/ 364330 w 384173"/>
                <a:gd name="connsiteY0" fmla="*/ 485972 h 485972"/>
                <a:gd name="connsiteX1" fmla="*/ 371474 w 384173"/>
                <a:gd name="connsiteY1" fmla="*/ 340716 h 485972"/>
                <a:gd name="connsiteX2" fmla="*/ 42862 w 384173"/>
                <a:gd name="connsiteY2" fmla="*/ 197 h 485972"/>
                <a:gd name="connsiteX3" fmla="*/ 0 w 384173"/>
                <a:gd name="connsiteY3" fmla="*/ 26390 h 485972"/>
                <a:gd name="connsiteX4" fmla="*/ 40480 w 384173"/>
                <a:gd name="connsiteY4" fmla="*/ 26391 h 485972"/>
                <a:gd name="connsiteX5" fmla="*/ 338137 w 384173"/>
                <a:gd name="connsiteY5" fmla="*/ 350241 h 485972"/>
                <a:gd name="connsiteX6" fmla="*/ 364330 w 384173"/>
                <a:gd name="connsiteY6" fmla="*/ 485972 h 485972"/>
                <a:gd name="connsiteX0" fmla="*/ 364330 w 386157"/>
                <a:gd name="connsiteY0" fmla="*/ 485972 h 485972"/>
                <a:gd name="connsiteX1" fmla="*/ 371474 w 386157"/>
                <a:gd name="connsiteY1" fmla="*/ 340716 h 485972"/>
                <a:gd name="connsiteX2" fmla="*/ 42862 w 386157"/>
                <a:gd name="connsiteY2" fmla="*/ 197 h 485972"/>
                <a:gd name="connsiteX3" fmla="*/ 0 w 386157"/>
                <a:gd name="connsiteY3" fmla="*/ 26390 h 485972"/>
                <a:gd name="connsiteX4" fmla="*/ 40480 w 386157"/>
                <a:gd name="connsiteY4" fmla="*/ 26391 h 485972"/>
                <a:gd name="connsiteX5" fmla="*/ 338137 w 386157"/>
                <a:gd name="connsiteY5" fmla="*/ 350241 h 485972"/>
                <a:gd name="connsiteX6" fmla="*/ 364330 w 386157"/>
                <a:gd name="connsiteY6" fmla="*/ 485972 h 485972"/>
                <a:gd name="connsiteX0" fmla="*/ 364330 w 386157"/>
                <a:gd name="connsiteY0" fmla="*/ 485972 h 485972"/>
                <a:gd name="connsiteX1" fmla="*/ 371474 w 386157"/>
                <a:gd name="connsiteY1" fmla="*/ 340716 h 485972"/>
                <a:gd name="connsiteX2" fmla="*/ 42862 w 386157"/>
                <a:gd name="connsiteY2" fmla="*/ 197 h 485972"/>
                <a:gd name="connsiteX3" fmla="*/ 0 w 386157"/>
                <a:gd name="connsiteY3" fmla="*/ 26390 h 485972"/>
                <a:gd name="connsiteX4" fmla="*/ 40480 w 386157"/>
                <a:gd name="connsiteY4" fmla="*/ 26391 h 485972"/>
                <a:gd name="connsiteX5" fmla="*/ 338137 w 386157"/>
                <a:gd name="connsiteY5" fmla="*/ 350241 h 485972"/>
                <a:gd name="connsiteX6" fmla="*/ 364330 w 386157"/>
                <a:gd name="connsiteY6" fmla="*/ 485972 h 485972"/>
                <a:gd name="connsiteX0" fmla="*/ 364330 w 386157"/>
                <a:gd name="connsiteY0" fmla="*/ 485972 h 485972"/>
                <a:gd name="connsiteX1" fmla="*/ 371474 w 386157"/>
                <a:gd name="connsiteY1" fmla="*/ 340716 h 485972"/>
                <a:gd name="connsiteX2" fmla="*/ 42862 w 386157"/>
                <a:gd name="connsiteY2" fmla="*/ 197 h 485972"/>
                <a:gd name="connsiteX3" fmla="*/ 0 w 386157"/>
                <a:gd name="connsiteY3" fmla="*/ 26390 h 485972"/>
                <a:gd name="connsiteX4" fmla="*/ 40480 w 386157"/>
                <a:gd name="connsiteY4" fmla="*/ 26391 h 485972"/>
                <a:gd name="connsiteX5" fmla="*/ 338137 w 386157"/>
                <a:gd name="connsiteY5" fmla="*/ 350241 h 485972"/>
                <a:gd name="connsiteX6" fmla="*/ 364330 w 386157"/>
                <a:gd name="connsiteY6" fmla="*/ 485972 h 485972"/>
                <a:gd name="connsiteX0" fmla="*/ 364330 w 386157"/>
                <a:gd name="connsiteY0" fmla="*/ 485972 h 485972"/>
                <a:gd name="connsiteX1" fmla="*/ 371474 w 386157"/>
                <a:gd name="connsiteY1" fmla="*/ 340716 h 485972"/>
                <a:gd name="connsiteX2" fmla="*/ 42862 w 386157"/>
                <a:gd name="connsiteY2" fmla="*/ 197 h 485972"/>
                <a:gd name="connsiteX3" fmla="*/ 0 w 386157"/>
                <a:gd name="connsiteY3" fmla="*/ 26390 h 485972"/>
                <a:gd name="connsiteX4" fmla="*/ 40480 w 386157"/>
                <a:gd name="connsiteY4" fmla="*/ 26391 h 485972"/>
                <a:gd name="connsiteX5" fmla="*/ 338137 w 386157"/>
                <a:gd name="connsiteY5" fmla="*/ 350241 h 485972"/>
                <a:gd name="connsiteX6" fmla="*/ 364330 w 386157"/>
                <a:gd name="connsiteY6" fmla="*/ 485972 h 485972"/>
                <a:gd name="connsiteX0" fmla="*/ 364330 w 386157"/>
                <a:gd name="connsiteY0" fmla="*/ 485972 h 485972"/>
                <a:gd name="connsiteX1" fmla="*/ 371474 w 386157"/>
                <a:gd name="connsiteY1" fmla="*/ 340716 h 485972"/>
                <a:gd name="connsiteX2" fmla="*/ 42862 w 386157"/>
                <a:gd name="connsiteY2" fmla="*/ 197 h 485972"/>
                <a:gd name="connsiteX3" fmla="*/ 0 w 386157"/>
                <a:gd name="connsiteY3" fmla="*/ 26390 h 485972"/>
                <a:gd name="connsiteX4" fmla="*/ 40480 w 386157"/>
                <a:gd name="connsiteY4" fmla="*/ 26391 h 485972"/>
                <a:gd name="connsiteX5" fmla="*/ 338137 w 386157"/>
                <a:gd name="connsiteY5" fmla="*/ 350241 h 485972"/>
                <a:gd name="connsiteX6" fmla="*/ 364330 w 386157"/>
                <a:gd name="connsiteY6" fmla="*/ 485972 h 4859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6157" h="485972">
                  <a:moveTo>
                    <a:pt x="364330" y="485972"/>
                  </a:moveTo>
                  <a:cubicBezTo>
                    <a:pt x="388141" y="432791"/>
                    <a:pt x="395287" y="391517"/>
                    <a:pt x="371474" y="340716"/>
                  </a:cubicBezTo>
                  <a:cubicBezTo>
                    <a:pt x="357187" y="291503"/>
                    <a:pt x="152399" y="113703"/>
                    <a:pt x="42862" y="197"/>
                  </a:cubicBezTo>
                  <a:cubicBezTo>
                    <a:pt x="13494" y="-1391"/>
                    <a:pt x="12700" y="6547"/>
                    <a:pt x="0" y="26390"/>
                  </a:cubicBezTo>
                  <a:cubicBezTo>
                    <a:pt x="15874" y="16865"/>
                    <a:pt x="26987" y="26391"/>
                    <a:pt x="40480" y="26391"/>
                  </a:cubicBezTo>
                  <a:cubicBezTo>
                    <a:pt x="137318" y="105766"/>
                    <a:pt x="319881" y="295472"/>
                    <a:pt x="338137" y="350241"/>
                  </a:cubicBezTo>
                  <a:cubicBezTo>
                    <a:pt x="356393" y="405010"/>
                    <a:pt x="365124" y="409771"/>
                    <a:pt x="364330" y="485972"/>
                  </a:cubicBezTo>
                  <a:close/>
                </a:path>
              </a:pathLst>
            </a:custGeom>
            <a:solidFill>
              <a:srgbClr val="6F43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자유형: 도형 14">
              <a:extLst>
                <a:ext uri="{FF2B5EF4-FFF2-40B4-BE49-F238E27FC236}">
                  <a16:creationId xmlns:a16="http://schemas.microsoft.com/office/drawing/2014/main" id="{732CFBB5-A211-4B80-B355-1DDFD80EEE30}"/>
                </a:ext>
              </a:extLst>
            </p:cNvPr>
            <p:cNvSpPr/>
            <p:nvPr/>
          </p:nvSpPr>
          <p:spPr>
            <a:xfrm>
              <a:off x="4933614" y="2844652"/>
              <a:ext cx="511969" cy="101479"/>
            </a:xfrm>
            <a:custGeom>
              <a:avLst/>
              <a:gdLst>
                <a:gd name="connsiteX0" fmla="*/ 0 w 469107"/>
                <a:gd name="connsiteY0" fmla="*/ 26193 h 78581"/>
                <a:gd name="connsiteX1" fmla="*/ 40481 w 469107"/>
                <a:gd name="connsiteY1" fmla="*/ 0 h 78581"/>
                <a:gd name="connsiteX2" fmla="*/ 223838 w 469107"/>
                <a:gd name="connsiteY2" fmla="*/ 38100 h 78581"/>
                <a:gd name="connsiteX3" fmla="*/ 311944 w 469107"/>
                <a:gd name="connsiteY3" fmla="*/ 19050 h 78581"/>
                <a:gd name="connsiteX4" fmla="*/ 376238 w 469107"/>
                <a:gd name="connsiteY4" fmla="*/ 4762 h 78581"/>
                <a:gd name="connsiteX5" fmla="*/ 419100 w 469107"/>
                <a:gd name="connsiteY5" fmla="*/ 19050 h 78581"/>
                <a:gd name="connsiteX6" fmla="*/ 469107 w 469107"/>
                <a:gd name="connsiteY6" fmla="*/ 57150 h 78581"/>
                <a:gd name="connsiteX7" fmla="*/ 402432 w 469107"/>
                <a:gd name="connsiteY7" fmla="*/ 28575 h 78581"/>
                <a:gd name="connsiteX8" fmla="*/ 323850 w 469107"/>
                <a:gd name="connsiteY8" fmla="*/ 38100 h 78581"/>
                <a:gd name="connsiteX9" fmla="*/ 238125 w 469107"/>
                <a:gd name="connsiteY9" fmla="*/ 78581 h 78581"/>
                <a:gd name="connsiteX10" fmla="*/ 0 w 469107"/>
                <a:gd name="connsiteY10" fmla="*/ 26193 h 78581"/>
                <a:gd name="connsiteX0" fmla="*/ 0 w 469107"/>
                <a:gd name="connsiteY0" fmla="*/ 26218 h 78606"/>
                <a:gd name="connsiteX1" fmla="*/ 40481 w 469107"/>
                <a:gd name="connsiteY1" fmla="*/ 25 h 78606"/>
                <a:gd name="connsiteX2" fmla="*/ 223838 w 469107"/>
                <a:gd name="connsiteY2" fmla="*/ 38125 h 78606"/>
                <a:gd name="connsiteX3" fmla="*/ 311944 w 469107"/>
                <a:gd name="connsiteY3" fmla="*/ 19075 h 78606"/>
                <a:gd name="connsiteX4" fmla="*/ 376238 w 469107"/>
                <a:gd name="connsiteY4" fmla="*/ 4787 h 78606"/>
                <a:gd name="connsiteX5" fmla="*/ 419100 w 469107"/>
                <a:gd name="connsiteY5" fmla="*/ 19075 h 78606"/>
                <a:gd name="connsiteX6" fmla="*/ 469107 w 469107"/>
                <a:gd name="connsiteY6" fmla="*/ 57175 h 78606"/>
                <a:gd name="connsiteX7" fmla="*/ 402432 w 469107"/>
                <a:gd name="connsiteY7" fmla="*/ 28600 h 78606"/>
                <a:gd name="connsiteX8" fmla="*/ 323850 w 469107"/>
                <a:gd name="connsiteY8" fmla="*/ 38125 h 78606"/>
                <a:gd name="connsiteX9" fmla="*/ 238125 w 469107"/>
                <a:gd name="connsiteY9" fmla="*/ 78606 h 78606"/>
                <a:gd name="connsiteX10" fmla="*/ 0 w 469107"/>
                <a:gd name="connsiteY10" fmla="*/ 26218 h 78606"/>
                <a:gd name="connsiteX0" fmla="*/ 0 w 469107"/>
                <a:gd name="connsiteY0" fmla="*/ 26218 h 78606"/>
                <a:gd name="connsiteX1" fmla="*/ 40481 w 469107"/>
                <a:gd name="connsiteY1" fmla="*/ 25 h 78606"/>
                <a:gd name="connsiteX2" fmla="*/ 223838 w 469107"/>
                <a:gd name="connsiteY2" fmla="*/ 38125 h 78606"/>
                <a:gd name="connsiteX3" fmla="*/ 311944 w 469107"/>
                <a:gd name="connsiteY3" fmla="*/ 19075 h 78606"/>
                <a:gd name="connsiteX4" fmla="*/ 376238 w 469107"/>
                <a:gd name="connsiteY4" fmla="*/ 4787 h 78606"/>
                <a:gd name="connsiteX5" fmla="*/ 419100 w 469107"/>
                <a:gd name="connsiteY5" fmla="*/ 19075 h 78606"/>
                <a:gd name="connsiteX6" fmla="*/ 469107 w 469107"/>
                <a:gd name="connsiteY6" fmla="*/ 57175 h 78606"/>
                <a:gd name="connsiteX7" fmla="*/ 402432 w 469107"/>
                <a:gd name="connsiteY7" fmla="*/ 28600 h 78606"/>
                <a:gd name="connsiteX8" fmla="*/ 323850 w 469107"/>
                <a:gd name="connsiteY8" fmla="*/ 38125 h 78606"/>
                <a:gd name="connsiteX9" fmla="*/ 238125 w 469107"/>
                <a:gd name="connsiteY9" fmla="*/ 78606 h 78606"/>
                <a:gd name="connsiteX10" fmla="*/ 0 w 469107"/>
                <a:gd name="connsiteY10" fmla="*/ 26218 h 78606"/>
                <a:gd name="connsiteX0" fmla="*/ 0 w 469107"/>
                <a:gd name="connsiteY0" fmla="*/ 26218 h 78606"/>
                <a:gd name="connsiteX1" fmla="*/ 40481 w 469107"/>
                <a:gd name="connsiteY1" fmla="*/ 25 h 78606"/>
                <a:gd name="connsiteX2" fmla="*/ 223838 w 469107"/>
                <a:gd name="connsiteY2" fmla="*/ 38125 h 78606"/>
                <a:gd name="connsiteX3" fmla="*/ 311944 w 469107"/>
                <a:gd name="connsiteY3" fmla="*/ 19075 h 78606"/>
                <a:gd name="connsiteX4" fmla="*/ 376238 w 469107"/>
                <a:gd name="connsiteY4" fmla="*/ 4787 h 78606"/>
                <a:gd name="connsiteX5" fmla="*/ 419100 w 469107"/>
                <a:gd name="connsiteY5" fmla="*/ 19075 h 78606"/>
                <a:gd name="connsiteX6" fmla="*/ 469107 w 469107"/>
                <a:gd name="connsiteY6" fmla="*/ 57175 h 78606"/>
                <a:gd name="connsiteX7" fmla="*/ 402432 w 469107"/>
                <a:gd name="connsiteY7" fmla="*/ 28600 h 78606"/>
                <a:gd name="connsiteX8" fmla="*/ 323850 w 469107"/>
                <a:gd name="connsiteY8" fmla="*/ 38125 h 78606"/>
                <a:gd name="connsiteX9" fmla="*/ 238125 w 469107"/>
                <a:gd name="connsiteY9" fmla="*/ 78606 h 78606"/>
                <a:gd name="connsiteX10" fmla="*/ 0 w 469107"/>
                <a:gd name="connsiteY10" fmla="*/ 26218 h 78606"/>
                <a:gd name="connsiteX0" fmla="*/ 0 w 469107"/>
                <a:gd name="connsiteY0" fmla="*/ 26218 h 78606"/>
                <a:gd name="connsiteX1" fmla="*/ 40481 w 469107"/>
                <a:gd name="connsiteY1" fmla="*/ 25 h 78606"/>
                <a:gd name="connsiteX2" fmla="*/ 223838 w 469107"/>
                <a:gd name="connsiteY2" fmla="*/ 38125 h 78606"/>
                <a:gd name="connsiteX3" fmla="*/ 311944 w 469107"/>
                <a:gd name="connsiteY3" fmla="*/ 19075 h 78606"/>
                <a:gd name="connsiteX4" fmla="*/ 376238 w 469107"/>
                <a:gd name="connsiteY4" fmla="*/ 4787 h 78606"/>
                <a:gd name="connsiteX5" fmla="*/ 419100 w 469107"/>
                <a:gd name="connsiteY5" fmla="*/ 19075 h 78606"/>
                <a:gd name="connsiteX6" fmla="*/ 469107 w 469107"/>
                <a:gd name="connsiteY6" fmla="*/ 57175 h 78606"/>
                <a:gd name="connsiteX7" fmla="*/ 402432 w 469107"/>
                <a:gd name="connsiteY7" fmla="*/ 28600 h 78606"/>
                <a:gd name="connsiteX8" fmla="*/ 323850 w 469107"/>
                <a:gd name="connsiteY8" fmla="*/ 38125 h 78606"/>
                <a:gd name="connsiteX9" fmla="*/ 238125 w 469107"/>
                <a:gd name="connsiteY9" fmla="*/ 78606 h 78606"/>
                <a:gd name="connsiteX10" fmla="*/ 0 w 469107"/>
                <a:gd name="connsiteY10" fmla="*/ 26218 h 78606"/>
                <a:gd name="connsiteX0" fmla="*/ 0 w 469107"/>
                <a:gd name="connsiteY0" fmla="*/ 26218 h 71462"/>
                <a:gd name="connsiteX1" fmla="*/ 40481 w 469107"/>
                <a:gd name="connsiteY1" fmla="*/ 25 h 71462"/>
                <a:gd name="connsiteX2" fmla="*/ 223838 w 469107"/>
                <a:gd name="connsiteY2" fmla="*/ 38125 h 71462"/>
                <a:gd name="connsiteX3" fmla="*/ 311944 w 469107"/>
                <a:gd name="connsiteY3" fmla="*/ 19075 h 71462"/>
                <a:gd name="connsiteX4" fmla="*/ 376238 w 469107"/>
                <a:gd name="connsiteY4" fmla="*/ 4787 h 71462"/>
                <a:gd name="connsiteX5" fmla="*/ 419100 w 469107"/>
                <a:gd name="connsiteY5" fmla="*/ 19075 h 71462"/>
                <a:gd name="connsiteX6" fmla="*/ 469107 w 469107"/>
                <a:gd name="connsiteY6" fmla="*/ 57175 h 71462"/>
                <a:gd name="connsiteX7" fmla="*/ 402432 w 469107"/>
                <a:gd name="connsiteY7" fmla="*/ 28600 h 71462"/>
                <a:gd name="connsiteX8" fmla="*/ 323850 w 469107"/>
                <a:gd name="connsiteY8" fmla="*/ 38125 h 71462"/>
                <a:gd name="connsiteX9" fmla="*/ 223838 w 469107"/>
                <a:gd name="connsiteY9" fmla="*/ 71462 h 71462"/>
                <a:gd name="connsiteX10" fmla="*/ 0 w 469107"/>
                <a:gd name="connsiteY10" fmla="*/ 26218 h 71462"/>
                <a:gd name="connsiteX0" fmla="*/ 0 w 469107"/>
                <a:gd name="connsiteY0" fmla="*/ 26218 h 95274"/>
                <a:gd name="connsiteX1" fmla="*/ 40481 w 469107"/>
                <a:gd name="connsiteY1" fmla="*/ 25 h 95274"/>
                <a:gd name="connsiteX2" fmla="*/ 223838 w 469107"/>
                <a:gd name="connsiteY2" fmla="*/ 38125 h 95274"/>
                <a:gd name="connsiteX3" fmla="*/ 311944 w 469107"/>
                <a:gd name="connsiteY3" fmla="*/ 19075 h 95274"/>
                <a:gd name="connsiteX4" fmla="*/ 376238 w 469107"/>
                <a:gd name="connsiteY4" fmla="*/ 4787 h 95274"/>
                <a:gd name="connsiteX5" fmla="*/ 419100 w 469107"/>
                <a:gd name="connsiteY5" fmla="*/ 19075 h 95274"/>
                <a:gd name="connsiteX6" fmla="*/ 469107 w 469107"/>
                <a:gd name="connsiteY6" fmla="*/ 57175 h 95274"/>
                <a:gd name="connsiteX7" fmla="*/ 402432 w 469107"/>
                <a:gd name="connsiteY7" fmla="*/ 28600 h 95274"/>
                <a:gd name="connsiteX8" fmla="*/ 323850 w 469107"/>
                <a:gd name="connsiteY8" fmla="*/ 38125 h 95274"/>
                <a:gd name="connsiteX9" fmla="*/ 211932 w 469107"/>
                <a:gd name="connsiteY9" fmla="*/ 95274 h 95274"/>
                <a:gd name="connsiteX10" fmla="*/ 0 w 469107"/>
                <a:gd name="connsiteY10" fmla="*/ 26218 h 95274"/>
                <a:gd name="connsiteX0" fmla="*/ 0 w 469107"/>
                <a:gd name="connsiteY0" fmla="*/ 26218 h 90511"/>
                <a:gd name="connsiteX1" fmla="*/ 40481 w 469107"/>
                <a:gd name="connsiteY1" fmla="*/ 25 h 90511"/>
                <a:gd name="connsiteX2" fmla="*/ 223838 w 469107"/>
                <a:gd name="connsiteY2" fmla="*/ 38125 h 90511"/>
                <a:gd name="connsiteX3" fmla="*/ 311944 w 469107"/>
                <a:gd name="connsiteY3" fmla="*/ 19075 h 90511"/>
                <a:gd name="connsiteX4" fmla="*/ 376238 w 469107"/>
                <a:gd name="connsiteY4" fmla="*/ 4787 h 90511"/>
                <a:gd name="connsiteX5" fmla="*/ 419100 w 469107"/>
                <a:gd name="connsiteY5" fmla="*/ 19075 h 90511"/>
                <a:gd name="connsiteX6" fmla="*/ 469107 w 469107"/>
                <a:gd name="connsiteY6" fmla="*/ 57175 h 90511"/>
                <a:gd name="connsiteX7" fmla="*/ 402432 w 469107"/>
                <a:gd name="connsiteY7" fmla="*/ 28600 h 90511"/>
                <a:gd name="connsiteX8" fmla="*/ 323850 w 469107"/>
                <a:gd name="connsiteY8" fmla="*/ 38125 h 90511"/>
                <a:gd name="connsiteX9" fmla="*/ 242888 w 469107"/>
                <a:gd name="connsiteY9" fmla="*/ 90511 h 90511"/>
                <a:gd name="connsiteX10" fmla="*/ 0 w 469107"/>
                <a:gd name="connsiteY10" fmla="*/ 26218 h 90511"/>
                <a:gd name="connsiteX0" fmla="*/ 0 w 469107"/>
                <a:gd name="connsiteY0" fmla="*/ 26218 h 83368"/>
                <a:gd name="connsiteX1" fmla="*/ 40481 w 469107"/>
                <a:gd name="connsiteY1" fmla="*/ 25 h 83368"/>
                <a:gd name="connsiteX2" fmla="*/ 223838 w 469107"/>
                <a:gd name="connsiteY2" fmla="*/ 38125 h 83368"/>
                <a:gd name="connsiteX3" fmla="*/ 311944 w 469107"/>
                <a:gd name="connsiteY3" fmla="*/ 19075 h 83368"/>
                <a:gd name="connsiteX4" fmla="*/ 376238 w 469107"/>
                <a:gd name="connsiteY4" fmla="*/ 4787 h 83368"/>
                <a:gd name="connsiteX5" fmla="*/ 419100 w 469107"/>
                <a:gd name="connsiteY5" fmla="*/ 19075 h 83368"/>
                <a:gd name="connsiteX6" fmla="*/ 469107 w 469107"/>
                <a:gd name="connsiteY6" fmla="*/ 57175 h 83368"/>
                <a:gd name="connsiteX7" fmla="*/ 402432 w 469107"/>
                <a:gd name="connsiteY7" fmla="*/ 28600 h 83368"/>
                <a:gd name="connsiteX8" fmla="*/ 323850 w 469107"/>
                <a:gd name="connsiteY8" fmla="*/ 38125 h 83368"/>
                <a:gd name="connsiteX9" fmla="*/ 228600 w 469107"/>
                <a:gd name="connsiteY9" fmla="*/ 83368 h 83368"/>
                <a:gd name="connsiteX10" fmla="*/ 0 w 469107"/>
                <a:gd name="connsiteY10" fmla="*/ 26218 h 83368"/>
                <a:gd name="connsiteX0" fmla="*/ 0 w 469107"/>
                <a:gd name="connsiteY0" fmla="*/ 26218 h 83368"/>
                <a:gd name="connsiteX1" fmla="*/ 40481 w 469107"/>
                <a:gd name="connsiteY1" fmla="*/ 25 h 83368"/>
                <a:gd name="connsiteX2" fmla="*/ 223838 w 469107"/>
                <a:gd name="connsiteY2" fmla="*/ 38125 h 83368"/>
                <a:gd name="connsiteX3" fmla="*/ 311944 w 469107"/>
                <a:gd name="connsiteY3" fmla="*/ 19075 h 83368"/>
                <a:gd name="connsiteX4" fmla="*/ 376238 w 469107"/>
                <a:gd name="connsiteY4" fmla="*/ 4787 h 83368"/>
                <a:gd name="connsiteX5" fmla="*/ 419100 w 469107"/>
                <a:gd name="connsiteY5" fmla="*/ 19075 h 83368"/>
                <a:gd name="connsiteX6" fmla="*/ 469107 w 469107"/>
                <a:gd name="connsiteY6" fmla="*/ 57175 h 83368"/>
                <a:gd name="connsiteX7" fmla="*/ 402432 w 469107"/>
                <a:gd name="connsiteY7" fmla="*/ 28600 h 83368"/>
                <a:gd name="connsiteX8" fmla="*/ 328613 w 469107"/>
                <a:gd name="connsiteY8" fmla="*/ 40506 h 83368"/>
                <a:gd name="connsiteX9" fmla="*/ 228600 w 469107"/>
                <a:gd name="connsiteY9" fmla="*/ 83368 h 83368"/>
                <a:gd name="connsiteX10" fmla="*/ 0 w 469107"/>
                <a:gd name="connsiteY10" fmla="*/ 26218 h 83368"/>
                <a:gd name="connsiteX0" fmla="*/ 0 w 469107"/>
                <a:gd name="connsiteY0" fmla="*/ 26218 h 83368"/>
                <a:gd name="connsiteX1" fmla="*/ 40481 w 469107"/>
                <a:gd name="connsiteY1" fmla="*/ 25 h 83368"/>
                <a:gd name="connsiteX2" fmla="*/ 223838 w 469107"/>
                <a:gd name="connsiteY2" fmla="*/ 38125 h 83368"/>
                <a:gd name="connsiteX3" fmla="*/ 311944 w 469107"/>
                <a:gd name="connsiteY3" fmla="*/ 19075 h 83368"/>
                <a:gd name="connsiteX4" fmla="*/ 376238 w 469107"/>
                <a:gd name="connsiteY4" fmla="*/ 4787 h 83368"/>
                <a:gd name="connsiteX5" fmla="*/ 419100 w 469107"/>
                <a:gd name="connsiteY5" fmla="*/ 19075 h 83368"/>
                <a:gd name="connsiteX6" fmla="*/ 469107 w 469107"/>
                <a:gd name="connsiteY6" fmla="*/ 57175 h 83368"/>
                <a:gd name="connsiteX7" fmla="*/ 402432 w 469107"/>
                <a:gd name="connsiteY7" fmla="*/ 28600 h 83368"/>
                <a:gd name="connsiteX8" fmla="*/ 328613 w 469107"/>
                <a:gd name="connsiteY8" fmla="*/ 40506 h 83368"/>
                <a:gd name="connsiteX9" fmla="*/ 228600 w 469107"/>
                <a:gd name="connsiteY9" fmla="*/ 83368 h 83368"/>
                <a:gd name="connsiteX10" fmla="*/ 0 w 469107"/>
                <a:gd name="connsiteY10" fmla="*/ 26218 h 83368"/>
                <a:gd name="connsiteX0" fmla="*/ 0 w 469107"/>
                <a:gd name="connsiteY0" fmla="*/ 26218 h 83368"/>
                <a:gd name="connsiteX1" fmla="*/ 40481 w 469107"/>
                <a:gd name="connsiteY1" fmla="*/ 25 h 83368"/>
                <a:gd name="connsiteX2" fmla="*/ 223838 w 469107"/>
                <a:gd name="connsiteY2" fmla="*/ 38125 h 83368"/>
                <a:gd name="connsiteX3" fmla="*/ 311944 w 469107"/>
                <a:gd name="connsiteY3" fmla="*/ 19075 h 83368"/>
                <a:gd name="connsiteX4" fmla="*/ 376238 w 469107"/>
                <a:gd name="connsiteY4" fmla="*/ 4787 h 83368"/>
                <a:gd name="connsiteX5" fmla="*/ 419100 w 469107"/>
                <a:gd name="connsiteY5" fmla="*/ 19075 h 83368"/>
                <a:gd name="connsiteX6" fmla="*/ 469107 w 469107"/>
                <a:gd name="connsiteY6" fmla="*/ 57175 h 83368"/>
                <a:gd name="connsiteX7" fmla="*/ 402432 w 469107"/>
                <a:gd name="connsiteY7" fmla="*/ 28600 h 83368"/>
                <a:gd name="connsiteX8" fmla="*/ 328613 w 469107"/>
                <a:gd name="connsiteY8" fmla="*/ 40506 h 83368"/>
                <a:gd name="connsiteX9" fmla="*/ 228600 w 469107"/>
                <a:gd name="connsiteY9" fmla="*/ 83368 h 83368"/>
                <a:gd name="connsiteX10" fmla="*/ 0 w 469107"/>
                <a:gd name="connsiteY10" fmla="*/ 26218 h 83368"/>
                <a:gd name="connsiteX0" fmla="*/ 0 w 469107"/>
                <a:gd name="connsiteY0" fmla="*/ 26218 h 83368"/>
                <a:gd name="connsiteX1" fmla="*/ 40481 w 469107"/>
                <a:gd name="connsiteY1" fmla="*/ 25 h 83368"/>
                <a:gd name="connsiteX2" fmla="*/ 223838 w 469107"/>
                <a:gd name="connsiteY2" fmla="*/ 38125 h 83368"/>
                <a:gd name="connsiteX3" fmla="*/ 311944 w 469107"/>
                <a:gd name="connsiteY3" fmla="*/ 19075 h 83368"/>
                <a:gd name="connsiteX4" fmla="*/ 376238 w 469107"/>
                <a:gd name="connsiteY4" fmla="*/ 4787 h 83368"/>
                <a:gd name="connsiteX5" fmla="*/ 419100 w 469107"/>
                <a:gd name="connsiteY5" fmla="*/ 19075 h 83368"/>
                <a:gd name="connsiteX6" fmla="*/ 469107 w 469107"/>
                <a:gd name="connsiteY6" fmla="*/ 57175 h 83368"/>
                <a:gd name="connsiteX7" fmla="*/ 402432 w 469107"/>
                <a:gd name="connsiteY7" fmla="*/ 28600 h 83368"/>
                <a:gd name="connsiteX8" fmla="*/ 328613 w 469107"/>
                <a:gd name="connsiteY8" fmla="*/ 40506 h 83368"/>
                <a:gd name="connsiteX9" fmla="*/ 228600 w 469107"/>
                <a:gd name="connsiteY9" fmla="*/ 83368 h 83368"/>
                <a:gd name="connsiteX10" fmla="*/ 0 w 469107"/>
                <a:gd name="connsiteY10" fmla="*/ 26218 h 83368"/>
                <a:gd name="connsiteX0" fmla="*/ 0 w 469107"/>
                <a:gd name="connsiteY0" fmla="*/ 26218 h 83368"/>
                <a:gd name="connsiteX1" fmla="*/ 40481 w 469107"/>
                <a:gd name="connsiteY1" fmla="*/ 25 h 83368"/>
                <a:gd name="connsiteX2" fmla="*/ 223838 w 469107"/>
                <a:gd name="connsiteY2" fmla="*/ 38125 h 83368"/>
                <a:gd name="connsiteX3" fmla="*/ 311944 w 469107"/>
                <a:gd name="connsiteY3" fmla="*/ 19075 h 83368"/>
                <a:gd name="connsiteX4" fmla="*/ 376238 w 469107"/>
                <a:gd name="connsiteY4" fmla="*/ 4787 h 83368"/>
                <a:gd name="connsiteX5" fmla="*/ 419100 w 469107"/>
                <a:gd name="connsiteY5" fmla="*/ 19075 h 83368"/>
                <a:gd name="connsiteX6" fmla="*/ 469107 w 469107"/>
                <a:gd name="connsiteY6" fmla="*/ 57175 h 83368"/>
                <a:gd name="connsiteX7" fmla="*/ 402432 w 469107"/>
                <a:gd name="connsiteY7" fmla="*/ 28600 h 83368"/>
                <a:gd name="connsiteX8" fmla="*/ 328613 w 469107"/>
                <a:gd name="connsiteY8" fmla="*/ 40506 h 83368"/>
                <a:gd name="connsiteX9" fmla="*/ 228600 w 469107"/>
                <a:gd name="connsiteY9" fmla="*/ 83368 h 83368"/>
                <a:gd name="connsiteX10" fmla="*/ 0 w 469107"/>
                <a:gd name="connsiteY10" fmla="*/ 26218 h 83368"/>
                <a:gd name="connsiteX0" fmla="*/ 0 w 469107"/>
                <a:gd name="connsiteY0" fmla="*/ 60213 h 117363"/>
                <a:gd name="connsiteX1" fmla="*/ 47625 w 469107"/>
                <a:gd name="connsiteY1" fmla="*/ 8 h 117363"/>
                <a:gd name="connsiteX2" fmla="*/ 223838 w 469107"/>
                <a:gd name="connsiteY2" fmla="*/ 72120 h 117363"/>
                <a:gd name="connsiteX3" fmla="*/ 311944 w 469107"/>
                <a:gd name="connsiteY3" fmla="*/ 53070 h 117363"/>
                <a:gd name="connsiteX4" fmla="*/ 376238 w 469107"/>
                <a:gd name="connsiteY4" fmla="*/ 38782 h 117363"/>
                <a:gd name="connsiteX5" fmla="*/ 419100 w 469107"/>
                <a:gd name="connsiteY5" fmla="*/ 53070 h 117363"/>
                <a:gd name="connsiteX6" fmla="*/ 469107 w 469107"/>
                <a:gd name="connsiteY6" fmla="*/ 91170 h 117363"/>
                <a:gd name="connsiteX7" fmla="*/ 402432 w 469107"/>
                <a:gd name="connsiteY7" fmla="*/ 62595 h 117363"/>
                <a:gd name="connsiteX8" fmla="*/ 328613 w 469107"/>
                <a:gd name="connsiteY8" fmla="*/ 74501 h 117363"/>
                <a:gd name="connsiteX9" fmla="*/ 228600 w 469107"/>
                <a:gd name="connsiteY9" fmla="*/ 117363 h 117363"/>
                <a:gd name="connsiteX10" fmla="*/ 0 w 469107"/>
                <a:gd name="connsiteY10" fmla="*/ 60213 h 117363"/>
                <a:gd name="connsiteX0" fmla="*/ 0 w 469107"/>
                <a:gd name="connsiteY0" fmla="*/ 16042 h 117409"/>
                <a:gd name="connsiteX1" fmla="*/ 47625 w 469107"/>
                <a:gd name="connsiteY1" fmla="*/ 54 h 117409"/>
                <a:gd name="connsiteX2" fmla="*/ 223838 w 469107"/>
                <a:gd name="connsiteY2" fmla="*/ 72166 h 117409"/>
                <a:gd name="connsiteX3" fmla="*/ 311944 w 469107"/>
                <a:gd name="connsiteY3" fmla="*/ 53116 h 117409"/>
                <a:gd name="connsiteX4" fmla="*/ 376238 w 469107"/>
                <a:gd name="connsiteY4" fmla="*/ 38828 h 117409"/>
                <a:gd name="connsiteX5" fmla="*/ 419100 w 469107"/>
                <a:gd name="connsiteY5" fmla="*/ 53116 h 117409"/>
                <a:gd name="connsiteX6" fmla="*/ 469107 w 469107"/>
                <a:gd name="connsiteY6" fmla="*/ 91216 h 117409"/>
                <a:gd name="connsiteX7" fmla="*/ 402432 w 469107"/>
                <a:gd name="connsiteY7" fmla="*/ 62641 h 117409"/>
                <a:gd name="connsiteX8" fmla="*/ 328613 w 469107"/>
                <a:gd name="connsiteY8" fmla="*/ 74547 h 117409"/>
                <a:gd name="connsiteX9" fmla="*/ 228600 w 469107"/>
                <a:gd name="connsiteY9" fmla="*/ 117409 h 117409"/>
                <a:gd name="connsiteX10" fmla="*/ 0 w 469107"/>
                <a:gd name="connsiteY10" fmla="*/ 16042 h 117409"/>
                <a:gd name="connsiteX0" fmla="*/ 0 w 469107"/>
                <a:gd name="connsiteY0" fmla="*/ 33012 h 134379"/>
                <a:gd name="connsiteX1" fmla="*/ 50006 w 469107"/>
                <a:gd name="connsiteY1" fmla="*/ 18 h 134379"/>
                <a:gd name="connsiteX2" fmla="*/ 223838 w 469107"/>
                <a:gd name="connsiteY2" fmla="*/ 89136 h 134379"/>
                <a:gd name="connsiteX3" fmla="*/ 311944 w 469107"/>
                <a:gd name="connsiteY3" fmla="*/ 70086 h 134379"/>
                <a:gd name="connsiteX4" fmla="*/ 376238 w 469107"/>
                <a:gd name="connsiteY4" fmla="*/ 55798 h 134379"/>
                <a:gd name="connsiteX5" fmla="*/ 419100 w 469107"/>
                <a:gd name="connsiteY5" fmla="*/ 70086 h 134379"/>
                <a:gd name="connsiteX6" fmla="*/ 469107 w 469107"/>
                <a:gd name="connsiteY6" fmla="*/ 108186 h 134379"/>
                <a:gd name="connsiteX7" fmla="*/ 402432 w 469107"/>
                <a:gd name="connsiteY7" fmla="*/ 79611 h 134379"/>
                <a:gd name="connsiteX8" fmla="*/ 328613 w 469107"/>
                <a:gd name="connsiteY8" fmla="*/ 91517 h 134379"/>
                <a:gd name="connsiteX9" fmla="*/ 228600 w 469107"/>
                <a:gd name="connsiteY9" fmla="*/ 134379 h 134379"/>
                <a:gd name="connsiteX10" fmla="*/ 0 w 469107"/>
                <a:gd name="connsiteY10" fmla="*/ 33012 h 134379"/>
                <a:gd name="connsiteX0" fmla="*/ 0 w 469107"/>
                <a:gd name="connsiteY0" fmla="*/ 49808 h 151175"/>
                <a:gd name="connsiteX1" fmla="*/ 50006 w 469107"/>
                <a:gd name="connsiteY1" fmla="*/ 16814 h 151175"/>
                <a:gd name="connsiteX2" fmla="*/ 223838 w 469107"/>
                <a:gd name="connsiteY2" fmla="*/ 105932 h 151175"/>
                <a:gd name="connsiteX3" fmla="*/ 311944 w 469107"/>
                <a:gd name="connsiteY3" fmla="*/ 86882 h 151175"/>
                <a:gd name="connsiteX4" fmla="*/ 376238 w 469107"/>
                <a:gd name="connsiteY4" fmla="*/ 72594 h 151175"/>
                <a:gd name="connsiteX5" fmla="*/ 419100 w 469107"/>
                <a:gd name="connsiteY5" fmla="*/ 86882 h 151175"/>
                <a:gd name="connsiteX6" fmla="*/ 469107 w 469107"/>
                <a:gd name="connsiteY6" fmla="*/ 124982 h 151175"/>
                <a:gd name="connsiteX7" fmla="*/ 402432 w 469107"/>
                <a:gd name="connsiteY7" fmla="*/ 96407 h 151175"/>
                <a:gd name="connsiteX8" fmla="*/ 328613 w 469107"/>
                <a:gd name="connsiteY8" fmla="*/ 108313 h 151175"/>
                <a:gd name="connsiteX9" fmla="*/ 228600 w 469107"/>
                <a:gd name="connsiteY9" fmla="*/ 151175 h 151175"/>
                <a:gd name="connsiteX10" fmla="*/ 0 w 469107"/>
                <a:gd name="connsiteY10" fmla="*/ 49808 h 151175"/>
                <a:gd name="connsiteX0" fmla="*/ 0 w 469107"/>
                <a:gd name="connsiteY0" fmla="*/ 74846 h 176213"/>
                <a:gd name="connsiteX1" fmla="*/ 80962 w 469107"/>
                <a:gd name="connsiteY1" fmla="*/ 1037 h 176213"/>
                <a:gd name="connsiteX2" fmla="*/ 223838 w 469107"/>
                <a:gd name="connsiteY2" fmla="*/ 130970 h 176213"/>
                <a:gd name="connsiteX3" fmla="*/ 311944 w 469107"/>
                <a:gd name="connsiteY3" fmla="*/ 111920 h 176213"/>
                <a:gd name="connsiteX4" fmla="*/ 376238 w 469107"/>
                <a:gd name="connsiteY4" fmla="*/ 97632 h 176213"/>
                <a:gd name="connsiteX5" fmla="*/ 419100 w 469107"/>
                <a:gd name="connsiteY5" fmla="*/ 111920 h 176213"/>
                <a:gd name="connsiteX6" fmla="*/ 469107 w 469107"/>
                <a:gd name="connsiteY6" fmla="*/ 150020 h 176213"/>
                <a:gd name="connsiteX7" fmla="*/ 402432 w 469107"/>
                <a:gd name="connsiteY7" fmla="*/ 121445 h 176213"/>
                <a:gd name="connsiteX8" fmla="*/ 328613 w 469107"/>
                <a:gd name="connsiteY8" fmla="*/ 133351 h 176213"/>
                <a:gd name="connsiteX9" fmla="*/ 228600 w 469107"/>
                <a:gd name="connsiteY9" fmla="*/ 176213 h 176213"/>
                <a:gd name="connsiteX10" fmla="*/ 0 w 469107"/>
                <a:gd name="connsiteY10" fmla="*/ 74846 h 176213"/>
                <a:gd name="connsiteX0" fmla="*/ 0 w 469107"/>
                <a:gd name="connsiteY0" fmla="*/ 74846 h 176213"/>
                <a:gd name="connsiteX1" fmla="*/ 80962 w 469107"/>
                <a:gd name="connsiteY1" fmla="*/ 1037 h 176213"/>
                <a:gd name="connsiteX2" fmla="*/ 223838 w 469107"/>
                <a:gd name="connsiteY2" fmla="*/ 130970 h 176213"/>
                <a:gd name="connsiteX3" fmla="*/ 311944 w 469107"/>
                <a:gd name="connsiteY3" fmla="*/ 111920 h 176213"/>
                <a:gd name="connsiteX4" fmla="*/ 376238 w 469107"/>
                <a:gd name="connsiteY4" fmla="*/ 97632 h 176213"/>
                <a:gd name="connsiteX5" fmla="*/ 419100 w 469107"/>
                <a:gd name="connsiteY5" fmla="*/ 111920 h 176213"/>
                <a:gd name="connsiteX6" fmla="*/ 469107 w 469107"/>
                <a:gd name="connsiteY6" fmla="*/ 150020 h 176213"/>
                <a:gd name="connsiteX7" fmla="*/ 402432 w 469107"/>
                <a:gd name="connsiteY7" fmla="*/ 121445 h 176213"/>
                <a:gd name="connsiteX8" fmla="*/ 328613 w 469107"/>
                <a:gd name="connsiteY8" fmla="*/ 133351 h 176213"/>
                <a:gd name="connsiteX9" fmla="*/ 228600 w 469107"/>
                <a:gd name="connsiteY9" fmla="*/ 176213 h 176213"/>
                <a:gd name="connsiteX10" fmla="*/ 0 w 469107"/>
                <a:gd name="connsiteY10" fmla="*/ 74846 h 176213"/>
                <a:gd name="connsiteX0" fmla="*/ 0 w 469107"/>
                <a:gd name="connsiteY0" fmla="*/ 73830 h 175197"/>
                <a:gd name="connsiteX1" fmla="*/ 80962 w 469107"/>
                <a:gd name="connsiteY1" fmla="*/ 21 h 175197"/>
                <a:gd name="connsiteX2" fmla="*/ 223838 w 469107"/>
                <a:gd name="connsiteY2" fmla="*/ 129954 h 175197"/>
                <a:gd name="connsiteX3" fmla="*/ 311944 w 469107"/>
                <a:gd name="connsiteY3" fmla="*/ 110904 h 175197"/>
                <a:gd name="connsiteX4" fmla="*/ 376238 w 469107"/>
                <a:gd name="connsiteY4" fmla="*/ 96616 h 175197"/>
                <a:gd name="connsiteX5" fmla="*/ 419100 w 469107"/>
                <a:gd name="connsiteY5" fmla="*/ 110904 h 175197"/>
                <a:gd name="connsiteX6" fmla="*/ 469107 w 469107"/>
                <a:gd name="connsiteY6" fmla="*/ 149004 h 175197"/>
                <a:gd name="connsiteX7" fmla="*/ 402432 w 469107"/>
                <a:gd name="connsiteY7" fmla="*/ 120429 h 175197"/>
                <a:gd name="connsiteX8" fmla="*/ 328613 w 469107"/>
                <a:gd name="connsiteY8" fmla="*/ 132335 h 175197"/>
                <a:gd name="connsiteX9" fmla="*/ 228600 w 469107"/>
                <a:gd name="connsiteY9" fmla="*/ 175197 h 175197"/>
                <a:gd name="connsiteX10" fmla="*/ 0 w 469107"/>
                <a:gd name="connsiteY10" fmla="*/ 73830 h 175197"/>
                <a:gd name="connsiteX0" fmla="*/ 0 w 469107"/>
                <a:gd name="connsiteY0" fmla="*/ 35040 h 136407"/>
                <a:gd name="connsiteX1" fmla="*/ 45244 w 469107"/>
                <a:gd name="connsiteY1" fmla="*/ 5448 h 136407"/>
                <a:gd name="connsiteX2" fmla="*/ 223838 w 469107"/>
                <a:gd name="connsiteY2" fmla="*/ 91164 h 136407"/>
                <a:gd name="connsiteX3" fmla="*/ 311944 w 469107"/>
                <a:gd name="connsiteY3" fmla="*/ 72114 h 136407"/>
                <a:gd name="connsiteX4" fmla="*/ 376238 w 469107"/>
                <a:gd name="connsiteY4" fmla="*/ 57826 h 136407"/>
                <a:gd name="connsiteX5" fmla="*/ 419100 w 469107"/>
                <a:gd name="connsiteY5" fmla="*/ 72114 h 136407"/>
                <a:gd name="connsiteX6" fmla="*/ 469107 w 469107"/>
                <a:gd name="connsiteY6" fmla="*/ 110214 h 136407"/>
                <a:gd name="connsiteX7" fmla="*/ 402432 w 469107"/>
                <a:gd name="connsiteY7" fmla="*/ 81639 h 136407"/>
                <a:gd name="connsiteX8" fmla="*/ 328613 w 469107"/>
                <a:gd name="connsiteY8" fmla="*/ 93545 h 136407"/>
                <a:gd name="connsiteX9" fmla="*/ 228600 w 469107"/>
                <a:gd name="connsiteY9" fmla="*/ 136407 h 136407"/>
                <a:gd name="connsiteX10" fmla="*/ 0 w 469107"/>
                <a:gd name="connsiteY10" fmla="*/ 35040 h 136407"/>
                <a:gd name="connsiteX0" fmla="*/ 0 w 469107"/>
                <a:gd name="connsiteY0" fmla="*/ 35040 h 136407"/>
                <a:gd name="connsiteX1" fmla="*/ 45244 w 469107"/>
                <a:gd name="connsiteY1" fmla="*/ 5448 h 136407"/>
                <a:gd name="connsiteX2" fmla="*/ 223838 w 469107"/>
                <a:gd name="connsiteY2" fmla="*/ 91164 h 136407"/>
                <a:gd name="connsiteX3" fmla="*/ 311944 w 469107"/>
                <a:gd name="connsiteY3" fmla="*/ 72114 h 136407"/>
                <a:gd name="connsiteX4" fmla="*/ 376238 w 469107"/>
                <a:gd name="connsiteY4" fmla="*/ 57826 h 136407"/>
                <a:gd name="connsiteX5" fmla="*/ 419100 w 469107"/>
                <a:gd name="connsiteY5" fmla="*/ 72114 h 136407"/>
                <a:gd name="connsiteX6" fmla="*/ 469107 w 469107"/>
                <a:gd name="connsiteY6" fmla="*/ 110214 h 136407"/>
                <a:gd name="connsiteX7" fmla="*/ 402432 w 469107"/>
                <a:gd name="connsiteY7" fmla="*/ 81639 h 136407"/>
                <a:gd name="connsiteX8" fmla="*/ 328613 w 469107"/>
                <a:gd name="connsiteY8" fmla="*/ 93545 h 136407"/>
                <a:gd name="connsiteX9" fmla="*/ 228600 w 469107"/>
                <a:gd name="connsiteY9" fmla="*/ 136407 h 136407"/>
                <a:gd name="connsiteX10" fmla="*/ 0 w 469107"/>
                <a:gd name="connsiteY10" fmla="*/ 35040 h 136407"/>
                <a:gd name="connsiteX0" fmla="*/ 0 w 469107"/>
                <a:gd name="connsiteY0" fmla="*/ 35040 h 136407"/>
                <a:gd name="connsiteX1" fmla="*/ 45244 w 469107"/>
                <a:gd name="connsiteY1" fmla="*/ 5448 h 136407"/>
                <a:gd name="connsiteX2" fmla="*/ 223838 w 469107"/>
                <a:gd name="connsiteY2" fmla="*/ 91164 h 136407"/>
                <a:gd name="connsiteX3" fmla="*/ 311944 w 469107"/>
                <a:gd name="connsiteY3" fmla="*/ 72114 h 136407"/>
                <a:gd name="connsiteX4" fmla="*/ 376238 w 469107"/>
                <a:gd name="connsiteY4" fmla="*/ 57826 h 136407"/>
                <a:gd name="connsiteX5" fmla="*/ 419100 w 469107"/>
                <a:gd name="connsiteY5" fmla="*/ 72114 h 136407"/>
                <a:gd name="connsiteX6" fmla="*/ 469107 w 469107"/>
                <a:gd name="connsiteY6" fmla="*/ 110214 h 136407"/>
                <a:gd name="connsiteX7" fmla="*/ 402432 w 469107"/>
                <a:gd name="connsiteY7" fmla="*/ 81639 h 136407"/>
                <a:gd name="connsiteX8" fmla="*/ 328613 w 469107"/>
                <a:gd name="connsiteY8" fmla="*/ 93545 h 136407"/>
                <a:gd name="connsiteX9" fmla="*/ 228600 w 469107"/>
                <a:gd name="connsiteY9" fmla="*/ 136407 h 136407"/>
                <a:gd name="connsiteX10" fmla="*/ 0 w 469107"/>
                <a:gd name="connsiteY10" fmla="*/ 35040 h 136407"/>
                <a:gd name="connsiteX0" fmla="*/ 0 w 469107"/>
                <a:gd name="connsiteY0" fmla="*/ 35040 h 136407"/>
                <a:gd name="connsiteX1" fmla="*/ 45244 w 469107"/>
                <a:gd name="connsiteY1" fmla="*/ 5448 h 136407"/>
                <a:gd name="connsiteX2" fmla="*/ 223838 w 469107"/>
                <a:gd name="connsiteY2" fmla="*/ 91164 h 136407"/>
                <a:gd name="connsiteX3" fmla="*/ 311944 w 469107"/>
                <a:gd name="connsiteY3" fmla="*/ 72114 h 136407"/>
                <a:gd name="connsiteX4" fmla="*/ 376238 w 469107"/>
                <a:gd name="connsiteY4" fmla="*/ 57826 h 136407"/>
                <a:gd name="connsiteX5" fmla="*/ 419100 w 469107"/>
                <a:gd name="connsiteY5" fmla="*/ 72114 h 136407"/>
                <a:gd name="connsiteX6" fmla="*/ 469107 w 469107"/>
                <a:gd name="connsiteY6" fmla="*/ 110214 h 136407"/>
                <a:gd name="connsiteX7" fmla="*/ 402432 w 469107"/>
                <a:gd name="connsiteY7" fmla="*/ 81639 h 136407"/>
                <a:gd name="connsiteX8" fmla="*/ 328613 w 469107"/>
                <a:gd name="connsiteY8" fmla="*/ 93545 h 136407"/>
                <a:gd name="connsiteX9" fmla="*/ 228600 w 469107"/>
                <a:gd name="connsiteY9" fmla="*/ 136407 h 136407"/>
                <a:gd name="connsiteX10" fmla="*/ 0 w 469107"/>
                <a:gd name="connsiteY10" fmla="*/ 35040 h 136407"/>
                <a:gd name="connsiteX0" fmla="*/ 0 w 469107"/>
                <a:gd name="connsiteY0" fmla="*/ 35040 h 136407"/>
                <a:gd name="connsiteX1" fmla="*/ 45244 w 469107"/>
                <a:gd name="connsiteY1" fmla="*/ 5448 h 136407"/>
                <a:gd name="connsiteX2" fmla="*/ 223838 w 469107"/>
                <a:gd name="connsiteY2" fmla="*/ 91164 h 136407"/>
                <a:gd name="connsiteX3" fmla="*/ 311944 w 469107"/>
                <a:gd name="connsiteY3" fmla="*/ 72114 h 136407"/>
                <a:gd name="connsiteX4" fmla="*/ 376238 w 469107"/>
                <a:gd name="connsiteY4" fmla="*/ 57826 h 136407"/>
                <a:gd name="connsiteX5" fmla="*/ 419100 w 469107"/>
                <a:gd name="connsiteY5" fmla="*/ 72114 h 136407"/>
                <a:gd name="connsiteX6" fmla="*/ 469107 w 469107"/>
                <a:gd name="connsiteY6" fmla="*/ 110214 h 136407"/>
                <a:gd name="connsiteX7" fmla="*/ 402432 w 469107"/>
                <a:gd name="connsiteY7" fmla="*/ 81639 h 136407"/>
                <a:gd name="connsiteX8" fmla="*/ 328613 w 469107"/>
                <a:gd name="connsiteY8" fmla="*/ 93545 h 136407"/>
                <a:gd name="connsiteX9" fmla="*/ 228600 w 469107"/>
                <a:gd name="connsiteY9" fmla="*/ 136407 h 136407"/>
                <a:gd name="connsiteX10" fmla="*/ 0 w 469107"/>
                <a:gd name="connsiteY10" fmla="*/ 35040 h 136407"/>
                <a:gd name="connsiteX0" fmla="*/ 0 w 469107"/>
                <a:gd name="connsiteY0" fmla="*/ 35040 h 136407"/>
                <a:gd name="connsiteX1" fmla="*/ 45244 w 469107"/>
                <a:gd name="connsiteY1" fmla="*/ 5448 h 136407"/>
                <a:gd name="connsiteX2" fmla="*/ 180975 w 469107"/>
                <a:gd name="connsiteY2" fmla="*/ 70755 h 136407"/>
                <a:gd name="connsiteX3" fmla="*/ 311944 w 469107"/>
                <a:gd name="connsiteY3" fmla="*/ 72114 h 136407"/>
                <a:gd name="connsiteX4" fmla="*/ 376238 w 469107"/>
                <a:gd name="connsiteY4" fmla="*/ 57826 h 136407"/>
                <a:gd name="connsiteX5" fmla="*/ 419100 w 469107"/>
                <a:gd name="connsiteY5" fmla="*/ 72114 h 136407"/>
                <a:gd name="connsiteX6" fmla="*/ 469107 w 469107"/>
                <a:gd name="connsiteY6" fmla="*/ 110214 h 136407"/>
                <a:gd name="connsiteX7" fmla="*/ 402432 w 469107"/>
                <a:gd name="connsiteY7" fmla="*/ 81639 h 136407"/>
                <a:gd name="connsiteX8" fmla="*/ 328613 w 469107"/>
                <a:gd name="connsiteY8" fmla="*/ 93545 h 136407"/>
                <a:gd name="connsiteX9" fmla="*/ 228600 w 469107"/>
                <a:gd name="connsiteY9" fmla="*/ 136407 h 136407"/>
                <a:gd name="connsiteX10" fmla="*/ 0 w 469107"/>
                <a:gd name="connsiteY10" fmla="*/ 35040 h 136407"/>
                <a:gd name="connsiteX0" fmla="*/ 0 w 469107"/>
                <a:gd name="connsiteY0" fmla="*/ 35040 h 136407"/>
                <a:gd name="connsiteX1" fmla="*/ 45244 w 469107"/>
                <a:gd name="connsiteY1" fmla="*/ 5448 h 136407"/>
                <a:gd name="connsiteX2" fmla="*/ 180975 w 469107"/>
                <a:gd name="connsiteY2" fmla="*/ 70755 h 136407"/>
                <a:gd name="connsiteX3" fmla="*/ 311944 w 469107"/>
                <a:gd name="connsiteY3" fmla="*/ 72114 h 136407"/>
                <a:gd name="connsiteX4" fmla="*/ 376238 w 469107"/>
                <a:gd name="connsiteY4" fmla="*/ 57826 h 136407"/>
                <a:gd name="connsiteX5" fmla="*/ 419100 w 469107"/>
                <a:gd name="connsiteY5" fmla="*/ 72114 h 136407"/>
                <a:gd name="connsiteX6" fmla="*/ 469107 w 469107"/>
                <a:gd name="connsiteY6" fmla="*/ 110214 h 136407"/>
                <a:gd name="connsiteX7" fmla="*/ 402432 w 469107"/>
                <a:gd name="connsiteY7" fmla="*/ 81639 h 136407"/>
                <a:gd name="connsiteX8" fmla="*/ 328613 w 469107"/>
                <a:gd name="connsiteY8" fmla="*/ 93545 h 136407"/>
                <a:gd name="connsiteX9" fmla="*/ 185737 w 469107"/>
                <a:gd name="connsiteY9" fmla="*/ 136407 h 136407"/>
                <a:gd name="connsiteX10" fmla="*/ 0 w 469107"/>
                <a:gd name="connsiteY10" fmla="*/ 35040 h 136407"/>
                <a:gd name="connsiteX0" fmla="*/ 0 w 469107"/>
                <a:gd name="connsiteY0" fmla="*/ 35040 h 136407"/>
                <a:gd name="connsiteX1" fmla="*/ 45244 w 469107"/>
                <a:gd name="connsiteY1" fmla="*/ 5448 h 136407"/>
                <a:gd name="connsiteX2" fmla="*/ 180975 w 469107"/>
                <a:gd name="connsiteY2" fmla="*/ 70755 h 136407"/>
                <a:gd name="connsiteX3" fmla="*/ 311944 w 469107"/>
                <a:gd name="connsiteY3" fmla="*/ 72114 h 136407"/>
                <a:gd name="connsiteX4" fmla="*/ 376238 w 469107"/>
                <a:gd name="connsiteY4" fmla="*/ 57826 h 136407"/>
                <a:gd name="connsiteX5" fmla="*/ 419100 w 469107"/>
                <a:gd name="connsiteY5" fmla="*/ 72114 h 136407"/>
                <a:gd name="connsiteX6" fmla="*/ 469107 w 469107"/>
                <a:gd name="connsiteY6" fmla="*/ 110214 h 136407"/>
                <a:gd name="connsiteX7" fmla="*/ 402432 w 469107"/>
                <a:gd name="connsiteY7" fmla="*/ 81639 h 136407"/>
                <a:gd name="connsiteX8" fmla="*/ 328613 w 469107"/>
                <a:gd name="connsiteY8" fmla="*/ 93545 h 136407"/>
                <a:gd name="connsiteX9" fmla="*/ 185737 w 469107"/>
                <a:gd name="connsiteY9" fmla="*/ 136407 h 136407"/>
                <a:gd name="connsiteX10" fmla="*/ 0 w 469107"/>
                <a:gd name="connsiteY10" fmla="*/ 35040 h 136407"/>
                <a:gd name="connsiteX0" fmla="*/ 0 w 469107"/>
                <a:gd name="connsiteY0" fmla="*/ 35040 h 136407"/>
                <a:gd name="connsiteX1" fmla="*/ 45244 w 469107"/>
                <a:gd name="connsiteY1" fmla="*/ 5448 h 136407"/>
                <a:gd name="connsiteX2" fmla="*/ 180975 w 469107"/>
                <a:gd name="connsiteY2" fmla="*/ 70755 h 136407"/>
                <a:gd name="connsiteX3" fmla="*/ 311944 w 469107"/>
                <a:gd name="connsiteY3" fmla="*/ 72114 h 136407"/>
                <a:gd name="connsiteX4" fmla="*/ 376238 w 469107"/>
                <a:gd name="connsiteY4" fmla="*/ 57826 h 136407"/>
                <a:gd name="connsiteX5" fmla="*/ 419100 w 469107"/>
                <a:gd name="connsiteY5" fmla="*/ 72114 h 136407"/>
                <a:gd name="connsiteX6" fmla="*/ 469107 w 469107"/>
                <a:gd name="connsiteY6" fmla="*/ 110214 h 136407"/>
                <a:gd name="connsiteX7" fmla="*/ 402432 w 469107"/>
                <a:gd name="connsiteY7" fmla="*/ 81639 h 136407"/>
                <a:gd name="connsiteX8" fmla="*/ 328613 w 469107"/>
                <a:gd name="connsiteY8" fmla="*/ 93545 h 136407"/>
                <a:gd name="connsiteX9" fmla="*/ 185737 w 469107"/>
                <a:gd name="connsiteY9" fmla="*/ 136407 h 136407"/>
                <a:gd name="connsiteX10" fmla="*/ 0 w 469107"/>
                <a:gd name="connsiteY10" fmla="*/ 35040 h 136407"/>
                <a:gd name="connsiteX0" fmla="*/ 0 w 469107"/>
                <a:gd name="connsiteY0" fmla="*/ 33249 h 134616"/>
                <a:gd name="connsiteX1" fmla="*/ 54769 w 469107"/>
                <a:gd name="connsiteY1" fmla="*/ 7059 h 134616"/>
                <a:gd name="connsiteX2" fmla="*/ 180975 w 469107"/>
                <a:gd name="connsiteY2" fmla="*/ 68964 h 134616"/>
                <a:gd name="connsiteX3" fmla="*/ 311944 w 469107"/>
                <a:gd name="connsiteY3" fmla="*/ 70323 h 134616"/>
                <a:gd name="connsiteX4" fmla="*/ 376238 w 469107"/>
                <a:gd name="connsiteY4" fmla="*/ 56035 h 134616"/>
                <a:gd name="connsiteX5" fmla="*/ 419100 w 469107"/>
                <a:gd name="connsiteY5" fmla="*/ 70323 h 134616"/>
                <a:gd name="connsiteX6" fmla="*/ 469107 w 469107"/>
                <a:gd name="connsiteY6" fmla="*/ 108423 h 134616"/>
                <a:gd name="connsiteX7" fmla="*/ 402432 w 469107"/>
                <a:gd name="connsiteY7" fmla="*/ 79848 h 134616"/>
                <a:gd name="connsiteX8" fmla="*/ 328613 w 469107"/>
                <a:gd name="connsiteY8" fmla="*/ 91754 h 134616"/>
                <a:gd name="connsiteX9" fmla="*/ 185737 w 469107"/>
                <a:gd name="connsiteY9" fmla="*/ 134616 h 134616"/>
                <a:gd name="connsiteX10" fmla="*/ 0 w 469107"/>
                <a:gd name="connsiteY10" fmla="*/ 33249 h 134616"/>
                <a:gd name="connsiteX0" fmla="*/ 0 w 469107"/>
                <a:gd name="connsiteY0" fmla="*/ 33249 h 137381"/>
                <a:gd name="connsiteX1" fmla="*/ 54769 w 469107"/>
                <a:gd name="connsiteY1" fmla="*/ 7059 h 137381"/>
                <a:gd name="connsiteX2" fmla="*/ 180975 w 469107"/>
                <a:gd name="connsiteY2" fmla="*/ 68964 h 137381"/>
                <a:gd name="connsiteX3" fmla="*/ 311944 w 469107"/>
                <a:gd name="connsiteY3" fmla="*/ 70323 h 137381"/>
                <a:gd name="connsiteX4" fmla="*/ 376238 w 469107"/>
                <a:gd name="connsiteY4" fmla="*/ 56035 h 137381"/>
                <a:gd name="connsiteX5" fmla="*/ 419100 w 469107"/>
                <a:gd name="connsiteY5" fmla="*/ 70323 h 137381"/>
                <a:gd name="connsiteX6" fmla="*/ 469107 w 469107"/>
                <a:gd name="connsiteY6" fmla="*/ 108423 h 137381"/>
                <a:gd name="connsiteX7" fmla="*/ 402432 w 469107"/>
                <a:gd name="connsiteY7" fmla="*/ 79848 h 137381"/>
                <a:gd name="connsiteX8" fmla="*/ 328613 w 469107"/>
                <a:gd name="connsiteY8" fmla="*/ 91754 h 137381"/>
                <a:gd name="connsiteX9" fmla="*/ 185737 w 469107"/>
                <a:gd name="connsiteY9" fmla="*/ 134616 h 137381"/>
                <a:gd name="connsiteX10" fmla="*/ 0 w 469107"/>
                <a:gd name="connsiteY10" fmla="*/ 33249 h 137381"/>
                <a:gd name="connsiteX0" fmla="*/ 0 w 469107"/>
                <a:gd name="connsiteY0" fmla="*/ 33249 h 137381"/>
                <a:gd name="connsiteX1" fmla="*/ 54769 w 469107"/>
                <a:gd name="connsiteY1" fmla="*/ 7059 h 137381"/>
                <a:gd name="connsiteX2" fmla="*/ 180975 w 469107"/>
                <a:gd name="connsiteY2" fmla="*/ 68964 h 137381"/>
                <a:gd name="connsiteX3" fmla="*/ 311944 w 469107"/>
                <a:gd name="connsiteY3" fmla="*/ 70323 h 137381"/>
                <a:gd name="connsiteX4" fmla="*/ 376238 w 469107"/>
                <a:gd name="connsiteY4" fmla="*/ 56035 h 137381"/>
                <a:gd name="connsiteX5" fmla="*/ 419100 w 469107"/>
                <a:gd name="connsiteY5" fmla="*/ 70323 h 137381"/>
                <a:gd name="connsiteX6" fmla="*/ 469107 w 469107"/>
                <a:gd name="connsiteY6" fmla="*/ 108423 h 137381"/>
                <a:gd name="connsiteX7" fmla="*/ 402432 w 469107"/>
                <a:gd name="connsiteY7" fmla="*/ 79848 h 137381"/>
                <a:gd name="connsiteX8" fmla="*/ 328613 w 469107"/>
                <a:gd name="connsiteY8" fmla="*/ 91754 h 137381"/>
                <a:gd name="connsiteX9" fmla="*/ 185737 w 469107"/>
                <a:gd name="connsiteY9" fmla="*/ 134616 h 137381"/>
                <a:gd name="connsiteX10" fmla="*/ 0 w 469107"/>
                <a:gd name="connsiteY10" fmla="*/ 33249 h 137381"/>
                <a:gd name="connsiteX0" fmla="*/ 0 w 469107"/>
                <a:gd name="connsiteY0" fmla="*/ 33249 h 137381"/>
                <a:gd name="connsiteX1" fmla="*/ 54769 w 469107"/>
                <a:gd name="connsiteY1" fmla="*/ 7059 h 137381"/>
                <a:gd name="connsiteX2" fmla="*/ 180975 w 469107"/>
                <a:gd name="connsiteY2" fmla="*/ 68964 h 137381"/>
                <a:gd name="connsiteX3" fmla="*/ 311944 w 469107"/>
                <a:gd name="connsiteY3" fmla="*/ 70322 h 137381"/>
                <a:gd name="connsiteX4" fmla="*/ 376238 w 469107"/>
                <a:gd name="connsiteY4" fmla="*/ 56035 h 137381"/>
                <a:gd name="connsiteX5" fmla="*/ 419100 w 469107"/>
                <a:gd name="connsiteY5" fmla="*/ 70323 h 137381"/>
                <a:gd name="connsiteX6" fmla="*/ 469107 w 469107"/>
                <a:gd name="connsiteY6" fmla="*/ 108423 h 137381"/>
                <a:gd name="connsiteX7" fmla="*/ 402432 w 469107"/>
                <a:gd name="connsiteY7" fmla="*/ 79848 h 137381"/>
                <a:gd name="connsiteX8" fmla="*/ 328613 w 469107"/>
                <a:gd name="connsiteY8" fmla="*/ 91754 h 137381"/>
                <a:gd name="connsiteX9" fmla="*/ 185737 w 469107"/>
                <a:gd name="connsiteY9" fmla="*/ 134616 h 137381"/>
                <a:gd name="connsiteX10" fmla="*/ 0 w 469107"/>
                <a:gd name="connsiteY10" fmla="*/ 33249 h 137381"/>
                <a:gd name="connsiteX0" fmla="*/ 0 w 464345"/>
                <a:gd name="connsiteY0" fmla="*/ 33249 h 137381"/>
                <a:gd name="connsiteX1" fmla="*/ 54769 w 464345"/>
                <a:gd name="connsiteY1" fmla="*/ 7059 h 137381"/>
                <a:gd name="connsiteX2" fmla="*/ 180975 w 464345"/>
                <a:gd name="connsiteY2" fmla="*/ 68964 h 137381"/>
                <a:gd name="connsiteX3" fmla="*/ 311944 w 464345"/>
                <a:gd name="connsiteY3" fmla="*/ 70322 h 137381"/>
                <a:gd name="connsiteX4" fmla="*/ 376238 w 464345"/>
                <a:gd name="connsiteY4" fmla="*/ 56035 h 137381"/>
                <a:gd name="connsiteX5" fmla="*/ 419100 w 464345"/>
                <a:gd name="connsiteY5" fmla="*/ 70323 h 137381"/>
                <a:gd name="connsiteX6" fmla="*/ 464345 w 464345"/>
                <a:gd name="connsiteY6" fmla="*/ 128831 h 137381"/>
                <a:gd name="connsiteX7" fmla="*/ 402432 w 464345"/>
                <a:gd name="connsiteY7" fmla="*/ 79848 h 137381"/>
                <a:gd name="connsiteX8" fmla="*/ 328613 w 464345"/>
                <a:gd name="connsiteY8" fmla="*/ 91754 h 137381"/>
                <a:gd name="connsiteX9" fmla="*/ 185737 w 464345"/>
                <a:gd name="connsiteY9" fmla="*/ 134616 h 137381"/>
                <a:gd name="connsiteX10" fmla="*/ 0 w 464345"/>
                <a:gd name="connsiteY10" fmla="*/ 33249 h 137381"/>
                <a:gd name="connsiteX0" fmla="*/ 0 w 464345"/>
                <a:gd name="connsiteY0" fmla="*/ 33249 h 137381"/>
                <a:gd name="connsiteX1" fmla="*/ 54769 w 464345"/>
                <a:gd name="connsiteY1" fmla="*/ 7059 h 137381"/>
                <a:gd name="connsiteX2" fmla="*/ 180975 w 464345"/>
                <a:gd name="connsiteY2" fmla="*/ 68964 h 137381"/>
                <a:gd name="connsiteX3" fmla="*/ 311944 w 464345"/>
                <a:gd name="connsiteY3" fmla="*/ 70322 h 137381"/>
                <a:gd name="connsiteX4" fmla="*/ 376238 w 464345"/>
                <a:gd name="connsiteY4" fmla="*/ 56035 h 137381"/>
                <a:gd name="connsiteX5" fmla="*/ 419100 w 464345"/>
                <a:gd name="connsiteY5" fmla="*/ 70323 h 137381"/>
                <a:gd name="connsiteX6" fmla="*/ 464345 w 464345"/>
                <a:gd name="connsiteY6" fmla="*/ 128831 h 137381"/>
                <a:gd name="connsiteX7" fmla="*/ 402432 w 464345"/>
                <a:gd name="connsiteY7" fmla="*/ 79848 h 137381"/>
                <a:gd name="connsiteX8" fmla="*/ 328613 w 464345"/>
                <a:gd name="connsiteY8" fmla="*/ 91754 h 137381"/>
                <a:gd name="connsiteX9" fmla="*/ 209550 w 464345"/>
                <a:gd name="connsiteY9" fmla="*/ 134616 h 137381"/>
                <a:gd name="connsiteX10" fmla="*/ 0 w 464345"/>
                <a:gd name="connsiteY10" fmla="*/ 33249 h 137381"/>
                <a:gd name="connsiteX0" fmla="*/ 0 w 485776"/>
                <a:gd name="connsiteY0" fmla="*/ 19750 h 168099"/>
                <a:gd name="connsiteX1" fmla="*/ 76200 w 485776"/>
                <a:gd name="connsiteY1" fmla="*/ 37777 h 168099"/>
                <a:gd name="connsiteX2" fmla="*/ 202406 w 485776"/>
                <a:gd name="connsiteY2" fmla="*/ 99682 h 168099"/>
                <a:gd name="connsiteX3" fmla="*/ 333375 w 485776"/>
                <a:gd name="connsiteY3" fmla="*/ 101040 h 168099"/>
                <a:gd name="connsiteX4" fmla="*/ 397669 w 485776"/>
                <a:gd name="connsiteY4" fmla="*/ 86753 h 168099"/>
                <a:gd name="connsiteX5" fmla="*/ 440531 w 485776"/>
                <a:gd name="connsiteY5" fmla="*/ 101041 h 168099"/>
                <a:gd name="connsiteX6" fmla="*/ 485776 w 485776"/>
                <a:gd name="connsiteY6" fmla="*/ 159549 h 168099"/>
                <a:gd name="connsiteX7" fmla="*/ 423863 w 485776"/>
                <a:gd name="connsiteY7" fmla="*/ 110566 h 168099"/>
                <a:gd name="connsiteX8" fmla="*/ 350044 w 485776"/>
                <a:gd name="connsiteY8" fmla="*/ 122472 h 168099"/>
                <a:gd name="connsiteX9" fmla="*/ 230981 w 485776"/>
                <a:gd name="connsiteY9" fmla="*/ 165334 h 168099"/>
                <a:gd name="connsiteX10" fmla="*/ 0 w 485776"/>
                <a:gd name="connsiteY10" fmla="*/ 19750 h 168099"/>
                <a:gd name="connsiteX0" fmla="*/ 0 w 485776"/>
                <a:gd name="connsiteY0" fmla="*/ 27532 h 145270"/>
                <a:gd name="connsiteX1" fmla="*/ 76200 w 485776"/>
                <a:gd name="connsiteY1" fmla="*/ 14948 h 145270"/>
                <a:gd name="connsiteX2" fmla="*/ 202406 w 485776"/>
                <a:gd name="connsiteY2" fmla="*/ 76853 h 145270"/>
                <a:gd name="connsiteX3" fmla="*/ 333375 w 485776"/>
                <a:gd name="connsiteY3" fmla="*/ 78211 h 145270"/>
                <a:gd name="connsiteX4" fmla="*/ 397669 w 485776"/>
                <a:gd name="connsiteY4" fmla="*/ 63924 h 145270"/>
                <a:gd name="connsiteX5" fmla="*/ 440531 w 485776"/>
                <a:gd name="connsiteY5" fmla="*/ 78212 h 145270"/>
                <a:gd name="connsiteX6" fmla="*/ 485776 w 485776"/>
                <a:gd name="connsiteY6" fmla="*/ 136720 h 145270"/>
                <a:gd name="connsiteX7" fmla="*/ 423863 w 485776"/>
                <a:gd name="connsiteY7" fmla="*/ 87737 h 145270"/>
                <a:gd name="connsiteX8" fmla="*/ 350044 w 485776"/>
                <a:gd name="connsiteY8" fmla="*/ 99643 h 145270"/>
                <a:gd name="connsiteX9" fmla="*/ 230981 w 485776"/>
                <a:gd name="connsiteY9" fmla="*/ 142505 h 145270"/>
                <a:gd name="connsiteX10" fmla="*/ 0 w 485776"/>
                <a:gd name="connsiteY10" fmla="*/ 27532 h 145270"/>
                <a:gd name="connsiteX0" fmla="*/ 0 w 457201"/>
                <a:gd name="connsiteY0" fmla="*/ 60254 h 130374"/>
                <a:gd name="connsiteX1" fmla="*/ 47625 w 457201"/>
                <a:gd name="connsiteY1" fmla="*/ 52 h 130374"/>
                <a:gd name="connsiteX2" fmla="*/ 173831 w 457201"/>
                <a:gd name="connsiteY2" fmla="*/ 61957 h 130374"/>
                <a:gd name="connsiteX3" fmla="*/ 304800 w 457201"/>
                <a:gd name="connsiteY3" fmla="*/ 63315 h 130374"/>
                <a:gd name="connsiteX4" fmla="*/ 369094 w 457201"/>
                <a:gd name="connsiteY4" fmla="*/ 49028 h 130374"/>
                <a:gd name="connsiteX5" fmla="*/ 411956 w 457201"/>
                <a:gd name="connsiteY5" fmla="*/ 63316 h 130374"/>
                <a:gd name="connsiteX6" fmla="*/ 457201 w 457201"/>
                <a:gd name="connsiteY6" fmla="*/ 121824 h 130374"/>
                <a:gd name="connsiteX7" fmla="*/ 395288 w 457201"/>
                <a:gd name="connsiteY7" fmla="*/ 72841 h 130374"/>
                <a:gd name="connsiteX8" fmla="*/ 321469 w 457201"/>
                <a:gd name="connsiteY8" fmla="*/ 84747 h 130374"/>
                <a:gd name="connsiteX9" fmla="*/ 202406 w 457201"/>
                <a:gd name="connsiteY9" fmla="*/ 127609 h 130374"/>
                <a:gd name="connsiteX10" fmla="*/ 0 w 457201"/>
                <a:gd name="connsiteY10" fmla="*/ 60254 h 130374"/>
                <a:gd name="connsiteX0" fmla="*/ 0 w 457201"/>
                <a:gd name="connsiteY0" fmla="*/ 73829 h 143949"/>
                <a:gd name="connsiteX1" fmla="*/ 9525 w 457201"/>
                <a:gd name="connsiteY1" fmla="*/ 21 h 143949"/>
                <a:gd name="connsiteX2" fmla="*/ 173831 w 457201"/>
                <a:gd name="connsiteY2" fmla="*/ 75532 h 143949"/>
                <a:gd name="connsiteX3" fmla="*/ 304800 w 457201"/>
                <a:gd name="connsiteY3" fmla="*/ 76890 h 143949"/>
                <a:gd name="connsiteX4" fmla="*/ 369094 w 457201"/>
                <a:gd name="connsiteY4" fmla="*/ 62603 h 143949"/>
                <a:gd name="connsiteX5" fmla="*/ 411956 w 457201"/>
                <a:gd name="connsiteY5" fmla="*/ 76891 h 143949"/>
                <a:gd name="connsiteX6" fmla="*/ 457201 w 457201"/>
                <a:gd name="connsiteY6" fmla="*/ 135399 h 143949"/>
                <a:gd name="connsiteX7" fmla="*/ 395288 w 457201"/>
                <a:gd name="connsiteY7" fmla="*/ 86416 h 143949"/>
                <a:gd name="connsiteX8" fmla="*/ 321469 w 457201"/>
                <a:gd name="connsiteY8" fmla="*/ 98322 h 143949"/>
                <a:gd name="connsiteX9" fmla="*/ 202406 w 457201"/>
                <a:gd name="connsiteY9" fmla="*/ 141184 h 143949"/>
                <a:gd name="connsiteX10" fmla="*/ 0 w 457201"/>
                <a:gd name="connsiteY10" fmla="*/ 73829 h 143949"/>
                <a:gd name="connsiteX0" fmla="*/ 0 w 457201"/>
                <a:gd name="connsiteY0" fmla="*/ 63640 h 133760"/>
                <a:gd name="connsiteX1" fmla="*/ 38100 w 457201"/>
                <a:gd name="connsiteY1" fmla="*/ 37 h 133760"/>
                <a:gd name="connsiteX2" fmla="*/ 173831 w 457201"/>
                <a:gd name="connsiteY2" fmla="*/ 65343 h 133760"/>
                <a:gd name="connsiteX3" fmla="*/ 304800 w 457201"/>
                <a:gd name="connsiteY3" fmla="*/ 66701 h 133760"/>
                <a:gd name="connsiteX4" fmla="*/ 369094 w 457201"/>
                <a:gd name="connsiteY4" fmla="*/ 52414 h 133760"/>
                <a:gd name="connsiteX5" fmla="*/ 411956 w 457201"/>
                <a:gd name="connsiteY5" fmla="*/ 66702 h 133760"/>
                <a:gd name="connsiteX6" fmla="*/ 457201 w 457201"/>
                <a:gd name="connsiteY6" fmla="*/ 125210 h 133760"/>
                <a:gd name="connsiteX7" fmla="*/ 395288 w 457201"/>
                <a:gd name="connsiteY7" fmla="*/ 76227 h 133760"/>
                <a:gd name="connsiteX8" fmla="*/ 321469 w 457201"/>
                <a:gd name="connsiteY8" fmla="*/ 88133 h 133760"/>
                <a:gd name="connsiteX9" fmla="*/ 202406 w 457201"/>
                <a:gd name="connsiteY9" fmla="*/ 130995 h 133760"/>
                <a:gd name="connsiteX10" fmla="*/ 0 w 457201"/>
                <a:gd name="connsiteY10" fmla="*/ 63640 h 133760"/>
                <a:gd name="connsiteX0" fmla="*/ 0 w 457201"/>
                <a:gd name="connsiteY0" fmla="*/ 64271 h 134391"/>
                <a:gd name="connsiteX1" fmla="*/ 38100 w 457201"/>
                <a:gd name="connsiteY1" fmla="*/ 668 h 134391"/>
                <a:gd name="connsiteX2" fmla="*/ 173831 w 457201"/>
                <a:gd name="connsiteY2" fmla="*/ 65974 h 134391"/>
                <a:gd name="connsiteX3" fmla="*/ 304800 w 457201"/>
                <a:gd name="connsiteY3" fmla="*/ 67332 h 134391"/>
                <a:gd name="connsiteX4" fmla="*/ 369094 w 457201"/>
                <a:gd name="connsiteY4" fmla="*/ 53045 h 134391"/>
                <a:gd name="connsiteX5" fmla="*/ 411956 w 457201"/>
                <a:gd name="connsiteY5" fmla="*/ 67333 h 134391"/>
                <a:gd name="connsiteX6" fmla="*/ 457201 w 457201"/>
                <a:gd name="connsiteY6" fmla="*/ 125841 h 134391"/>
                <a:gd name="connsiteX7" fmla="*/ 395288 w 457201"/>
                <a:gd name="connsiteY7" fmla="*/ 76858 h 134391"/>
                <a:gd name="connsiteX8" fmla="*/ 321469 w 457201"/>
                <a:gd name="connsiteY8" fmla="*/ 88764 h 134391"/>
                <a:gd name="connsiteX9" fmla="*/ 202406 w 457201"/>
                <a:gd name="connsiteY9" fmla="*/ 131626 h 134391"/>
                <a:gd name="connsiteX10" fmla="*/ 0 w 457201"/>
                <a:gd name="connsiteY10" fmla="*/ 64271 h 134391"/>
                <a:gd name="connsiteX0" fmla="*/ 1367 w 458568"/>
                <a:gd name="connsiteY0" fmla="*/ 64537 h 134657"/>
                <a:gd name="connsiteX1" fmla="*/ 39467 w 458568"/>
                <a:gd name="connsiteY1" fmla="*/ 934 h 134657"/>
                <a:gd name="connsiteX2" fmla="*/ 175198 w 458568"/>
                <a:gd name="connsiteY2" fmla="*/ 66240 h 134657"/>
                <a:gd name="connsiteX3" fmla="*/ 306167 w 458568"/>
                <a:gd name="connsiteY3" fmla="*/ 67598 h 134657"/>
                <a:gd name="connsiteX4" fmla="*/ 370461 w 458568"/>
                <a:gd name="connsiteY4" fmla="*/ 53311 h 134657"/>
                <a:gd name="connsiteX5" fmla="*/ 413323 w 458568"/>
                <a:gd name="connsiteY5" fmla="*/ 67599 h 134657"/>
                <a:gd name="connsiteX6" fmla="*/ 458568 w 458568"/>
                <a:gd name="connsiteY6" fmla="*/ 126107 h 134657"/>
                <a:gd name="connsiteX7" fmla="*/ 396655 w 458568"/>
                <a:gd name="connsiteY7" fmla="*/ 77124 h 134657"/>
                <a:gd name="connsiteX8" fmla="*/ 322836 w 458568"/>
                <a:gd name="connsiteY8" fmla="*/ 89030 h 134657"/>
                <a:gd name="connsiteX9" fmla="*/ 203773 w 458568"/>
                <a:gd name="connsiteY9" fmla="*/ 131892 h 134657"/>
                <a:gd name="connsiteX10" fmla="*/ 1367 w 458568"/>
                <a:gd name="connsiteY10" fmla="*/ 64537 h 134657"/>
                <a:gd name="connsiteX0" fmla="*/ 1367 w 458568"/>
                <a:gd name="connsiteY0" fmla="*/ 64537 h 134657"/>
                <a:gd name="connsiteX1" fmla="*/ 39467 w 458568"/>
                <a:gd name="connsiteY1" fmla="*/ 934 h 134657"/>
                <a:gd name="connsiteX2" fmla="*/ 175198 w 458568"/>
                <a:gd name="connsiteY2" fmla="*/ 66240 h 134657"/>
                <a:gd name="connsiteX3" fmla="*/ 306167 w 458568"/>
                <a:gd name="connsiteY3" fmla="*/ 67598 h 134657"/>
                <a:gd name="connsiteX4" fmla="*/ 370461 w 458568"/>
                <a:gd name="connsiteY4" fmla="*/ 53311 h 134657"/>
                <a:gd name="connsiteX5" fmla="*/ 413323 w 458568"/>
                <a:gd name="connsiteY5" fmla="*/ 67599 h 134657"/>
                <a:gd name="connsiteX6" fmla="*/ 458568 w 458568"/>
                <a:gd name="connsiteY6" fmla="*/ 126107 h 134657"/>
                <a:gd name="connsiteX7" fmla="*/ 396655 w 458568"/>
                <a:gd name="connsiteY7" fmla="*/ 77124 h 134657"/>
                <a:gd name="connsiteX8" fmla="*/ 322836 w 458568"/>
                <a:gd name="connsiteY8" fmla="*/ 89030 h 134657"/>
                <a:gd name="connsiteX9" fmla="*/ 203773 w 458568"/>
                <a:gd name="connsiteY9" fmla="*/ 131892 h 134657"/>
                <a:gd name="connsiteX10" fmla="*/ 1367 w 458568"/>
                <a:gd name="connsiteY10" fmla="*/ 64537 h 134657"/>
                <a:gd name="connsiteX0" fmla="*/ 525 w 457726"/>
                <a:gd name="connsiteY0" fmla="*/ 58241 h 128361"/>
                <a:gd name="connsiteX1" fmla="*/ 67200 w 457726"/>
                <a:gd name="connsiteY1" fmla="*/ 1441 h 128361"/>
                <a:gd name="connsiteX2" fmla="*/ 174356 w 457726"/>
                <a:gd name="connsiteY2" fmla="*/ 59944 h 128361"/>
                <a:gd name="connsiteX3" fmla="*/ 305325 w 457726"/>
                <a:gd name="connsiteY3" fmla="*/ 61302 h 128361"/>
                <a:gd name="connsiteX4" fmla="*/ 369619 w 457726"/>
                <a:gd name="connsiteY4" fmla="*/ 47015 h 128361"/>
                <a:gd name="connsiteX5" fmla="*/ 412481 w 457726"/>
                <a:gd name="connsiteY5" fmla="*/ 61303 h 128361"/>
                <a:gd name="connsiteX6" fmla="*/ 457726 w 457726"/>
                <a:gd name="connsiteY6" fmla="*/ 119811 h 128361"/>
                <a:gd name="connsiteX7" fmla="*/ 395813 w 457726"/>
                <a:gd name="connsiteY7" fmla="*/ 70828 h 128361"/>
                <a:gd name="connsiteX8" fmla="*/ 321994 w 457726"/>
                <a:gd name="connsiteY8" fmla="*/ 82734 h 128361"/>
                <a:gd name="connsiteX9" fmla="*/ 202931 w 457726"/>
                <a:gd name="connsiteY9" fmla="*/ 125596 h 128361"/>
                <a:gd name="connsiteX10" fmla="*/ 525 w 457726"/>
                <a:gd name="connsiteY10" fmla="*/ 58241 h 128361"/>
                <a:gd name="connsiteX0" fmla="*/ 452 w 464796"/>
                <a:gd name="connsiteY0" fmla="*/ 55241 h 128762"/>
                <a:gd name="connsiteX1" fmla="*/ 74270 w 464796"/>
                <a:gd name="connsiteY1" fmla="*/ 1842 h 128762"/>
                <a:gd name="connsiteX2" fmla="*/ 181426 w 464796"/>
                <a:gd name="connsiteY2" fmla="*/ 60345 h 128762"/>
                <a:gd name="connsiteX3" fmla="*/ 312395 w 464796"/>
                <a:gd name="connsiteY3" fmla="*/ 61703 h 128762"/>
                <a:gd name="connsiteX4" fmla="*/ 376689 w 464796"/>
                <a:gd name="connsiteY4" fmla="*/ 47416 h 128762"/>
                <a:gd name="connsiteX5" fmla="*/ 419551 w 464796"/>
                <a:gd name="connsiteY5" fmla="*/ 61704 h 128762"/>
                <a:gd name="connsiteX6" fmla="*/ 464796 w 464796"/>
                <a:gd name="connsiteY6" fmla="*/ 120212 h 128762"/>
                <a:gd name="connsiteX7" fmla="*/ 402883 w 464796"/>
                <a:gd name="connsiteY7" fmla="*/ 71229 h 128762"/>
                <a:gd name="connsiteX8" fmla="*/ 329064 w 464796"/>
                <a:gd name="connsiteY8" fmla="*/ 83135 h 128762"/>
                <a:gd name="connsiteX9" fmla="*/ 210001 w 464796"/>
                <a:gd name="connsiteY9" fmla="*/ 125997 h 128762"/>
                <a:gd name="connsiteX10" fmla="*/ 452 w 464796"/>
                <a:gd name="connsiteY10" fmla="*/ 55241 h 128762"/>
                <a:gd name="connsiteX0" fmla="*/ 0 w 464344"/>
                <a:gd name="connsiteY0" fmla="*/ 54203 h 127724"/>
                <a:gd name="connsiteX1" fmla="*/ 73818 w 464344"/>
                <a:gd name="connsiteY1" fmla="*/ 804 h 127724"/>
                <a:gd name="connsiteX2" fmla="*/ 180974 w 464344"/>
                <a:gd name="connsiteY2" fmla="*/ 59307 h 127724"/>
                <a:gd name="connsiteX3" fmla="*/ 311943 w 464344"/>
                <a:gd name="connsiteY3" fmla="*/ 60665 h 127724"/>
                <a:gd name="connsiteX4" fmla="*/ 376237 w 464344"/>
                <a:gd name="connsiteY4" fmla="*/ 46378 h 127724"/>
                <a:gd name="connsiteX5" fmla="*/ 419099 w 464344"/>
                <a:gd name="connsiteY5" fmla="*/ 60666 h 127724"/>
                <a:gd name="connsiteX6" fmla="*/ 464344 w 464344"/>
                <a:gd name="connsiteY6" fmla="*/ 119174 h 127724"/>
                <a:gd name="connsiteX7" fmla="*/ 402431 w 464344"/>
                <a:gd name="connsiteY7" fmla="*/ 70191 h 127724"/>
                <a:gd name="connsiteX8" fmla="*/ 328612 w 464344"/>
                <a:gd name="connsiteY8" fmla="*/ 82097 h 127724"/>
                <a:gd name="connsiteX9" fmla="*/ 209549 w 464344"/>
                <a:gd name="connsiteY9" fmla="*/ 124959 h 127724"/>
                <a:gd name="connsiteX10" fmla="*/ 0 w 464344"/>
                <a:gd name="connsiteY10" fmla="*/ 54203 h 127724"/>
                <a:gd name="connsiteX0" fmla="*/ 0 w 464344"/>
                <a:gd name="connsiteY0" fmla="*/ 54202 h 127723"/>
                <a:gd name="connsiteX1" fmla="*/ 73818 w 464344"/>
                <a:gd name="connsiteY1" fmla="*/ 803 h 127723"/>
                <a:gd name="connsiteX2" fmla="*/ 180974 w 464344"/>
                <a:gd name="connsiteY2" fmla="*/ 59306 h 127723"/>
                <a:gd name="connsiteX3" fmla="*/ 311943 w 464344"/>
                <a:gd name="connsiteY3" fmla="*/ 60664 h 127723"/>
                <a:gd name="connsiteX4" fmla="*/ 376237 w 464344"/>
                <a:gd name="connsiteY4" fmla="*/ 46377 h 127723"/>
                <a:gd name="connsiteX5" fmla="*/ 419099 w 464344"/>
                <a:gd name="connsiteY5" fmla="*/ 60665 h 127723"/>
                <a:gd name="connsiteX6" fmla="*/ 464344 w 464344"/>
                <a:gd name="connsiteY6" fmla="*/ 119173 h 127723"/>
                <a:gd name="connsiteX7" fmla="*/ 402431 w 464344"/>
                <a:gd name="connsiteY7" fmla="*/ 70190 h 127723"/>
                <a:gd name="connsiteX8" fmla="*/ 328612 w 464344"/>
                <a:gd name="connsiteY8" fmla="*/ 82096 h 127723"/>
                <a:gd name="connsiteX9" fmla="*/ 209549 w 464344"/>
                <a:gd name="connsiteY9" fmla="*/ 124958 h 127723"/>
                <a:gd name="connsiteX10" fmla="*/ 0 w 464344"/>
                <a:gd name="connsiteY10" fmla="*/ 54202 h 127723"/>
                <a:gd name="connsiteX0" fmla="*/ 0 w 464344"/>
                <a:gd name="connsiteY0" fmla="*/ 54202 h 127723"/>
                <a:gd name="connsiteX1" fmla="*/ 73818 w 464344"/>
                <a:gd name="connsiteY1" fmla="*/ 803 h 127723"/>
                <a:gd name="connsiteX2" fmla="*/ 180974 w 464344"/>
                <a:gd name="connsiteY2" fmla="*/ 59306 h 127723"/>
                <a:gd name="connsiteX3" fmla="*/ 311943 w 464344"/>
                <a:gd name="connsiteY3" fmla="*/ 60664 h 127723"/>
                <a:gd name="connsiteX4" fmla="*/ 376237 w 464344"/>
                <a:gd name="connsiteY4" fmla="*/ 46377 h 127723"/>
                <a:gd name="connsiteX5" fmla="*/ 419099 w 464344"/>
                <a:gd name="connsiteY5" fmla="*/ 60665 h 127723"/>
                <a:gd name="connsiteX6" fmla="*/ 464344 w 464344"/>
                <a:gd name="connsiteY6" fmla="*/ 119173 h 127723"/>
                <a:gd name="connsiteX7" fmla="*/ 402431 w 464344"/>
                <a:gd name="connsiteY7" fmla="*/ 70190 h 127723"/>
                <a:gd name="connsiteX8" fmla="*/ 328612 w 464344"/>
                <a:gd name="connsiteY8" fmla="*/ 82096 h 127723"/>
                <a:gd name="connsiteX9" fmla="*/ 209549 w 464344"/>
                <a:gd name="connsiteY9" fmla="*/ 124958 h 127723"/>
                <a:gd name="connsiteX10" fmla="*/ 0 w 464344"/>
                <a:gd name="connsiteY10" fmla="*/ 54202 h 127723"/>
                <a:gd name="connsiteX0" fmla="*/ 0 w 464344"/>
                <a:gd name="connsiteY0" fmla="*/ 54202 h 127723"/>
                <a:gd name="connsiteX1" fmla="*/ 52387 w 464344"/>
                <a:gd name="connsiteY1" fmla="*/ 803 h 127723"/>
                <a:gd name="connsiteX2" fmla="*/ 180974 w 464344"/>
                <a:gd name="connsiteY2" fmla="*/ 59306 h 127723"/>
                <a:gd name="connsiteX3" fmla="*/ 311943 w 464344"/>
                <a:gd name="connsiteY3" fmla="*/ 60664 h 127723"/>
                <a:gd name="connsiteX4" fmla="*/ 376237 w 464344"/>
                <a:gd name="connsiteY4" fmla="*/ 46377 h 127723"/>
                <a:gd name="connsiteX5" fmla="*/ 419099 w 464344"/>
                <a:gd name="connsiteY5" fmla="*/ 60665 h 127723"/>
                <a:gd name="connsiteX6" fmla="*/ 464344 w 464344"/>
                <a:gd name="connsiteY6" fmla="*/ 119173 h 127723"/>
                <a:gd name="connsiteX7" fmla="*/ 402431 w 464344"/>
                <a:gd name="connsiteY7" fmla="*/ 70190 h 127723"/>
                <a:gd name="connsiteX8" fmla="*/ 328612 w 464344"/>
                <a:gd name="connsiteY8" fmla="*/ 82096 h 127723"/>
                <a:gd name="connsiteX9" fmla="*/ 209549 w 464344"/>
                <a:gd name="connsiteY9" fmla="*/ 124958 h 127723"/>
                <a:gd name="connsiteX10" fmla="*/ 0 w 464344"/>
                <a:gd name="connsiteY10" fmla="*/ 54202 h 127723"/>
                <a:gd name="connsiteX0" fmla="*/ 0 w 488157"/>
                <a:gd name="connsiteY0" fmla="*/ 47810 h 128134"/>
                <a:gd name="connsiteX1" fmla="*/ 76200 w 488157"/>
                <a:gd name="connsiteY1" fmla="*/ 1214 h 128134"/>
                <a:gd name="connsiteX2" fmla="*/ 204787 w 488157"/>
                <a:gd name="connsiteY2" fmla="*/ 59717 h 128134"/>
                <a:gd name="connsiteX3" fmla="*/ 335756 w 488157"/>
                <a:gd name="connsiteY3" fmla="*/ 61075 h 128134"/>
                <a:gd name="connsiteX4" fmla="*/ 400050 w 488157"/>
                <a:gd name="connsiteY4" fmla="*/ 46788 h 128134"/>
                <a:gd name="connsiteX5" fmla="*/ 442912 w 488157"/>
                <a:gd name="connsiteY5" fmla="*/ 61076 h 128134"/>
                <a:gd name="connsiteX6" fmla="*/ 488157 w 488157"/>
                <a:gd name="connsiteY6" fmla="*/ 119584 h 128134"/>
                <a:gd name="connsiteX7" fmla="*/ 426244 w 488157"/>
                <a:gd name="connsiteY7" fmla="*/ 70601 h 128134"/>
                <a:gd name="connsiteX8" fmla="*/ 352425 w 488157"/>
                <a:gd name="connsiteY8" fmla="*/ 82507 h 128134"/>
                <a:gd name="connsiteX9" fmla="*/ 233362 w 488157"/>
                <a:gd name="connsiteY9" fmla="*/ 125369 h 128134"/>
                <a:gd name="connsiteX10" fmla="*/ 0 w 488157"/>
                <a:gd name="connsiteY10" fmla="*/ 47810 h 128134"/>
                <a:gd name="connsiteX0" fmla="*/ 0 w 488157"/>
                <a:gd name="connsiteY0" fmla="*/ 47287 h 127611"/>
                <a:gd name="connsiteX1" fmla="*/ 76200 w 488157"/>
                <a:gd name="connsiteY1" fmla="*/ 691 h 127611"/>
                <a:gd name="connsiteX2" fmla="*/ 204787 w 488157"/>
                <a:gd name="connsiteY2" fmla="*/ 59194 h 127611"/>
                <a:gd name="connsiteX3" fmla="*/ 335756 w 488157"/>
                <a:gd name="connsiteY3" fmla="*/ 60552 h 127611"/>
                <a:gd name="connsiteX4" fmla="*/ 400050 w 488157"/>
                <a:gd name="connsiteY4" fmla="*/ 46265 h 127611"/>
                <a:gd name="connsiteX5" fmla="*/ 442912 w 488157"/>
                <a:gd name="connsiteY5" fmla="*/ 60553 h 127611"/>
                <a:gd name="connsiteX6" fmla="*/ 488157 w 488157"/>
                <a:gd name="connsiteY6" fmla="*/ 119061 h 127611"/>
                <a:gd name="connsiteX7" fmla="*/ 426244 w 488157"/>
                <a:gd name="connsiteY7" fmla="*/ 70078 h 127611"/>
                <a:gd name="connsiteX8" fmla="*/ 352425 w 488157"/>
                <a:gd name="connsiteY8" fmla="*/ 81984 h 127611"/>
                <a:gd name="connsiteX9" fmla="*/ 233362 w 488157"/>
                <a:gd name="connsiteY9" fmla="*/ 124846 h 127611"/>
                <a:gd name="connsiteX10" fmla="*/ 0 w 488157"/>
                <a:gd name="connsiteY10" fmla="*/ 47287 h 127611"/>
                <a:gd name="connsiteX0" fmla="*/ 0 w 488157"/>
                <a:gd name="connsiteY0" fmla="*/ 46596 h 126920"/>
                <a:gd name="connsiteX1" fmla="*/ 76200 w 488157"/>
                <a:gd name="connsiteY1" fmla="*/ 0 h 126920"/>
                <a:gd name="connsiteX2" fmla="*/ 204787 w 488157"/>
                <a:gd name="connsiteY2" fmla="*/ 58503 h 126920"/>
                <a:gd name="connsiteX3" fmla="*/ 335756 w 488157"/>
                <a:gd name="connsiteY3" fmla="*/ 59861 h 126920"/>
                <a:gd name="connsiteX4" fmla="*/ 400050 w 488157"/>
                <a:gd name="connsiteY4" fmla="*/ 45574 h 126920"/>
                <a:gd name="connsiteX5" fmla="*/ 442912 w 488157"/>
                <a:gd name="connsiteY5" fmla="*/ 59862 h 126920"/>
                <a:gd name="connsiteX6" fmla="*/ 488157 w 488157"/>
                <a:gd name="connsiteY6" fmla="*/ 118370 h 126920"/>
                <a:gd name="connsiteX7" fmla="*/ 426244 w 488157"/>
                <a:gd name="connsiteY7" fmla="*/ 69387 h 126920"/>
                <a:gd name="connsiteX8" fmla="*/ 352425 w 488157"/>
                <a:gd name="connsiteY8" fmla="*/ 81293 h 126920"/>
                <a:gd name="connsiteX9" fmla="*/ 233362 w 488157"/>
                <a:gd name="connsiteY9" fmla="*/ 124155 h 126920"/>
                <a:gd name="connsiteX10" fmla="*/ 0 w 488157"/>
                <a:gd name="connsiteY10" fmla="*/ 46596 h 126920"/>
                <a:gd name="connsiteX0" fmla="*/ 0 w 488157"/>
                <a:gd name="connsiteY0" fmla="*/ 46596 h 126920"/>
                <a:gd name="connsiteX1" fmla="*/ 76200 w 488157"/>
                <a:gd name="connsiteY1" fmla="*/ 0 h 126920"/>
                <a:gd name="connsiteX2" fmla="*/ 204787 w 488157"/>
                <a:gd name="connsiteY2" fmla="*/ 58503 h 126920"/>
                <a:gd name="connsiteX3" fmla="*/ 335756 w 488157"/>
                <a:gd name="connsiteY3" fmla="*/ 59861 h 126920"/>
                <a:gd name="connsiteX4" fmla="*/ 400050 w 488157"/>
                <a:gd name="connsiteY4" fmla="*/ 45574 h 126920"/>
                <a:gd name="connsiteX5" fmla="*/ 442912 w 488157"/>
                <a:gd name="connsiteY5" fmla="*/ 59862 h 126920"/>
                <a:gd name="connsiteX6" fmla="*/ 488157 w 488157"/>
                <a:gd name="connsiteY6" fmla="*/ 118370 h 126920"/>
                <a:gd name="connsiteX7" fmla="*/ 426244 w 488157"/>
                <a:gd name="connsiteY7" fmla="*/ 69387 h 126920"/>
                <a:gd name="connsiteX8" fmla="*/ 352425 w 488157"/>
                <a:gd name="connsiteY8" fmla="*/ 81293 h 126920"/>
                <a:gd name="connsiteX9" fmla="*/ 233362 w 488157"/>
                <a:gd name="connsiteY9" fmla="*/ 124155 h 126920"/>
                <a:gd name="connsiteX10" fmla="*/ 0 w 488157"/>
                <a:gd name="connsiteY10" fmla="*/ 46596 h 126920"/>
                <a:gd name="connsiteX0" fmla="*/ 0 w 488157"/>
                <a:gd name="connsiteY0" fmla="*/ 46596 h 126920"/>
                <a:gd name="connsiteX1" fmla="*/ 76200 w 488157"/>
                <a:gd name="connsiteY1" fmla="*/ 0 h 126920"/>
                <a:gd name="connsiteX2" fmla="*/ 204787 w 488157"/>
                <a:gd name="connsiteY2" fmla="*/ 58503 h 126920"/>
                <a:gd name="connsiteX3" fmla="*/ 335756 w 488157"/>
                <a:gd name="connsiteY3" fmla="*/ 59861 h 126920"/>
                <a:gd name="connsiteX4" fmla="*/ 400050 w 488157"/>
                <a:gd name="connsiteY4" fmla="*/ 45574 h 126920"/>
                <a:gd name="connsiteX5" fmla="*/ 442912 w 488157"/>
                <a:gd name="connsiteY5" fmla="*/ 59862 h 126920"/>
                <a:gd name="connsiteX6" fmla="*/ 488157 w 488157"/>
                <a:gd name="connsiteY6" fmla="*/ 118370 h 126920"/>
                <a:gd name="connsiteX7" fmla="*/ 426244 w 488157"/>
                <a:gd name="connsiteY7" fmla="*/ 69387 h 126920"/>
                <a:gd name="connsiteX8" fmla="*/ 352425 w 488157"/>
                <a:gd name="connsiteY8" fmla="*/ 81293 h 126920"/>
                <a:gd name="connsiteX9" fmla="*/ 233362 w 488157"/>
                <a:gd name="connsiteY9" fmla="*/ 124155 h 126920"/>
                <a:gd name="connsiteX10" fmla="*/ 0 w 488157"/>
                <a:gd name="connsiteY10" fmla="*/ 46596 h 126920"/>
                <a:gd name="connsiteX0" fmla="*/ 0 w 488157"/>
                <a:gd name="connsiteY0" fmla="*/ 46596 h 126920"/>
                <a:gd name="connsiteX1" fmla="*/ 59532 w 488157"/>
                <a:gd name="connsiteY1" fmla="*/ 0 h 126920"/>
                <a:gd name="connsiteX2" fmla="*/ 204787 w 488157"/>
                <a:gd name="connsiteY2" fmla="*/ 58503 h 126920"/>
                <a:gd name="connsiteX3" fmla="*/ 335756 w 488157"/>
                <a:gd name="connsiteY3" fmla="*/ 59861 h 126920"/>
                <a:gd name="connsiteX4" fmla="*/ 400050 w 488157"/>
                <a:gd name="connsiteY4" fmla="*/ 45574 h 126920"/>
                <a:gd name="connsiteX5" fmla="*/ 442912 w 488157"/>
                <a:gd name="connsiteY5" fmla="*/ 59862 h 126920"/>
                <a:gd name="connsiteX6" fmla="*/ 488157 w 488157"/>
                <a:gd name="connsiteY6" fmla="*/ 118370 h 126920"/>
                <a:gd name="connsiteX7" fmla="*/ 426244 w 488157"/>
                <a:gd name="connsiteY7" fmla="*/ 69387 h 126920"/>
                <a:gd name="connsiteX8" fmla="*/ 352425 w 488157"/>
                <a:gd name="connsiteY8" fmla="*/ 81293 h 126920"/>
                <a:gd name="connsiteX9" fmla="*/ 233362 w 488157"/>
                <a:gd name="connsiteY9" fmla="*/ 124155 h 126920"/>
                <a:gd name="connsiteX10" fmla="*/ 0 w 488157"/>
                <a:gd name="connsiteY10" fmla="*/ 46596 h 126920"/>
                <a:gd name="connsiteX0" fmla="*/ 0 w 488157"/>
                <a:gd name="connsiteY0" fmla="*/ 56800 h 137124"/>
                <a:gd name="connsiteX1" fmla="*/ 64294 w 488157"/>
                <a:gd name="connsiteY1" fmla="*/ 0 h 137124"/>
                <a:gd name="connsiteX2" fmla="*/ 204787 w 488157"/>
                <a:gd name="connsiteY2" fmla="*/ 68707 h 137124"/>
                <a:gd name="connsiteX3" fmla="*/ 335756 w 488157"/>
                <a:gd name="connsiteY3" fmla="*/ 70065 h 137124"/>
                <a:gd name="connsiteX4" fmla="*/ 400050 w 488157"/>
                <a:gd name="connsiteY4" fmla="*/ 55778 h 137124"/>
                <a:gd name="connsiteX5" fmla="*/ 442912 w 488157"/>
                <a:gd name="connsiteY5" fmla="*/ 70066 h 137124"/>
                <a:gd name="connsiteX6" fmla="*/ 488157 w 488157"/>
                <a:gd name="connsiteY6" fmla="*/ 128574 h 137124"/>
                <a:gd name="connsiteX7" fmla="*/ 426244 w 488157"/>
                <a:gd name="connsiteY7" fmla="*/ 79591 h 137124"/>
                <a:gd name="connsiteX8" fmla="*/ 352425 w 488157"/>
                <a:gd name="connsiteY8" fmla="*/ 91497 h 137124"/>
                <a:gd name="connsiteX9" fmla="*/ 233362 w 488157"/>
                <a:gd name="connsiteY9" fmla="*/ 134359 h 137124"/>
                <a:gd name="connsiteX10" fmla="*/ 0 w 488157"/>
                <a:gd name="connsiteY10" fmla="*/ 56800 h 137124"/>
                <a:gd name="connsiteX0" fmla="*/ 0 w 488157"/>
                <a:gd name="connsiteY0" fmla="*/ 56800 h 137124"/>
                <a:gd name="connsiteX1" fmla="*/ 38100 w 488157"/>
                <a:gd name="connsiteY1" fmla="*/ 0 h 137124"/>
                <a:gd name="connsiteX2" fmla="*/ 204787 w 488157"/>
                <a:gd name="connsiteY2" fmla="*/ 68707 h 137124"/>
                <a:gd name="connsiteX3" fmla="*/ 335756 w 488157"/>
                <a:gd name="connsiteY3" fmla="*/ 70065 h 137124"/>
                <a:gd name="connsiteX4" fmla="*/ 400050 w 488157"/>
                <a:gd name="connsiteY4" fmla="*/ 55778 h 137124"/>
                <a:gd name="connsiteX5" fmla="*/ 442912 w 488157"/>
                <a:gd name="connsiteY5" fmla="*/ 70066 h 137124"/>
                <a:gd name="connsiteX6" fmla="*/ 488157 w 488157"/>
                <a:gd name="connsiteY6" fmla="*/ 128574 h 137124"/>
                <a:gd name="connsiteX7" fmla="*/ 426244 w 488157"/>
                <a:gd name="connsiteY7" fmla="*/ 79591 h 137124"/>
                <a:gd name="connsiteX8" fmla="*/ 352425 w 488157"/>
                <a:gd name="connsiteY8" fmla="*/ 91497 h 137124"/>
                <a:gd name="connsiteX9" fmla="*/ 233362 w 488157"/>
                <a:gd name="connsiteY9" fmla="*/ 134359 h 137124"/>
                <a:gd name="connsiteX10" fmla="*/ 0 w 488157"/>
                <a:gd name="connsiteY10" fmla="*/ 56800 h 137124"/>
                <a:gd name="connsiteX0" fmla="*/ 0 w 488157"/>
                <a:gd name="connsiteY0" fmla="*/ 56800 h 137124"/>
                <a:gd name="connsiteX1" fmla="*/ 30957 w 488157"/>
                <a:gd name="connsiteY1" fmla="*/ 0 h 137124"/>
                <a:gd name="connsiteX2" fmla="*/ 204787 w 488157"/>
                <a:gd name="connsiteY2" fmla="*/ 68707 h 137124"/>
                <a:gd name="connsiteX3" fmla="*/ 335756 w 488157"/>
                <a:gd name="connsiteY3" fmla="*/ 70065 h 137124"/>
                <a:gd name="connsiteX4" fmla="*/ 400050 w 488157"/>
                <a:gd name="connsiteY4" fmla="*/ 55778 h 137124"/>
                <a:gd name="connsiteX5" fmla="*/ 442912 w 488157"/>
                <a:gd name="connsiteY5" fmla="*/ 70066 h 137124"/>
                <a:gd name="connsiteX6" fmla="*/ 488157 w 488157"/>
                <a:gd name="connsiteY6" fmla="*/ 128574 h 137124"/>
                <a:gd name="connsiteX7" fmla="*/ 426244 w 488157"/>
                <a:gd name="connsiteY7" fmla="*/ 79591 h 137124"/>
                <a:gd name="connsiteX8" fmla="*/ 352425 w 488157"/>
                <a:gd name="connsiteY8" fmla="*/ 91497 h 137124"/>
                <a:gd name="connsiteX9" fmla="*/ 233362 w 488157"/>
                <a:gd name="connsiteY9" fmla="*/ 134359 h 137124"/>
                <a:gd name="connsiteX10" fmla="*/ 0 w 488157"/>
                <a:gd name="connsiteY10" fmla="*/ 56800 h 137124"/>
                <a:gd name="connsiteX0" fmla="*/ 0 w 488157"/>
                <a:gd name="connsiteY0" fmla="*/ 56800 h 137124"/>
                <a:gd name="connsiteX1" fmla="*/ 30957 w 488157"/>
                <a:gd name="connsiteY1" fmla="*/ 0 h 137124"/>
                <a:gd name="connsiteX2" fmla="*/ 211930 w 488157"/>
                <a:gd name="connsiteY2" fmla="*/ 82312 h 137124"/>
                <a:gd name="connsiteX3" fmla="*/ 335756 w 488157"/>
                <a:gd name="connsiteY3" fmla="*/ 70065 h 137124"/>
                <a:gd name="connsiteX4" fmla="*/ 400050 w 488157"/>
                <a:gd name="connsiteY4" fmla="*/ 55778 h 137124"/>
                <a:gd name="connsiteX5" fmla="*/ 442912 w 488157"/>
                <a:gd name="connsiteY5" fmla="*/ 70066 h 137124"/>
                <a:gd name="connsiteX6" fmla="*/ 488157 w 488157"/>
                <a:gd name="connsiteY6" fmla="*/ 128574 h 137124"/>
                <a:gd name="connsiteX7" fmla="*/ 426244 w 488157"/>
                <a:gd name="connsiteY7" fmla="*/ 79591 h 137124"/>
                <a:gd name="connsiteX8" fmla="*/ 352425 w 488157"/>
                <a:gd name="connsiteY8" fmla="*/ 91497 h 137124"/>
                <a:gd name="connsiteX9" fmla="*/ 233362 w 488157"/>
                <a:gd name="connsiteY9" fmla="*/ 134359 h 137124"/>
                <a:gd name="connsiteX10" fmla="*/ 0 w 488157"/>
                <a:gd name="connsiteY10" fmla="*/ 56800 h 137124"/>
                <a:gd name="connsiteX0" fmla="*/ 0 w 488157"/>
                <a:gd name="connsiteY0" fmla="*/ 56800 h 137124"/>
                <a:gd name="connsiteX1" fmla="*/ 30957 w 488157"/>
                <a:gd name="connsiteY1" fmla="*/ 0 h 137124"/>
                <a:gd name="connsiteX2" fmla="*/ 211930 w 488157"/>
                <a:gd name="connsiteY2" fmla="*/ 82312 h 137124"/>
                <a:gd name="connsiteX3" fmla="*/ 335756 w 488157"/>
                <a:gd name="connsiteY3" fmla="*/ 70065 h 137124"/>
                <a:gd name="connsiteX4" fmla="*/ 400050 w 488157"/>
                <a:gd name="connsiteY4" fmla="*/ 55778 h 137124"/>
                <a:gd name="connsiteX5" fmla="*/ 442912 w 488157"/>
                <a:gd name="connsiteY5" fmla="*/ 70066 h 137124"/>
                <a:gd name="connsiteX6" fmla="*/ 488157 w 488157"/>
                <a:gd name="connsiteY6" fmla="*/ 128574 h 137124"/>
                <a:gd name="connsiteX7" fmla="*/ 426244 w 488157"/>
                <a:gd name="connsiteY7" fmla="*/ 79591 h 137124"/>
                <a:gd name="connsiteX8" fmla="*/ 352425 w 488157"/>
                <a:gd name="connsiteY8" fmla="*/ 91497 h 137124"/>
                <a:gd name="connsiteX9" fmla="*/ 233362 w 488157"/>
                <a:gd name="connsiteY9" fmla="*/ 134359 h 137124"/>
                <a:gd name="connsiteX10" fmla="*/ 0 w 488157"/>
                <a:gd name="connsiteY10" fmla="*/ 56800 h 137124"/>
                <a:gd name="connsiteX0" fmla="*/ 0 w 488157"/>
                <a:gd name="connsiteY0" fmla="*/ 56800 h 137124"/>
                <a:gd name="connsiteX1" fmla="*/ 30957 w 488157"/>
                <a:gd name="connsiteY1" fmla="*/ 0 h 137124"/>
                <a:gd name="connsiteX2" fmla="*/ 211930 w 488157"/>
                <a:gd name="connsiteY2" fmla="*/ 82312 h 137124"/>
                <a:gd name="connsiteX3" fmla="*/ 335756 w 488157"/>
                <a:gd name="connsiteY3" fmla="*/ 70065 h 137124"/>
                <a:gd name="connsiteX4" fmla="*/ 400050 w 488157"/>
                <a:gd name="connsiteY4" fmla="*/ 55778 h 137124"/>
                <a:gd name="connsiteX5" fmla="*/ 442912 w 488157"/>
                <a:gd name="connsiteY5" fmla="*/ 70066 h 137124"/>
                <a:gd name="connsiteX6" fmla="*/ 488157 w 488157"/>
                <a:gd name="connsiteY6" fmla="*/ 128574 h 137124"/>
                <a:gd name="connsiteX7" fmla="*/ 426244 w 488157"/>
                <a:gd name="connsiteY7" fmla="*/ 79591 h 137124"/>
                <a:gd name="connsiteX8" fmla="*/ 352425 w 488157"/>
                <a:gd name="connsiteY8" fmla="*/ 91497 h 137124"/>
                <a:gd name="connsiteX9" fmla="*/ 233362 w 488157"/>
                <a:gd name="connsiteY9" fmla="*/ 134359 h 137124"/>
                <a:gd name="connsiteX10" fmla="*/ 0 w 488157"/>
                <a:gd name="connsiteY10" fmla="*/ 56800 h 137124"/>
                <a:gd name="connsiteX0" fmla="*/ 0 w 488157"/>
                <a:gd name="connsiteY0" fmla="*/ 56800 h 137124"/>
                <a:gd name="connsiteX1" fmla="*/ 30957 w 488157"/>
                <a:gd name="connsiteY1" fmla="*/ 0 h 137124"/>
                <a:gd name="connsiteX2" fmla="*/ 211930 w 488157"/>
                <a:gd name="connsiteY2" fmla="*/ 82312 h 137124"/>
                <a:gd name="connsiteX3" fmla="*/ 335756 w 488157"/>
                <a:gd name="connsiteY3" fmla="*/ 70065 h 137124"/>
                <a:gd name="connsiteX4" fmla="*/ 400050 w 488157"/>
                <a:gd name="connsiteY4" fmla="*/ 55778 h 137124"/>
                <a:gd name="connsiteX5" fmla="*/ 442912 w 488157"/>
                <a:gd name="connsiteY5" fmla="*/ 70066 h 137124"/>
                <a:gd name="connsiteX6" fmla="*/ 488157 w 488157"/>
                <a:gd name="connsiteY6" fmla="*/ 128574 h 137124"/>
                <a:gd name="connsiteX7" fmla="*/ 426244 w 488157"/>
                <a:gd name="connsiteY7" fmla="*/ 79591 h 137124"/>
                <a:gd name="connsiteX8" fmla="*/ 352425 w 488157"/>
                <a:gd name="connsiteY8" fmla="*/ 91497 h 137124"/>
                <a:gd name="connsiteX9" fmla="*/ 233362 w 488157"/>
                <a:gd name="connsiteY9" fmla="*/ 134359 h 137124"/>
                <a:gd name="connsiteX10" fmla="*/ 0 w 488157"/>
                <a:gd name="connsiteY10" fmla="*/ 56800 h 137124"/>
                <a:gd name="connsiteX0" fmla="*/ 0 w 488157"/>
                <a:gd name="connsiteY0" fmla="*/ 56800 h 137124"/>
                <a:gd name="connsiteX1" fmla="*/ 30957 w 488157"/>
                <a:gd name="connsiteY1" fmla="*/ 0 h 137124"/>
                <a:gd name="connsiteX2" fmla="*/ 211930 w 488157"/>
                <a:gd name="connsiteY2" fmla="*/ 82312 h 137124"/>
                <a:gd name="connsiteX3" fmla="*/ 335756 w 488157"/>
                <a:gd name="connsiteY3" fmla="*/ 70065 h 137124"/>
                <a:gd name="connsiteX4" fmla="*/ 400050 w 488157"/>
                <a:gd name="connsiteY4" fmla="*/ 55778 h 137124"/>
                <a:gd name="connsiteX5" fmla="*/ 442912 w 488157"/>
                <a:gd name="connsiteY5" fmla="*/ 70066 h 137124"/>
                <a:gd name="connsiteX6" fmla="*/ 488157 w 488157"/>
                <a:gd name="connsiteY6" fmla="*/ 128574 h 137124"/>
                <a:gd name="connsiteX7" fmla="*/ 426244 w 488157"/>
                <a:gd name="connsiteY7" fmla="*/ 79591 h 137124"/>
                <a:gd name="connsiteX8" fmla="*/ 352425 w 488157"/>
                <a:gd name="connsiteY8" fmla="*/ 91497 h 137124"/>
                <a:gd name="connsiteX9" fmla="*/ 233362 w 488157"/>
                <a:gd name="connsiteY9" fmla="*/ 134359 h 137124"/>
                <a:gd name="connsiteX10" fmla="*/ 0 w 488157"/>
                <a:gd name="connsiteY10" fmla="*/ 56800 h 137124"/>
                <a:gd name="connsiteX0" fmla="*/ 0 w 488157"/>
                <a:gd name="connsiteY0" fmla="*/ 56800 h 137124"/>
                <a:gd name="connsiteX1" fmla="*/ 30957 w 488157"/>
                <a:gd name="connsiteY1" fmla="*/ 0 h 137124"/>
                <a:gd name="connsiteX2" fmla="*/ 211930 w 488157"/>
                <a:gd name="connsiteY2" fmla="*/ 82312 h 137124"/>
                <a:gd name="connsiteX3" fmla="*/ 335756 w 488157"/>
                <a:gd name="connsiteY3" fmla="*/ 70065 h 137124"/>
                <a:gd name="connsiteX4" fmla="*/ 400050 w 488157"/>
                <a:gd name="connsiteY4" fmla="*/ 55778 h 137124"/>
                <a:gd name="connsiteX5" fmla="*/ 442912 w 488157"/>
                <a:gd name="connsiteY5" fmla="*/ 70066 h 137124"/>
                <a:gd name="connsiteX6" fmla="*/ 488157 w 488157"/>
                <a:gd name="connsiteY6" fmla="*/ 128574 h 137124"/>
                <a:gd name="connsiteX7" fmla="*/ 426244 w 488157"/>
                <a:gd name="connsiteY7" fmla="*/ 79591 h 137124"/>
                <a:gd name="connsiteX8" fmla="*/ 352425 w 488157"/>
                <a:gd name="connsiteY8" fmla="*/ 91497 h 137124"/>
                <a:gd name="connsiteX9" fmla="*/ 233362 w 488157"/>
                <a:gd name="connsiteY9" fmla="*/ 134359 h 137124"/>
                <a:gd name="connsiteX10" fmla="*/ 0 w 488157"/>
                <a:gd name="connsiteY10" fmla="*/ 56800 h 137124"/>
                <a:gd name="connsiteX0" fmla="*/ 0 w 500063"/>
                <a:gd name="connsiteY0" fmla="*/ 56800 h 137124"/>
                <a:gd name="connsiteX1" fmla="*/ 42863 w 500063"/>
                <a:gd name="connsiteY1" fmla="*/ 0 h 137124"/>
                <a:gd name="connsiteX2" fmla="*/ 223836 w 500063"/>
                <a:gd name="connsiteY2" fmla="*/ 82312 h 137124"/>
                <a:gd name="connsiteX3" fmla="*/ 347662 w 500063"/>
                <a:gd name="connsiteY3" fmla="*/ 70065 h 137124"/>
                <a:gd name="connsiteX4" fmla="*/ 411956 w 500063"/>
                <a:gd name="connsiteY4" fmla="*/ 55778 h 137124"/>
                <a:gd name="connsiteX5" fmla="*/ 454818 w 500063"/>
                <a:gd name="connsiteY5" fmla="*/ 70066 h 137124"/>
                <a:gd name="connsiteX6" fmla="*/ 500063 w 500063"/>
                <a:gd name="connsiteY6" fmla="*/ 128574 h 137124"/>
                <a:gd name="connsiteX7" fmla="*/ 438150 w 500063"/>
                <a:gd name="connsiteY7" fmla="*/ 79591 h 137124"/>
                <a:gd name="connsiteX8" fmla="*/ 364331 w 500063"/>
                <a:gd name="connsiteY8" fmla="*/ 91497 h 137124"/>
                <a:gd name="connsiteX9" fmla="*/ 245268 w 500063"/>
                <a:gd name="connsiteY9" fmla="*/ 134359 h 137124"/>
                <a:gd name="connsiteX10" fmla="*/ 0 w 500063"/>
                <a:gd name="connsiteY10" fmla="*/ 56800 h 137124"/>
                <a:gd name="connsiteX0" fmla="*/ 0 w 511969"/>
                <a:gd name="connsiteY0" fmla="*/ 15390 h 146733"/>
                <a:gd name="connsiteX1" fmla="*/ 54769 w 511969"/>
                <a:gd name="connsiteY1" fmla="*/ 9609 h 146733"/>
                <a:gd name="connsiteX2" fmla="*/ 235742 w 511969"/>
                <a:gd name="connsiteY2" fmla="*/ 91921 h 146733"/>
                <a:gd name="connsiteX3" fmla="*/ 359568 w 511969"/>
                <a:gd name="connsiteY3" fmla="*/ 79674 h 146733"/>
                <a:gd name="connsiteX4" fmla="*/ 423862 w 511969"/>
                <a:gd name="connsiteY4" fmla="*/ 65387 h 146733"/>
                <a:gd name="connsiteX5" fmla="*/ 466724 w 511969"/>
                <a:gd name="connsiteY5" fmla="*/ 79675 h 146733"/>
                <a:gd name="connsiteX6" fmla="*/ 511969 w 511969"/>
                <a:gd name="connsiteY6" fmla="*/ 138183 h 146733"/>
                <a:gd name="connsiteX7" fmla="*/ 450056 w 511969"/>
                <a:gd name="connsiteY7" fmla="*/ 89200 h 146733"/>
                <a:gd name="connsiteX8" fmla="*/ 376237 w 511969"/>
                <a:gd name="connsiteY8" fmla="*/ 101106 h 146733"/>
                <a:gd name="connsiteX9" fmla="*/ 257174 w 511969"/>
                <a:gd name="connsiteY9" fmla="*/ 143968 h 146733"/>
                <a:gd name="connsiteX10" fmla="*/ 0 w 511969"/>
                <a:gd name="connsiteY10" fmla="*/ 15390 h 146733"/>
                <a:gd name="connsiteX0" fmla="*/ 52 w 512021"/>
                <a:gd name="connsiteY0" fmla="*/ 1291 h 132634"/>
                <a:gd name="connsiteX1" fmla="*/ 235794 w 512021"/>
                <a:gd name="connsiteY1" fmla="*/ 77822 h 132634"/>
                <a:gd name="connsiteX2" fmla="*/ 359620 w 512021"/>
                <a:gd name="connsiteY2" fmla="*/ 65575 h 132634"/>
                <a:gd name="connsiteX3" fmla="*/ 423914 w 512021"/>
                <a:gd name="connsiteY3" fmla="*/ 51288 h 132634"/>
                <a:gd name="connsiteX4" fmla="*/ 466776 w 512021"/>
                <a:gd name="connsiteY4" fmla="*/ 65576 h 132634"/>
                <a:gd name="connsiteX5" fmla="*/ 512021 w 512021"/>
                <a:gd name="connsiteY5" fmla="*/ 124084 h 132634"/>
                <a:gd name="connsiteX6" fmla="*/ 450108 w 512021"/>
                <a:gd name="connsiteY6" fmla="*/ 75101 h 132634"/>
                <a:gd name="connsiteX7" fmla="*/ 376289 w 512021"/>
                <a:gd name="connsiteY7" fmla="*/ 87007 h 132634"/>
                <a:gd name="connsiteX8" fmla="*/ 257226 w 512021"/>
                <a:gd name="connsiteY8" fmla="*/ 129869 h 132634"/>
                <a:gd name="connsiteX9" fmla="*/ 52 w 512021"/>
                <a:gd name="connsiteY9" fmla="*/ 1291 h 132634"/>
                <a:gd name="connsiteX0" fmla="*/ 50 w 519162"/>
                <a:gd name="connsiteY0" fmla="*/ 1138 h 146086"/>
                <a:gd name="connsiteX1" fmla="*/ 242935 w 519162"/>
                <a:gd name="connsiteY1" fmla="*/ 91274 h 146086"/>
                <a:gd name="connsiteX2" fmla="*/ 366761 w 519162"/>
                <a:gd name="connsiteY2" fmla="*/ 79027 h 146086"/>
                <a:gd name="connsiteX3" fmla="*/ 431055 w 519162"/>
                <a:gd name="connsiteY3" fmla="*/ 64740 h 146086"/>
                <a:gd name="connsiteX4" fmla="*/ 473917 w 519162"/>
                <a:gd name="connsiteY4" fmla="*/ 79028 h 146086"/>
                <a:gd name="connsiteX5" fmla="*/ 519162 w 519162"/>
                <a:gd name="connsiteY5" fmla="*/ 137536 h 146086"/>
                <a:gd name="connsiteX6" fmla="*/ 457249 w 519162"/>
                <a:gd name="connsiteY6" fmla="*/ 88553 h 146086"/>
                <a:gd name="connsiteX7" fmla="*/ 383430 w 519162"/>
                <a:gd name="connsiteY7" fmla="*/ 100459 h 146086"/>
                <a:gd name="connsiteX8" fmla="*/ 264367 w 519162"/>
                <a:gd name="connsiteY8" fmla="*/ 143321 h 146086"/>
                <a:gd name="connsiteX9" fmla="*/ 50 w 519162"/>
                <a:gd name="connsiteY9" fmla="*/ 1138 h 146086"/>
                <a:gd name="connsiteX0" fmla="*/ 50 w 519162"/>
                <a:gd name="connsiteY0" fmla="*/ 600 h 145548"/>
                <a:gd name="connsiteX1" fmla="*/ 242935 w 519162"/>
                <a:gd name="connsiteY1" fmla="*/ 90736 h 145548"/>
                <a:gd name="connsiteX2" fmla="*/ 366761 w 519162"/>
                <a:gd name="connsiteY2" fmla="*/ 78489 h 145548"/>
                <a:gd name="connsiteX3" fmla="*/ 431055 w 519162"/>
                <a:gd name="connsiteY3" fmla="*/ 64202 h 145548"/>
                <a:gd name="connsiteX4" fmla="*/ 473917 w 519162"/>
                <a:gd name="connsiteY4" fmla="*/ 78490 h 145548"/>
                <a:gd name="connsiteX5" fmla="*/ 519162 w 519162"/>
                <a:gd name="connsiteY5" fmla="*/ 136998 h 145548"/>
                <a:gd name="connsiteX6" fmla="*/ 457249 w 519162"/>
                <a:gd name="connsiteY6" fmla="*/ 88015 h 145548"/>
                <a:gd name="connsiteX7" fmla="*/ 383430 w 519162"/>
                <a:gd name="connsiteY7" fmla="*/ 99921 h 145548"/>
                <a:gd name="connsiteX8" fmla="*/ 264367 w 519162"/>
                <a:gd name="connsiteY8" fmla="*/ 142783 h 145548"/>
                <a:gd name="connsiteX9" fmla="*/ 50 w 519162"/>
                <a:gd name="connsiteY9" fmla="*/ 600 h 145548"/>
                <a:gd name="connsiteX0" fmla="*/ 0 w 519112"/>
                <a:gd name="connsiteY0" fmla="*/ 0 h 144948"/>
                <a:gd name="connsiteX1" fmla="*/ 242885 w 519112"/>
                <a:gd name="connsiteY1" fmla="*/ 90136 h 144948"/>
                <a:gd name="connsiteX2" fmla="*/ 366711 w 519112"/>
                <a:gd name="connsiteY2" fmla="*/ 77889 h 144948"/>
                <a:gd name="connsiteX3" fmla="*/ 431005 w 519112"/>
                <a:gd name="connsiteY3" fmla="*/ 63602 h 144948"/>
                <a:gd name="connsiteX4" fmla="*/ 473867 w 519112"/>
                <a:gd name="connsiteY4" fmla="*/ 77890 h 144948"/>
                <a:gd name="connsiteX5" fmla="*/ 519112 w 519112"/>
                <a:gd name="connsiteY5" fmla="*/ 136398 h 144948"/>
                <a:gd name="connsiteX6" fmla="*/ 457199 w 519112"/>
                <a:gd name="connsiteY6" fmla="*/ 87415 h 144948"/>
                <a:gd name="connsiteX7" fmla="*/ 383380 w 519112"/>
                <a:gd name="connsiteY7" fmla="*/ 99321 h 144948"/>
                <a:gd name="connsiteX8" fmla="*/ 264317 w 519112"/>
                <a:gd name="connsiteY8" fmla="*/ 142183 h 144948"/>
                <a:gd name="connsiteX9" fmla="*/ 0 w 519112"/>
                <a:gd name="connsiteY9" fmla="*/ 0 h 144948"/>
                <a:gd name="connsiteX0" fmla="*/ 0 w 519112"/>
                <a:gd name="connsiteY0" fmla="*/ 0 h 144948"/>
                <a:gd name="connsiteX1" fmla="*/ 242885 w 519112"/>
                <a:gd name="connsiteY1" fmla="*/ 90136 h 144948"/>
                <a:gd name="connsiteX2" fmla="*/ 366711 w 519112"/>
                <a:gd name="connsiteY2" fmla="*/ 77889 h 144948"/>
                <a:gd name="connsiteX3" fmla="*/ 431005 w 519112"/>
                <a:gd name="connsiteY3" fmla="*/ 63602 h 144948"/>
                <a:gd name="connsiteX4" fmla="*/ 473867 w 519112"/>
                <a:gd name="connsiteY4" fmla="*/ 77890 h 144948"/>
                <a:gd name="connsiteX5" fmla="*/ 519112 w 519112"/>
                <a:gd name="connsiteY5" fmla="*/ 136398 h 144948"/>
                <a:gd name="connsiteX6" fmla="*/ 457199 w 519112"/>
                <a:gd name="connsiteY6" fmla="*/ 87415 h 144948"/>
                <a:gd name="connsiteX7" fmla="*/ 383380 w 519112"/>
                <a:gd name="connsiteY7" fmla="*/ 99321 h 144948"/>
                <a:gd name="connsiteX8" fmla="*/ 264317 w 519112"/>
                <a:gd name="connsiteY8" fmla="*/ 142183 h 144948"/>
                <a:gd name="connsiteX9" fmla="*/ 0 w 519112"/>
                <a:gd name="connsiteY9" fmla="*/ 0 h 144948"/>
                <a:gd name="connsiteX0" fmla="*/ 0 w 523875"/>
                <a:gd name="connsiteY0" fmla="*/ 0 h 161956"/>
                <a:gd name="connsiteX1" fmla="*/ 247648 w 523875"/>
                <a:gd name="connsiteY1" fmla="*/ 107144 h 161956"/>
                <a:gd name="connsiteX2" fmla="*/ 371474 w 523875"/>
                <a:gd name="connsiteY2" fmla="*/ 94897 h 161956"/>
                <a:gd name="connsiteX3" fmla="*/ 435768 w 523875"/>
                <a:gd name="connsiteY3" fmla="*/ 80610 h 161956"/>
                <a:gd name="connsiteX4" fmla="*/ 478630 w 523875"/>
                <a:gd name="connsiteY4" fmla="*/ 94898 h 161956"/>
                <a:gd name="connsiteX5" fmla="*/ 523875 w 523875"/>
                <a:gd name="connsiteY5" fmla="*/ 153406 h 161956"/>
                <a:gd name="connsiteX6" fmla="*/ 461962 w 523875"/>
                <a:gd name="connsiteY6" fmla="*/ 104423 h 161956"/>
                <a:gd name="connsiteX7" fmla="*/ 388143 w 523875"/>
                <a:gd name="connsiteY7" fmla="*/ 116329 h 161956"/>
                <a:gd name="connsiteX8" fmla="*/ 269080 w 523875"/>
                <a:gd name="connsiteY8" fmla="*/ 159191 h 161956"/>
                <a:gd name="connsiteX9" fmla="*/ 0 w 523875"/>
                <a:gd name="connsiteY9" fmla="*/ 0 h 161956"/>
                <a:gd name="connsiteX0" fmla="*/ 0 w 523875"/>
                <a:gd name="connsiteY0" fmla="*/ 0 h 161956"/>
                <a:gd name="connsiteX1" fmla="*/ 247648 w 523875"/>
                <a:gd name="connsiteY1" fmla="*/ 107144 h 161956"/>
                <a:gd name="connsiteX2" fmla="*/ 371474 w 523875"/>
                <a:gd name="connsiteY2" fmla="*/ 94897 h 161956"/>
                <a:gd name="connsiteX3" fmla="*/ 435768 w 523875"/>
                <a:gd name="connsiteY3" fmla="*/ 80610 h 161956"/>
                <a:gd name="connsiteX4" fmla="*/ 478630 w 523875"/>
                <a:gd name="connsiteY4" fmla="*/ 94898 h 161956"/>
                <a:gd name="connsiteX5" fmla="*/ 523875 w 523875"/>
                <a:gd name="connsiteY5" fmla="*/ 153406 h 161956"/>
                <a:gd name="connsiteX6" fmla="*/ 461962 w 523875"/>
                <a:gd name="connsiteY6" fmla="*/ 104423 h 161956"/>
                <a:gd name="connsiteX7" fmla="*/ 388143 w 523875"/>
                <a:gd name="connsiteY7" fmla="*/ 116329 h 161956"/>
                <a:gd name="connsiteX8" fmla="*/ 269080 w 523875"/>
                <a:gd name="connsiteY8" fmla="*/ 159191 h 161956"/>
                <a:gd name="connsiteX9" fmla="*/ 0 w 523875"/>
                <a:gd name="connsiteY9" fmla="*/ 0 h 161956"/>
                <a:gd name="connsiteX0" fmla="*/ 0 w 511969"/>
                <a:gd name="connsiteY0" fmla="*/ 0 h 144950"/>
                <a:gd name="connsiteX1" fmla="*/ 235742 w 511969"/>
                <a:gd name="connsiteY1" fmla="*/ 90138 h 144950"/>
                <a:gd name="connsiteX2" fmla="*/ 359568 w 511969"/>
                <a:gd name="connsiteY2" fmla="*/ 77891 h 144950"/>
                <a:gd name="connsiteX3" fmla="*/ 423862 w 511969"/>
                <a:gd name="connsiteY3" fmla="*/ 63604 h 144950"/>
                <a:gd name="connsiteX4" fmla="*/ 466724 w 511969"/>
                <a:gd name="connsiteY4" fmla="*/ 77892 h 144950"/>
                <a:gd name="connsiteX5" fmla="*/ 511969 w 511969"/>
                <a:gd name="connsiteY5" fmla="*/ 136400 h 144950"/>
                <a:gd name="connsiteX6" fmla="*/ 450056 w 511969"/>
                <a:gd name="connsiteY6" fmla="*/ 87417 h 144950"/>
                <a:gd name="connsiteX7" fmla="*/ 376237 w 511969"/>
                <a:gd name="connsiteY7" fmla="*/ 99323 h 144950"/>
                <a:gd name="connsiteX8" fmla="*/ 257174 w 511969"/>
                <a:gd name="connsiteY8" fmla="*/ 142185 h 144950"/>
                <a:gd name="connsiteX9" fmla="*/ 0 w 511969"/>
                <a:gd name="connsiteY9" fmla="*/ 0 h 144950"/>
                <a:gd name="connsiteX0" fmla="*/ 0 w 511969"/>
                <a:gd name="connsiteY0" fmla="*/ 0 h 144950"/>
                <a:gd name="connsiteX1" fmla="*/ 235742 w 511969"/>
                <a:gd name="connsiteY1" fmla="*/ 90138 h 144950"/>
                <a:gd name="connsiteX2" fmla="*/ 359568 w 511969"/>
                <a:gd name="connsiteY2" fmla="*/ 77891 h 144950"/>
                <a:gd name="connsiteX3" fmla="*/ 423862 w 511969"/>
                <a:gd name="connsiteY3" fmla="*/ 63604 h 144950"/>
                <a:gd name="connsiteX4" fmla="*/ 466724 w 511969"/>
                <a:gd name="connsiteY4" fmla="*/ 77892 h 144950"/>
                <a:gd name="connsiteX5" fmla="*/ 511969 w 511969"/>
                <a:gd name="connsiteY5" fmla="*/ 136400 h 144950"/>
                <a:gd name="connsiteX6" fmla="*/ 450056 w 511969"/>
                <a:gd name="connsiteY6" fmla="*/ 87417 h 144950"/>
                <a:gd name="connsiteX7" fmla="*/ 376237 w 511969"/>
                <a:gd name="connsiteY7" fmla="*/ 99323 h 144950"/>
                <a:gd name="connsiteX8" fmla="*/ 257174 w 511969"/>
                <a:gd name="connsiteY8" fmla="*/ 142185 h 144950"/>
                <a:gd name="connsiteX9" fmla="*/ 0 w 511969"/>
                <a:gd name="connsiteY9" fmla="*/ 0 h 144950"/>
                <a:gd name="connsiteX0" fmla="*/ 0 w 511969"/>
                <a:gd name="connsiteY0" fmla="*/ 0 h 144950"/>
                <a:gd name="connsiteX1" fmla="*/ 235742 w 511969"/>
                <a:gd name="connsiteY1" fmla="*/ 90138 h 144950"/>
                <a:gd name="connsiteX2" fmla="*/ 359568 w 511969"/>
                <a:gd name="connsiteY2" fmla="*/ 77891 h 144950"/>
                <a:gd name="connsiteX3" fmla="*/ 423862 w 511969"/>
                <a:gd name="connsiteY3" fmla="*/ 63604 h 144950"/>
                <a:gd name="connsiteX4" fmla="*/ 466724 w 511969"/>
                <a:gd name="connsiteY4" fmla="*/ 77892 h 144950"/>
                <a:gd name="connsiteX5" fmla="*/ 511969 w 511969"/>
                <a:gd name="connsiteY5" fmla="*/ 136400 h 144950"/>
                <a:gd name="connsiteX6" fmla="*/ 450056 w 511969"/>
                <a:gd name="connsiteY6" fmla="*/ 87417 h 144950"/>
                <a:gd name="connsiteX7" fmla="*/ 376237 w 511969"/>
                <a:gd name="connsiteY7" fmla="*/ 99323 h 144950"/>
                <a:gd name="connsiteX8" fmla="*/ 257174 w 511969"/>
                <a:gd name="connsiteY8" fmla="*/ 142185 h 144950"/>
                <a:gd name="connsiteX9" fmla="*/ 0 w 511969"/>
                <a:gd name="connsiteY9" fmla="*/ 0 h 144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11969" h="144950">
                  <a:moveTo>
                    <a:pt x="0" y="0"/>
                  </a:moveTo>
                  <a:cubicBezTo>
                    <a:pt x="48815" y="55951"/>
                    <a:pt x="175814" y="79424"/>
                    <a:pt x="235742" y="90138"/>
                  </a:cubicBezTo>
                  <a:cubicBezTo>
                    <a:pt x="288923" y="83789"/>
                    <a:pt x="315912" y="77438"/>
                    <a:pt x="359568" y="77891"/>
                  </a:cubicBezTo>
                  <a:lnTo>
                    <a:pt x="423862" y="63604"/>
                  </a:lnTo>
                  <a:lnTo>
                    <a:pt x="466724" y="77892"/>
                  </a:lnTo>
                  <a:lnTo>
                    <a:pt x="511969" y="136400"/>
                  </a:lnTo>
                  <a:lnTo>
                    <a:pt x="450056" y="87417"/>
                  </a:lnTo>
                  <a:lnTo>
                    <a:pt x="376237" y="99323"/>
                  </a:lnTo>
                  <a:cubicBezTo>
                    <a:pt x="347662" y="112817"/>
                    <a:pt x="321467" y="156243"/>
                    <a:pt x="257174" y="142185"/>
                  </a:cubicBezTo>
                  <a:cubicBezTo>
                    <a:pt x="115888" y="91050"/>
                    <a:pt x="34131" y="54870"/>
                    <a:pt x="0" y="0"/>
                  </a:cubicBezTo>
                  <a:close/>
                </a:path>
              </a:pathLst>
            </a:custGeom>
            <a:solidFill>
              <a:srgbClr val="8D68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3" name="자유형: 도형 82">
              <a:extLst>
                <a:ext uri="{FF2B5EF4-FFF2-40B4-BE49-F238E27FC236}">
                  <a16:creationId xmlns:a16="http://schemas.microsoft.com/office/drawing/2014/main" id="{41B09900-F80F-4812-B2BD-2A38A4919150}"/>
                </a:ext>
              </a:extLst>
            </p:cNvPr>
            <p:cNvSpPr/>
            <p:nvPr/>
          </p:nvSpPr>
          <p:spPr>
            <a:xfrm rot="21363054" flipH="1">
              <a:off x="3945537" y="3356008"/>
              <a:ext cx="344270" cy="329215"/>
            </a:xfrm>
            <a:custGeom>
              <a:avLst/>
              <a:gdLst>
                <a:gd name="connsiteX0" fmla="*/ 366712 w 373856"/>
                <a:gd name="connsiteY0" fmla="*/ 485775 h 485775"/>
                <a:gd name="connsiteX1" fmla="*/ 373856 w 373856"/>
                <a:gd name="connsiteY1" fmla="*/ 340519 h 485775"/>
                <a:gd name="connsiteX2" fmla="*/ 45244 w 373856"/>
                <a:gd name="connsiteY2" fmla="*/ 0 h 485775"/>
                <a:gd name="connsiteX3" fmla="*/ 0 w 373856"/>
                <a:gd name="connsiteY3" fmla="*/ 23812 h 485775"/>
                <a:gd name="connsiteX4" fmla="*/ 42862 w 373856"/>
                <a:gd name="connsiteY4" fmla="*/ 26194 h 485775"/>
                <a:gd name="connsiteX5" fmla="*/ 340519 w 373856"/>
                <a:gd name="connsiteY5" fmla="*/ 350044 h 485775"/>
                <a:gd name="connsiteX6" fmla="*/ 366712 w 373856"/>
                <a:gd name="connsiteY6" fmla="*/ 485775 h 485775"/>
                <a:gd name="connsiteX0" fmla="*/ 366712 w 373856"/>
                <a:gd name="connsiteY0" fmla="*/ 485775 h 485775"/>
                <a:gd name="connsiteX1" fmla="*/ 373856 w 373856"/>
                <a:gd name="connsiteY1" fmla="*/ 340519 h 485775"/>
                <a:gd name="connsiteX2" fmla="*/ 45244 w 373856"/>
                <a:gd name="connsiteY2" fmla="*/ 0 h 485775"/>
                <a:gd name="connsiteX3" fmla="*/ 0 w 373856"/>
                <a:gd name="connsiteY3" fmla="*/ 23812 h 485775"/>
                <a:gd name="connsiteX4" fmla="*/ 42862 w 373856"/>
                <a:gd name="connsiteY4" fmla="*/ 26194 h 485775"/>
                <a:gd name="connsiteX5" fmla="*/ 340519 w 373856"/>
                <a:gd name="connsiteY5" fmla="*/ 350044 h 485775"/>
                <a:gd name="connsiteX6" fmla="*/ 366712 w 373856"/>
                <a:gd name="connsiteY6" fmla="*/ 485775 h 485775"/>
                <a:gd name="connsiteX0" fmla="*/ 366712 w 373856"/>
                <a:gd name="connsiteY0" fmla="*/ 485876 h 485876"/>
                <a:gd name="connsiteX1" fmla="*/ 373856 w 373856"/>
                <a:gd name="connsiteY1" fmla="*/ 340620 h 485876"/>
                <a:gd name="connsiteX2" fmla="*/ 45244 w 373856"/>
                <a:gd name="connsiteY2" fmla="*/ 101 h 485876"/>
                <a:gd name="connsiteX3" fmla="*/ 0 w 373856"/>
                <a:gd name="connsiteY3" fmla="*/ 23913 h 485876"/>
                <a:gd name="connsiteX4" fmla="*/ 42862 w 373856"/>
                <a:gd name="connsiteY4" fmla="*/ 26295 h 485876"/>
                <a:gd name="connsiteX5" fmla="*/ 340519 w 373856"/>
                <a:gd name="connsiteY5" fmla="*/ 350145 h 485876"/>
                <a:gd name="connsiteX6" fmla="*/ 366712 w 373856"/>
                <a:gd name="connsiteY6" fmla="*/ 485876 h 485876"/>
                <a:gd name="connsiteX0" fmla="*/ 364330 w 371474"/>
                <a:gd name="connsiteY0" fmla="*/ 485866 h 485866"/>
                <a:gd name="connsiteX1" fmla="*/ 371474 w 371474"/>
                <a:gd name="connsiteY1" fmla="*/ 340610 h 485866"/>
                <a:gd name="connsiteX2" fmla="*/ 42862 w 371474"/>
                <a:gd name="connsiteY2" fmla="*/ 91 h 485866"/>
                <a:gd name="connsiteX3" fmla="*/ 0 w 371474"/>
                <a:gd name="connsiteY3" fmla="*/ 26284 h 485866"/>
                <a:gd name="connsiteX4" fmla="*/ 40480 w 371474"/>
                <a:gd name="connsiteY4" fmla="*/ 26285 h 485866"/>
                <a:gd name="connsiteX5" fmla="*/ 338137 w 371474"/>
                <a:gd name="connsiteY5" fmla="*/ 350135 h 485866"/>
                <a:gd name="connsiteX6" fmla="*/ 364330 w 371474"/>
                <a:gd name="connsiteY6" fmla="*/ 485866 h 485866"/>
                <a:gd name="connsiteX0" fmla="*/ 364330 w 371474"/>
                <a:gd name="connsiteY0" fmla="*/ 485972 h 485972"/>
                <a:gd name="connsiteX1" fmla="*/ 371474 w 371474"/>
                <a:gd name="connsiteY1" fmla="*/ 340716 h 485972"/>
                <a:gd name="connsiteX2" fmla="*/ 42862 w 371474"/>
                <a:gd name="connsiteY2" fmla="*/ 197 h 485972"/>
                <a:gd name="connsiteX3" fmla="*/ 0 w 371474"/>
                <a:gd name="connsiteY3" fmla="*/ 26390 h 485972"/>
                <a:gd name="connsiteX4" fmla="*/ 40480 w 371474"/>
                <a:gd name="connsiteY4" fmla="*/ 26391 h 485972"/>
                <a:gd name="connsiteX5" fmla="*/ 338137 w 371474"/>
                <a:gd name="connsiteY5" fmla="*/ 350241 h 485972"/>
                <a:gd name="connsiteX6" fmla="*/ 364330 w 371474"/>
                <a:gd name="connsiteY6" fmla="*/ 485972 h 485972"/>
                <a:gd name="connsiteX0" fmla="*/ 364330 w 371474"/>
                <a:gd name="connsiteY0" fmla="*/ 485972 h 485972"/>
                <a:gd name="connsiteX1" fmla="*/ 371474 w 371474"/>
                <a:gd name="connsiteY1" fmla="*/ 340716 h 485972"/>
                <a:gd name="connsiteX2" fmla="*/ 42862 w 371474"/>
                <a:gd name="connsiteY2" fmla="*/ 197 h 485972"/>
                <a:gd name="connsiteX3" fmla="*/ 0 w 371474"/>
                <a:gd name="connsiteY3" fmla="*/ 26390 h 485972"/>
                <a:gd name="connsiteX4" fmla="*/ 40480 w 371474"/>
                <a:gd name="connsiteY4" fmla="*/ 26391 h 485972"/>
                <a:gd name="connsiteX5" fmla="*/ 338137 w 371474"/>
                <a:gd name="connsiteY5" fmla="*/ 350241 h 485972"/>
                <a:gd name="connsiteX6" fmla="*/ 364330 w 371474"/>
                <a:gd name="connsiteY6" fmla="*/ 485972 h 485972"/>
                <a:gd name="connsiteX0" fmla="*/ 364330 w 371474"/>
                <a:gd name="connsiteY0" fmla="*/ 485972 h 485972"/>
                <a:gd name="connsiteX1" fmla="*/ 371474 w 371474"/>
                <a:gd name="connsiteY1" fmla="*/ 340716 h 485972"/>
                <a:gd name="connsiteX2" fmla="*/ 42862 w 371474"/>
                <a:gd name="connsiteY2" fmla="*/ 197 h 485972"/>
                <a:gd name="connsiteX3" fmla="*/ 0 w 371474"/>
                <a:gd name="connsiteY3" fmla="*/ 26390 h 485972"/>
                <a:gd name="connsiteX4" fmla="*/ 40480 w 371474"/>
                <a:gd name="connsiteY4" fmla="*/ 26391 h 485972"/>
                <a:gd name="connsiteX5" fmla="*/ 338137 w 371474"/>
                <a:gd name="connsiteY5" fmla="*/ 350241 h 485972"/>
                <a:gd name="connsiteX6" fmla="*/ 364330 w 371474"/>
                <a:gd name="connsiteY6" fmla="*/ 485972 h 485972"/>
                <a:gd name="connsiteX0" fmla="*/ 364330 w 371474"/>
                <a:gd name="connsiteY0" fmla="*/ 485972 h 485972"/>
                <a:gd name="connsiteX1" fmla="*/ 371474 w 371474"/>
                <a:gd name="connsiteY1" fmla="*/ 340716 h 485972"/>
                <a:gd name="connsiteX2" fmla="*/ 42862 w 371474"/>
                <a:gd name="connsiteY2" fmla="*/ 197 h 485972"/>
                <a:gd name="connsiteX3" fmla="*/ 0 w 371474"/>
                <a:gd name="connsiteY3" fmla="*/ 26390 h 485972"/>
                <a:gd name="connsiteX4" fmla="*/ 40480 w 371474"/>
                <a:gd name="connsiteY4" fmla="*/ 26391 h 485972"/>
                <a:gd name="connsiteX5" fmla="*/ 338137 w 371474"/>
                <a:gd name="connsiteY5" fmla="*/ 350241 h 485972"/>
                <a:gd name="connsiteX6" fmla="*/ 364330 w 371474"/>
                <a:gd name="connsiteY6" fmla="*/ 485972 h 485972"/>
                <a:gd name="connsiteX0" fmla="*/ 364330 w 371474"/>
                <a:gd name="connsiteY0" fmla="*/ 485972 h 485972"/>
                <a:gd name="connsiteX1" fmla="*/ 371474 w 371474"/>
                <a:gd name="connsiteY1" fmla="*/ 340716 h 485972"/>
                <a:gd name="connsiteX2" fmla="*/ 42862 w 371474"/>
                <a:gd name="connsiteY2" fmla="*/ 197 h 485972"/>
                <a:gd name="connsiteX3" fmla="*/ 0 w 371474"/>
                <a:gd name="connsiteY3" fmla="*/ 26390 h 485972"/>
                <a:gd name="connsiteX4" fmla="*/ 40480 w 371474"/>
                <a:gd name="connsiteY4" fmla="*/ 26391 h 485972"/>
                <a:gd name="connsiteX5" fmla="*/ 338137 w 371474"/>
                <a:gd name="connsiteY5" fmla="*/ 350241 h 485972"/>
                <a:gd name="connsiteX6" fmla="*/ 364330 w 371474"/>
                <a:gd name="connsiteY6" fmla="*/ 485972 h 485972"/>
                <a:gd name="connsiteX0" fmla="*/ 364330 w 371474"/>
                <a:gd name="connsiteY0" fmla="*/ 485972 h 485972"/>
                <a:gd name="connsiteX1" fmla="*/ 371474 w 371474"/>
                <a:gd name="connsiteY1" fmla="*/ 340716 h 485972"/>
                <a:gd name="connsiteX2" fmla="*/ 42862 w 371474"/>
                <a:gd name="connsiteY2" fmla="*/ 197 h 485972"/>
                <a:gd name="connsiteX3" fmla="*/ 0 w 371474"/>
                <a:gd name="connsiteY3" fmla="*/ 26390 h 485972"/>
                <a:gd name="connsiteX4" fmla="*/ 40480 w 371474"/>
                <a:gd name="connsiteY4" fmla="*/ 26391 h 485972"/>
                <a:gd name="connsiteX5" fmla="*/ 338137 w 371474"/>
                <a:gd name="connsiteY5" fmla="*/ 350241 h 485972"/>
                <a:gd name="connsiteX6" fmla="*/ 364330 w 371474"/>
                <a:gd name="connsiteY6" fmla="*/ 485972 h 485972"/>
                <a:gd name="connsiteX0" fmla="*/ 364330 w 371474"/>
                <a:gd name="connsiteY0" fmla="*/ 485972 h 485972"/>
                <a:gd name="connsiteX1" fmla="*/ 371474 w 371474"/>
                <a:gd name="connsiteY1" fmla="*/ 340716 h 485972"/>
                <a:gd name="connsiteX2" fmla="*/ 42862 w 371474"/>
                <a:gd name="connsiteY2" fmla="*/ 197 h 485972"/>
                <a:gd name="connsiteX3" fmla="*/ 0 w 371474"/>
                <a:gd name="connsiteY3" fmla="*/ 26390 h 485972"/>
                <a:gd name="connsiteX4" fmla="*/ 40480 w 371474"/>
                <a:gd name="connsiteY4" fmla="*/ 26391 h 485972"/>
                <a:gd name="connsiteX5" fmla="*/ 338137 w 371474"/>
                <a:gd name="connsiteY5" fmla="*/ 350241 h 485972"/>
                <a:gd name="connsiteX6" fmla="*/ 364330 w 371474"/>
                <a:gd name="connsiteY6" fmla="*/ 485972 h 485972"/>
                <a:gd name="connsiteX0" fmla="*/ 364330 w 371474"/>
                <a:gd name="connsiteY0" fmla="*/ 485972 h 485972"/>
                <a:gd name="connsiteX1" fmla="*/ 371474 w 371474"/>
                <a:gd name="connsiteY1" fmla="*/ 340716 h 485972"/>
                <a:gd name="connsiteX2" fmla="*/ 42862 w 371474"/>
                <a:gd name="connsiteY2" fmla="*/ 197 h 485972"/>
                <a:gd name="connsiteX3" fmla="*/ 0 w 371474"/>
                <a:gd name="connsiteY3" fmla="*/ 26390 h 485972"/>
                <a:gd name="connsiteX4" fmla="*/ 40480 w 371474"/>
                <a:gd name="connsiteY4" fmla="*/ 26391 h 485972"/>
                <a:gd name="connsiteX5" fmla="*/ 338137 w 371474"/>
                <a:gd name="connsiteY5" fmla="*/ 350241 h 485972"/>
                <a:gd name="connsiteX6" fmla="*/ 364330 w 371474"/>
                <a:gd name="connsiteY6" fmla="*/ 485972 h 485972"/>
                <a:gd name="connsiteX0" fmla="*/ 364330 w 371474"/>
                <a:gd name="connsiteY0" fmla="*/ 485972 h 485972"/>
                <a:gd name="connsiteX1" fmla="*/ 371474 w 371474"/>
                <a:gd name="connsiteY1" fmla="*/ 340716 h 485972"/>
                <a:gd name="connsiteX2" fmla="*/ 42862 w 371474"/>
                <a:gd name="connsiteY2" fmla="*/ 197 h 485972"/>
                <a:gd name="connsiteX3" fmla="*/ 0 w 371474"/>
                <a:gd name="connsiteY3" fmla="*/ 26390 h 485972"/>
                <a:gd name="connsiteX4" fmla="*/ 40480 w 371474"/>
                <a:gd name="connsiteY4" fmla="*/ 26391 h 485972"/>
                <a:gd name="connsiteX5" fmla="*/ 338137 w 371474"/>
                <a:gd name="connsiteY5" fmla="*/ 350241 h 485972"/>
                <a:gd name="connsiteX6" fmla="*/ 364330 w 371474"/>
                <a:gd name="connsiteY6" fmla="*/ 485972 h 485972"/>
                <a:gd name="connsiteX0" fmla="*/ 364330 w 378806"/>
                <a:gd name="connsiteY0" fmla="*/ 485972 h 485972"/>
                <a:gd name="connsiteX1" fmla="*/ 371474 w 378806"/>
                <a:gd name="connsiteY1" fmla="*/ 340716 h 485972"/>
                <a:gd name="connsiteX2" fmla="*/ 42862 w 378806"/>
                <a:gd name="connsiteY2" fmla="*/ 197 h 485972"/>
                <a:gd name="connsiteX3" fmla="*/ 0 w 378806"/>
                <a:gd name="connsiteY3" fmla="*/ 26390 h 485972"/>
                <a:gd name="connsiteX4" fmla="*/ 40480 w 378806"/>
                <a:gd name="connsiteY4" fmla="*/ 26391 h 485972"/>
                <a:gd name="connsiteX5" fmla="*/ 338137 w 378806"/>
                <a:gd name="connsiteY5" fmla="*/ 350241 h 485972"/>
                <a:gd name="connsiteX6" fmla="*/ 364330 w 378806"/>
                <a:gd name="connsiteY6" fmla="*/ 485972 h 485972"/>
                <a:gd name="connsiteX0" fmla="*/ 364330 w 378806"/>
                <a:gd name="connsiteY0" fmla="*/ 485972 h 485972"/>
                <a:gd name="connsiteX1" fmla="*/ 371474 w 378806"/>
                <a:gd name="connsiteY1" fmla="*/ 340716 h 485972"/>
                <a:gd name="connsiteX2" fmla="*/ 42862 w 378806"/>
                <a:gd name="connsiteY2" fmla="*/ 197 h 485972"/>
                <a:gd name="connsiteX3" fmla="*/ 0 w 378806"/>
                <a:gd name="connsiteY3" fmla="*/ 26390 h 485972"/>
                <a:gd name="connsiteX4" fmla="*/ 40480 w 378806"/>
                <a:gd name="connsiteY4" fmla="*/ 26391 h 485972"/>
                <a:gd name="connsiteX5" fmla="*/ 338137 w 378806"/>
                <a:gd name="connsiteY5" fmla="*/ 350241 h 485972"/>
                <a:gd name="connsiteX6" fmla="*/ 364330 w 378806"/>
                <a:gd name="connsiteY6" fmla="*/ 485972 h 485972"/>
                <a:gd name="connsiteX0" fmla="*/ 364330 w 378806"/>
                <a:gd name="connsiteY0" fmla="*/ 485972 h 485972"/>
                <a:gd name="connsiteX1" fmla="*/ 371474 w 378806"/>
                <a:gd name="connsiteY1" fmla="*/ 340716 h 485972"/>
                <a:gd name="connsiteX2" fmla="*/ 42862 w 378806"/>
                <a:gd name="connsiteY2" fmla="*/ 197 h 485972"/>
                <a:gd name="connsiteX3" fmla="*/ 0 w 378806"/>
                <a:gd name="connsiteY3" fmla="*/ 26390 h 485972"/>
                <a:gd name="connsiteX4" fmla="*/ 40480 w 378806"/>
                <a:gd name="connsiteY4" fmla="*/ 26391 h 485972"/>
                <a:gd name="connsiteX5" fmla="*/ 338137 w 378806"/>
                <a:gd name="connsiteY5" fmla="*/ 350241 h 485972"/>
                <a:gd name="connsiteX6" fmla="*/ 364330 w 378806"/>
                <a:gd name="connsiteY6" fmla="*/ 485972 h 485972"/>
                <a:gd name="connsiteX0" fmla="*/ 364330 w 381995"/>
                <a:gd name="connsiteY0" fmla="*/ 485972 h 485972"/>
                <a:gd name="connsiteX1" fmla="*/ 371474 w 381995"/>
                <a:gd name="connsiteY1" fmla="*/ 340716 h 485972"/>
                <a:gd name="connsiteX2" fmla="*/ 42862 w 381995"/>
                <a:gd name="connsiteY2" fmla="*/ 197 h 485972"/>
                <a:gd name="connsiteX3" fmla="*/ 0 w 381995"/>
                <a:gd name="connsiteY3" fmla="*/ 26390 h 485972"/>
                <a:gd name="connsiteX4" fmla="*/ 40480 w 381995"/>
                <a:gd name="connsiteY4" fmla="*/ 26391 h 485972"/>
                <a:gd name="connsiteX5" fmla="*/ 338137 w 381995"/>
                <a:gd name="connsiteY5" fmla="*/ 350241 h 485972"/>
                <a:gd name="connsiteX6" fmla="*/ 364330 w 381995"/>
                <a:gd name="connsiteY6" fmla="*/ 485972 h 485972"/>
                <a:gd name="connsiteX0" fmla="*/ 364330 w 381995"/>
                <a:gd name="connsiteY0" fmla="*/ 485972 h 485972"/>
                <a:gd name="connsiteX1" fmla="*/ 371474 w 381995"/>
                <a:gd name="connsiteY1" fmla="*/ 340716 h 485972"/>
                <a:gd name="connsiteX2" fmla="*/ 42862 w 381995"/>
                <a:gd name="connsiteY2" fmla="*/ 197 h 485972"/>
                <a:gd name="connsiteX3" fmla="*/ 0 w 381995"/>
                <a:gd name="connsiteY3" fmla="*/ 26390 h 485972"/>
                <a:gd name="connsiteX4" fmla="*/ 40480 w 381995"/>
                <a:gd name="connsiteY4" fmla="*/ 26391 h 485972"/>
                <a:gd name="connsiteX5" fmla="*/ 338137 w 381995"/>
                <a:gd name="connsiteY5" fmla="*/ 350241 h 485972"/>
                <a:gd name="connsiteX6" fmla="*/ 364330 w 381995"/>
                <a:gd name="connsiteY6" fmla="*/ 485972 h 485972"/>
                <a:gd name="connsiteX0" fmla="*/ 364330 w 386664"/>
                <a:gd name="connsiteY0" fmla="*/ 485972 h 485972"/>
                <a:gd name="connsiteX1" fmla="*/ 371474 w 386664"/>
                <a:gd name="connsiteY1" fmla="*/ 340716 h 485972"/>
                <a:gd name="connsiteX2" fmla="*/ 42862 w 386664"/>
                <a:gd name="connsiteY2" fmla="*/ 197 h 485972"/>
                <a:gd name="connsiteX3" fmla="*/ 0 w 386664"/>
                <a:gd name="connsiteY3" fmla="*/ 26390 h 485972"/>
                <a:gd name="connsiteX4" fmla="*/ 40480 w 386664"/>
                <a:gd name="connsiteY4" fmla="*/ 26391 h 485972"/>
                <a:gd name="connsiteX5" fmla="*/ 338137 w 386664"/>
                <a:gd name="connsiteY5" fmla="*/ 350241 h 485972"/>
                <a:gd name="connsiteX6" fmla="*/ 364330 w 386664"/>
                <a:gd name="connsiteY6" fmla="*/ 485972 h 485972"/>
                <a:gd name="connsiteX0" fmla="*/ 364330 w 384173"/>
                <a:gd name="connsiteY0" fmla="*/ 485972 h 485972"/>
                <a:gd name="connsiteX1" fmla="*/ 371474 w 384173"/>
                <a:gd name="connsiteY1" fmla="*/ 340716 h 485972"/>
                <a:gd name="connsiteX2" fmla="*/ 42862 w 384173"/>
                <a:gd name="connsiteY2" fmla="*/ 197 h 485972"/>
                <a:gd name="connsiteX3" fmla="*/ 0 w 384173"/>
                <a:gd name="connsiteY3" fmla="*/ 26390 h 485972"/>
                <a:gd name="connsiteX4" fmla="*/ 40480 w 384173"/>
                <a:gd name="connsiteY4" fmla="*/ 26391 h 485972"/>
                <a:gd name="connsiteX5" fmla="*/ 338137 w 384173"/>
                <a:gd name="connsiteY5" fmla="*/ 350241 h 485972"/>
                <a:gd name="connsiteX6" fmla="*/ 364330 w 384173"/>
                <a:gd name="connsiteY6" fmla="*/ 485972 h 485972"/>
                <a:gd name="connsiteX0" fmla="*/ 364330 w 386157"/>
                <a:gd name="connsiteY0" fmla="*/ 485972 h 485972"/>
                <a:gd name="connsiteX1" fmla="*/ 371474 w 386157"/>
                <a:gd name="connsiteY1" fmla="*/ 340716 h 485972"/>
                <a:gd name="connsiteX2" fmla="*/ 42862 w 386157"/>
                <a:gd name="connsiteY2" fmla="*/ 197 h 485972"/>
                <a:gd name="connsiteX3" fmla="*/ 0 w 386157"/>
                <a:gd name="connsiteY3" fmla="*/ 26390 h 485972"/>
                <a:gd name="connsiteX4" fmla="*/ 40480 w 386157"/>
                <a:gd name="connsiteY4" fmla="*/ 26391 h 485972"/>
                <a:gd name="connsiteX5" fmla="*/ 338137 w 386157"/>
                <a:gd name="connsiteY5" fmla="*/ 350241 h 485972"/>
                <a:gd name="connsiteX6" fmla="*/ 364330 w 386157"/>
                <a:gd name="connsiteY6" fmla="*/ 485972 h 485972"/>
                <a:gd name="connsiteX0" fmla="*/ 364330 w 386157"/>
                <a:gd name="connsiteY0" fmla="*/ 485972 h 485972"/>
                <a:gd name="connsiteX1" fmla="*/ 371474 w 386157"/>
                <a:gd name="connsiteY1" fmla="*/ 340716 h 485972"/>
                <a:gd name="connsiteX2" fmla="*/ 42862 w 386157"/>
                <a:gd name="connsiteY2" fmla="*/ 197 h 485972"/>
                <a:gd name="connsiteX3" fmla="*/ 0 w 386157"/>
                <a:gd name="connsiteY3" fmla="*/ 26390 h 485972"/>
                <a:gd name="connsiteX4" fmla="*/ 40480 w 386157"/>
                <a:gd name="connsiteY4" fmla="*/ 26391 h 485972"/>
                <a:gd name="connsiteX5" fmla="*/ 338137 w 386157"/>
                <a:gd name="connsiteY5" fmla="*/ 350241 h 485972"/>
                <a:gd name="connsiteX6" fmla="*/ 364330 w 386157"/>
                <a:gd name="connsiteY6" fmla="*/ 485972 h 485972"/>
                <a:gd name="connsiteX0" fmla="*/ 364330 w 386157"/>
                <a:gd name="connsiteY0" fmla="*/ 485972 h 485972"/>
                <a:gd name="connsiteX1" fmla="*/ 371474 w 386157"/>
                <a:gd name="connsiteY1" fmla="*/ 340716 h 485972"/>
                <a:gd name="connsiteX2" fmla="*/ 42862 w 386157"/>
                <a:gd name="connsiteY2" fmla="*/ 197 h 485972"/>
                <a:gd name="connsiteX3" fmla="*/ 0 w 386157"/>
                <a:gd name="connsiteY3" fmla="*/ 26390 h 485972"/>
                <a:gd name="connsiteX4" fmla="*/ 40480 w 386157"/>
                <a:gd name="connsiteY4" fmla="*/ 26391 h 485972"/>
                <a:gd name="connsiteX5" fmla="*/ 338137 w 386157"/>
                <a:gd name="connsiteY5" fmla="*/ 350241 h 485972"/>
                <a:gd name="connsiteX6" fmla="*/ 364330 w 386157"/>
                <a:gd name="connsiteY6" fmla="*/ 485972 h 485972"/>
                <a:gd name="connsiteX0" fmla="*/ 364330 w 386157"/>
                <a:gd name="connsiteY0" fmla="*/ 485972 h 485972"/>
                <a:gd name="connsiteX1" fmla="*/ 371474 w 386157"/>
                <a:gd name="connsiteY1" fmla="*/ 340716 h 485972"/>
                <a:gd name="connsiteX2" fmla="*/ 42862 w 386157"/>
                <a:gd name="connsiteY2" fmla="*/ 197 h 485972"/>
                <a:gd name="connsiteX3" fmla="*/ 0 w 386157"/>
                <a:gd name="connsiteY3" fmla="*/ 26390 h 485972"/>
                <a:gd name="connsiteX4" fmla="*/ 40480 w 386157"/>
                <a:gd name="connsiteY4" fmla="*/ 26391 h 485972"/>
                <a:gd name="connsiteX5" fmla="*/ 338137 w 386157"/>
                <a:gd name="connsiteY5" fmla="*/ 350241 h 485972"/>
                <a:gd name="connsiteX6" fmla="*/ 364330 w 386157"/>
                <a:gd name="connsiteY6" fmla="*/ 485972 h 485972"/>
                <a:gd name="connsiteX0" fmla="*/ 364330 w 386157"/>
                <a:gd name="connsiteY0" fmla="*/ 485972 h 485972"/>
                <a:gd name="connsiteX1" fmla="*/ 371474 w 386157"/>
                <a:gd name="connsiteY1" fmla="*/ 340716 h 485972"/>
                <a:gd name="connsiteX2" fmla="*/ 42862 w 386157"/>
                <a:gd name="connsiteY2" fmla="*/ 197 h 485972"/>
                <a:gd name="connsiteX3" fmla="*/ 0 w 386157"/>
                <a:gd name="connsiteY3" fmla="*/ 26390 h 485972"/>
                <a:gd name="connsiteX4" fmla="*/ 40480 w 386157"/>
                <a:gd name="connsiteY4" fmla="*/ 26391 h 485972"/>
                <a:gd name="connsiteX5" fmla="*/ 338137 w 386157"/>
                <a:gd name="connsiteY5" fmla="*/ 350241 h 485972"/>
                <a:gd name="connsiteX6" fmla="*/ 364330 w 386157"/>
                <a:gd name="connsiteY6" fmla="*/ 485972 h 485972"/>
                <a:gd name="connsiteX0" fmla="*/ 364330 w 386157"/>
                <a:gd name="connsiteY0" fmla="*/ 485972 h 485972"/>
                <a:gd name="connsiteX1" fmla="*/ 371474 w 386157"/>
                <a:gd name="connsiteY1" fmla="*/ 340716 h 485972"/>
                <a:gd name="connsiteX2" fmla="*/ 42862 w 386157"/>
                <a:gd name="connsiteY2" fmla="*/ 197 h 485972"/>
                <a:gd name="connsiteX3" fmla="*/ 0 w 386157"/>
                <a:gd name="connsiteY3" fmla="*/ 26390 h 485972"/>
                <a:gd name="connsiteX4" fmla="*/ 338137 w 386157"/>
                <a:gd name="connsiteY4" fmla="*/ 350241 h 485972"/>
                <a:gd name="connsiteX5" fmla="*/ 364330 w 386157"/>
                <a:gd name="connsiteY5" fmla="*/ 485972 h 485972"/>
                <a:gd name="connsiteX0" fmla="*/ 385762 w 407589"/>
                <a:gd name="connsiteY0" fmla="*/ 493287 h 493287"/>
                <a:gd name="connsiteX1" fmla="*/ 392906 w 407589"/>
                <a:gd name="connsiteY1" fmla="*/ 348031 h 493287"/>
                <a:gd name="connsiteX2" fmla="*/ 64294 w 407589"/>
                <a:gd name="connsiteY2" fmla="*/ 7512 h 493287"/>
                <a:gd name="connsiteX3" fmla="*/ 0 w 407589"/>
                <a:gd name="connsiteY3" fmla="*/ 9892 h 493287"/>
                <a:gd name="connsiteX4" fmla="*/ 359569 w 407589"/>
                <a:gd name="connsiteY4" fmla="*/ 357556 h 493287"/>
                <a:gd name="connsiteX5" fmla="*/ 385762 w 407589"/>
                <a:gd name="connsiteY5" fmla="*/ 493287 h 493287"/>
                <a:gd name="connsiteX0" fmla="*/ 385762 w 407589"/>
                <a:gd name="connsiteY0" fmla="*/ 487273 h 487273"/>
                <a:gd name="connsiteX1" fmla="*/ 392906 w 407589"/>
                <a:gd name="connsiteY1" fmla="*/ 342017 h 487273"/>
                <a:gd name="connsiteX2" fmla="*/ 64294 w 407589"/>
                <a:gd name="connsiteY2" fmla="*/ 1498 h 487273"/>
                <a:gd name="connsiteX3" fmla="*/ 0 w 407589"/>
                <a:gd name="connsiteY3" fmla="*/ 3878 h 487273"/>
                <a:gd name="connsiteX4" fmla="*/ 359569 w 407589"/>
                <a:gd name="connsiteY4" fmla="*/ 351542 h 487273"/>
                <a:gd name="connsiteX5" fmla="*/ 385762 w 407589"/>
                <a:gd name="connsiteY5" fmla="*/ 487273 h 487273"/>
                <a:gd name="connsiteX0" fmla="*/ 385762 w 407589"/>
                <a:gd name="connsiteY0" fmla="*/ 487273 h 487273"/>
                <a:gd name="connsiteX1" fmla="*/ 392906 w 407589"/>
                <a:gd name="connsiteY1" fmla="*/ 342017 h 487273"/>
                <a:gd name="connsiteX2" fmla="*/ 64294 w 407589"/>
                <a:gd name="connsiteY2" fmla="*/ 1498 h 487273"/>
                <a:gd name="connsiteX3" fmla="*/ 0 w 407589"/>
                <a:gd name="connsiteY3" fmla="*/ 3878 h 487273"/>
                <a:gd name="connsiteX4" fmla="*/ 359569 w 407589"/>
                <a:gd name="connsiteY4" fmla="*/ 351542 h 487273"/>
                <a:gd name="connsiteX5" fmla="*/ 385762 w 407589"/>
                <a:gd name="connsiteY5" fmla="*/ 487273 h 487273"/>
                <a:gd name="connsiteX0" fmla="*/ 385762 w 407589"/>
                <a:gd name="connsiteY0" fmla="*/ 487273 h 487273"/>
                <a:gd name="connsiteX1" fmla="*/ 392906 w 407589"/>
                <a:gd name="connsiteY1" fmla="*/ 342017 h 487273"/>
                <a:gd name="connsiteX2" fmla="*/ 64294 w 407589"/>
                <a:gd name="connsiteY2" fmla="*/ 1498 h 487273"/>
                <a:gd name="connsiteX3" fmla="*/ 0 w 407589"/>
                <a:gd name="connsiteY3" fmla="*/ 3878 h 487273"/>
                <a:gd name="connsiteX4" fmla="*/ 357188 w 407589"/>
                <a:gd name="connsiteY4" fmla="*/ 334874 h 487273"/>
                <a:gd name="connsiteX5" fmla="*/ 385762 w 407589"/>
                <a:gd name="connsiteY5" fmla="*/ 487273 h 487273"/>
                <a:gd name="connsiteX0" fmla="*/ 357188 w 420334"/>
                <a:gd name="connsiteY0" fmla="*/ 334874 h 380567"/>
                <a:gd name="connsiteX1" fmla="*/ 392906 w 420334"/>
                <a:gd name="connsiteY1" fmla="*/ 342017 h 380567"/>
                <a:gd name="connsiteX2" fmla="*/ 64294 w 420334"/>
                <a:gd name="connsiteY2" fmla="*/ 1498 h 380567"/>
                <a:gd name="connsiteX3" fmla="*/ 0 w 420334"/>
                <a:gd name="connsiteY3" fmla="*/ 3878 h 380567"/>
                <a:gd name="connsiteX4" fmla="*/ 357188 w 420334"/>
                <a:gd name="connsiteY4" fmla="*/ 334874 h 380567"/>
                <a:gd name="connsiteX0" fmla="*/ 357188 w 448314"/>
                <a:gd name="connsiteY0" fmla="*/ 334874 h 355946"/>
                <a:gd name="connsiteX1" fmla="*/ 428625 w 448314"/>
                <a:gd name="connsiteY1" fmla="*/ 287248 h 355946"/>
                <a:gd name="connsiteX2" fmla="*/ 64294 w 448314"/>
                <a:gd name="connsiteY2" fmla="*/ 1498 h 355946"/>
                <a:gd name="connsiteX3" fmla="*/ 0 w 448314"/>
                <a:gd name="connsiteY3" fmla="*/ 3878 h 355946"/>
                <a:gd name="connsiteX4" fmla="*/ 357188 w 448314"/>
                <a:gd name="connsiteY4" fmla="*/ 334874 h 355946"/>
                <a:gd name="connsiteX0" fmla="*/ 0 w 428625"/>
                <a:gd name="connsiteY0" fmla="*/ 3878 h 287248"/>
                <a:gd name="connsiteX1" fmla="*/ 428625 w 428625"/>
                <a:gd name="connsiteY1" fmla="*/ 287248 h 287248"/>
                <a:gd name="connsiteX2" fmla="*/ 64294 w 428625"/>
                <a:gd name="connsiteY2" fmla="*/ 1498 h 287248"/>
                <a:gd name="connsiteX3" fmla="*/ 0 w 428625"/>
                <a:gd name="connsiteY3" fmla="*/ 3878 h 287248"/>
                <a:gd name="connsiteX0" fmla="*/ 0 w 433388"/>
                <a:gd name="connsiteY0" fmla="*/ 3878 h 439648"/>
                <a:gd name="connsiteX1" fmla="*/ 433388 w 433388"/>
                <a:gd name="connsiteY1" fmla="*/ 439648 h 439648"/>
                <a:gd name="connsiteX2" fmla="*/ 64294 w 433388"/>
                <a:gd name="connsiteY2" fmla="*/ 1498 h 439648"/>
                <a:gd name="connsiteX3" fmla="*/ 0 w 433388"/>
                <a:gd name="connsiteY3" fmla="*/ 3878 h 439648"/>
                <a:gd name="connsiteX0" fmla="*/ 0 w 433634"/>
                <a:gd name="connsiteY0" fmla="*/ 3878 h 439648"/>
                <a:gd name="connsiteX1" fmla="*/ 433388 w 433634"/>
                <a:gd name="connsiteY1" fmla="*/ 439648 h 439648"/>
                <a:gd name="connsiteX2" fmla="*/ 64294 w 433634"/>
                <a:gd name="connsiteY2" fmla="*/ 1498 h 439648"/>
                <a:gd name="connsiteX3" fmla="*/ 0 w 433634"/>
                <a:gd name="connsiteY3" fmla="*/ 3878 h 439648"/>
                <a:gd name="connsiteX0" fmla="*/ 0 w 440772"/>
                <a:gd name="connsiteY0" fmla="*/ 3878 h 425360"/>
                <a:gd name="connsiteX1" fmla="*/ 440532 w 440772"/>
                <a:gd name="connsiteY1" fmla="*/ 425360 h 425360"/>
                <a:gd name="connsiteX2" fmla="*/ 64294 w 440772"/>
                <a:gd name="connsiteY2" fmla="*/ 1498 h 425360"/>
                <a:gd name="connsiteX3" fmla="*/ 0 w 440772"/>
                <a:gd name="connsiteY3" fmla="*/ 3878 h 425360"/>
                <a:gd name="connsiteX0" fmla="*/ 0 w 440772"/>
                <a:gd name="connsiteY0" fmla="*/ 3878 h 425360"/>
                <a:gd name="connsiteX1" fmla="*/ 440532 w 440772"/>
                <a:gd name="connsiteY1" fmla="*/ 425360 h 425360"/>
                <a:gd name="connsiteX2" fmla="*/ 64294 w 440772"/>
                <a:gd name="connsiteY2" fmla="*/ 1498 h 425360"/>
                <a:gd name="connsiteX3" fmla="*/ 0 w 440772"/>
                <a:gd name="connsiteY3" fmla="*/ 3878 h 425360"/>
                <a:gd name="connsiteX0" fmla="*/ 0 w 440772"/>
                <a:gd name="connsiteY0" fmla="*/ 3878 h 425360"/>
                <a:gd name="connsiteX1" fmla="*/ 440532 w 440772"/>
                <a:gd name="connsiteY1" fmla="*/ 425360 h 425360"/>
                <a:gd name="connsiteX2" fmla="*/ 64294 w 440772"/>
                <a:gd name="connsiteY2" fmla="*/ 1498 h 425360"/>
                <a:gd name="connsiteX3" fmla="*/ 0 w 440772"/>
                <a:gd name="connsiteY3" fmla="*/ 3878 h 425360"/>
                <a:gd name="connsiteX0" fmla="*/ 0 w 440772"/>
                <a:gd name="connsiteY0" fmla="*/ 3878 h 425360"/>
                <a:gd name="connsiteX1" fmla="*/ 440532 w 440772"/>
                <a:gd name="connsiteY1" fmla="*/ 425360 h 425360"/>
                <a:gd name="connsiteX2" fmla="*/ 64294 w 440772"/>
                <a:gd name="connsiteY2" fmla="*/ 1498 h 425360"/>
                <a:gd name="connsiteX3" fmla="*/ 0 w 440772"/>
                <a:gd name="connsiteY3" fmla="*/ 3878 h 425360"/>
                <a:gd name="connsiteX0" fmla="*/ 0 w 440772"/>
                <a:gd name="connsiteY0" fmla="*/ 3878 h 425360"/>
                <a:gd name="connsiteX1" fmla="*/ 440532 w 440772"/>
                <a:gd name="connsiteY1" fmla="*/ 425360 h 425360"/>
                <a:gd name="connsiteX2" fmla="*/ 64294 w 440772"/>
                <a:gd name="connsiteY2" fmla="*/ 1498 h 425360"/>
                <a:gd name="connsiteX3" fmla="*/ 0 w 440772"/>
                <a:gd name="connsiteY3" fmla="*/ 3878 h 425360"/>
                <a:gd name="connsiteX0" fmla="*/ 0 w 440772"/>
                <a:gd name="connsiteY0" fmla="*/ 3878 h 425360"/>
                <a:gd name="connsiteX1" fmla="*/ 440532 w 440772"/>
                <a:gd name="connsiteY1" fmla="*/ 425360 h 425360"/>
                <a:gd name="connsiteX2" fmla="*/ 64294 w 440772"/>
                <a:gd name="connsiteY2" fmla="*/ 1498 h 425360"/>
                <a:gd name="connsiteX3" fmla="*/ 0 w 440772"/>
                <a:gd name="connsiteY3" fmla="*/ 3878 h 425360"/>
                <a:gd name="connsiteX0" fmla="*/ 0 w 440782"/>
                <a:gd name="connsiteY0" fmla="*/ 1544 h 423026"/>
                <a:gd name="connsiteX1" fmla="*/ 440532 w 440782"/>
                <a:gd name="connsiteY1" fmla="*/ 423026 h 423026"/>
                <a:gd name="connsiteX2" fmla="*/ 76200 w 440782"/>
                <a:gd name="connsiteY2" fmla="*/ 8689 h 423026"/>
                <a:gd name="connsiteX3" fmla="*/ 0 w 440782"/>
                <a:gd name="connsiteY3" fmla="*/ 1544 h 423026"/>
                <a:gd name="connsiteX0" fmla="*/ 0 w 440782"/>
                <a:gd name="connsiteY0" fmla="*/ 3775 h 425257"/>
                <a:gd name="connsiteX1" fmla="*/ 440532 w 440782"/>
                <a:gd name="connsiteY1" fmla="*/ 425257 h 425257"/>
                <a:gd name="connsiteX2" fmla="*/ 76200 w 440782"/>
                <a:gd name="connsiteY2" fmla="*/ 10920 h 425257"/>
                <a:gd name="connsiteX3" fmla="*/ 0 w 440782"/>
                <a:gd name="connsiteY3" fmla="*/ 3775 h 425257"/>
                <a:gd name="connsiteX0" fmla="*/ 0 w 440782"/>
                <a:gd name="connsiteY0" fmla="*/ 3775 h 425257"/>
                <a:gd name="connsiteX1" fmla="*/ 440532 w 440782"/>
                <a:gd name="connsiteY1" fmla="*/ 425257 h 425257"/>
                <a:gd name="connsiteX2" fmla="*/ 76200 w 440782"/>
                <a:gd name="connsiteY2" fmla="*/ 10920 h 425257"/>
                <a:gd name="connsiteX3" fmla="*/ 0 w 440782"/>
                <a:gd name="connsiteY3" fmla="*/ 3775 h 425257"/>
                <a:gd name="connsiteX0" fmla="*/ 0 w 440782"/>
                <a:gd name="connsiteY0" fmla="*/ 3775 h 425257"/>
                <a:gd name="connsiteX1" fmla="*/ 440532 w 440782"/>
                <a:gd name="connsiteY1" fmla="*/ 425257 h 425257"/>
                <a:gd name="connsiteX2" fmla="*/ 76200 w 440782"/>
                <a:gd name="connsiteY2" fmla="*/ 10920 h 425257"/>
                <a:gd name="connsiteX3" fmla="*/ 0 w 440782"/>
                <a:gd name="connsiteY3" fmla="*/ 3775 h 425257"/>
                <a:gd name="connsiteX0" fmla="*/ 0 w 440782"/>
                <a:gd name="connsiteY0" fmla="*/ 3775 h 425257"/>
                <a:gd name="connsiteX1" fmla="*/ 440532 w 440782"/>
                <a:gd name="connsiteY1" fmla="*/ 425257 h 425257"/>
                <a:gd name="connsiteX2" fmla="*/ 76200 w 440782"/>
                <a:gd name="connsiteY2" fmla="*/ 10920 h 425257"/>
                <a:gd name="connsiteX3" fmla="*/ 0 w 440782"/>
                <a:gd name="connsiteY3" fmla="*/ 3775 h 425257"/>
                <a:gd name="connsiteX0" fmla="*/ 0 w 441819"/>
                <a:gd name="connsiteY0" fmla="*/ 152 h 421634"/>
                <a:gd name="connsiteX1" fmla="*/ 440532 w 441819"/>
                <a:gd name="connsiteY1" fmla="*/ 421634 h 421634"/>
                <a:gd name="connsiteX2" fmla="*/ 297600 w 441819"/>
                <a:gd name="connsiteY2" fmla="*/ 157185 h 421634"/>
                <a:gd name="connsiteX3" fmla="*/ 0 w 441819"/>
                <a:gd name="connsiteY3" fmla="*/ 152 h 421634"/>
                <a:gd name="connsiteX0" fmla="*/ 0 w 441819"/>
                <a:gd name="connsiteY0" fmla="*/ 392 h 421874"/>
                <a:gd name="connsiteX1" fmla="*/ 440532 w 441819"/>
                <a:gd name="connsiteY1" fmla="*/ 421874 h 421874"/>
                <a:gd name="connsiteX2" fmla="*/ 297600 w 441819"/>
                <a:gd name="connsiteY2" fmla="*/ 157425 h 421874"/>
                <a:gd name="connsiteX3" fmla="*/ 0 w 441819"/>
                <a:gd name="connsiteY3" fmla="*/ 392 h 421874"/>
                <a:gd name="connsiteX0" fmla="*/ 0 w 441165"/>
                <a:gd name="connsiteY0" fmla="*/ 392 h 421874"/>
                <a:gd name="connsiteX1" fmla="*/ 440532 w 441165"/>
                <a:gd name="connsiteY1" fmla="*/ 421874 h 421874"/>
                <a:gd name="connsiteX2" fmla="*/ 297600 w 441165"/>
                <a:gd name="connsiteY2" fmla="*/ 157425 h 421874"/>
                <a:gd name="connsiteX3" fmla="*/ 0 w 441165"/>
                <a:gd name="connsiteY3" fmla="*/ 392 h 421874"/>
                <a:gd name="connsiteX0" fmla="*/ 0 w 441166"/>
                <a:gd name="connsiteY0" fmla="*/ 392 h 421874"/>
                <a:gd name="connsiteX1" fmla="*/ 440532 w 441166"/>
                <a:gd name="connsiteY1" fmla="*/ 421874 h 421874"/>
                <a:gd name="connsiteX2" fmla="*/ 297600 w 441166"/>
                <a:gd name="connsiteY2" fmla="*/ 157425 h 421874"/>
                <a:gd name="connsiteX3" fmla="*/ 0 w 441166"/>
                <a:gd name="connsiteY3" fmla="*/ 392 h 421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41166" h="421874">
                  <a:moveTo>
                    <a:pt x="0" y="392"/>
                  </a:moveTo>
                  <a:cubicBezTo>
                    <a:pt x="113109" y="21823"/>
                    <a:pt x="336056" y="235346"/>
                    <a:pt x="440532" y="421874"/>
                  </a:cubicBezTo>
                  <a:cubicBezTo>
                    <a:pt x="450057" y="339323"/>
                    <a:pt x="350027" y="241227"/>
                    <a:pt x="297600" y="157425"/>
                  </a:cubicBezTo>
                  <a:cubicBezTo>
                    <a:pt x="164423" y="48516"/>
                    <a:pt x="22225" y="-5164"/>
                    <a:pt x="0" y="392"/>
                  </a:cubicBezTo>
                  <a:close/>
                </a:path>
              </a:pathLst>
            </a:custGeom>
            <a:solidFill>
              <a:srgbClr val="6F433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4" name="자유형: 도형 83">
              <a:extLst>
                <a:ext uri="{FF2B5EF4-FFF2-40B4-BE49-F238E27FC236}">
                  <a16:creationId xmlns:a16="http://schemas.microsoft.com/office/drawing/2014/main" id="{709D31ED-1AFA-46B0-B060-F85091239C1C}"/>
                </a:ext>
              </a:extLst>
            </p:cNvPr>
            <p:cNvSpPr/>
            <p:nvPr/>
          </p:nvSpPr>
          <p:spPr>
            <a:xfrm>
              <a:off x="4350618" y="3221832"/>
              <a:ext cx="688107" cy="262098"/>
            </a:xfrm>
            <a:custGeom>
              <a:avLst/>
              <a:gdLst>
                <a:gd name="connsiteX0" fmla="*/ 0 w 645319"/>
                <a:gd name="connsiteY0" fmla="*/ 78582 h 261938"/>
                <a:gd name="connsiteX1" fmla="*/ 28575 w 645319"/>
                <a:gd name="connsiteY1" fmla="*/ 188119 h 261938"/>
                <a:gd name="connsiteX2" fmla="*/ 142875 w 645319"/>
                <a:gd name="connsiteY2" fmla="*/ 152400 h 261938"/>
                <a:gd name="connsiteX3" fmla="*/ 254794 w 645319"/>
                <a:gd name="connsiteY3" fmla="*/ 200025 h 261938"/>
                <a:gd name="connsiteX4" fmla="*/ 307182 w 645319"/>
                <a:gd name="connsiteY4" fmla="*/ 228600 h 261938"/>
                <a:gd name="connsiteX5" fmla="*/ 400050 w 645319"/>
                <a:gd name="connsiteY5" fmla="*/ 223838 h 261938"/>
                <a:gd name="connsiteX6" fmla="*/ 459582 w 645319"/>
                <a:gd name="connsiteY6" fmla="*/ 195263 h 261938"/>
                <a:gd name="connsiteX7" fmla="*/ 492919 w 645319"/>
                <a:gd name="connsiteY7" fmla="*/ 164307 h 261938"/>
                <a:gd name="connsiteX8" fmla="*/ 514350 w 645319"/>
                <a:gd name="connsiteY8" fmla="*/ 152400 h 261938"/>
                <a:gd name="connsiteX9" fmla="*/ 588169 w 645319"/>
                <a:gd name="connsiteY9" fmla="*/ 150019 h 261938"/>
                <a:gd name="connsiteX10" fmla="*/ 635794 w 645319"/>
                <a:gd name="connsiteY10" fmla="*/ 78582 h 261938"/>
                <a:gd name="connsiteX11" fmla="*/ 600075 w 645319"/>
                <a:gd name="connsiteY11" fmla="*/ 0 h 261938"/>
                <a:gd name="connsiteX12" fmla="*/ 645319 w 645319"/>
                <a:gd name="connsiteY12" fmla="*/ 90488 h 261938"/>
                <a:gd name="connsiteX13" fmla="*/ 585788 w 645319"/>
                <a:gd name="connsiteY13" fmla="*/ 176213 h 261938"/>
                <a:gd name="connsiteX14" fmla="*/ 514350 w 645319"/>
                <a:gd name="connsiteY14" fmla="*/ 185738 h 261938"/>
                <a:gd name="connsiteX15" fmla="*/ 435769 w 645319"/>
                <a:gd name="connsiteY15" fmla="*/ 238125 h 261938"/>
                <a:gd name="connsiteX16" fmla="*/ 307182 w 645319"/>
                <a:gd name="connsiteY16" fmla="*/ 261938 h 261938"/>
                <a:gd name="connsiteX17" fmla="*/ 261938 w 645319"/>
                <a:gd name="connsiteY17" fmla="*/ 242888 h 261938"/>
                <a:gd name="connsiteX18" fmla="*/ 142875 w 645319"/>
                <a:gd name="connsiteY18" fmla="*/ 185738 h 261938"/>
                <a:gd name="connsiteX19" fmla="*/ 16669 w 645319"/>
                <a:gd name="connsiteY19" fmla="*/ 204788 h 261938"/>
                <a:gd name="connsiteX20" fmla="*/ 0 w 645319"/>
                <a:gd name="connsiteY20" fmla="*/ 78582 h 261938"/>
                <a:gd name="connsiteX0" fmla="*/ 38066 w 683385"/>
                <a:gd name="connsiteY0" fmla="*/ 78582 h 261938"/>
                <a:gd name="connsiteX1" fmla="*/ 66641 w 683385"/>
                <a:gd name="connsiteY1" fmla="*/ 188119 h 261938"/>
                <a:gd name="connsiteX2" fmla="*/ 180941 w 683385"/>
                <a:gd name="connsiteY2" fmla="*/ 152400 h 261938"/>
                <a:gd name="connsiteX3" fmla="*/ 292860 w 683385"/>
                <a:gd name="connsiteY3" fmla="*/ 200025 h 261938"/>
                <a:gd name="connsiteX4" fmla="*/ 345248 w 683385"/>
                <a:gd name="connsiteY4" fmla="*/ 228600 h 261938"/>
                <a:gd name="connsiteX5" fmla="*/ 438116 w 683385"/>
                <a:gd name="connsiteY5" fmla="*/ 223838 h 261938"/>
                <a:gd name="connsiteX6" fmla="*/ 497648 w 683385"/>
                <a:gd name="connsiteY6" fmla="*/ 195263 h 261938"/>
                <a:gd name="connsiteX7" fmla="*/ 530985 w 683385"/>
                <a:gd name="connsiteY7" fmla="*/ 164307 h 261938"/>
                <a:gd name="connsiteX8" fmla="*/ 552416 w 683385"/>
                <a:gd name="connsiteY8" fmla="*/ 152400 h 261938"/>
                <a:gd name="connsiteX9" fmla="*/ 626235 w 683385"/>
                <a:gd name="connsiteY9" fmla="*/ 150019 h 261938"/>
                <a:gd name="connsiteX10" fmla="*/ 673860 w 683385"/>
                <a:gd name="connsiteY10" fmla="*/ 78582 h 261938"/>
                <a:gd name="connsiteX11" fmla="*/ 638141 w 683385"/>
                <a:gd name="connsiteY11" fmla="*/ 0 h 261938"/>
                <a:gd name="connsiteX12" fmla="*/ 683385 w 683385"/>
                <a:gd name="connsiteY12" fmla="*/ 90488 h 261938"/>
                <a:gd name="connsiteX13" fmla="*/ 623854 w 683385"/>
                <a:gd name="connsiteY13" fmla="*/ 176213 h 261938"/>
                <a:gd name="connsiteX14" fmla="*/ 552416 w 683385"/>
                <a:gd name="connsiteY14" fmla="*/ 185738 h 261938"/>
                <a:gd name="connsiteX15" fmla="*/ 473835 w 683385"/>
                <a:gd name="connsiteY15" fmla="*/ 238125 h 261938"/>
                <a:gd name="connsiteX16" fmla="*/ 345248 w 683385"/>
                <a:gd name="connsiteY16" fmla="*/ 261938 h 261938"/>
                <a:gd name="connsiteX17" fmla="*/ 300004 w 683385"/>
                <a:gd name="connsiteY17" fmla="*/ 242888 h 261938"/>
                <a:gd name="connsiteX18" fmla="*/ 180941 w 683385"/>
                <a:gd name="connsiteY18" fmla="*/ 185738 h 261938"/>
                <a:gd name="connsiteX19" fmla="*/ 54735 w 683385"/>
                <a:gd name="connsiteY19" fmla="*/ 204788 h 261938"/>
                <a:gd name="connsiteX20" fmla="*/ 38066 w 683385"/>
                <a:gd name="connsiteY20" fmla="*/ 78582 h 261938"/>
                <a:gd name="connsiteX0" fmla="*/ 38066 w 683385"/>
                <a:gd name="connsiteY0" fmla="*/ 78582 h 261938"/>
                <a:gd name="connsiteX1" fmla="*/ 66641 w 683385"/>
                <a:gd name="connsiteY1" fmla="*/ 188119 h 261938"/>
                <a:gd name="connsiteX2" fmla="*/ 180941 w 683385"/>
                <a:gd name="connsiteY2" fmla="*/ 152400 h 261938"/>
                <a:gd name="connsiteX3" fmla="*/ 292860 w 683385"/>
                <a:gd name="connsiteY3" fmla="*/ 200025 h 261938"/>
                <a:gd name="connsiteX4" fmla="*/ 345248 w 683385"/>
                <a:gd name="connsiteY4" fmla="*/ 228600 h 261938"/>
                <a:gd name="connsiteX5" fmla="*/ 438116 w 683385"/>
                <a:gd name="connsiteY5" fmla="*/ 223838 h 261938"/>
                <a:gd name="connsiteX6" fmla="*/ 497648 w 683385"/>
                <a:gd name="connsiteY6" fmla="*/ 195263 h 261938"/>
                <a:gd name="connsiteX7" fmla="*/ 530985 w 683385"/>
                <a:gd name="connsiteY7" fmla="*/ 164307 h 261938"/>
                <a:gd name="connsiteX8" fmla="*/ 552416 w 683385"/>
                <a:gd name="connsiteY8" fmla="*/ 152400 h 261938"/>
                <a:gd name="connsiteX9" fmla="*/ 626235 w 683385"/>
                <a:gd name="connsiteY9" fmla="*/ 150019 h 261938"/>
                <a:gd name="connsiteX10" fmla="*/ 673860 w 683385"/>
                <a:gd name="connsiteY10" fmla="*/ 78582 h 261938"/>
                <a:gd name="connsiteX11" fmla="*/ 638141 w 683385"/>
                <a:gd name="connsiteY11" fmla="*/ 0 h 261938"/>
                <a:gd name="connsiteX12" fmla="*/ 683385 w 683385"/>
                <a:gd name="connsiteY12" fmla="*/ 90488 h 261938"/>
                <a:gd name="connsiteX13" fmla="*/ 623854 w 683385"/>
                <a:gd name="connsiteY13" fmla="*/ 176213 h 261938"/>
                <a:gd name="connsiteX14" fmla="*/ 552416 w 683385"/>
                <a:gd name="connsiteY14" fmla="*/ 185738 h 261938"/>
                <a:gd name="connsiteX15" fmla="*/ 473835 w 683385"/>
                <a:gd name="connsiteY15" fmla="*/ 238125 h 261938"/>
                <a:gd name="connsiteX16" fmla="*/ 345248 w 683385"/>
                <a:gd name="connsiteY16" fmla="*/ 261938 h 261938"/>
                <a:gd name="connsiteX17" fmla="*/ 300004 w 683385"/>
                <a:gd name="connsiteY17" fmla="*/ 242888 h 261938"/>
                <a:gd name="connsiteX18" fmla="*/ 180941 w 683385"/>
                <a:gd name="connsiteY18" fmla="*/ 185738 h 261938"/>
                <a:gd name="connsiteX19" fmla="*/ 54735 w 683385"/>
                <a:gd name="connsiteY19" fmla="*/ 204788 h 261938"/>
                <a:gd name="connsiteX20" fmla="*/ 38066 w 683385"/>
                <a:gd name="connsiteY20" fmla="*/ 78582 h 261938"/>
                <a:gd name="connsiteX0" fmla="*/ 45485 w 690804"/>
                <a:gd name="connsiteY0" fmla="*/ 78582 h 261938"/>
                <a:gd name="connsiteX1" fmla="*/ 74060 w 690804"/>
                <a:gd name="connsiteY1" fmla="*/ 188119 h 261938"/>
                <a:gd name="connsiteX2" fmla="*/ 188360 w 690804"/>
                <a:gd name="connsiteY2" fmla="*/ 152400 h 261938"/>
                <a:gd name="connsiteX3" fmla="*/ 300279 w 690804"/>
                <a:gd name="connsiteY3" fmla="*/ 200025 h 261938"/>
                <a:gd name="connsiteX4" fmla="*/ 352667 w 690804"/>
                <a:gd name="connsiteY4" fmla="*/ 228600 h 261938"/>
                <a:gd name="connsiteX5" fmla="*/ 445535 w 690804"/>
                <a:gd name="connsiteY5" fmla="*/ 223838 h 261938"/>
                <a:gd name="connsiteX6" fmla="*/ 505067 w 690804"/>
                <a:gd name="connsiteY6" fmla="*/ 195263 h 261938"/>
                <a:gd name="connsiteX7" fmla="*/ 538404 w 690804"/>
                <a:gd name="connsiteY7" fmla="*/ 164307 h 261938"/>
                <a:gd name="connsiteX8" fmla="*/ 559835 w 690804"/>
                <a:gd name="connsiteY8" fmla="*/ 152400 h 261938"/>
                <a:gd name="connsiteX9" fmla="*/ 633654 w 690804"/>
                <a:gd name="connsiteY9" fmla="*/ 150019 h 261938"/>
                <a:gd name="connsiteX10" fmla="*/ 681279 w 690804"/>
                <a:gd name="connsiteY10" fmla="*/ 78582 h 261938"/>
                <a:gd name="connsiteX11" fmla="*/ 645560 w 690804"/>
                <a:gd name="connsiteY11" fmla="*/ 0 h 261938"/>
                <a:gd name="connsiteX12" fmla="*/ 690804 w 690804"/>
                <a:gd name="connsiteY12" fmla="*/ 90488 h 261938"/>
                <a:gd name="connsiteX13" fmla="*/ 631273 w 690804"/>
                <a:gd name="connsiteY13" fmla="*/ 176213 h 261938"/>
                <a:gd name="connsiteX14" fmla="*/ 559835 w 690804"/>
                <a:gd name="connsiteY14" fmla="*/ 185738 h 261938"/>
                <a:gd name="connsiteX15" fmla="*/ 481254 w 690804"/>
                <a:gd name="connsiteY15" fmla="*/ 238125 h 261938"/>
                <a:gd name="connsiteX16" fmla="*/ 352667 w 690804"/>
                <a:gd name="connsiteY16" fmla="*/ 261938 h 261938"/>
                <a:gd name="connsiteX17" fmla="*/ 307423 w 690804"/>
                <a:gd name="connsiteY17" fmla="*/ 242888 h 261938"/>
                <a:gd name="connsiteX18" fmla="*/ 188360 w 690804"/>
                <a:gd name="connsiteY18" fmla="*/ 185738 h 261938"/>
                <a:gd name="connsiteX19" fmla="*/ 62154 w 690804"/>
                <a:gd name="connsiteY19" fmla="*/ 204788 h 261938"/>
                <a:gd name="connsiteX20" fmla="*/ 45485 w 690804"/>
                <a:gd name="connsiteY20" fmla="*/ 78582 h 261938"/>
                <a:gd name="connsiteX0" fmla="*/ 45485 w 690804"/>
                <a:gd name="connsiteY0" fmla="*/ 78582 h 261938"/>
                <a:gd name="connsiteX1" fmla="*/ 74060 w 690804"/>
                <a:gd name="connsiteY1" fmla="*/ 188119 h 261938"/>
                <a:gd name="connsiteX2" fmla="*/ 188360 w 690804"/>
                <a:gd name="connsiteY2" fmla="*/ 152400 h 261938"/>
                <a:gd name="connsiteX3" fmla="*/ 300279 w 690804"/>
                <a:gd name="connsiteY3" fmla="*/ 200025 h 261938"/>
                <a:gd name="connsiteX4" fmla="*/ 352667 w 690804"/>
                <a:gd name="connsiteY4" fmla="*/ 228600 h 261938"/>
                <a:gd name="connsiteX5" fmla="*/ 445535 w 690804"/>
                <a:gd name="connsiteY5" fmla="*/ 223838 h 261938"/>
                <a:gd name="connsiteX6" fmla="*/ 505067 w 690804"/>
                <a:gd name="connsiteY6" fmla="*/ 195263 h 261938"/>
                <a:gd name="connsiteX7" fmla="*/ 538404 w 690804"/>
                <a:gd name="connsiteY7" fmla="*/ 164307 h 261938"/>
                <a:gd name="connsiteX8" fmla="*/ 559835 w 690804"/>
                <a:gd name="connsiteY8" fmla="*/ 152400 h 261938"/>
                <a:gd name="connsiteX9" fmla="*/ 633654 w 690804"/>
                <a:gd name="connsiteY9" fmla="*/ 150019 h 261938"/>
                <a:gd name="connsiteX10" fmla="*/ 681279 w 690804"/>
                <a:gd name="connsiteY10" fmla="*/ 78582 h 261938"/>
                <a:gd name="connsiteX11" fmla="*/ 645560 w 690804"/>
                <a:gd name="connsiteY11" fmla="*/ 0 h 261938"/>
                <a:gd name="connsiteX12" fmla="*/ 690804 w 690804"/>
                <a:gd name="connsiteY12" fmla="*/ 90488 h 261938"/>
                <a:gd name="connsiteX13" fmla="*/ 631273 w 690804"/>
                <a:gd name="connsiteY13" fmla="*/ 176213 h 261938"/>
                <a:gd name="connsiteX14" fmla="*/ 559835 w 690804"/>
                <a:gd name="connsiteY14" fmla="*/ 185738 h 261938"/>
                <a:gd name="connsiteX15" fmla="*/ 481254 w 690804"/>
                <a:gd name="connsiteY15" fmla="*/ 238125 h 261938"/>
                <a:gd name="connsiteX16" fmla="*/ 352667 w 690804"/>
                <a:gd name="connsiteY16" fmla="*/ 261938 h 261938"/>
                <a:gd name="connsiteX17" fmla="*/ 307423 w 690804"/>
                <a:gd name="connsiteY17" fmla="*/ 242888 h 261938"/>
                <a:gd name="connsiteX18" fmla="*/ 188360 w 690804"/>
                <a:gd name="connsiteY18" fmla="*/ 185738 h 261938"/>
                <a:gd name="connsiteX19" fmla="*/ 62154 w 690804"/>
                <a:gd name="connsiteY19" fmla="*/ 204788 h 261938"/>
                <a:gd name="connsiteX20" fmla="*/ 45485 w 690804"/>
                <a:gd name="connsiteY20" fmla="*/ 78582 h 261938"/>
                <a:gd name="connsiteX0" fmla="*/ 45485 w 690804"/>
                <a:gd name="connsiteY0" fmla="*/ 78582 h 261938"/>
                <a:gd name="connsiteX1" fmla="*/ 74060 w 690804"/>
                <a:gd name="connsiteY1" fmla="*/ 188119 h 261938"/>
                <a:gd name="connsiteX2" fmla="*/ 188360 w 690804"/>
                <a:gd name="connsiteY2" fmla="*/ 152400 h 261938"/>
                <a:gd name="connsiteX3" fmla="*/ 300279 w 690804"/>
                <a:gd name="connsiteY3" fmla="*/ 200025 h 261938"/>
                <a:gd name="connsiteX4" fmla="*/ 352667 w 690804"/>
                <a:gd name="connsiteY4" fmla="*/ 228600 h 261938"/>
                <a:gd name="connsiteX5" fmla="*/ 445535 w 690804"/>
                <a:gd name="connsiteY5" fmla="*/ 223838 h 261938"/>
                <a:gd name="connsiteX6" fmla="*/ 505067 w 690804"/>
                <a:gd name="connsiteY6" fmla="*/ 195263 h 261938"/>
                <a:gd name="connsiteX7" fmla="*/ 538404 w 690804"/>
                <a:gd name="connsiteY7" fmla="*/ 164307 h 261938"/>
                <a:gd name="connsiteX8" fmla="*/ 559835 w 690804"/>
                <a:gd name="connsiteY8" fmla="*/ 152400 h 261938"/>
                <a:gd name="connsiteX9" fmla="*/ 633654 w 690804"/>
                <a:gd name="connsiteY9" fmla="*/ 150019 h 261938"/>
                <a:gd name="connsiteX10" fmla="*/ 681279 w 690804"/>
                <a:gd name="connsiteY10" fmla="*/ 78582 h 261938"/>
                <a:gd name="connsiteX11" fmla="*/ 645560 w 690804"/>
                <a:gd name="connsiteY11" fmla="*/ 0 h 261938"/>
                <a:gd name="connsiteX12" fmla="*/ 690804 w 690804"/>
                <a:gd name="connsiteY12" fmla="*/ 90488 h 261938"/>
                <a:gd name="connsiteX13" fmla="*/ 631273 w 690804"/>
                <a:gd name="connsiteY13" fmla="*/ 176213 h 261938"/>
                <a:gd name="connsiteX14" fmla="*/ 559835 w 690804"/>
                <a:gd name="connsiteY14" fmla="*/ 185738 h 261938"/>
                <a:gd name="connsiteX15" fmla="*/ 481254 w 690804"/>
                <a:gd name="connsiteY15" fmla="*/ 238125 h 261938"/>
                <a:gd name="connsiteX16" fmla="*/ 352667 w 690804"/>
                <a:gd name="connsiteY16" fmla="*/ 261938 h 261938"/>
                <a:gd name="connsiteX17" fmla="*/ 307423 w 690804"/>
                <a:gd name="connsiteY17" fmla="*/ 242888 h 261938"/>
                <a:gd name="connsiteX18" fmla="*/ 188360 w 690804"/>
                <a:gd name="connsiteY18" fmla="*/ 185738 h 261938"/>
                <a:gd name="connsiteX19" fmla="*/ 62154 w 690804"/>
                <a:gd name="connsiteY19" fmla="*/ 204788 h 261938"/>
                <a:gd name="connsiteX20" fmla="*/ 45485 w 690804"/>
                <a:gd name="connsiteY20" fmla="*/ 78582 h 261938"/>
                <a:gd name="connsiteX0" fmla="*/ 45485 w 690804"/>
                <a:gd name="connsiteY0" fmla="*/ 78582 h 261938"/>
                <a:gd name="connsiteX1" fmla="*/ 74060 w 690804"/>
                <a:gd name="connsiteY1" fmla="*/ 188119 h 261938"/>
                <a:gd name="connsiteX2" fmla="*/ 188360 w 690804"/>
                <a:gd name="connsiteY2" fmla="*/ 152400 h 261938"/>
                <a:gd name="connsiteX3" fmla="*/ 300279 w 690804"/>
                <a:gd name="connsiteY3" fmla="*/ 200025 h 261938"/>
                <a:gd name="connsiteX4" fmla="*/ 352667 w 690804"/>
                <a:gd name="connsiteY4" fmla="*/ 228600 h 261938"/>
                <a:gd name="connsiteX5" fmla="*/ 445535 w 690804"/>
                <a:gd name="connsiteY5" fmla="*/ 223838 h 261938"/>
                <a:gd name="connsiteX6" fmla="*/ 505067 w 690804"/>
                <a:gd name="connsiteY6" fmla="*/ 195263 h 261938"/>
                <a:gd name="connsiteX7" fmla="*/ 538404 w 690804"/>
                <a:gd name="connsiteY7" fmla="*/ 164307 h 261938"/>
                <a:gd name="connsiteX8" fmla="*/ 559835 w 690804"/>
                <a:gd name="connsiteY8" fmla="*/ 152400 h 261938"/>
                <a:gd name="connsiteX9" fmla="*/ 633654 w 690804"/>
                <a:gd name="connsiteY9" fmla="*/ 150019 h 261938"/>
                <a:gd name="connsiteX10" fmla="*/ 681279 w 690804"/>
                <a:gd name="connsiteY10" fmla="*/ 78582 h 261938"/>
                <a:gd name="connsiteX11" fmla="*/ 645560 w 690804"/>
                <a:gd name="connsiteY11" fmla="*/ 0 h 261938"/>
                <a:gd name="connsiteX12" fmla="*/ 690804 w 690804"/>
                <a:gd name="connsiteY12" fmla="*/ 90488 h 261938"/>
                <a:gd name="connsiteX13" fmla="*/ 631273 w 690804"/>
                <a:gd name="connsiteY13" fmla="*/ 176213 h 261938"/>
                <a:gd name="connsiteX14" fmla="*/ 559835 w 690804"/>
                <a:gd name="connsiteY14" fmla="*/ 185738 h 261938"/>
                <a:gd name="connsiteX15" fmla="*/ 481254 w 690804"/>
                <a:gd name="connsiteY15" fmla="*/ 238125 h 261938"/>
                <a:gd name="connsiteX16" fmla="*/ 352667 w 690804"/>
                <a:gd name="connsiteY16" fmla="*/ 261938 h 261938"/>
                <a:gd name="connsiteX17" fmla="*/ 307423 w 690804"/>
                <a:gd name="connsiteY17" fmla="*/ 242888 h 261938"/>
                <a:gd name="connsiteX18" fmla="*/ 188360 w 690804"/>
                <a:gd name="connsiteY18" fmla="*/ 185738 h 261938"/>
                <a:gd name="connsiteX19" fmla="*/ 62154 w 690804"/>
                <a:gd name="connsiteY19" fmla="*/ 204788 h 261938"/>
                <a:gd name="connsiteX20" fmla="*/ 45485 w 690804"/>
                <a:gd name="connsiteY20" fmla="*/ 78582 h 261938"/>
                <a:gd name="connsiteX0" fmla="*/ 45485 w 690804"/>
                <a:gd name="connsiteY0" fmla="*/ 78582 h 261938"/>
                <a:gd name="connsiteX1" fmla="*/ 74060 w 690804"/>
                <a:gd name="connsiteY1" fmla="*/ 188119 h 261938"/>
                <a:gd name="connsiteX2" fmla="*/ 188360 w 690804"/>
                <a:gd name="connsiteY2" fmla="*/ 152400 h 261938"/>
                <a:gd name="connsiteX3" fmla="*/ 300279 w 690804"/>
                <a:gd name="connsiteY3" fmla="*/ 200025 h 261938"/>
                <a:gd name="connsiteX4" fmla="*/ 352667 w 690804"/>
                <a:gd name="connsiteY4" fmla="*/ 228600 h 261938"/>
                <a:gd name="connsiteX5" fmla="*/ 445535 w 690804"/>
                <a:gd name="connsiteY5" fmla="*/ 223838 h 261938"/>
                <a:gd name="connsiteX6" fmla="*/ 505067 w 690804"/>
                <a:gd name="connsiteY6" fmla="*/ 195263 h 261938"/>
                <a:gd name="connsiteX7" fmla="*/ 538404 w 690804"/>
                <a:gd name="connsiteY7" fmla="*/ 164307 h 261938"/>
                <a:gd name="connsiteX8" fmla="*/ 559835 w 690804"/>
                <a:gd name="connsiteY8" fmla="*/ 152400 h 261938"/>
                <a:gd name="connsiteX9" fmla="*/ 633654 w 690804"/>
                <a:gd name="connsiteY9" fmla="*/ 150019 h 261938"/>
                <a:gd name="connsiteX10" fmla="*/ 681279 w 690804"/>
                <a:gd name="connsiteY10" fmla="*/ 78582 h 261938"/>
                <a:gd name="connsiteX11" fmla="*/ 645560 w 690804"/>
                <a:gd name="connsiteY11" fmla="*/ 0 h 261938"/>
                <a:gd name="connsiteX12" fmla="*/ 690804 w 690804"/>
                <a:gd name="connsiteY12" fmla="*/ 90488 h 261938"/>
                <a:gd name="connsiteX13" fmla="*/ 631273 w 690804"/>
                <a:gd name="connsiteY13" fmla="*/ 176213 h 261938"/>
                <a:gd name="connsiteX14" fmla="*/ 559835 w 690804"/>
                <a:gd name="connsiteY14" fmla="*/ 185738 h 261938"/>
                <a:gd name="connsiteX15" fmla="*/ 481254 w 690804"/>
                <a:gd name="connsiteY15" fmla="*/ 238125 h 261938"/>
                <a:gd name="connsiteX16" fmla="*/ 352667 w 690804"/>
                <a:gd name="connsiteY16" fmla="*/ 261938 h 261938"/>
                <a:gd name="connsiteX17" fmla="*/ 307423 w 690804"/>
                <a:gd name="connsiteY17" fmla="*/ 242888 h 261938"/>
                <a:gd name="connsiteX18" fmla="*/ 188360 w 690804"/>
                <a:gd name="connsiteY18" fmla="*/ 185738 h 261938"/>
                <a:gd name="connsiteX19" fmla="*/ 62154 w 690804"/>
                <a:gd name="connsiteY19" fmla="*/ 204788 h 261938"/>
                <a:gd name="connsiteX20" fmla="*/ 45485 w 690804"/>
                <a:gd name="connsiteY20" fmla="*/ 78582 h 261938"/>
                <a:gd name="connsiteX0" fmla="*/ 45485 w 690804"/>
                <a:gd name="connsiteY0" fmla="*/ 78582 h 261938"/>
                <a:gd name="connsiteX1" fmla="*/ 74060 w 690804"/>
                <a:gd name="connsiteY1" fmla="*/ 188119 h 261938"/>
                <a:gd name="connsiteX2" fmla="*/ 188360 w 690804"/>
                <a:gd name="connsiteY2" fmla="*/ 152400 h 261938"/>
                <a:gd name="connsiteX3" fmla="*/ 300279 w 690804"/>
                <a:gd name="connsiteY3" fmla="*/ 200025 h 261938"/>
                <a:gd name="connsiteX4" fmla="*/ 352667 w 690804"/>
                <a:gd name="connsiteY4" fmla="*/ 228600 h 261938"/>
                <a:gd name="connsiteX5" fmla="*/ 445535 w 690804"/>
                <a:gd name="connsiteY5" fmla="*/ 223838 h 261938"/>
                <a:gd name="connsiteX6" fmla="*/ 505067 w 690804"/>
                <a:gd name="connsiteY6" fmla="*/ 195263 h 261938"/>
                <a:gd name="connsiteX7" fmla="*/ 538404 w 690804"/>
                <a:gd name="connsiteY7" fmla="*/ 164307 h 261938"/>
                <a:gd name="connsiteX8" fmla="*/ 559835 w 690804"/>
                <a:gd name="connsiteY8" fmla="*/ 152400 h 261938"/>
                <a:gd name="connsiteX9" fmla="*/ 633654 w 690804"/>
                <a:gd name="connsiteY9" fmla="*/ 150019 h 261938"/>
                <a:gd name="connsiteX10" fmla="*/ 681279 w 690804"/>
                <a:gd name="connsiteY10" fmla="*/ 78582 h 261938"/>
                <a:gd name="connsiteX11" fmla="*/ 645560 w 690804"/>
                <a:gd name="connsiteY11" fmla="*/ 0 h 261938"/>
                <a:gd name="connsiteX12" fmla="*/ 690804 w 690804"/>
                <a:gd name="connsiteY12" fmla="*/ 90488 h 261938"/>
                <a:gd name="connsiteX13" fmla="*/ 631273 w 690804"/>
                <a:gd name="connsiteY13" fmla="*/ 176213 h 261938"/>
                <a:gd name="connsiteX14" fmla="*/ 559835 w 690804"/>
                <a:gd name="connsiteY14" fmla="*/ 185738 h 261938"/>
                <a:gd name="connsiteX15" fmla="*/ 481254 w 690804"/>
                <a:gd name="connsiteY15" fmla="*/ 238125 h 261938"/>
                <a:gd name="connsiteX16" fmla="*/ 352667 w 690804"/>
                <a:gd name="connsiteY16" fmla="*/ 261938 h 261938"/>
                <a:gd name="connsiteX17" fmla="*/ 307423 w 690804"/>
                <a:gd name="connsiteY17" fmla="*/ 242888 h 261938"/>
                <a:gd name="connsiteX18" fmla="*/ 188360 w 690804"/>
                <a:gd name="connsiteY18" fmla="*/ 185738 h 261938"/>
                <a:gd name="connsiteX19" fmla="*/ 62154 w 690804"/>
                <a:gd name="connsiteY19" fmla="*/ 204788 h 261938"/>
                <a:gd name="connsiteX20" fmla="*/ 45485 w 690804"/>
                <a:gd name="connsiteY20" fmla="*/ 78582 h 261938"/>
                <a:gd name="connsiteX0" fmla="*/ 45485 w 690804"/>
                <a:gd name="connsiteY0" fmla="*/ 78582 h 261938"/>
                <a:gd name="connsiteX1" fmla="*/ 74060 w 690804"/>
                <a:gd name="connsiteY1" fmla="*/ 188119 h 261938"/>
                <a:gd name="connsiteX2" fmla="*/ 188360 w 690804"/>
                <a:gd name="connsiteY2" fmla="*/ 152400 h 261938"/>
                <a:gd name="connsiteX3" fmla="*/ 300279 w 690804"/>
                <a:gd name="connsiteY3" fmla="*/ 200025 h 261938"/>
                <a:gd name="connsiteX4" fmla="*/ 352667 w 690804"/>
                <a:gd name="connsiteY4" fmla="*/ 228600 h 261938"/>
                <a:gd name="connsiteX5" fmla="*/ 445535 w 690804"/>
                <a:gd name="connsiteY5" fmla="*/ 223838 h 261938"/>
                <a:gd name="connsiteX6" fmla="*/ 505067 w 690804"/>
                <a:gd name="connsiteY6" fmla="*/ 195263 h 261938"/>
                <a:gd name="connsiteX7" fmla="*/ 538404 w 690804"/>
                <a:gd name="connsiteY7" fmla="*/ 164307 h 261938"/>
                <a:gd name="connsiteX8" fmla="*/ 559835 w 690804"/>
                <a:gd name="connsiteY8" fmla="*/ 152400 h 261938"/>
                <a:gd name="connsiteX9" fmla="*/ 633654 w 690804"/>
                <a:gd name="connsiteY9" fmla="*/ 150019 h 261938"/>
                <a:gd name="connsiteX10" fmla="*/ 681279 w 690804"/>
                <a:gd name="connsiteY10" fmla="*/ 78582 h 261938"/>
                <a:gd name="connsiteX11" fmla="*/ 645560 w 690804"/>
                <a:gd name="connsiteY11" fmla="*/ 0 h 261938"/>
                <a:gd name="connsiteX12" fmla="*/ 690804 w 690804"/>
                <a:gd name="connsiteY12" fmla="*/ 90488 h 261938"/>
                <a:gd name="connsiteX13" fmla="*/ 631273 w 690804"/>
                <a:gd name="connsiteY13" fmla="*/ 176213 h 261938"/>
                <a:gd name="connsiteX14" fmla="*/ 559835 w 690804"/>
                <a:gd name="connsiteY14" fmla="*/ 185738 h 261938"/>
                <a:gd name="connsiteX15" fmla="*/ 481254 w 690804"/>
                <a:gd name="connsiteY15" fmla="*/ 238125 h 261938"/>
                <a:gd name="connsiteX16" fmla="*/ 352667 w 690804"/>
                <a:gd name="connsiteY16" fmla="*/ 261938 h 261938"/>
                <a:gd name="connsiteX17" fmla="*/ 307423 w 690804"/>
                <a:gd name="connsiteY17" fmla="*/ 242888 h 261938"/>
                <a:gd name="connsiteX18" fmla="*/ 188360 w 690804"/>
                <a:gd name="connsiteY18" fmla="*/ 185738 h 261938"/>
                <a:gd name="connsiteX19" fmla="*/ 62154 w 690804"/>
                <a:gd name="connsiteY19" fmla="*/ 204788 h 261938"/>
                <a:gd name="connsiteX20" fmla="*/ 45485 w 690804"/>
                <a:gd name="connsiteY20" fmla="*/ 78582 h 261938"/>
                <a:gd name="connsiteX0" fmla="*/ 45485 w 690804"/>
                <a:gd name="connsiteY0" fmla="*/ 78582 h 262039"/>
                <a:gd name="connsiteX1" fmla="*/ 74060 w 690804"/>
                <a:gd name="connsiteY1" fmla="*/ 188119 h 262039"/>
                <a:gd name="connsiteX2" fmla="*/ 188360 w 690804"/>
                <a:gd name="connsiteY2" fmla="*/ 152400 h 262039"/>
                <a:gd name="connsiteX3" fmla="*/ 300279 w 690804"/>
                <a:gd name="connsiteY3" fmla="*/ 200025 h 262039"/>
                <a:gd name="connsiteX4" fmla="*/ 352667 w 690804"/>
                <a:gd name="connsiteY4" fmla="*/ 228600 h 262039"/>
                <a:gd name="connsiteX5" fmla="*/ 445535 w 690804"/>
                <a:gd name="connsiteY5" fmla="*/ 223838 h 262039"/>
                <a:gd name="connsiteX6" fmla="*/ 505067 w 690804"/>
                <a:gd name="connsiteY6" fmla="*/ 195263 h 262039"/>
                <a:gd name="connsiteX7" fmla="*/ 538404 w 690804"/>
                <a:gd name="connsiteY7" fmla="*/ 164307 h 262039"/>
                <a:gd name="connsiteX8" fmla="*/ 559835 w 690804"/>
                <a:gd name="connsiteY8" fmla="*/ 152400 h 262039"/>
                <a:gd name="connsiteX9" fmla="*/ 633654 w 690804"/>
                <a:gd name="connsiteY9" fmla="*/ 150019 h 262039"/>
                <a:gd name="connsiteX10" fmla="*/ 681279 w 690804"/>
                <a:gd name="connsiteY10" fmla="*/ 78582 h 262039"/>
                <a:gd name="connsiteX11" fmla="*/ 645560 w 690804"/>
                <a:gd name="connsiteY11" fmla="*/ 0 h 262039"/>
                <a:gd name="connsiteX12" fmla="*/ 690804 w 690804"/>
                <a:gd name="connsiteY12" fmla="*/ 90488 h 262039"/>
                <a:gd name="connsiteX13" fmla="*/ 631273 w 690804"/>
                <a:gd name="connsiteY13" fmla="*/ 176213 h 262039"/>
                <a:gd name="connsiteX14" fmla="*/ 559835 w 690804"/>
                <a:gd name="connsiteY14" fmla="*/ 185738 h 262039"/>
                <a:gd name="connsiteX15" fmla="*/ 481254 w 690804"/>
                <a:gd name="connsiteY15" fmla="*/ 238125 h 262039"/>
                <a:gd name="connsiteX16" fmla="*/ 352667 w 690804"/>
                <a:gd name="connsiteY16" fmla="*/ 261938 h 262039"/>
                <a:gd name="connsiteX17" fmla="*/ 307423 w 690804"/>
                <a:gd name="connsiteY17" fmla="*/ 242888 h 262039"/>
                <a:gd name="connsiteX18" fmla="*/ 188360 w 690804"/>
                <a:gd name="connsiteY18" fmla="*/ 185738 h 262039"/>
                <a:gd name="connsiteX19" fmla="*/ 62154 w 690804"/>
                <a:gd name="connsiteY19" fmla="*/ 204788 h 262039"/>
                <a:gd name="connsiteX20" fmla="*/ 45485 w 690804"/>
                <a:gd name="connsiteY20" fmla="*/ 78582 h 262039"/>
                <a:gd name="connsiteX0" fmla="*/ 45485 w 690804"/>
                <a:gd name="connsiteY0" fmla="*/ 78582 h 262039"/>
                <a:gd name="connsiteX1" fmla="*/ 74060 w 690804"/>
                <a:gd name="connsiteY1" fmla="*/ 188119 h 262039"/>
                <a:gd name="connsiteX2" fmla="*/ 188360 w 690804"/>
                <a:gd name="connsiteY2" fmla="*/ 152400 h 262039"/>
                <a:gd name="connsiteX3" fmla="*/ 300279 w 690804"/>
                <a:gd name="connsiteY3" fmla="*/ 200025 h 262039"/>
                <a:gd name="connsiteX4" fmla="*/ 352667 w 690804"/>
                <a:gd name="connsiteY4" fmla="*/ 238125 h 262039"/>
                <a:gd name="connsiteX5" fmla="*/ 445535 w 690804"/>
                <a:gd name="connsiteY5" fmla="*/ 223838 h 262039"/>
                <a:gd name="connsiteX6" fmla="*/ 505067 w 690804"/>
                <a:gd name="connsiteY6" fmla="*/ 195263 h 262039"/>
                <a:gd name="connsiteX7" fmla="*/ 538404 w 690804"/>
                <a:gd name="connsiteY7" fmla="*/ 164307 h 262039"/>
                <a:gd name="connsiteX8" fmla="*/ 559835 w 690804"/>
                <a:gd name="connsiteY8" fmla="*/ 152400 h 262039"/>
                <a:gd name="connsiteX9" fmla="*/ 633654 w 690804"/>
                <a:gd name="connsiteY9" fmla="*/ 150019 h 262039"/>
                <a:gd name="connsiteX10" fmla="*/ 681279 w 690804"/>
                <a:gd name="connsiteY10" fmla="*/ 78582 h 262039"/>
                <a:gd name="connsiteX11" fmla="*/ 645560 w 690804"/>
                <a:gd name="connsiteY11" fmla="*/ 0 h 262039"/>
                <a:gd name="connsiteX12" fmla="*/ 690804 w 690804"/>
                <a:gd name="connsiteY12" fmla="*/ 90488 h 262039"/>
                <a:gd name="connsiteX13" fmla="*/ 631273 w 690804"/>
                <a:gd name="connsiteY13" fmla="*/ 176213 h 262039"/>
                <a:gd name="connsiteX14" fmla="*/ 559835 w 690804"/>
                <a:gd name="connsiteY14" fmla="*/ 185738 h 262039"/>
                <a:gd name="connsiteX15" fmla="*/ 481254 w 690804"/>
                <a:gd name="connsiteY15" fmla="*/ 238125 h 262039"/>
                <a:gd name="connsiteX16" fmla="*/ 352667 w 690804"/>
                <a:gd name="connsiteY16" fmla="*/ 261938 h 262039"/>
                <a:gd name="connsiteX17" fmla="*/ 307423 w 690804"/>
                <a:gd name="connsiteY17" fmla="*/ 242888 h 262039"/>
                <a:gd name="connsiteX18" fmla="*/ 188360 w 690804"/>
                <a:gd name="connsiteY18" fmla="*/ 185738 h 262039"/>
                <a:gd name="connsiteX19" fmla="*/ 62154 w 690804"/>
                <a:gd name="connsiteY19" fmla="*/ 204788 h 262039"/>
                <a:gd name="connsiteX20" fmla="*/ 45485 w 690804"/>
                <a:gd name="connsiteY20" fmla="*/ 78582 h 262039"/>
                <a:gd name="connsiteX0" fmla="*/ 45485 w 690804"/>
                <a:gd name="connsiteY0" fmla="*/ 78582 h 262039"/>
                <a:gd name="connsiteX1" fmla="*/ 74060 w 690804"/>
                <a:gd name="connsiteY1" fmla="*/ 188119 h 262039"/>
                <a:gd name="connsiteX2" fmla="*/ 188360 w 690804"/>
                <a:gd name="connsiteY2" fmla="*/ 152400 h 262039"/>
                <a:gd name="connsiteX3" fmla="*/ 300279 w 690804"/>
                <a:gd name="connsiteY3" fmla="*/ 200025 h 262039"/>
                <a:gd name="connsiteX4" fmla="*/ 352667 w 690804"/>
                <a:gd name="connsiteY4" fmla="*/ 238125 h 262039"/>
                <a:gd name="connsiteX5" fmla="*/ 445535 w 690804"/>
                <a:gd name="connsiteY5" fmla="*/ 223838 h 262039"/>
                <a:gd name="connsiteX6" fmla="*/ 505067 w 690804"/>
                <a:gd name="connsiteY6" fmla="*/ 195263 h 262039"/>
                <a:gd name="connsiteX7" fmla="*/ 538404 w 690804"/>
                <a:gd name="connsiteY7" fmla="*/ 164307 h 262039"/>
                <a:gd name="connsiteX8" fmla="*/ 559835 w 690804"/>
                <a:gd name="connsiteY8" fmla="*/ 152400 h 262039"/>
                <a:gd name="connsiteX9" fmla="*/ 633654 w 690804"/>
                <a:gd name="connsiteY9" fmla="*/ 150019 h 262039"/>
                <a:gd name="connsiteX10" fmla="*/ 681279 w 690804"/>
                <a:gd name="connsiteY10" fmla="*/ 78582 h 262039"/>
                <a:gd name="connsiteX11" fmla="*/ 645560 w 690804"/>
                <a:gd name="connsiteY11" fmla="*/ 0 h 262039"/>
                <a:gd name="connsiteX12" fmla="*/ 690804 w 690804"/>
                <a:gd name="connsiteY12" fmla="*/ 90488 h 262039"/>
                <a:gd name="connsiteX13" fmla="*/ 631273 w 690804"/>
                <a:gd name="connsiteY13" fmla="*/ 176213 h 262039"/>
                <a:gd name="connsiteX14" fmla="*/ 559835 w 690804"/>
                <a:gd name="connsiteY14" fmla="*/ 185738 h 262039"/>
                <a:gd name="connsiteX15" fmla="*/ 481254 w 690804"/>
                <a:gd name="connsiteY15" fmla="*/ 238125 h 262039"/>
                <a:gd name="connsiteX16" fmla="*/ 352667 w 690804"/>
                <a:gd name="connsiteY16" fmla="*/ 261938 h 262039"/>
                <a:gd name="connsiteX17" fmla="*/ 307423 w 690804"/>
                <a:gd name="connsiteY17" fmla="*/ 242888 h 262039"/>
                <a:gd name="connsiteX18" fmla="*/ 188360 w 690804"/>
                <a:gd name="connsiteY18" fmla="*/ 185738 h 262039"/>
                <a:gd name="connsiteX19" fmla="*/ 62154 w 690804"/>
                <a:gd name="connsiteY19" fmla="*/ 204788 h 262039"/>
                <a:gd name="connsiteX20" fmla="*/ 45485 w 690804"/>
                <a:gd name="connsiteY20" fmla="*/ 78582 h 262039"/>
                <a:gd name="connsiteX0" fmla="*/ 45485 w 690804"/>
                <a:gd name="connsiteY0" fmla="*/ 78582 h 262039"/>
                <a:gd name="connsiteX1" fmla="*/ 74060 w 690804"/>
                <a:gd name="connsiteY1" fmla="*/ 188119 h 262039"/>
                <a:gd name="connsiteX2" fmla="*/ 188360 w 690804"/>
                <a:gd name="connsiteY2" fmla="*/ 152400 h 262039"/>
                <a:gd name="connsiteX3" fmla="*/ 300279 w 690804"/>
                <a:gd name="connsiteY3" fmla="*/ 200025 h 262039"/>
                <a:gd name="connsiteX4" fmla="*/ 352667 w 690804"/>
                <a:gd name="connsiteY4" fmla="*/ 238125 h 262039"/>
                <a:gd name="connsiteX5" fmla="*/ 447916 w 690804"/>
                <a:gd name="connsiteY5" fmla="*/ 230981 h 262039"/>
                <a:gd name="connsiteX6" fmla="*/ 505067 w 690804"/>
                <a:gd name="connsiteY6" fmla="*/ 195263 h 262039"/>
                <a:gd name="connsiteX7" fmla="*/ 538404 w 690804"/>
                <a:gd name="connsiteY7" fmla="*/ 164307 h 262039"/>
                <a:gd name="connsiteX8" fmla="*/ 559835 w 690804"/>
                <a:gd name="connsiteY8" fmla="*/ 152400 h 262039"/>
                <a:gd name="connsiteX9" fmla="*/ 633654 w 690804"/>
                <a:gd name="connsiteY9" fmla="*/ 150019 h 262039"/>
                <a:gd name="connsiteX10" fmla="*/ 681279 w 690804"/>
                <a:gd name="connsiteY10" fmla="*/ 78582 h 262039"/>
                <a:gd name="connsiteX11" fmla="*/ 645560 w 690804"/>
                <a:gd name="connsiteY11" fmla="*/ 0 h 262039"/>
                <a:gd name="connsiteX12" fmla="*/ 690804 w 690804"/>
                <a:gd name="connsiteY12" fmla="*/ 90488 h 262039"/>
                <a:gd name="connsiteX13" fmla="*/ 631273 w 690804"/>
                <a:gd name="connsiteY13" fmla="*/ 176213 h 262039"/>
                <a:gd name="connsiteX14" fmla="*/ 559835 w 690804"/>
                <a:gd name="connsiteY14" fmla="*/ 185738 h 262039"/>
                <a:gd name="connsiteX15" fmla="*/ 481254 w 690804"/>
                <a:gd name="connsiteY15" fmla="*/ 238125 h 262039"/>
                <a:gd name="connsiteX16" fmla="*/ 352667 w 690804"/>
                <a:gd name="connsiteY16" fmla="*/ 261938 h 262039"/>
                <a:gd name="connsiteX17" fmla="*/ 307423 w 690804"/>
                <a:gd name="connsiteY17" fmla="*/ 242888 h 262039"/>
                <a:gd name="connsiteX18" fmla="*/ 188360 w 690804"/>
                <a:gd name="connsiteY18" fmla="*/ 185738 h 262039"/>
                <a:gd name="connsiteX19" fmla="*/ 62154 w 690804"/>
                <a:gd name="connsiteY19" fmla="*/ 204788 h 262039"/>
                <a:gd name="connsiteX20" fmla="*/ 45485 w 690804"/>
                <a:gd name="connsiteY20" fmla="*/ 78582 h 262039"/>
                <a:gd name="connsiteX0" fmla="*/ 45485 w 690804"/>
                <a:gd name="connsiteY0" fmla="*/ 78582 h 262098"/>
                <a:gd name="connsiteX1" fmla="*/ 74060 w 690804"/>
                <a:gd name="connsiteY1" fmla="*/ 188119 h 262098"/>
                <a:gd name="connsiteX2" fmla="*/ 188360 w 690804"/>
                <a:gd name="connsiteY2" fmla="*/ 152400 h 262098"/>
                <a:gd name="connsiteX3" fmla="*/ 300279 w 690804"/>
                <a:gd name="connsiteY3" fmla="*/ 200025 h 262098"/>
                <a:gd name="connsiteX4" fmla="*/ 352667 w 690804"/>
                <a:gd name="connsiteY4" fmla="*/ 238125 h 262098"/>
                <a:gd name="connsiteX5" fmla="*/ 447916 w 690804"/>
                <a:gd name="connsiteY5" fmla="*/ 230981 h 262098"/>
                <a:gd name="connsiteX6" fmla="*/ 505067 w 690804"/>
                <a:gd name="connsiteY6" fmla="*/ 195263 h 262098"/>
                <a:gd name="connsiteX7" fmla="*/ 538404 w 690804"/>
                <a:gd name="connsiteY7" fmla="*/ 164307 h 262098"/>
                <a:gd name="connsiteX8" fmla="*/ 559835 w 690804"/>
                <a:gd name="connsiteY8" fmla="*/ 152400 h 262098"/>
                <a:gd name="connsiteX9" fmla="*/ 633654 w 690804"/>
                <a:gd name="connsiteY9" fmla="*/ 150019 h 262098"/>
                <a:gd name="connsiteX10" fmla="*/ 681279 w 690804"/>
                <a:gd name="connsiteY10" fmla="*/ 78582 h 262098"/>
                <a:gd name="connsiteX11" fmla="*/ 645560 w 690804"/>
                <a:gd name="connsiteY11" fmla="*/ 0 h 262098"/>
                <a:gd name="connsiteX12" fmla="*/ 690804 w 690804"/>
                <a:gd name="connsiteY12" fmla="*/ 90488 h 262098"/>
                <a:gd name="connsiteX13" fmla="*/ 631273 w 690804"/>
                <a:gd name="connsiteY13" fmla="*/ 176213 h 262098"/>
                <a:gd name="connsiteX14" fmla="*/ 559835 w 690804"/>
                <a:gd name="connsiteY14" fmla="*/ 185738 h 262098"/>
                <a:gd name="connsiteX15" fmla="*/ 481254 w 690804"/>
                <a:gd name="connsiteY15" fmla="*/ 238125 h 262098"/>
                <a:gd name="connsiteX16" fmla="*/ 352667 w 690804"/>
                <a:gd name="connsiteY16" fmla="*/ 261938 h 262098"/>
                <a:gd name="connsiteX17" fmla="*/ 307423 w 690804"/>
                <a:gd name="connsiteY17" fmla="*/ 242888 h 262098"/>
                <a:gd name="connsiteX18" fmla="*/ 188360 w 690804"/>
                <a:gd name="connsiteY18" fmla="*/ 185738 h 262098"/>
                <a:gd name="connsiteX19" fmla="*/ 62154 w 690804"/>
                <a:gd name="connsiteY19" fmla="*/ 204788 h 262098"/>
                <a:gd name="connsiteX20" fmla="*/ 45485 w 690804"/>
                <a:gd name="connsiteY20" fmla="*/ 78582 h 262098"/>
                <a:gd name="connsiteX0" fmla="*/ 45485 w 690804"/>
                <a:gd name="connsiteY0" fmla="*/ 78582 h 262098"/>
                <a:gd name="connsiteX1" fmla="*/ 74060 w 690804"/>
                <a:gd name="connsiteY1" fmla="*/ 188119 h 262098"/>
                <a:gd name="connsiteX2" fmla="*/ 188360 w 690804"/>
                <a:gd name="connsiteY2" fmla="*/ 152400 h 262098"/>
                <a:gd name="connsiteX3" fmla="*/ 300279 w 690804"/>
                <a:gd name="connsiteY3" fmla="*/ 200025 h 262098"/>
                <a:gd name="connsiteX4" fmla="*/ 352667 w 690804"/>
                <a:gd name="connsiteY4" fmla="*/ 238125 h 262098"/>
                <a:gd name="connsiteX5" fmla="*/ 447916 w 690804"/>
                <a:gd name="connsiteY5" fmla="*/ 230981 h 262098"/>
                <a:gd name="connsiteX6" fmla="*/ 505067 w 690804"/>
                <a:gd name="connsiteY6" fmla="*/ 195263 h 262098"/>
                <a:gd name="connsiteX7" fmla="*/ 538404 w 690804"/>
                <a:gd name="connsiteY7" fmla="*/ 164307 h 262098"/>
                <a:gd name="connsiteX8" fmla="*/ 559835 w 690804"/>
                <a:gd name="connsiteY8" fmla="*/ 152400 h 262098"/>
                <a:gd name="connsiteX9" fmla="*/ 633654 w 690804"/>
                <a:gd name="connsiteY9" fmla="*/ 150019 h 262098"/>
                <a:gd name="connsiteX10" fmla="*/ 681279 w 690804"/>
                <a:gd name="connsiteY10" fmla="*/ 78582 h 262098"/>
                <a:gd name="connsiteX11" fmla="*/ 645560 w 690804"/>
                <a:gd name="connsiteY11" fmla="*/ 0 h 262098"/>
                <a:gd name="connsiteX12" fmla="*/ 690804 w 690804"/>
                <a:gd name="connsiteY12" fmla="*/ 90488 h 262098"/>
                <a:gd name="connsiteX13" fmla="*/ 631273 w 690804"/>
                <a:gd name="connsiteY13" fmla="*/ 176213 h 262098"/>
                <a:gd name="connsiteX14" fmla="*/ 559835 w 690804"/>
                <a:gd name="connsiteY14" fmla="*/ 185738 h 262098"/>
                <a:gd name="connsiteX15" fmla="*/ 481254 w 690804"/>
                <a:gd name="connsiteY15" fmla="*/ 238125 h 262098"/>
                <a:gd name="connsiteX16" fmla="*/ 352667 w 690804"/>
                <a:gd name="connsiteY16" fmla="*/ 261938 h 262098"/>
                <a:gd name="connsiteX17" fmla="*/ 307423 w 690804"/>
                <a:gd name="connsiteY17" fmla="*/ 242888 h 262098"/>
                <a:gd name="connsiteX18" fmla="*/ 188360 w 690804"/>
                <a:gd name="connsiteY18" fmla="*/ 185738 h 262098"/>
                <a:gd name="connsiteX19" fmla="*/ 62154 w 690804"/>
                <a:gd name="connsiteY19" fmla="*/ 204788 h 262098"/>
                <a:gd name="connsiteX20" fmla="*/ 45485 w 690804"/>
                <a:gd name="connsiteY20" fmla="*/ 78582 h 262098"/>
                <a:gd name="connsiteX0" fmla="*/ 45485 w 690804"/>
                <a:gd name="connsiteY0" fmla="*/ 78582 h 262098"/>
                <a:gd name="connsiteX1" fmla="*/ 74060 w 690804"/>
                <a:gd name="connsiteY1" fmla="*/ 188119 h 262098"/>
                <a:gd name="connsiteX2" fmla="*/ 188360 w 690804"/>
                <a:gd name="connsiteY2" fmla="*/ 152400 h 262098"/>
                <a:gd name="connsiteX3" fmla="*/ 300279 w 690804"/>
                <a:gd name="connsiteY3" fmla="*/ 200025 h 262098"/>
                <a:gd name="connsiteX4" fmla="*/ 352667 w 690804"/>
                <a:gd name="connsiteY4" fmla="*/ 238125 h 262098"/>
                <a:gd name="connsiteX5" fmla="*/ 447916 w 690804"/>
                <a:gd name="connsiteY5" fmla="*/ 230981 h 262098"/>
                <a:gd name="connsiteX6" fmla="*/ 505067 w 690804"/>
                <a:gd name="connsiteY6" fmla="*/ 195263 h 262098"/>
                <a:gd name="connsiteX7" fmla="*/ 538404 w 690804"/>
                <a:gd name="connsiteY7" fmla="*/ 164307 h 262098"/>
                <a:gd name="connsiteX8" fmla="*/ 559835 w 690804"/>
                <a:gd name="connsiteY8" fmla="*/ 152400 h 262098"/>
                <a:gd name="connsiteX9" fmla="*/ 633654 w 690804"/>
                <a:gd name="connsiteY9" fmla="*/ 150019 h 262098"/>
                <a:gd name="connsiteX10" fmla="*/ 681279 w 690804"/>
                <a:gd name="connsiteY10" fmla="*/ 78582 h 262098"/>
                <a:gd name="connsiteX11" fmla="*/ 645560 w 690804"/>
                <a:gd name="connsiteY11" fmla="*/ 0 h 262098"/>
                <a:gd name="connsiteX12" fmla="*/ 690804 w 690804"/>
                <a:gd name="connsiteY12" fmla="*/ 90488 h 262098"/>
                <a:gd name="connsiteX13" fmla="*/ 631273 w 690804"/>
                <a:gd name="connsiteY13" fmla="*/ 176213 h 262098"/>
                <a:gd name="connsiteX14" fmla="*/ 559835 w 690804"/>
                <a:gd name="connsiteY14" fmla="*/ 185738 h 262098"/>
                <a:gd name="connsiteX15" fmla="*/ 481254 w 690804"/>
                <a:gd name="connsiteY15" fmla="*/ 238125 h 262098"/>
                <a:gd name="connsiteX16" fmla="*/ 352667 w 690804"/>
                <a:gd name="connsiteY16" fmla="*/ 261938 h 262098"/>
                <a:gd name="connsiteX17" fmla="*/ 307423 w 690804"/>
                <a:gd name="connsiteY17" fmla="*/ 242888 h 262098"/>
                <a:gd name="connsiteX18" fmla="*/ 188360 w 690804"/>
                <a:gd name="connsiteY18" fmla="*/ 185738 h 262098"/>
                <a:gd name="connsiteX19" fmla="*/ 62154 w 690804"/>
                <a:gd name="connsiteY19" fmla="*/ 204788 h 262098"/>
                <a:gd name="connsiteX20" fmla="*/ 45485 w 690804"/>
                <a:gd name="connsiteY20" fmla="*/ 78582 h 262098"/>
                <a:gd name="connsiteX0" fmla="*/ 45485 w 690804"/>
                <a:gd name="connsiteY0" fmla="*/ 78582 h 262098"/>
                <a:gd name="connsiteX1" fmla="*/ 74060 w 690804"/>
                <a:gd name="connsiteY1" fmla="*/ 188119 h 262098"/>
                <a:gd name="connsiteX2" fmla="*/ 188360 w 690804"/>
                <a:gd name="connsiteY2" fmla="*/ 152400 h 262098"/>
                <a:gd name="connsiteX3" fmla="*/ 300279 w 690804"/>
                <a:gd name="connsiteY3" fmla="*/ 200025 h 262098"/>
                <a:gd name="connsiteX4" fmla="*/ 352667 w 690804"/>
                <a:gd name="connsiteY4" fmla="*/ 238125 h 262098"/>
                <a:gd name="connsiteX5" fmla="*/ 447916 w 690804"/>
                <a:gd name="connsiteY5" fmla="*/ 230981 h 262098"/>
                <a:gd name="connsiteX6" fmla="*/ 505067 w 690804"/>
                <a:gd name="connsiteY6" fmla="*/ 195263 h 262098"/>
                <a:gd name="connsiteX7" fmla="*/ 538404 w 690804"/>
                <a:gd name="connsiteY7" fmla="*/ 164307 h 262098"/>
                <a:gd name="connsiteX8" fmla="*/ 559835 w 690804"/>
                <a:gd name="connsiteY8" fmla="*/ 152400 h 262098"/>
                <a:gd name="connsiteX9" fmla="*/ 633654 w 690804"/>
                <a:gd name="connsiteY9" fmla="*/ 150019 h 262098"/>
                <a:gd name="connsiteX10" fmla="*/ 681279 w 690804"/>
                <a:gd name="connsiteY10" fmla="*/ 78582 h 262098"/>
                <a:gd name="connsiteX11" fmla="*/ 645560 w 690804"/>
                <a:gd name="connsiteY11" fmla="*/ 0 h 262098"/>
                <a:gd name="connsiteX12" fmla="*/ 690804 w 690804"/>
                <a:gd name="connsiteY12" fmla="*/ 90488 h 262098"/>
                <a:gd name="connsiteX13" fmla="*/ 631273 w 690804"/>
                <a:gd name="connsiteY13" fmla="*/ 176213 h 262098"/>
                <a:gd name="connsiteX14" fmla="*/ 559835 w 690804"/>
                <a:gd name="connsiteY14" fmla="*/ 185738 h 262098"/>
                <a:gd name="connsiteX15" fmla="*/ 481254 w 690804"/>
                <a:gd name="connsiteY15" fmla="*/ 238125 h 262098"/>
                <a:gd name="connsiteX16" fmla="*/ 352667 w 690804"/>
                <a:gd name="connsiteY16" fmla="*/ 261938 h 262098"/>
                <a:gd name="connsiteX17" fmla="*/ 307423 w 690804"/>
                <a:gd name="connsiteY17" fmla="*/ 242888 h 262098"/>
                <a:gd name="connsiteX18" fmla="*/ 188360 w 690804"/>
                <a:gd name="connsiteY18" fmla="*/ 185738 h 262098"/>
                <a:gd name="connsiteX19" fmla="*/ 62154 w 690804"/>
                <a:gd name="connsiteY19" fmla="*/ 204788 h 262098"/>
                <a:gd name="connsiteX20" fmla="*/ 45485 w 690804"/>
                <a:gd name="connsiteY20" fmla="*/ 78582 h 262098"/>
                <a:gd name="connsiteX0" fmla="*/ 45485 w 690804"/>
                <a:gd name="connsiteY0" fmla="*/ 78582 h 262098"/>
                <a:gd name="connsiteX1" fmla="*/ 74060 w 690804"/>
                <a:gd name="connsiteY1" fmla="*/ 188119 h 262098"/>
                <a:gd name="connsiteX2" fmla="*/ 188360 w 690804"/>
                <a:gd name="connsiteY2" fmla="*/ 152400 h 262098"/>
                <a:gd name="connsiteX3" fmla="*/ 300279 w 690804"/>
                <a:gd name="connsiteY3" fmla="*/ 200025 h 262098"/>
                <a:gd name="connsiteX4" fmla="*/ 352667 w 690804"/>
                <a:gd name="connsiteY4" fmla="*/ 238125 h 262098"/>
                <a:gd name="connsiteX5" fmla="*/ 447916 w 690804"/>
                <a:gd name="connsiteY5" fmla="*/ 230981 h 262098"/>
                <a:gd name="connsiteX6" fmla="*/ 505067 w 690804"/>
                <a:gd name="connsiteY6" fmla="*/ 195263 h 262098"/>
                <a:gd name="connsiteX7" fmla="*/ 538404 w 690804"/>
                <a:gd name="connsiteY7" fmla="*/ 164307 h 262098"/>
                <a:gd name="connsiteX8" fmla="*/ 559835 w 690804"/>
                <a:gd name="connsiteY8" fmla="*/ 152400 h 262098"/>
                <a:gd name="connsiteX9" fmla="*/ 633654 w 690804"/>
                <a:gd name="connsiteY9" fmla="*/ 150019 h 262098"/>
                <a:gd name="connsiteX10" fmla="*/ 681279 w 690804"/>
                <a:gd name="connsiteY10" fmla="*/ 78582 h 262098"/>
                <a:gd name="connsiteX11" fmla="*/ 645560 w 690804"/>
                <a:gd name="connsiteY11" fmla="*/ 0 h 262098"/>
                <a:gd name="connsiteX12" fmla="*/ 690804 w 690804"/>
                <a:gd name="connsiteY12" fmla="*/ 90488 h 262098"/>
                <a:gd name="connsiteX13" fmla="*/ 631273 w 690804"/>
                <a:gd name="connsiteY13" fmla="*/ 176213 h 262098"/>
                <a:gd name="connsiteX14" fmla="*/ 559835 w 690804"/>
                <a:gd name="connsiteY14" fmla="*/ 185738 h 262098"/>
                <a:gd name="connsiteX15" fmla="*/ 481254 w 690804"/>
                <a:gd name="connsiteY15" fmla="*/ 238125 h 262098"/>
                <a:gd name="connsiteX16" fmla="*/ 352667 w 690804"/>
                <a:gd name="connsiteY16" fmla="*/ 261938 h 262098"/>
                <a:gd name="connsiteX17" fmla="*/ 307423 w 690804"/>
                <a:gd name="connsiteY17" fmla="*/ 242888 h 262098"/>
                <a:gd name="connsiteX18" fmla="*/ 188360 w 690804"/>
                <a:gd name="connsiteY18" fmla="*/ 185738 h 262098"/>
                <a:gd name="connsiteX19" fmla="*/ 62154 w 690804"/>
                <a:gd name="connsiteY19" fmla="*/ 204788 h 262098"/>
                <a:gd name="connsiteX20" fmla="*/ 45485 w 690804"/>
                <a:gd name="connsiteY20" fmla="*/ 78582 h 262098"/>
                <a:gd name="connsiteX0" fmla="*/ 45485 w 690804"/>
                <a:gd name="connsiteY0" fmla="*/ 78582 h 262098"/>
                <a:gd name="connsiteX1" fmla="*/ 74060 w 690804"/>
                <a:gd name="connsiteY1" fmla="*/ 188119 h 262098"/>
                <a:gd name="connsiteX2" fmla="*/ 188360 w 690804"/>
                <a:gd name="connsiteY2" fmla="*/ 152400 h 262098"/>
                <a:gd name="connsiteX3" fmla="*/ 300279 w 690804"/>
                <a:gd name="connsiteY3" fmla="*/ 200025 h 262098"/>
                <a:gd name="connsiteX4" fmla="*/ 352667 w 690804"/>
                <a:gd name="connsiteY4" fmla="*/ 238125 h 262098"/>
                <a:gd name="connsiteX5" fmla="*/ 447916 w 690804"/>
                <a:gd name="connsiteY5" fmla="*/ 230981 h 262098"/>
                <a:gd name="connsiteX6" fmla="*/ 505067 w 690804"/>
                <a:gd name="connsiteY6" fmla="*/ 195263 h 262098"/>
                <a:gd name="connsiteX7" fmla="*/ 538404 w 690804"/>
                <a:gd name="connsiteY7" fmla="*/ 164307 h 262098"/>
                <a:gd name="connsiteX8" fmla="*/ 559835 w 690804"/>
                <a:gd name="connsiteY8" fmla="*/ 152400 h 262098"/>
                <a:gd name="connsiteX9" fmla="*/ 633654 w 690804"/>
                <a:gd name="connsiteY9" fmla="*/ 150019 h 262098"/>
                <a:gd name="connsiteX10" fmla="*/ 681279 w 690804"/>
                <a:gd name="connsiteY10" fmla="*/ 78582 h 262098"/>
                <a:gd name="connsiteX11" fmla="*/ 645560 w 690804"/>
                <a:gd name="connsiteY11" fmla="*/ 0 h 262098"/>
                <a:gd name="connsiteX12" fmla="*/ 690804 w 690804"/>
                <a:gd name="connsiteY12" fmla="*/ 90488 h 262098"/>
                <a:gd name="connsiteX13" fmla="*/ 631273 w 690804"/>
                <a:gd name="connsiteY13" fmla="*/ 176213 h 262098"/>
                <a:gd name="connsiteX14" fmla="*/ 559835 w 690804"/>
                <a:gd name="connsiteY14" fmla="*/ 185738 h 262098"/>
                <a:gd name="connsiteX15" fmla="*/ 481254 w 690804"/>
                <a:gd name="connsiteY15" fmla="*/ 238125 h 262098"/>
                <a:gd name="connsiteX16" fmla="*/ 352667 w 690804"/>
                <a:gd name="connsiteY16" fmla="*/ 261938 h 262098"/>
                <a:gd name="connsiteX17" fmla="*/ 307423 w 690804"/>
                <a:gd name="connsiteY17" fmla="*/ 242888 h 262098"/>
                <a:gd name="connsiteX18" fmla="*/ 188360 w 690804"/>
                <a:gd name="connsiteY18" fmla="*/ 185738 h 262098"/>
                <a:gd name="connsiteX19" fmla="*/ 62154 w 690804"/>
                <a:gd name="connsiteY19" fmla="*/ 204788 h 262098"/>
                <a:gd name="connsiteX20" fmla="*/ 45485 w 690804"/>
                <a:gd name="connsiteY20" fmla="*/ 78582 h 262098"/>
                <a:gd name="connsiteX0" fmla="*/ 45485 w 690804"/>
                <a:gd name="connsiteY0" fmla="*/ 78582 h 262098"/>
                <a:gd name="connsiteX1" fmla="*/ 74060 w 690804"/>
                <a:gd name="connsiteY1" fmla="*/ 188119 h 262098"/>
                <a:gd name="connsiteX2" fmla="*/ 188360 w 690804"/>
                <a:gd name="connsiteY2" fmla="*/ 152400 h 262098"/>
                <a:gd name="connsiteX3" fmla="*/ 300279 w 690804"/>
                <a:gd name="connsiteY3" fmla="*/ 200025 h 262098"/>
                <a:gd name="connsiteX4" fmla="*/ 352667 w 690804"/>
                <a:gd name="connsiteY4" fmla="*/ 238125 h 262098"/>
                <a:gd name="connsiteX5" fmla="*/ 447916 w 690804"/>
                <a:gd name="connsiteY5" fmla="*/ 230981 h 262098"/>
                <a:gd name="connsiteX6" fmla="*/ 505067 w 690804"/>
                <a:gd name="connsiteY6" fmla="*/ 195263 h 262098"/>
                <a:gd name="connsiteX7" fmla="*/ 538404 w 690804"/>
                <a:gd name="connsiteY7" fmla="*/ 164307 h 262098"/>
                <a:gd name="connsiteX8" fmla="*/ 559835 w 690804"/>
                <a:gd name="connsiteY8" fmla="*/ 152400 h 262098"/>
                <a:gd name="connsiteX9" fmla="*/ 633654 w 690804"/>
                <a:gd name="connsiteY9" fmla="*/ 150019 h 262098"/>
                <a:gd name="connsiteX10" fmla="*/ 681279 w 690804"/>
                <a:gd name="connsiteY10" fmla="*/ 78582 h 262098"/>
                <a:gd name="connsiteX11" fmla="*/ 645560 w 690804"/>
                <a:gd name="connsiteY11" fmla="*/ 0 h 262098"/>
                <a:gd name="connsiteX12" fmla="*/ 690804 w 690804"/>
                <a:gd name="connsiteY12" fmla="*/ 90488 h 262098"/>
                <a:gd name="connsiteX13" fmla="*/ 631273 w 690804"/>
                <a:gd name="connsiteY13" fmla="*/ 176213 h 262098"/>
                <a:gd name="connsiteX14" fmla="*/ 559835 w 690804"/>
                <a:gd name="connsiteY14" fmla="*/ 185738 h 262098"/>
                <a:gd name="connsiteX15" fmla="*/ 481254 w 690804"/>
                <a:gd name="connsiteY15" fmla="*/ 238125 h 262098"/>
                <a:gd name="connsiteX16" fmla="*/ 352667 w 690804"/>
                <a:gd name="connsiteY16" fmla="*/ 261938 h 262098"/>
                <a:gd name="connsiteX17" fmla="*/ 307423 w 690804"/>
                <a:gd name="connsiteY17" fmla="*/ 242888 h 262098"/>
                <a:gd name="connsiteX18" fmla="*/ 188360 w 690804"/>
                <a:gd name="connsiteY18" fmla="*/ 185738 h 262098"/>
                <a:gd name="connsiteX19" fmla="*/ 62154 w 690804"/>
                <a:gd name="connsiteY19" fmla="*/ 204788 h 262098"/>
                <a:gd name="connsiteX20" fmla="*/ 45485 w 690804"/>
                <a:gd name="connsiteY20" fmla="*/ 78582 h 262098"/>
                <a:gd name="connsiteX0" fmla="*/ 45485 w 690804"/>
                <a:gd name="connsiteY0" fmla="*/ 78582 h 262098"/>
                <a:gd name="connsiteX1" fmla="*/ 74060 w 690804"/>
                <a:gd name="connsiteY1" fmla="*/ 188119 h 262098"/>
                <a:gd name="connsiteX2" fmla="*/ 188360 w 690804"/>
                <a:gd name="connsiteY2" fmla="*/ 152400 h 262098"/>
                <a:gd name="connsiteX3" fmla="*/ 300279 w 690804"/>
                <a:gd name="connsiteY3" fmla="*/ 200025 h 262098"/>
                <a:gd name="connsiteX4" fmla="*/ 352667 w 690804"/>
                <a:gd name="connsiteY4" fmla="*/ 238125 h 262098"/>
                <a:gd name="connsiteX5" fmla="*/ 447916 w 690804"/>
                <a:gd name="connsiteY5" fmla="*/ 230981 h 262098"/>
                <a:gd name="connsiteX6" fmla="*/ 505067 w 690804"/>
                <a:gd name="connsiteY6" fmla="*/ 195263 h 262098"/>
                <a:gd name="connsiteX7" fmla="*/ 538404 w 690804"/>
                <a:gd name="connsiteY7" fmla="*/ 164307 h 262098"/>
                <a:gd name="connsiteX8" fmla="*/ 559835 w 690804"/>
                <a:gd name="connsiteY8" fmla="*/ 152400 h 262098"/>
                <a:gd name="connsiteX9" fmla="*/ 633654 w 690804"/>
                <a:gd name="connsiteY9" fmla="*/ 150019 h 262098"/>
                <a:gd name="connsiteX10" fmla="*/ 681279 w 690804"/>
                <a:gd name="connsiteY10" fmla="*/ 78582 h 262098"/>
                <a:gd name="connsiteX11" fmla="*/ 645560 w 690804"/>
                <a:gd name="connsiteY11" fmla="*/ 0 h 262098"/>
                <a:gd name="connsiteX12" fmla="*/ 690804 w 690804"/>
                <a:gd name="connsiteY12" fmla="*/ 90488 h 262098"/>
                <a:gd name="connsiteX13" fmla="*/ 631273 w 690804"/>
                <a:gd name="connsiteY13" fmla="*/ 176213 h 262098"/>
                <a:gd name="connsiteX14" fmla="*/ 559835 w 690804"/>
                <a:gd name="connsiteY14" fmla="*/ 185738 h 262098"/>
                <a:gd name="connsiteX15" fmla="*/ 481254 w 690804"/>
                <a:gd name="connsiteY15" fmla="*/ 238125 h 262098"/>
                <a:gd name="connsiteX16" fmla="*/ 352667 w 690804"/>
                <a:gd name="connsiteY16" fmla="*/ 261938 h 262098"/>
                <a:gd name="connsiteX17" fmla="*/ 307423 w 690804"/>
                <a:gd name="connsiteY17" fmla="*/ 242888 h 262098"/>
                <a:gd name="connsiteX18" fmla="*/ 188360 w 690804"/>
                <a:gd name="connsiteY18" fmla="*/ 185738 h 262098"/>
                <a:gd name="connsiteX19" fmla="*/ 62154 w 690804"/>
                <a:gd name="connsiteY19" fmla="*/ 204788 h 262098"/>
                <a:gd name="connsiteX20" fmla="*/ 45485 w 690804"/>
                <a:gd name="connsiteY20" fmla="*/ 78582 h 262098"/>
                <a:gd name="connsiteX0" fmla="*/ 42788 w 688107"/>
                <a:gd name="connsiteY0" fmla="*/ 78582 h 262098"/>
                <a:gd name="connsiteX1" fmla="*/ 71363 w 688107"/>
                <a:gd name="connsiteY1" fmla="*/ 188119 h 262098"/>
                <a:gd name="connsiteX2" fmla="*/ 185663 w 688107"/>
                <a:gd name="connsiteY2" fmla="*/ 152400 h 262098"/>
                <a:gd name="connsiteX3" fmla="*/ 297582 w 688107"/>
                <a:gd name="connsiteY3" fmla="*/ 200025 h 262098"/>
                <a:gd name="connsiteX4" fmla="*/ 349970 w 688107"/>
                <a:gd name="connsiteY4" fmla="*/ 238125 h 262098"/>
                <a:gd name="connsiteX5" fmla="*/ 445219 w 688107"/>
                <a:gd name="connsiteY5" fmla="*/ 230981 h 262098"/>
                <a:gd name="connsiteX6" fmla="*/ 502370 w 688107"/>
                <a:gd name="connsiteY6" fmla="*/ 195263 h 262098"/>
                <a:gd name="connsiteX7" fmla="*/ 535707 w 688107"/>
                <a:gd name="connsiteY7" fmla="*/ 164307 h 262098"/>
                <a:gd name="connsiteX8" fmla="*/ 557138 w 688107"/>
                <a:gd name="connsiteY8" fmla="*/ 152400 h 262098"/>
                <a:gd name="connsiteX9" fmla="*/ 630957 w 688107"/>
                <a:gd name="connsiteY9" fmla="*/ 150019 h 262098"/>
                <a:gd name="connsiteX10" fmla="*/ 678582 w 688107"/>
                <a:gd name="connsiteY10" fmla="*/ 78582 h 262098"/>
                <a:gd name="connsiteX11" fmla="*/ 642863 w 688107"/>
                <a:gd name="connsiteY11" fmla="*/ 0 h 262098"/>
                <a:gd name="connsiteX12" fmla="*/ 688107 w 688107"/>
                <a:gd name="connsiteY12" fmla="*/ 90488 h 262098"/>
                <a:gd name="connsiteX13" fmla="*/ 628576 w 688107"/>
                <a:gd name="connsiteY13" fmla="*/ 176213 h 262098"/>
                <a:gd name="connsiteX14" fmla="*/ 557138 w 688107"/>
                <a:gd name="connsiteY14" fmla="*/ 185738 h 262098"/>
                <a:gd name="connsiteX15" fmla="*/ 478557 w 688107"/>
                <a:gd name="connsiteY15" fmla="*/ 238125 h 262098"/>
                <a:gd name="connsiteX16" fmla="*/ 349970 w 688107"/>
                <a:gd name="connsiteY16" fmla="*/ 261938 h 262098"/>
                <a:gd name="connsiteX17" fmla="*/ 304726 w 688107"/>
                <a:gd name="connsiteY17" fmla="*/ 242888 h 262098"/>
                <a:gd name="connsiteX18" fmla="*/ 185663 w 688107"/>
                <a:gd name="connsiteY18" fmla="*/ 185738 h 262098"/>
                <a:gd name="connsiteX19" fmla="*/ 68982 w 688107"/>
                <a:gd name="connsiteY19" fmla="*/ 221457 h 262098"/>
                <a:gd name="connsiteX20" fmla="*/ 42788 w 688107"/>
                <a:gd name="connsiteY20" fmla="*/ 78582 h 262098"/>
                <a:gd name="connsiteX0" fmla="*/ 42788 w 688107"/>
                <a:gd name="connsiteY0" fmla="*/ 78582 h 262098"/>
                <a:gd name="connsiteX1" fmla="*/ 71363 w 688107"/>
                <a:gd name="connsiteY1" fmla="*/ 188119 h 262098"/>
                <a:gd name="connsiteX2" fmla="*/ 185663 w 688107"/>
                <a:gd name="connsiteY2" fmla="*/ 152400 h 262098"/>
                <a:gd name="connsiteX3" fmla="*/ 297582 w 688107"/>
                <a:gd name="connsiteY3" fmla="*/ 200025 h 262098"/>
                <a:gd name="connsiteX4" fmla="*/ 349970 w 688107"/>
                <a:gd name="connsiteY4" fmla="*/ 238125 h 262098"/>
                <a:gd name="connsiteX5" fmla="*/ 445219 w 688107"/>
                <a:gd name="connsiteY5" fmla="*/ 230981 h 262098"/>
                <a:gd name="connsiteX6" fmla="*/ 502370 w 688107"/>
                <a:gd name="connsiteY6" fmla="*/ 195263 h 262098"/>
                <a:gd name="connsiteX7" fmla="*/ 535707 w 688107"/>
                <a:gd name="connsiteY7" fmla="*/ 164307 h 262098"/>
                <a:gd name="connsiteX8" fmla="*/ 557138 w 688107"/>
                <a:gd name="connsiteY8" fmla="*/ 152400 h 262098"/>
                <a:gd name="connsiteX9" fmla="*/ 630957 w 688107"/>
                <a:gd name="connsiteY9" fmla="*/ 150019 h 262098"/>
                <a:gd name="connsiteX10" fmla="*/ 678582 w 688107"/>
                <a:gd name="connsiteY10" fmla="*/ 78582 h 262098"/>
                <a:gd name="connsiteX11" fmla="*/ 642863 w 688107"/>
                <a:gd name="connsiteY11" fmla="*/ 0 h 262098"/>
                <a:gd name="connsiteX12" fmla="*/ 688107 w 688107"/>
                <a:gd name="connsiteY12" fmla="*/ 90488 h 262098"/>
                <a:gd name="connsiteX13" fmla="*/ 628576 w 688107"/>
                <a:gd name="connsiteY13" fmla="*/ 176213 h 262098"/>
                <a:gd name="connsiteX14" fmla="*/ 557138 w 688107"/>
                <a:gd name="connsiteY14" fmla="*/ 185738 h 262098"/>
                <a:gd name="connsiteX15" fmla="*/ 478557 w 688107"/>
                <a:gd name="connsiteY15" fmla="*/ 238125 h 262098"/>
                <a:gd name="connsiteX16" fmla="*/ 349970 w 688107"/>
                <a:gd name="connsiteY16" fmla="*/ 261938 h 262098"/>
                <a:gd name="connsiteX17" fmla="*/ 304726 w 688107"/>
                <a:gd name="connsiteY17" fmla="*/ 242888 h 262098"/>
                <a:gd name="connsiteX18" fmla="*/ 185663 w 688107"/>
                <a:gd name="connsiteY18" fmla="*/ 185738 h 262098"/>
                <a:gd name="connsiteX19" fmla="*/ 68982 w 688107"/>
                <a:gd name="connsiteY19" fmla="*/ 221457 h 262098"/>
                <a:gd name="connsiteX20" fmla="*/ 42788 w 688107"/>
                <a:gd name="connsiteY20" fmla="*/ 78582 h 262098"/>
                <a:gd name="connsiteX0" fmla="*/ 42788 w 688107"/>
                <a:gd name="connsiteY0" fmla="*/ 78582 h 262098"/>
                <a:gd name="connsiteX1" fmla="*/ 71363 w 688107"/>
                <a:gd name="connsiteY1" fmla="*/ 188119 h 262098"/>
                <a:gd name="connsiteX2" fmla="*/ 185663 w 688107"/>
                <a:gd name="connsiteY2" fmla="*/ 152400 h 262098"/>
                <a:gd name="connsiteX3" fmla="*/ 297582 w 688107"/>
                <a:gd name="connsiteY3" fmla="*/ 200025 h 262098"/>
                <a:gd name="connsiteX4" fmla="*/ 349970 w 688107"/>
                <a:gd name="connsiteY4" fmla="*/ 238125 h 262098"/>
                <a:gd name="connsiteX5" fmla="*/ 445219 w 688107"/>
                <a:gd name="connsiteY5" fmla="*/ 230981 h 262098"/>
                <a:gd name="connsiteX6" fmla="*/ 502370 w 688107"/>
                <a:gd name="connsiteY6" fmla="*/ 195263 h 262098"/>
                <a:gd name="connsiteX7" fmla="*/ 535707 w 688107"/>
                <a:gd name="connsiteY7" fmla="*/ 164307 h 262098"/>
                <a:gd name="connsiteX8" fmla="*/ 557138 w 688107"/>
                <a:gd name="connsiteY8" fmla="*/ 152400 h 262098"/>
                <a:gd name="connsiteX9" fmla="*/ 630957 w 688107"/>
                <a:gd name="connsiteY9" fmla="*/ 150019 h 262098"/>
                <a:gd name="connsiteX10" fmla="*/ 678582 w 688107"/>
                <a:gd name="connsiteY10" fmla="*/ 78582 h 262098"/>
                <a:gd name="connsiteX11" fmla="*/ 642863 w 688107"/>
                <a:gd name="connsiteY11" fmla="*/ 0 h 262098"/>
                <a:gd name="connsiteX12" fmla="*/ 688107 w 688107"/>
                <a:gd name="connsiteY12" fmla="*/ 90488 h 262098"/>
                <a:gd name="connsiteX13" fmla="*/ 628576 w 688107"/>
                <a:gd name="connsiteY13" fmla="*/ 176213 h 262098"/>
                <a:gd name="connsiteX14" fmla="*/ 557138 w 688107"/>
                <a:gd name="connsiteY14" fmla="*/ 185738 h 262098"/>
                <a:gd name="connsiteX15" fmla="*/ 478557 w 688107"/>
                <a:gd name="connsiteY15" fmla="*/ 238125 h 262098"/>
                <a:gd name="connsiteX16" fmla="*/ 349970 w 688107"/>
                <a:gd name="connsiteY16" fmla="*/ 261938 h 262098"/>
                <a:gd name="connsiteX17" fmla="*/ 304726 w 688107"/>
                <a:gd name="connsiteY17" fmla="*/ 242888 h 262098"/>
                <a:gd name="connsiteX18" fmla="*/ 185663 w 688107"/>
                <a:gd name="connsiteY18" fmla="*/ 185738 h 262098"/>
                <a:gd name="connsiteX19" fmla="*/ 68982 w 688107"/>
                <a:gd name="connsiteY19" fmla="*/ 221457 h 262098"/>
                <a:gd name="connsiteX20" fmla="*/ 42788 w 688107"/>
                <a:gd name="connsiteY20" fmla="*/ 78582 h 262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88107" h="262098">
                  <a:moveTo>
                    <a:pt x="42788" y="78582"/>
                  </a:moveTo>
                  <a:cubicBezTo>
                    <a:pt x="-14362" y="141288"/>
                    <a:pt x="18975" y="187326"/>
                    <a:pt x="71363" y="188119"/>
                  </a:cubicBezTo>
                  <a:cubicBezTo>
                    <a:pt x="126132" y="195263"/>
                    <a:pt x="147563" y="164306"/>
                    <a:pt x="185663" y="152400"/>
                  </a:cubicBezTo>
                  <a:cubicBezTo>
                    <a:pt x="249163" y="170656"/>
                    <a:pt x="291233" y="184150"/>
                    <a:pt x="297582" y="200025"/>
                  </a:cubicBezTo>
                  <a:lnTo>
                    <a:pt x="349970" y="238125"/>
                  </a:lnTo>
                  <a:cubicBezTo>
                    <a:pt x="390451" y="240506"/>
                    <a:pt x="414263" y="235743"/>
                    <a:pt x="445219" y="230981"/>
                  </a:cubicBezTo>
                  <a:lnTo>
                    <a:pt x="502370" y="195263"/>
                  </a:lnTo>
                  <a:lnTo>
                    <a:pt x="535707" y="164307"/>
                  </a:lnTo>
                  <a:lnTo>
                    <a:pt x="557138" y="152400"/>
                  </a:lnTo>
                  <a:cubicBezTo>
                    <a:pt x="584125" y="163512"/>
                    <a:pt x="606351" y="150813"/>
                    <a:pt x="630957" y="150019"/>
                  </a:cubicBezTo>
                  <a:cubicBezTo>
                    <a:pt x="661120" y="128588"/>
                    <a:pt x="662707" y="119062"/>
                    <a:pt x="678582" y="78582"/>
                  </a:cubicBezTo>
                  <a:cubicBezTo>
                    <a:pt x="666676" y="52388"/>
                    <a:pt x="678581" y="11906"/>
                    <a:pt x="642863" y="0"/>
                  </a:cubicBezTo>
                  <a:cubicBezTo>
                    <a:pt x="667469" y="20638"/>
                    <a:pt x="673026" y="60325"/>
                    <a:pt x="688107" y="90488"/>
                  </a:cubicBezTo>
                  <a:cubicBezTo>
                    <a:pt x="675406" y="123825"/>
                    <a:pt x="657945" y="152401"/>
                    <a:pt x="628576" y="176213"/>
                  </a:cubicBezTo>
                  <a:lnTo>
                    <a:pt x="557138" y="185738"/>
                  </a:lnTo>
                  <a:lnTo>
                    <a:pt x="478557" y="238125"/>
                  </a:lnTo>
                  <a:cubicBezTo>
                    <a:pt x="442839" y="253206"/>
                    <a:pt x="423788" y="263525"/>
                    <a:pt x="349970" y="261938"/>
                  </a:cubicBezTo>
                  <a:lnTo>
                    <a:pt x="304726" y="242888"/>
                  </a:lnTo>
                  <a:cubicBezTo>
                    <a:pt x="276944" y="211932"/>
                    <a:pt x="246782" y="188119"/>
                    <a:pt x="185663" y="185738"/>
                  </a:cubicBezTo>
                  <a:lnTo>
                    <a:pt x="68982" y="221457"/>
                  </a:lnTo>
                  <a:cubicBezTo>
                    <a:pt x="30089" y="215107"/>
                    <a:pt x="-49287" y="134938"/>
                    <a:pt x="42788" y="78582"/>
                  </a:cubicBezTo>
                  <a:close/>
                </a:path>
              </a:pathLst>
            </a:custGeom>
            <a:solidFill>
              <a:srgbClr val="2D1C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8" name="자유형: 도형 77">
              <a:extLst>
                <a:ext uri="{FF2B5EF4-FFF2-40B4-BE49-F238E27FC236}">
                  <a16:creationId xmlns:a16="http://schemas.microsoft.com/office/drawing/2014/main" id="{DFEB94F3-C055-468C-8709-008724506277}"/>
                </a:ext>
              </a:extLst>
            </p:cNvPr>
            <p:cNvSpPr/>
            <p:nvPr/>
          </p:nvSpPr>
          <p:spPr>
            <a:xfrm rot="1981258" flipH="1">
              <a:off x="5212349" y="2865838"/>
              <a:ext cx="235815" cy="158982"/>
            </a:xfrm>
            <a:custGeom>
              <a:avLst/>
              <a:gdLst>
                <a:gd name="connsiteX0" fmla="*/ 228600 w 228600"/>
                <a:gd name="connsiteY0" fmla="*/ 104775 h 116682"/>
                <a:gd name="connsiteX1" fmla="*/ 123825 w 228600"/>
                <a:gd name="connsiteY1" fmla="*/ 116682 h 116682"/>
                <a:gd name="connsiteX2" fmla="*/ 0 w 228600"/>
                <a:gd name="connsiteY2" fmla="*/ 0 h 116682"/>
                <a:gd name="connsiteX3" fmla="*/ 228600 w 228600"/>
                <a:gd name="connsiteY3" fmla="*/ 104775 h 116682"/>
                <a:gd name="connsiteX0" fmla="*/ 228600 w 228600"/>
                <a:gd name="connsiteY0" fmla="*/ 104775 h 121444"/>
                <a:gd name="connsiteX1" fmla="*/ 109537 w 228600"/>
                <a:gd name="connsiteY1" fmla="*/ 121444 h 121444"/>
                <a:gd name="connsiteX2" fmla="*/ 0 w 228600"/>
                <a:gd name="connsiteY2" fmla="*/ 0 h 121444"/>
                <a:gd name="connsiteX3" fmla="*/ 228600 w 228600"/>
                <a:gd name="connsiteY3" fmla="*/ 104775 h 121444"/>
                <a:gd name="connsiteX0" fmla="*/ 228600 w 228600"/>
                <a:gd name="connsiteY0" fmla="*/ 104775 h 124512"/>
                <a:gd name="connsiteX1" fmla="*/ 109537 w 228600"/>
                <a:gd name="connsiteY1" fmla="*/ 121444 h 124512"/>
                <a:gd name="connsiteX2" fmla="*/ 0 w 228600"/>
                <a:gd name="connsiteY2" fmla="*/ 0 h 124512"/>
                <a:gd name="connsiteX3" fmla="*/ 228600 w 228600"/>
                <a:gd name="connsiteY3" fmla="*/ 104775 h 124512"/>
                <a:gd name="connsiteX0" fmla="*/ 228600 w 228600"/>
                <a:gd name="connsiteY0" fmla="*/ 104775 h 127000"/>
                <a:gd name="connsiteX1" fmla="*/ 109537 w 228600"/>
                <a:gd name="connsiteY1" fmla="*/ 121444 h 127000"/>
                <a:gd name="connsiteX2" fmla="*/ 0 w 228600"/>
                <a:gd name="connsiteY2" fmla="*/ 0 h 127000"/>
                <a:gd name="connsiteX3" fmla="*/ 228600 w 228600"/>
                <a:gd name="connsiteY3" fmla="*/ 104775 h 127000"/>
                <a:gd name="connsiteX0" fmla="*/ 228600 w 228600"/>
                <a:gd name="connsiteY0" fmla="*/ 104775 h 127000"/>
                <a:gd name="connsiteX1" fmla="*/ 109537 w 228600"/>
                <a:gd name="connsiteY1" fmla="*/ 121444 h 127000"/>
                <a:gd name="connsiteX2" fmla="*/ 0 w 228600"/>
                <a:gd name="connsiteY2" fmla="*/ 0 h 127000"/>
                <a:gd name="connsiteX3" fmla="*/ 228600 w 228600"/>
                <a:gd name="connsiteY3" fmla="*/ 104775 h 127000"/>
                <a:gd name="connsiteX0" fmla="*/ 228600 w 228600"/>
                <a:gd name="connsiteY0" fmla="*/ 104775 h 127000"/>
                <a:gd name="connsiteX1" fmla="*/ 109537 w 228600"/>
                <a:gd name="connsiteY1" fmla="*/ 121444 h 127000"/>
                <a:gd name="connsiteX2" fmla="*/ 0 w 228600"/>
                <a:gd name="connsiteY2" fmla="*/ 0 h 127000"/>
                <a:gd name="connsiteX3" fmla="*/ 228600 w 228600"/>
                <a:gd name="connsiteY3" fmla="*/ 104775 h 127000"/>
                <a:gd name="connsiteX0" fmla="*/ 228600 w 228600"/>
                <a:gd name="connsiteY0" fmla="*/ 104775 h 127000"/>
                <a:gd name="connsiteX1" fmla="*/ 109537 w 228600"/>
                <a:gd name="connsiteY1" fmla="*/ 121444 h 127000"/>
                <a:gd name="connsiteX2" fmla="*/ 0 w 228600"/>
                <a:gd name="connsiteY2" fmla="*/ 0 h 127000"/>
                <a:gd name="connsiteX3" fmla="*/ 228600 w 228600"/>
                <a:gd name="connsiteY3" fmla="*/ 104775 h 127000"/>
                <a:gd name="connsiteX0" fmla="*/ 228600 w 228600"/>
                <a:gd name="connsiteY0" fmla="*/ 104775 h 127000"/>
                <a:gd name="connsiteX1" fmla="*/ 109537 w 228600"/>
                <a:gd name="connsiteY1" fmla="*/ 121444 h 127000"/>
                <a:gd name="connsiteX2" fmla="*/ 0 w 228600"/>
                <a:gd name="connsiteY2" fmla="*/ 0 h 127000"/>
                <a:gd name="connsiteX3" fmla="*/ 228600 w 228600"/>
                <a:gd name="connsiteY3" fmla="*/ 104775 h 127000"/>
                <a:gd name="connsiteX0" fmla="*/ 228600 w 228600"/>
                <a:gd name="connsiteY0" fmla="*/ 104775 h 127000"/>
                <a:gd name="connsiteX1" fmla="*/ 109537 w 228600"/>
                <a:gd name="connsiteY1" fmla="*/ 121444 h 127000"/>
                <a:gd name="connsiteX2" fmla="*/ 0 w 228600"/>
                <a:gd name="connsiteY2" fmla="*/ 0 h 127000"/>
                <a:gd name="connsiteX3" fmla="*/ 228600 w 228600"/>
                <a:gd name="connsiteY3" fmla="*/ 104775 h 127000"/>
                <a:gd name="connsiteX0" fmla="*/ 461404 w 461404"/>
                <a:gd name="connsiteY0" fmla="*/ 244720 h 266945"/>
                <a:gd name="connsiteX1" fmla="*/ 342341 w 461404"/>
                <a:gd name="connsiteY1" fmla="*/ 261389 h 266945"/>
                <a:gd name="connsiteX2" fmla="*/ 0 w 461404"/>
                <a:gd name="connsiteY2" fmla="*/ 0 h 266945"/>
                <a:gd name="connsiteX3" fmla="*/ 461404 w 461404"/>
                <a:gd name="connsiteY3" fmla="*/ 244720 h 266945"/>
                <a:gd name="connsiteX0" fmla="*/ 470705 w 470705"/>
                <a:gd name="connsiteY0" fmla="*/ 252679 h 274904"/>
                <a:gd name="connsiteX1" fmla="*/ 351642 w 470705"/>
                <a:gd name="connsiteY1" fmla="*/ 269348 h 274904"/>
                <a:gd name="connsiteX2" fmla="*/ 9301 w 470705"/>
                <a:gd name="connsiteY2" fmla="*/ 7959 h 274904"/>
                <a:gd name="connsiteX3" fmla="*/ 127405 w 470705"/>
                <a:gd name="connsiteY3" fmla="*/ 71410 h 274904"/>
                <a:gd name="connsiteX4" fmla="*/ 470705 w 470705"/>
                <a:gd name="connsiteY4" fmla="*/ 252679 h 274904"/>
                <a:gd name="connsiteX0" fmla="*/ 469179 w 469179"/>
                <a:gd name="connsiteY0" fmla="*/ 250531 h 272756"/>
                <a:gd name="connsiteX1" fmla="*/ 350116 w 469179"/>
                <a:gd name="connsiteY1" fmla="*/ 267200 h 272756"/>
                <a:gd name="connsiteX2" fmla="*/ 7775 w 469179"/>
                <a:gd name="connsiteY2" fmla="*/ 5811 h 272756"/>
                <a:gd name="connsiteX3" fmla="*/ 125879 w 469179"/>
                <a:gd name="connsiteY3" fmla="*/ 69262 h 272756"/>
                <a:gd name="connsiteX4" fmla="*/ 469179 w 469179"/>
                <a:gd name="connsiteY4" fmla="*/ 250531 h 272756"/>
                <a:gd name="connsiteX0" fmla="*/ 461404 w 461404"/>
                <a:gd name="connsiteY0" fmla="*/ 244720 h 266945"/>
                <a:gd name="connsiteX1" fmla="*/ 342341 w 461404"/>
                <a:gd name="connsiteY1" fmla="*/ 261389 h 266945"/>
                <a:gd name="connsiteX2" fmla="*/ 0 w 461404"/>
                <a:gd name="connsiteY2" fmla="*/ 0 h 266945"/>
                <a:gd name="connsiteX3" fmla="*/ 118104 w 461404"/>
                <a:gd name="connsiteY3" fmla="*/ 63451 h 266945"/>
                <a:gd name="connsiteX4" fmla="*/ 461404 w 461404"/>
                <a:gd name="connsiteY4" fmla="*/ 244720 h 266945"/>
                <a:gd name="connsiteX0" fmla="*/ 461404 w 461404"/>
                <a:gd name="connsiteY0" fmla="*/ 244720 h 266945"/>
                <a:gd name="connsiteX1" fmla="*/ 342341 w 461404"/>
                <a:gd name="connsiteY1" fmla="*/ 261389 h 266945"/>
                <a:gd name="connsiteX2" fmla="*/ 0 w 461404"/>
                <a:gd name="connsiteY2" fmla="*/ 0 h 266945"/>
                <a:gd name="connsiteX3" fmla="*/ 118104 w 461404"/>
                <a:gd name="connsiteY3" fmla="*/ 63451 h 266945"/>
                <a:gd name="connsiteX4" fmla="*/ 461404 w 461404"/>
                <a:gd name="connsiteY4" fmla="*/ 244720 h 266945"/>
                <a:gd name="connsiteX0" fmla="*/ 461404 w 461404"/>
                <a:gd name="connsiteY0" fmla="*/ 244720 h 266945"/>
                <a:gd name="connsiteX1" fmla="*/ 342341 w 461404"/>
                <a:gd name="connsiteY1" fmla="*/ 261389 h 266945"/>
                <a:gd name="connsiteX2" fmla="*/ 0 w 461404"/>
                <a:gd name="connsiteY2" fmla="*/ 0 h 266945"/>
                <a:gd name="connsiteX3" fmla="*/ 118104 w 461404"/>
                <a:gd name="connsiteY3" fmla="*/ 63451 h 266945"/>
                <a:gd name="connsiteX4" fmla="*/ 461404 w 461404"/>
                <a:gd name="connsiteY4" fmla="*/ 244720 h 266945"/>
                <a:gd name="connsiteX0" fmla="*/ 461404 w 461404"/>
                <a:gd name="connsiteY0" fmla="*/ 244720 h 266945"/>
                <a:gd name="connsiteX1" fmla="*/ 342341 w 461404"/>
                <a:gd name="connsiteY1" fmla="*/ 261389 h 266945"/>
                <a:gd name="connsiteX2" fmla="*/ 0 w 461404"/>
                <a:gd name="connsiteY2" fmla="*/ 0 h 266945"/>
                <a:gd name="connsiteX3" fmla="*/ 118104 w 461404"/>
                <a:gd name="connsiteY3" fmla="*/ 63451 h 266945"/>
                <a:gd name="connsiteX4" fmla="*/ 461404 w 461404"/>
                <a:gd name="connsiteY4" fmla="*/ 244720 h 266945"/>
                <a:gd name="connsiteX0" fmla="*/ 461404 w 461404"/>
                <a:gd name="connsiteY0" fmla="*/ 244720 h 266945"/>
                <a:gd name="connsiteX1" fmla="*/ 342341 w 461404"/>
                <a:gd name="connsiteY1" fmla="*/ 261389 h 266945"/>
                <a:gd name="connsiteX2" fmla="*/ 0 w 461404"/>
                <a:gd name="connsiteY2" fmla="*/ 0 h 266945"/>
                <a:gd name="connsiteX3" fmla="*/ 121998 w 461404"/>
                <a:gd name="connsiteY3" fmla="*/ 57461 h 266945"/>
                <a:gd name="connsiteX4" fmla="*/ 461404 w 461404"/>
                <a:gd name="connsiteY4" fmla="*/ 244720 h 266945"/>
                <a:gd name="connsiteX0" fmla="*/ 447528 w 447528"/>
                <a:gd name="connsiteY0" fmla="*/ 244222 h 266447"/>
                <a:gd name="connsiteX1" fmla="*/ 328465 w 447528"/>
                <a:gd name="connsiteY1" fmla="*/ 260891 h 266447"/>
                <a:gd name="connsiteX2" fmla="*/ 0 w 447528"/>
                <a:gd name="connsiteY2" fmla="*/ 0 h 266447"/>
                <a:gd name="connsiteX3" fmla="*/ 108122 w 447528"/>
                <a:gd name="connsiteY3" fmla="*/ 56963 h 266447"/>
                <a:gd name="connsiteX4" fmla="*/ 447528 w 447528"/>
                <a:gd name="connsiteY4" fmla="*/ 244222 h 266447"/>
                <a:gd name="connsiteX0" fmla="*/ 447528 w 447528"/>
                <a:gd name="connsiteY0" fmla="*/ 244222 h 266447"/>
                <a:gd name="connsiteX1" fmla="*/ 328465 w 447528"/>
                <a:gd name="connsiteY1" fmla="*/ 260891 h 266447"/>
                <a:gd name="connsiteX2" fmla="*/ 0 w 447528"/>
                <a:gd name="connsiteY2" fmla="*/ 0 h 266447"/>
                <a:gd name="connsiteX3" fmla="*/ 108122 w 447528"/>
                <a:gd name="connsiteY3" fmla="*/ 56963 h 266447"/>
                <a:gd name="connsiteX4" fmla="*/ 447528 w 447528"/>
                <a:gd name="connsiteY4" fmla="*/ 244222 h 266447"/>
                <a:gd name="connsiteX0" fmla="*/ 447528 w 447528"/>
                <a:gd name="connsiteY0" fmla="*/ 244222 h 266447"/>
                <a:gd name="connsiteX1" fmla="*/ 328465 w 447528"/>
                <a:gd name="connsiteY1" fmla="*/ 260891 h 266447"/>
                <a:gd name="connsiteX2" fmla="*/ 0 w 447528"/>
                <a:gd name="connsiteY2" fmla="*/ 0 h 266447"/>
                <a:gd name="connsiteX3" fmla="*/ 108122 w 447528"/>
                <a:gd name="connsiteY3" fmla="*/ 56963 h 266447"/>
                <a:gd name="connsiteX4" fmla="*/ 447528 w 447528"/>
                <a:gd name="connsiteY4" fmla="*/ 244222 h 266447"/>
                <a:gd name="connsiteX0" fmla="*/ 447528 w 447528"/>
                <a:gd name="connsiteY0" fmla="*/ 244222 h 266447"/>
                <a:gd name="connsiteX1" fmla="*/ 328465 w 447528"/>
                <a:gd name="connsiteY1" fmla="*/ 260891 h 266447"/>
                <a:gd name="connsiteX2" fmla="*/ 0 w 447528"/>
                <a:gd name="connsiteY2" fmla="*/ 0 h 266447"/>
                <a:gd name="connsiteX3" fmla="*/ 108122 w 447528"/>
                <a:gd name="connsiteY3" fmla="*/ 56963 h 266447"/>
                <a:gd name="connsiteX4" fmla="*/ 447528 w 447528"/>
                <a:gd name="connsiteY4" fmla="*/ 244222 h 266447"/>
                <a:gd name="connsiteX0" fmla="*/ 447528 w 447528"/>
                <a:gd name="connsiteY0" fmla="*/ 244222 h 266447"/>
                <a:gd name="connsiteX1" fmla="*/ 328465 w 447528"/>
                <a:gd name="connsiteY1" fmla="*/ 260891 h 266447"/>
                <a:gd name="connsiteX2" fmla="*/ 0 w 447528"/>
                <a:gd name="connsiteY2" fmla="*/ 0 h 266447"/>
                <a:gd name="connsiteX3" fmla="*/ 108122 w 447528"/>
                <a:gd name="connsiteY3" fmla="*/ 56963 h 266447"/>
                <a:gd name="connsiteX4" fmla="*/ 447528 w 447528"/>
                <a:gd name="connsiteY4" fmla="*/ 244222 h 266447"/>
                <a:gd name="connsiteX0" fmla="*/ 447649 w 447649"/>
                <a:gd name="connsiteY0" fmla="*/ 244222 h 266447"/>
                <a:gd name="connsiteX1" fmla="*/ 328586 w 447649"/>
                <a:gd name="connsiteY1" fmla="*/ 260891 h 266447"/>
                <a:gd name="connsiteX2" fmla="*/ 101256 w 447649"/>
                <a:gd name="connsiteY2" fmla="*/ 80821 h 266447"/>
                <a:gd name="connsiteX3" fmla="*/ 121 w 447649"/>
                <a:gd name="connsiteY3" fmla="*/ 0 h 266447"/>
                <a:gd name="connsiteX4" fmla="*/ 108243 w 447649"/>
                <a:gd name="connsiteY4" fmla="*/ 56963 h 266447"/>
                <a:gd name="connsiteX5" fmla="*/ 447649 w 447649"/>
                <a:gd name="connsiteY5" fmla="*/ 244222 h 266447"/>
                <a:gd name="connsiteX0" fmla="*/ 447641 w 447641"/>
                <a:gd name="connsiteY0" fmla="*/ 244222 h 266447"/>
                <a:gd name="connsiteX1" fmla="*/ 328578 w 447641"/>
                <a:gd name="connsiteY1" fmla="*/ 260891 h 266447"/>
                <a:gd name="connsiteX2" fmla="*/ 101248 w 447641"/>
                <a:gd name="connsiteY2" fmla="*/ 80821 h 266447"/>
                <a:gd name="connsiteX3" fmla="*/ 113 w 447641"/>
                <a:gd name="connsiteY3" fmla="*/ 0 h 266447"/>
                <a:gd name="connsiteX4" fmla="*/ 108235 w 447641"/>
                <a:gd name="connsiteY4" fmla="*/ 56963 h 266447"/>
                <a:gd name="connsiteX5" fmla="*/ 447641 w 447641"/>
                <a:gd name="connsiteY5" fmla="*/ 244222 h 266447"/>
                <a:gd name="connsiteX0" fmla="*/ 447650 w 447650"/>
                <a:gd name="connsiteY0" fmla="*/ 244222 h 266447"/>
                <a:gd name="connsiteX1" fmla="*/ 328587 w 447650"/>
                <a:gd name="connsiteY1" fmla="*/ 260891 h 266447"/>
                <a:gd name="connsiteX2" fmla="*/ 101257 w 447650"/>
                <a:gd name="connsiteY2" fmla="*/ 80821 h 266447"/>
                <a:gd name="connsiteX3" fmla="*/ 122 w 447650"/>
                <a:gd name="connsiteY3" fmla="*/ 0 h 266447"/>
                <a:gd name="connsiteX4" fmla="*/ 108244 w 447650"/>
                <a:gd name="connsiteY4" fmla="*/ 56963 h 266447"/>
                <a:gd name="connsiteX5" fmla="*/ 447650 w 447650"/>
                <a:gd name="connsiteY5" fmla="*/ 244222 h 266447"/>
                <a:gd name="connsiteX0" fmla="*/ 447679 w 447679"/>
                <a:gd name="connsiteY0" fmla="*/ 244222 h 266447"/>
                <a:gd name="connsiteX1" fmla="*/ 328616 w 447679"/>
                <a:gd name="connsiteY1" fmla="*/ 260891 h 266447"/>
                <a:gd name="connsiteX2" fmla="*/ 101286 w 447679"/>
                <a:gd name="connsiteY2" fmla="*/ 80821 h 266447"/>
                <a:gd name="connsiteX3" fmla="*/ 151 w 447679"/>
                <a:gd name="connsiteY3" fmla="*/ 0 h 266447"/>
                <a:gd name="connsiteX4" fmla="*/ 108273 w 447679"/>
                <a:gd name="connsiteY4" fmla="*/ 56963 h 266447"/>
                <a:gd name="connsiteX5" fmla="*/ 447679 w 447679"/>
                <a:gd name="connsiteY5" fmla="*/ 244222 h 266447"/>
                <a:gd name="connsiteX0" fmla="*/ 447679 w 447679"/>
                <a:gd name="connsiteY0" fmla="*/ 244222 h 266447"/>
                <a:gd name="connsiteX1" fmla="*/ 328616 w 447679"/>
                <a:gd name="connsiteY1" fmla="*/ 260891 h 266447"/>
                <a:gd name="connsiteX2" fmla="*/ 101286 w 447679"/>
                <a:gd name="connsiteY2" fmla="*/ 80821 h 266447"/>
                <a:gd name="connsiteX3" fmla="*/ 151 w 447679"/>
                <a:gd name="connsiteY3" fmla="*/ 0 h 266447"/>
                <a:gd name="connsiteX4" fmla="*/ 108273 w 447679"/>
                <a:gd name="connsiteY4" fmla="*/ 56963 h 266447"/>
                <a:gd name="connsiteX5" fmla="*/ 447679 w 447679"/>
                <a:gd name="connsiteY5" fmla="*/ 244222 h 266447"/>
                <a:gd name="connsiteX0" fmla="*/ 447679 w 447679"/>
                <a:gd name="connsiteY0" fmla="*/ 244222 h 266447"/>
                <a:gd name="connsiteX1" fmla="*/ 328616 w 447679"/>
                <a:gd name="connsiteY1" fmla="*/ 260891 h 266447"/>
                <a:gd name="connsiteX2" fmla="*/ 101286 w 447679"/>
                <a:gd name="connsiteY2" fmla="*/ 80821 h 266447"/>
                <a:gd name="connsiteX3" fmla="*/ 151 w 447679"/>
                <a:gd name="connsiteY3" fmla="*/ 0 h 266447"/>
                <a:gd name="connsiteX4" fmla="*/ 108273 w 447679"/>
                <a:gd name="connsiteY4" fmla="*/ 56963 h 266447"/>
                <a:gd name="connsiteX5" fmla="*/ 447679 w 447679"/>
                <a:gd name="connsiteY5" fmla="*/ 244222 h 266447"/>
                <a:gd name="connsiteX0" fmla="*/ 447679 w 447679"/>
                <a:gd name="connsiteY0" fmla="*/ 244222 h 266447"/>
                <a:gd name="connsiteX1" fmla="*/ 328616 w 447679"/>
                <a:gd name="connsiteY1" fmla="*/ 260891 h 266447"/>
                <a:gd name="connsiteX2" fmla="*/ 101286 w 447679"/>
                <a:gd name="connsiteY2" fmla="*/ 80821 h 266447"/>
                <a:gd name="connsiteX3" fmla="*/ 151 w 447679"/>
                <a:gd name="connsiteY3" fmla="*/ 0 h 266447"/>
                <a:gd name="connsiteX4" fmla="*/ 108273 w 447679"/>
                <a:gd name="connsiteY4" fmla="*/ 56963 h 266447"/>
                <a:gd name="connsiteX5" fmla="*/ 447679 w 447679"/>
                <a:gd name="connsiteY5" fmla="*/ 244222 h 266447"/>
                <a:gd name="connsiteX0" fmla="*/ 447679 w 447679"/>
                <a:gd name="connsiteY0" fmla="*/ 244222 h 266447"/>
                <a:gd name="connsiteX1" fmla="*/ 328616 w 447679"/>
                <a:gd name="connsiteY1" fmla="*/ 260891 h 266447"/>
                <a:gd name="connsiteX2" fmla="*/ 101286 w 447679"/>
                <a:gd name="connsiteY2" fmla="*/ 80821 h 266447"/>
                <a:gd name="connsiteX3" fmla="*/ 151 w 447679"/>
                <a:gd name="connsiteY3" fmla="*/ 0 h 266447"/>
                <a:gd name="connsiteX4" fmla="*/ 108273 w 447679"/>
                <a:gd name="connsiteY4" fmla="*/ 56963 h 266447"/>
                <a:gd name="connsiteX5" fmla="*/ 447679 w 447679"/>
                <a:gd name="connsiteY5" fmla="*/ 244222 h 266447"/>
                <a:gd name="connsiteX0" fmla="*/ 447679 w 447679"/>
                <a:gd name="connsiteY0" fmla="*/ 244222 h 266447"/>
                <a:gd name="connsiteX1" fmla="*/ 328616 w 447679"/>
                <a:gd name="connsiteY1" fmla="*/ 260891 h 266447"/>
                <a:gd name="connsiteX2" fmla="*/ 101286 w 447679"/>
                <a:gd name="connsiteY2" fmla="*/ 80821 h 266447"/>
                <a:gd name="connsiteX3" fmla="*/ 151 w 447679"/>
                <a:gd name="connsiteY3" fmla="*/ 0 h 266447"/>
                <a:gd name="connsiteX4" fmla="*/ 108273 w 447679"/>
                <a:gd name="connsiteY4" fmla="*/ 56963 h 266447"/>
                <a:gd name="connsiteX5" fmla="*/ 447679 w 447679"/>
                <a:gd name="connsiteY5" fmla="*/ 244222 h 266447"/>
                <a:gd name="connsiteX0" fmla="*/ 447679 w 447679"/>
                <a:gd name="connsiteY0" fmla="*/ 244222 h 266447"/>
                <a:gd name="connsiteX1" fmla="*/ 328616 w 447679"/>
                <a:gd name="connsiteY1" fmla="*/ 260891 h 266447"/>
                <a:gd name="connsiteX2" fmla="*/ 101286 w 447679"/>
                <a:gd name="connsiteY2" fmla="*/ 80821 h 266447"/>
                <a:gd name="connsiteX3" fmla="*/ 151 w 447679"/>
                <a:gd name="connsiteY3" fmla="*/ 0 h 266447"/>
                <a:gd name="connsiteX4" fmla="*/ 108273 w 447679"/>
                <a:gd name="connsiteY4" fmla="*/ 56963 h 266447"/>
                <a:gd name="connsiteX5" fmla="*/ 447679 w 447679"/>
                <a:gd name="connsiteY5" fmla="*/ 244222 h 266447"/>
                <a:gd name="connsiteX0" fmla="*/ 447679 w 447679"/>
                <a:gd name="connsiteY0" fmla="*/ 244222 h 266447"/>
                <a:gd name="connsiteX1" fmla="*/ 328616 w 447679"/>
                <a:gd name="connsiteY1" fmla="*/ 260891 h 266447"/>
                <a:gd name="connsiteX2" fmla="*/ 101286 w 447679"/>
                <a:gd name="connsiteY2" fmla="*/ 80821 h 266447"/>
                <a:gd name="connsiteX3" fmla="*/ 151 w 447679"/>
                <a:gd name="connsiteY3" fmla="*/ 0 h 266447"/>
                <a:gd name="connsiteX4" fmla="*/ 108273 w 447679"/>
                <a:gd name="connsiteY4" fmla="*/ 56963 h 266447"/>
                <a:gd name="connsiteX5" fmla="*/ 447679 w 447679"/>
                <a:gd name="connsiteY5" fmla="*/ 244222 h 266447"/>
                <a:gd name="connsiteX0" fmla="*/ 447679 w 447679"/>
                <a:gd name="connsiteY0" fmla="*/ 244222 h 266447"/>
                <a:gd name="connsiteX1" fmla="*/ 328616 w 447679"/>
                <a:gd name="connsiteY1" fmla="*/ 260891 h 266447"/>
                <a:gd name="connsiteX2" fmla="*/ 101286 w 447679"/>
                <a:gd name="connsiteY2" fmla="*/ 80821 h 266447"/>
                <a:gd name="connsiteX3" fmla="*/ 151 w 447679"/>
                <a:gd name="connsiteY3" fmla="*/ 0 h 266447"/>
                <a:gd name="connsiteX4" fmla="*/ 108273 w 447679"/>
                <a:gd name="connsiteY4" fmla="*/ 56963 h 266447"/>
                <a:gd name="connsiteX5" fmla="*/ 447679 w 447679"/>
                <a:gd name="connsiteY5" fmla="*/ 244222 h 266447"/>
                <a:gd name="connsiteX0" fmla="*/ 447679 w 447679"/>
                <a:gd name="connsiteY0" fmla="*/ 244222 h 266447"/>
                <a:gd name="connsiteX1" fmla="*/ 328616 w 447679"/>
                <a:gd name="connsiteY1" fmla="*/ 260891 h 266447"/>
                <a:gd name="connsiteX2" fmla="*/ 101286 w 447679"/>
                <a:gd name="connsiteY2" fmla="*/ 80821 h 266447"/>
                <a:gd name="connsiteX3" fmla="*/ 151 w 447679"/>
                <a:gd name="connsiteY3" fmla="*/ 0 h 266447"/>
                <a:gd name="connsiteX4" fmla="*/ 108273 w 447679"/>
                <a:gd name="connsiteY4" fmla="*/ 56963 h 266447"/>
                <a:gd name="connsiteX5" fmla="*/ 447679 w 447679"/>
                <a:gd name="connsiteY5" fmla="*/ 244222 h 266447"/>
                <a:gd name="connsiteX0" fmla="*/ 447679 w 447679"/>
                <a:gd name="connsiteY0" fmla="*/ 244222 h 372845"/>
                <a:gd name="connsiteX1" fmla="*/ 250656 w 447679"/>
                <a:gd name="connsiteY1" fmla="*/ 372102 h 372845"/>
                <a:gd name="connsiteX2" fmla="*/ 101286 w 447679"/>
                <a:gd name="connsiteY2" fmla="*/ 80821 h 372845"/>
                <a:gd name="connsiteX3" fmla="*/ 151 w 447679"/>
                <a:gd name="connsiteY3" fmla="*/ 0 h 372845"/>
                <a:gd name="connsiteX4" fmla="*/ 108273 w 447679"/>
                <a:gd name="connsiteY4" fmla="*/ 56963 h 372845"/>
                <a:gd name="connsiteX5" fmla="*/ 447679 w 447679"/>
                <a:gd name="connsiteY5" fmla="*/ 244222 h 372845"/>
                <a:gd name="connsiteX0" fmla="*/ 447679 w 447679"/>
                <a:gd name="connsiteY0" fmla="*/ 244222 h 248050"/>
                <a:gd name="connsiteX1" fmla="*/ 356662 w 447679"/>
                <a:gd name="connsiteY1" fmla="*/ 174040 h 248050"/>
                <a:gd name="connsiteX2" fmla="*/ 101286 w 447679"/>
                <a:gd name="connsiteY2" fmla="*/ 80821 h 248050"/>
                <a:gd name="connsiteX3" fmla="*/ 151 w 447679"/>
                <a:gd name="connsiteY3" fmla="*/ 0 h 248050"/>
                <a:gd name="connsiteX4" fmla="*/ 108273 w 447679"/>
                <a:gd name="connsiteY4" fmla="*/ 56963 h 248050"/>
                <a:gd name="connsiteX5" fmla="*/ 447679 w 447679"/>
                <a:gd name="connsiteY5" fmla="*/ 244222 h 248050"/>
                <a:gd name="connsiteX0" fmla="*/ 447679 w 447679"/>
                <a:gd name="connsiteY0" fmla="*/ 244222 h 252917"/>
                <a:gd name="connsiteX1" fmla="*/ 266820 w 447679"/>
                <a:gd name="connsiteY1" fmla="*/ 229249 h 252917"/>
                <a:gd name="connsiteX2" fmla="*/ 101286 w 447679"/>
                <a:gd name="connsiteY2" fmla="*/ 80821 h 252917"/>
                <a:gd name="connsiteX3" fmla="*/ 151 w 447679"/>
                <a:gd name="connsiteY3" fmla="*/ 0 h 252917"/>
                <a:gd name="connsiteX4" fmla="*/ 108273 w 447679"/>
                <a:gd name="connsiteY4" fmla="*/ 56963 h 252917"/>
                <a:gd name="connsiteX5" fmla="*/ 447679 w 447679"/>
                <a:gd name="connsiteY5" fmla="*/ 244222 h 252917"/>
                <a:gd name="connsiteX0" fmla="*/ 447679 w 447679"/>
                <a:gd name="connsiteY0" fmla="*/ 244222 h 252635"/>
                <a:gd name="connsiteX1" fmla="*/ 281993 w 447679"/>
                <a:gd name="connsiteY1" fmla="*/ 227751 h 252635"/>
                <a:gd name="connsiteX2" fmla="*/ 101286 w 447679"/>
                <a:gd name="connsiteY2" fmla="*/ 80821 h 252635"/>
                <a:gd name="connsiteX3" fmla="*/ 151 w 447679"/>
                <a:gd name="connsiteY3" fmla="*/ 0 h 252635"/>
                <a:gd name="connsiteX4" fmla="*/ 108273 w 447679"/>
                <a:gd name="connsiteY4" fmla="*/ 56963 h 252635"/>
                <a:gd name="connsiteX5" fmla="*/ 447679 w 447679"/>
                <a:gd name="connsiteY5" fmla="*/ 244222 h 252635"/>
                <a:gd name="connsiteX0" fmla="*/ 447679 w 447679"/>
                <a:gd name="connsiteY0" fmla="*/ 244222 h 257636"/>
                <a:gd name="connsiteX1" fmla="*/ 281993 w 447679"/>
                <a:gd name="connsiteY1" fmla="*/ 227751 h 257636"/>
                <a:gd name="connsiteX2" fmla="*/ 101286 w 447679"/>
                <a:gd name="connsiteY2" fmla="*/ 80821 h 257636"/>
                <a:gd name="connsiteX3" fmla="*/ 151 w 447679"/>
                <a:gd name="connsiteY3" fmla="*/ 0 h 257636"/>
                <a:gd name="connsiteX4" fmla="*/ 108273 w 447679"/>
                <a:gd name="connsiteY4" fmla="*/ 56963 h 257636"/>
                <a:gd name="connsiteX5" fmla="*/ 447679 w 447679"/>
                <a:gd name="connsiteY5" fmla="*/ 244222 h 257636"/>
                <a:gd name="connsiteX0" fmla="*/ 447679 w 447679"/>
                <a:gd name="connsiteY0" fmla="*/ 244222 h 255794"/>
                <a:gd name="connsiteX1" fmla="*/ 281993 w 447679"/>
                <a:gd name="connsiteY1" fmla="*/ 227751 h 255794"/>
                <a:gd name="connsiteX2" fmla="*/ 101286 w 447679"/>
                <a:gd name="connsiteY2" fmla="*/ 80821 h 255794"/>
                <a:gd name="connsiteX3" fmla="*/ 151 w 447679"/>
                <a:gd name="connsiteY3" fmla="*/ 0 h 255794"/>
                <a:gd name="connsiteX4" fmla="*/ 108273 w 447679"/>
                <a:gd name="connsiteY4" fmla="*/ 56963 h 255794"/>
                <a:gd name="connsiteX5" fmla="*/ 447679 w 447679"/>
                <a:gd name="connsiteY5" fmla="*/ 244222 h 255794"/>
                <a:gd name="connsiteX0" fmla="*/ 447679 w 447679"/>
                <a:gd name="connsiteY0" fmla="*/ 244222 h 255794"/>
                <a:gd name="connsiteX1" fmla="*/ 281993 w 447679"/>
                <a:gd name="connsiteY1" fmla="*/ 227751 h 255794"/>
                <a:gd name="connsiteX2" fmla="*/ 101286 w 447679"/>
                <a:gd name="connsiteY2" fmla="*/ 80821 h 255794"/>
                <a:gd name="connsiteX3" fmla="*/ 151 w 447679"/>
                <a:gd name="connsiteY3" fmla="*/ 0 h 255794"/>
                <a:gd name="connsiteX4" fmla="*/ 108273 w 447679"/>
                <a:gd name="connsiteY4" fmla="*/ 56963 h 255794"/>
                <a:gd name="connsiteX5" fmla="*/ 447679 w 447679"/>
                <a:gd name="connsiteY5" fmla="*/ 244222 h 255794"/>
                <a:gd name="connsiteX0" fmla="*/ 108273 w 282000"/>
                <a:gd name="connsiteY0" fmla="*/ 56963 h 227751"/>
                <a:gd name="connsiteX1" fmla="*/ 281993 w 282000"/>
                <a:gd name="connsiteY1" fmla="*/ 227751 h 227751"/>
                <a:gd name="connsiteX2" fmla="*/ 101286 w 282000"/>
                <a:gd name="connsiteY2" fmla="*/ 80821 h 227751"/>
                <a:gd name="connsiteX3" fmla="*/ 151 w 282000"/>
                <a:gd name="connsiteY3" fmla="*/ 0 h 227751"/>
                <a:gd name="connsiteX4" fmla="*/ 108273 w 282000"/>
                <a:gd name="connsiteY4" fmla="*/ 56963 h 227751"/>
                <a:gd name="connsiteX0" fmla="*/ 108273 w 242072"/>
                <a:gd name="connsiteY0" fmla="*/ 56963 h 201797"/>
                <a:gd name="connsiteX1" fmla="*/ 242061 w 242072"/>
                <a:gd name="connsiteY1" fmla="*/ 201797 h 201797"/>
                <a:gd name="connsiteX2" fmla="*/ 101286 w 242072"/>
                <a:gd name="connsiteY2" fmla="*/ 80821 h 201797"/>
                <a:gd name="connsiteX3" fmla="*/ 151 w 242072"/>
                <a:gd name="connsiteY3" fmla="*/ 0 h 201797"/>
                <a:gd name="connsiteX4" fmla="*/ 108273 w 242072"/>
                <a:gd name="connsiteY4" fmla="*/ 56963 h 201797"/>
                <a:gd name="connsiteX0" fmla="*/ 108273 w 242072"/>
                <a:gd name="connsiteY0" fmla="*/ 56963 h 201797"/>
                <a:gd name="connsiteX1" fmla="*/ 242061 w 242072"/>
                <a:gd name="connsiteY1" fmla="*/ 201797 h 201797"/>
                <a:gd name="connsiteX2" fmla="*/ 101286 w 242072"/>
                <a:gd name="connsiteY2" fmla="*/ 80821 h 201797"/>
                <a:gd name="connsiteX3" fmla="*/ 151 w 242072"/>
                <a:gd name="connsiteY3" fmla="*/ 0 h 201797"/>
                <a:gd name="connsiteX4" fmla="*/ 108273 w 242072"/>
                <a:gd name="connsiteY4" fmla="*/ 56963 h 201797"/>
                <a:gd name="connsiteX0" fmla="*/ 108273 w 271521"/>
                <a:gd name="connsiteY0" fmla="*/ 56963 h 235137"/>
                <a:gd name="connsiteX1" fmla="*/ 271513 w 271521"/>
                <a:gd name="connsiteY1" fmla="*/ 235137 h 235137"/>
                <a:gd name="connsiteX2" fmla="*/ 101286 w 271521"/>
                <a:gd name="connsiteY2" fmla="*/ 80821 h 235137"/>
                <a:gd name="connsiteX3" fmla="*/ 151 w 271521"/>
                <a:gd name="connsiteY3" fmla="*/ 0 h 235137"/>
                <a:gd name="connsiteX4" fmla="*/ 108273 w 271521"/>
                <a:gd name="connsiteY4" fmla="*/ 56963 h 235137"/>
                <a:gd name="connsiteX0" fmla="*/ 108273 w 271513"/>
                <a:gd name="connsiteY0" fmla="*/ 56963 h 235137"/>
                <a:gd name="connsiteX1" fmla="*/ 271513 w 271513"/>
                <a:gd name="connsiteY1" fmla="*/ 235137 h 235137"/>
                <a:gd name="connsiteX2" fmla="*/ 101286 w 271513"/>
                <a:gd name="connsiteY2" fmla="*/ 80821 h 235137"/>
                <a:gd name="connsiteX3" fmla="*/ 151 w 271513"/>
                <a:gd name="connsiteY3" fmla="*/ 0 h 235137"/>
                <a:gd name="connsiteX4" fmla="*/ 108273 w 271513"/>
                <a:gd name="connsiteY4" fmla="*/ 56963 h 235137"/>
                <a:gd name="connsiteX0" fmla="*/ 108273 w 271513"/>
                <a:gd name="connsiteY0" fmla="*/ 56963 h 235137"/>
                <a:gd name="connsiteX1" fmla="*/ 271513 w 271513"/>
                <a:gd name="connsiteY1" fmla="*/ 235137 h 235137"/>
                <a:gd name="connsiteX2" fmla="*/ 101286 w 271513"/>
                <a:gd name="connsiteY2" fmla="*/ 80821 h 235137"/>
                <a:gd name="connsiteX3" fmla="*/ 151 w 271513"/>
                <a:gd name="connsiteY3" fmla="*/ 0 h 235137"/>
                <a:gd name="connsiteX4" fmla="*/ 108273 w 271513"/>
                <a:gd name="connsiteY4" fmla="*/ 56963 h 235137"/>
                <a:gd name="connsiteX0" fmla="*/ 108273 w 271513"/>
                <a:gd name="connsiteY0" fmla="*/ 56963 h 235137"/>
                <a:gd name="connsiteX1" fmla="*/ 271513 w 271513"/>
                <a:gd name="connsiteY1" fmla="*/ 235137 h 235137"/>
                <a:gd name="connsiteX2" fmla="*/ 101286 w 271513"/>
                <a:gd name="connsiteY2" fmla="*/ 80821 h 235137"/>
                <a:gd name="connsiteX3" fmla="*/ 151 w 271513"/>
                <a:gd name="connsiteY3" fmla="*/ 0 h 235137"/>
                <a:gd name="connsiteX4" fmla="*/ 108273 w 271513"/>
                <a:gd name="connsiteY4" fmla="*/ 56963 h 235137"/>
                <a:gd name="connsiteX0" fmla="*/ 108273 w 271513"/>
                <a:gd name="connsiteY0" fmla="*/ 56963 h 235137"/>
                <a:gd name="connsiteX1" fmla="*/ 271513 w 271513"/>
                <a:gd name="connsiteY1" fmla="*/ 235137 h 235137"/>
                <a:gd name="connsiteX2" fmla="*/ 101286 w 271513"/>
                <a:gd name="connsiteY2" fmla="*/ 80821 h 235137"/>
                <a:gd name="connsiteX3" fmla="*/ 151 w 271513"/>
                <a:gd name="connsiteY3" fmla="*/ 0 h 235137"/>
                <a:gd name="connsiteX4" fmla="*/ 108273 w 271513"/>
                <a:gd name="connsiteY4" fmla="*/ 56963 h 235137"/>
                <a:gd name="connsiteX0" fmla="*/ 146308 w 271513"/>
                <a:gd name="connsiteY0" fmla="*/ 90203 h 235137"/>
                <a:gd name="connsiteX1" fmla="*/ 271513 w 271513"/>
                <a:gd name="connsiteY1" fmla="*/ 235137 h 235137"/>
                <a:gd name="connsiteX2" fmla="*/ 101286 w 271513"/>
                <a:gd name="connsiteY2" fmla="*/ 80821 h 235137"/>
                <a:gd name="connsiteX3" fmla="*/ 151 w 271513"/>
                <a:gd name="connsiteY3" fmla="*/ 0 h 235137"/>
                <a:gd name="connsiteX4" fmla="*/ 146308 w 271513"/>
                <a:gd name="connsiteY4" fmla="*/ 90203 h 235137"/>
                <a:gd name="connsiteX0" fmla="*/ 146308 w 271513"/>
                <a:gd name="connsiteY0" fmla="*/ 90203 h 235137"/>
                <a:gd name="connsiteX1" fmla="*/ 271513 w 271513"/>
                <a:gd name="connsiteY1" fmla="*/ 235137 h 235137"/>
                <a:gd name="connsiteX2" fmla="*/ 101286 w 271513"/>
                <a:gd name="connsiteY2" fmla="*/ 80821 h 235137"/>
                <a:gd name="connsiteX3" fmla="*/ 151 w 271513"/>
                <a:gd name="connsiteY3" fmla="*/ 0 h 235137"/>
                <a:gd name="connsiteX4" fmla="*/ 146308 w 271513"/>
                <a:gd name="connsiteY4" fmla="*/ 90203 h 235137"/>
                <a:gd name="connsiteX0" fmla="*/ 182947 w 271513"/>
                <a:gd name="connsiteY0" fmla="*/ 116855 h 235137"/>
                <a:gd name="connsiteX1" fmla="*/ 271513 w 271513"/>
                <a:gd name="connsiteY1" fmla="*/ 235137 h 235137"/>
                <a:gd name="connsiteX2" fmla="*/ 101286 w 271513"/>
                <a:gd name="connsiteY2" fmla="*/ 80821 h 235137"/>
                <a:gd name="connsiteX3" fmla="*/ 151 w 271513"/>
                <a:gd name="connsiteY3" fmla="*/ 0 h 235137"/>
                <a:gd name="connsiteX4" fmla="*/ 182947 w 271513"/>
                <a:gd name="connsiteY4" fmla="*/ 116855 h 235137"/>
                <a:gd name="connsiteX0" fmla="*/ 182947 w 271513"/>
                <a:gd name="connsiteY0" fmla="*/ 116855 h 235137"/>
                <a:gd name="connsiteX1" fmla="*/ 271513 w 271513"/>
                <a:gd name="connsiteY1" fmla="*/ 235137 h 235137"/>
                <a:gd name="connsiteX2" fmla="*/ 101286 w 271513"/>
                <a:gd name="connsiteY2" fmla="*/ 80821 h 235137"/>
                <a:gd name="connsiteX3" fmla="*/ 151 w 271513"/>
                <a:gd name="connsiteY3" fmla="*/ 0 h 235137"/>
                <a:gd name="connsiteX4" fmla="*/ 182947 w 271513"/>
                <a:gd name="connsiteY4" fmla="*/ 116855 h 235137"/>
                <a:gd name="connsiteX0" fmla="*/ 182947 w 271513"/>
                <a:gd name="connsiteY0" fmla="*/ 116855 h 235137"/>
                <a:gd name="connsiteX1" fmla="*/ 271513 w 271513"/>
                <a:gd name="connsiteY1" fmla="*/ 235137 h 235137"/>
                <a:gd name="connsiteX2" fmla="*/ 101286 w 271513"/>
                <a:gd name="connsiteY2" fmla="*/ 80821 h 235137"/>
                <a:gd name="connsiteX3" fmla="*/ 151 w 271513"/>
                <a:gd name="connsiteY3" fmla="*/ 0 h 235137"/>
                <a:gd name="connsiteX4" fmla="*/ 182947 w 271513"/>
                <a:gd name="connsiteY4" fmla="*/ 116855 h 235137"/>
                <a:gd name="connsiteX0" fmla="*/ 182947 w 271513"/>
                <a:gd name="connsiteY0" fmla="*/ 116855 h 235137"/>
                <a:gd name="connsiteX1" fmla="*/ 271513 w 271513"/>
                <a:gd name="connsiteY1" fmla="*/ 235137 h 235137"/>
                <a:gd name="connsiteX2" fmla="*/ 101286 w 271513"/>
                <a:gd name="connsiteY2" fmla="*/ 80821 h 235137"/>
                <a:gd name="connsiteX3" fmla="*/ 151 w 271513"/>
                <a:gd name="connsiteY3" fmla="*/ 0 h 235137"/>
                <a:gd name="connsiteX4" fmla="*/ 182947 w 271513"/>
                <a:gd name="connsiteY4" fmla="*/ 116855 h 235137"/>
                <a:gd name="connsiteX0" fmla="*/ 147299 w 235865"/>
                <a:gd name="connsiteY0" fmla="*/ 67741 h 186023"/>
                <a:gd name="connsiteX1" fmla="*/ 235865 w 235865"/>
                <a:gd name="connsiteY1" fmla="*/ 186023 h 186023"/>
                <a:gd name="connsiteX2" fmla="*/ 65638 w 235865"/>
                <a:gd name="connsiteY2" fmla="*/ 31707 h 186023"/>
                <a:gd name="connsiteX3" fmla="*/ 742 w 235865"/>
                <a:gd name="connsiteY3" fmla="*/ 0 h 186023"/>
                <a:gd name="connsiteX4" fmla="*/ 147299 w 235865"/>
                <a:gd name="connsiteY4" fmla="*/ 67741 h 186023"/>
                <a:gd name="connsiteX0" fmla="*/ 147479 w 236045"/>
                <a:gd name="connsiteY0" fmla="*/ 99971 h 218253"/>
                <a:gd name="connsiteX1" fmla="*/ 236045 w 236045"/>
                <a:gd name="connsiteY1" fmla="*/ 218253 h 218253"/>
                <a:gd name="connsiteX2" fmla="*/ 63220 w 236045"/>
                <a:gd name="connsiteY2" fmla="*/ 11128 h 218253"/>
                <a:gd name="connsiteX3" fmla="*/ 922 w 236045"/>
                <a:gd name="connsiteY3" fmla="*/ 32230 h 218253"/>
                <a:gd name="connsiteX4" fmla="*/ 147479 w 236045"/>
                <a:gd name="connsiteY4" fmla="*/ 99971 h 218253"/>
                <a:gd name="connsiteX0" fmla="*/ 151690 w 240256"/>
                <a:gd name="connsiteY0" fmla="*/ 67741 h 186023"/>
                <a:gd name="connsiteX1" fmla="*/ 240256 w 240256"/>
                <a:gd name="connsiteY1" fmla="*/ 186023 h 186023"/>
                <a:gd name="connsiteX2" fmla="*/ 47471 w 240256"/>
                <a:gd name="connsiteY2" fmla="*/ 79525 h 186023"/>
                <a:gd name="connsiteX3" fmla="*/ 5133 w 240256"/>
                <a:gd name="connsiteY3" fmla="*/ 0 h 186023"/>
                <a:gd name="connsiteX4" fmla="*/ 151690 w 240256"/>
                <a:gd name="connsiteY4" fmla="*/ 67741 h 186023"/>
                <a:gd name="connsiteX0" fmla="*/ 151690 w 240256"/>
                <a:gd name="connsiteY0" fmla="*/ 67741 h 186023"/>
                <a:gd name="connsiteX1" fmla="*/ 240256 w 240256"/>
                <a:gd name="connsiteY1" fmla="*/ 186023 h 186023"/>
                <a:gd name="connsiteX2" fmla="*/ 47471 w 240256"/>
                <a:gd name="connsiteY2" fmla="*/ 79525 h 186023"/>
                <a:gd name="connsiteX3" fmla="*/ 5133 w 240256"/>
                <a:gd name="connsiteY3" fmla="*/ 0 h 186023"/>
                <a:gd name="connsiteX4" fmla="*/ 151690 w 240256"/>
                <a:gd name="connsiteY4" fmla="*/ 67741 h 186023"/>
                <a:gd name="connsiteX0" fmla="*/ 160405 w 248971"/>
                <a:gd name="connsiteY0" fmla="*/ 67741 h 186023"/>
                <a:gd name="connsiteX1" fmla="*/ 248971 w 248971"/>
                <a:gd name="connsiteY1" fmla="*/ 186023 h 186023"/>
                <a:gd name="connsiteX2" fmla="*/ 56186 w 248971"/>
                <a:gd name="connsiteY2" fmla="*/ 79525 h 186023"/>
                <a:gd name="connsiteX3" fmla="*/ 13848 w 248971"/>
                <a:gd name="connsiteY3" fmla="*/ 0 h 186023"/>
                <a:gd name="connsiteX4" fmla="*/ 160405 w 248971"/>
                <a:gd name="connsiteY4" fmla="*/ 67741 h 186023"/>
                <a:gd name="connsiteX0" fmla="*/ 199801 w 288367"/>
                <a:gd name="connsiteY0" fmla="*/ 55958 h 174240"/>
                <a:gd name="connsiteX1" fmla="*/ 288367 w 288367"/>
                <a:gd name="connsiteY1" fmla="*/ 174240 h 174240"/>
                <a:gd name="connsiteX2" fmla="*/ 95582 w 288367"/>
                <a:gd name="connsiteY2" fmla="*/ 67742 h 174240"/>
                <a:gd name="connsiteX3" fmla="*/ 5828 w 288367"/>
                <a:gd name="connsiteY3" fmla="*/ 0 h 174240"/>
                <a:gd name="connsiteX4" fmla="*/ 199801 w 288367"/>
                <a:gd name="connsiteY4" fmla="*/ 55958 h 174240"/>
                <a:gd name="connsiteX0" fmla="*/ 201471 w 290037"/>
                <a:gd name="connsiteY0" fmla="*/ 55958 h 198215"/>
                <a:gd name="connsiteX1" fmla="*/ 290037 w 290037"/>
                <a:gd name="connsiteY1" fmla="*/ 174240 h 198215"/>
                <a:gd name="connsiteX2" fmla="*/ 80686 w 290037"/>
                <a:gd name="connsiteY2" fmla="*/ 176255 h 198215"/>
                <a:gd name="connsiteX3" fmla="*/ 7498 w 290037"/>
                <a:gd name="connsiteY3" fmla="*/ 0 h 198215"/>
                <a:gd name="connsiteX4" fmla="*/ 201471 w 290037"/>
                <a:gd name="connsiteY4" fmla="*/ 55958 h 198215"/>
                <a:gd name="connsiteX0" fmla="*/ 232218 w 320784"/>
                <a:gd name="connsiteY0" fmla="*/ 483 h 142740"/>
                <a:gd name="connsiteX1" fmla="*/ 320784 w 320784"/>
                <a:gd name="connsiteY1" fmla="*/ 118765 h 142740"/>
                <a:gd name="connsiteX2" fmla="*/ 111433 w 320784"/>
                <a:gd name="connsiteY2" fmla="*/ 120780 h 142740"/>
                <a:gd name="connsiteX3" fmla="*/ 4709 w 320784"/>
                <a:gd name="connsiteY3" fmla="*/ 70409 h 142740"/>
                <a:gd name="connsiteX4" fmla="*/ 232218 w 320784"/>
                <a:gd name="connsiteY4" fmla="*/ 483 h 142740"/>
                <a:gd name="connsiteX0" fmla="*/ 178012 w 266578"/>
                <a:gd name="connsiteY0" fmla="*/ 31202 h 173459"/>
                <a:gd name="connsiteX1" fmla="*/ 266578 w 266578"/>
                <a:gd name="connsiteY1" fmla="*/ 149484 h 173459"/>
                <a:gd name="connsiteX2" fmla="*/ 57227 w 266578"/>
                <a:gd name="connsiteY2" fmla="*/ 151499 h 173459"/>
                <a:gd name="connsiteX3" fmla="*/ 13390 w 266578"/>
                <a:gd name="connsiteY3" fmla="*/ 0 h 173459"/>
                <a:gd name="connsiteX4" fmla="*/ 178012 w 266578"/>
                <a:gd name="connsiteY4" fmla="*/ 31202 h 173459"/>
                <a:gd name="connsiteX0" fmla="*/ 179581 w 268147"/>
                <a:gd name="connsiteY0" fmla="*/ 31202 h 149484"/>
                <a:gd name="connsiteX1" fmla="*/ 268147 w 268147"/>
                <a:gd name="connsiteY1" fmla="*/ 149484 h 149484"/>
                <a:gd name="connsiteX2" fmla="*/ 53899 w 268147"/>
                <a:gd name="connsiteY2" fmla="*/ 71637 h 149484"/>
                <a:gd name="connsiteX3" fmla="*/ 14959 w 268147"/>
                <a:gd name="connsiteY3" fmla="*/ 0 h 149484"/>
                <a:gd name="connsiteX4" fmla="*/ 179581 w 268147"/>
                <a:gd name="connsiteY4" fmla="*/ 31202 h 149484"/>
                <a:gd name="connsiteX0" fmla="*/ 179581 w 268147"/>
                <a:gd name="connsiteY0" fmla="*/ 46653 h 164935"/>
                <a:gd name="connsiteX1" fmla="*/ 268147 w 268147"/>
                <a:gd name="connsiteY1" fmla="*/ 164935 h 164935"/>
                <a:gd name="connsiteX2" fmla="*/ 53899 w 268147"/>
                <a:gd name="connsiteY2" fmla="*/ 87088 h 164935"/>
                <a:gd name="connsiteX3" fmla="*/ 14959 w 268147"/>
                <a:gd name="connsiteY3" fmla="*/ 15451 h 164935"/>
                <a:gd name="connsiteX4" fmla="*/ 179581 w 268147"/>
                <a:gd name="connsiteY4" fmla="*/ 46653 h 164935"/>
                <a:gd name="connsiteX0" fmla="*/ 179581 w 268147"/>
                <a:gd name="connsiteY0" fmla="*/ 62681 h 180963"/>
                <a:gd name="connsiteX1" fmla="*/ 268147 w 268147"/>
                <a:gd name="connsiteY1" fmla="*/ 180963 h 180963"/>
                <a:gd name="connsiteX2" fmla="*/ 53899 w 268147"/>
                <a:gd name="connsiteY2" fmla="*/ 103116 h 180963"/>
                <a:gd name="connsiteX3" fmla="*/ 14959 w 268147"/>
                <a:gd name="connsiteY3" fmla="*/ 31479 h 180963"/>
                <a:gd name="connsiteX4" fmla="*/ 94166 w 268147"/>
                <a:gd name="connsiteY4" fmla="*/ 762 h 180963"/>
                <a:gd name="connsiteX5" fmla="*/ 179581 w 268147"/>
                <a:gd name="connsiteY5" fmla="*/ 62681 h 180963"/>
                <a:gd name="connsiteX0" fmla="*/ 179581 w 268147"/>
                <a:gd name="connsiteY0" fmla="*/ 62681 h 180963"/>
                <a:gd name="connsiteX1" fmla="*/ 268147 w 268147"/>
                <a:gd name="connsiteY1" fmla="*/ 180963 h 180963"/>
                <a:gd name="connsiteX2" fmla="*/ 53899 w 268147"/>
                <a:gd name="connsiteY2" fmla="*/ 103116 h 180963"/>
                <a:gd name="connsiteX3" fmla="*/ 14959 w 268147"/>
                <a:gd name="connsiteY3" fmla="*/ 31479 h 180963"/>
                <a:gd name="connsiteX4" fmla="*/ 94166 w 268147"/>
                <a:gd name="connsiteY4" fmla="*/ 762 h 180963"/>
                <a:gd name="connsiteX5" fmla="*/ 179581 w 268147"/>
                <a:gd name="connsiteY5" fmla="*/ 62681 h 180963"/>
                <a:gd name="connsiteX0" fmla="*/ 179581 w 268147"/>
                <a:gd name="connsiteY0" fmla="*/ 62681 h 180963"/>
                <a:gd name="connsiteX1" fmla="*/ 268147 w 268147"/>
                <a:gd name="connsiteY1" fmla="*/ 180963 h 180963"/>
                <a:gd name="connsiteX2" fmla="*/ 53899 w 268147"/>
                <a:gd name="connsiteY2" fmla="*/ 103116 h 180963"/>
                <a:gd name="connsiteX3" fmla="*/ 14959 w 268147"/>
                <a:gd name="connsiteY3" fmla="*/ 31479 h 180963"/>
                <a:gd name="connsiteX4" fmla="*/ 94166 w 268147"/>
                <a:gd name="connsiteY4" fmla="*/ 762 h 180963"/>
                <a:gd name="connsiteX5" fmla="*/ 179581 w 268147"/>
                <a:gd name="connsiteY5" fmla="*/ 62681 h 180963"/>
                <a:gd name="connsiteX0" fmla="*/ 179581 w 268147"/>
                <a:gd name="connsiteY0" fmla="*/ 62681 h 180963"/>
                <a:gd name="connsiteX1" fmla="*/ 268147 w 268147"/>
                <a:gd name="connsiteY1" fmla="*/ 180963 h 180963"/>
                <a:gd name="connsiteX2" fmla="*/ 53899 w 268147"/>
                <a:gd name="connsiteY2" fmla="*/ 103116 h 180963"/>
                <a:gd name="connsiteX3" fmla="*/ 14959 w 268147"/>
                <a:gd name="connsiteY3" fmla="*/ 31479 h 180963"/>
                <a:gd name="connsiteX4" fmla="*/ 94166 w 268147"/>
                <a:gd name="connsiteY4" fmla="*/ 762 h 180963"/>
                <a:gd name="connsiteX5" fmla="*/ 179581 w 268147"/>
                <a:gd name="connsiteY5" fmla="*/ 62681 h 180963"/>
                <a:gd name="connsiteX0" fmla="*/ 179581 w 268147"/>
                <a:gd name="connsiteY0" fmla="*/ 64628 h 182910"/>
                <a:gd name="connsiteX1" fmla="*/ 268147 w 268147"/>
                <a:gd name="connsiteY1" fmla="*/ 182910 h 182910"/>
                <a:gd name="connsiteX2" fmla="*/ 53899 w 268147"/>
                <a:gd name="connsiteY2" fmla="*/ 105063 h 182910"/>
                <a:gd name="connsiteX3" fmla="*/ 14959 w 268147"/>
                <a:gd name="connsiteY3" fmla="*/ 33426 h 182910"/>
                <a:gd name="connsiteX4" fmla="*/ 94166 w 268147"/>
                <a:gd name="connsiteY4" fmla="*/ 2709 h 182910"/>
                <a:gd name="connsiteX5" fmla="*/ 179581 w 268147"/>
                <a:gd name="connsiteY5" fmla="*/ 64628 h 182910"/>
                <a:gd name="connsiteX0" fmla="*/ 164622 w 253188"/>
                <a:gd name="connsiteY0" fmla="*/ 64628 h 182910"/>
                <a:gd name="connsiteX1" fmla="*/ 253188 w 253188"/>
                <a:gd name="connsiteY1" fmla="*/ 182910 h 182910"/>
                <a:gd name="connsiteX2" fmla="*/ 38940 w 253188"/>
                <a:gd name="connsiteY2" fmla="*/ 105063 h 182910"/>
                <a:gd name="connsiteX3" fmla="*/ 0 w 253188"/>
                <a:gd name="connsiteY3" fmla="*/ 33426 h 182910"/>
                <a:gd name="connsiteX4" fmla="*/ 79207 w 253188"/>
                <a:gd name="connsiteY4" fmla="*/ 2709 h 182910"/>
                <a:gd name="connsiteX5" fmla="*/ 164622 w 253188"/>
                <a:gd name="connsiteY5" fmla="*/ 64628 h 182910"/>
                <a:gd name="connsiteX0" fmla="*/ 164622 w 253188"/>
                <a:gd name="connsiteY0" fmla="*/ 64628 h 182910"/>
                <a:gd name="connsiteX1" fmla="*/ 253188 w 253188"/>
                <a:gd name="connsiteY1" fmla="*/ 182910 h 182910"/>
                <a:gd name="connsiteX2" fmla="*/ 38940 w 253188"/>
                <a:gd name="connsiteY2" fmla="*/ 105063 h 182910"/>
                <a:gd name="connsiteX3" fmla="*/ 0 w 253188"/>
                <a:gd name="connsiteY3" fmla="*/ 33426 h 182910"/>
                <a:gd name="connsiteX4" fmla="*/ 79207 w 253188"/>
                <a:gd name="connsiteY4" fmla="*/ 2709 h 182910"/>
                <a:gd name="connsiteX5" fmla="*/ 164622 w 253188"/>
                <a:gd name="connsiteY5" fmla="*/ 64628 h 182910"/>
                <a:gd name="connsiteX0" fmla="*/ 164622 w 253188"/>
                <a:gd name="connsiteY0" fmla="*/ 64628 h 182910"/>
                <a:gd name="connsiteX1" fmla="*/ 253188 w 253188"/>
                <a:gd name="connsiteY1" fmla="*/ 182910 h 182910"/>
                <a:gd name="connsiteX2" fmla="*/ 67986 w 253188"/>
                <a:gd name="connsiteY2" fmla="*/ 47262 h 182910"/>
                <a:gd name="connsiteX3" fmla="*/ 0 w 253188"/>
                <a:gd name="connsiteY3" fmla="*/ 33426 h 182910"/>
                <a:gd name="connsiteX4" fmla="*/ 79207 w 253188"/>
                <a:gd name="connsiteY4" fmla="*/ 2709 h 182910"/>
                <a:gd name="connsiteX5" fmla="*/ 164622 w 253188"/>
                <a:gd name="connsiteY5" fmla="*/ 64628 h 182910"/>
                <a:gd name="connsiteX0" fmla="*/ 164622 w 253188"/>
                <a:gd name="connsiteY0" fmla="*/ 64628 h 182910"/>
                <a:gd name="connsiteX1" fmla="*/ 253188 w 253188"/>
                <a:gd name="connsiteY1" fmla="*/ 182910 h 182910"/>
                <a:gd name="connsiteX2" fmla="*/ 71181 w 253188"/>
                <a:gd name="connsiteY2" fmla="*/ 37978 h 182910"/>
                <a:gd name="connsiteX3" fmla="*/ 0 w 253188"/>
                <a:gd name="connsiteY3" fmla="*/ 33426 h 182910"/>
                <a:gd name="connsiteX4" fmla="*/ 79207 w 253188"/>
                <a:gd name="connsiteY4" fmla="*/ 2709 h 182910"/>
                <a:gd name="connsiteX5" fmla="*/ 164622 w 253188"/>
                <a:gd name="connsiteY5" fmla="*/ 64628 h 182910"/>
                <a:gd name="connsiteX0" fmla="*/ 164622 w 253188"/>
                <a:gd name="connsiteY0" fmla="*/ 64628 h 182910"/>
                <a:gd name="connsiteX1" fmla="*/ 253188 w 253188"/>
                <a:gd name="connsiteY1" fmla="*/ 182910 h 182910"/>
                <a:gd name="connsiteX2" fmla="*/ 71181 w 253188"/>
                <a:gd name="connsiteY2" fmla="*/ 37978 h 182910"/>
                <a:gd name="connsiteX3" fmla="*/ 0 w 253188"/>
                <a:gd name="connsiteY3" fmla="*/ 33426 h 182910"/>
                <a:gd name="connsiteX4" fmla="*/ 79207 w 253188"/>
                <a:gd name="connsiteY4" fmla="*/ 2709 h 182910"/>
                <a:gd name="connsiteX5" fmla="*/ 164622 w 253188"/>
                <a:gd name="connsiteY5" fmla="*/ 64628 h 182910"/>
                <a:gd name="connsiteX0" fmla="*/ 164622 w 253188"/>
                <a:gd name="connsiteY0" fmla="*/ 64628 h 182910"/>
                <a:gd name="connsiteX1" fmla="*/ 253188 w 253188"/>
                <a:gd name="connsiteY1" fmla="*/ 182910 h 182910"/>
                <a:gd name="connsiteX2" fmla="*/ 71181 w 253188"/>
                <a:gd name="connsiteY2" fmla="*/ 37978 h 182910"/>
                <a:gd name="connsiteX3" fmla="*/ 0 w 253188"/>
                <a:gd name="connsiteY3" fmla="*/ 33426 h 182910"/>
                <a:gd name="connsiteX4" fmla="*/ 79207 w 253188"/>
                <a:gd name="connsiteY4" fmla="*/ 2709 h 182910"/>
                <a:gd name="connsiteX5" fmla="*/ 164622 w 253188"/>
                <a:gd name="connsiteY5" fmla="*/ 64628 h 182910"/>
                <a:gd name="connsiteX0" fmla="*/ 164622 w 253188"/>
                <a:gd name="connsiteY0" fmla="*/ 58051 h 176333"/>
                <a:gd name="connsiteX1" fmla="*/ 253188 w 253188"/>
                <a:gd name="connsiteY1" fmla="*/ 176333 h 176333"/>
                <a:gd name="connsiteX2" fmla="*/ 71181 w 253188"/>
                <a:gd name="connsiteY2" fmla="*/ 31401 h 176333"/>
                <a:gd name="connsiteX3" fmla="*/ 0 w 253188"/>
                <a:gd name="connsiteY3" fmla="*/ 26849 h 176333"/>
                <a:gd name="connsiteX4" fmla="*/ 85896 w 253188"/>
                <a:gd name="connsiteY4" fmla="*/ 3319 h 176333"/>
                <a:gd name="connsiteX5" fmla="*/ 164622 w 253188"/>
                <a:gd name="connsiteY5" fmla="*/ 58051 h 176333"/>
                <a:gd name="connsiteX0" fmla="*/ 164622 w 253188"/>
                <a:gd name="connsiteY0" fmla="*/ 58051 h 176333"/>
                <a:gd name="connsiteX1" fmla="*/ 253188 w 253188"/>
                <a:gd name="connsiteY1" fmla="*/ 176333 h 176333"/>
                <a:gd name="connsiteX2" fmla="*/ 71181 w 253188"/>
                <a:gd name="connsiteY2" fmla="*/ 31401 h 176333"/>
                <a:gd name="connsiteX3" fmla="*/ 0 w 253188"/>
                <a:gd name="connsiteY3" fmla="*/ 26849 h 176333"/>
                <a:gd name="connsiteX4" fmla="*/ 85896 w 253188"/>
                <a:gd name="connsiteY4" fmla="*/ 3319 h 176333"/>
                <a:gd name="connsiteX5" fmla="*/ 164622 w 253188"/>
                <a:gd name="connsiteY5" fmla="*/ 58051 h 176333"/>
                <a:gd name="connsiteX0" fmla="*/ 164622 w 253188"/>
                <a:gd name="connsiteY0" fmla="*/ 57301 h 175583"/>
                <a:gd name="connsiteX1" fmla="*/ 253188 w 253188"/>
                <a:gd name="connsiteY1" fmla="*/ 175583 h 175583"/>
                <a:gd name="connsiteX2" fmla="*/ 71181 w 253188"/>
                <a:gd name="connsiteY2" fmla="*/ 30651 h 175583"/>
                <a:gd name="connsiteX3" fmla="*/ 0 w 253188"/>
                <a:gd name="connsiteY3" fmla="*/ 26099 h 175583"/>
                <a:gd name="connsiteX4" fmla="*/ 85896 w 253188"/>
                <a:gd name="connsiteY4" fmla="*/ 2569 h 175583"/>
                <a:gd name="connsiteX5" fmla="*/ 164622 w 253188"/>
                <a:gd name="connsiteY5" fmla="*/ 57301 h 175583"/>
                <a:gd name="connsiteX0" fmla="*/ 164622 w 253188"/>
                <a:gd name="connsiteY0" fmla="*/ 57301 h 175583"/>
                <a:gd name="connsiteX1" fmla="*/ 253188 w 253188"/>
                <a:gd name="connsiteY1" fmla="*/ 175583 h 175583"/>
                <a:gd name="connsiteX2" fmla="*/ 71181 w 253188"/>
                <a:gd name="connsiteY2" fmla="*/ 30651 h 175583"/>
                <a:gd name="connsiteX3" fmla="*/ 0 w 253188"/>
                <a:gd name="connsiteY3" fmla="*/ 26099 h 175583"/>
                <a:gd name="connsiteX4" fmla="*/ 85896 w 253188"/>
                <a:gd name="connsiteY4" fmla="*/ 2569 h 175583"/>
                <a:gd name="connsiteX5" fmla="*/ 164622 w 253188"/>
                <a:gd name="connsiteY5" fmla="*/ 57301 h 175583"/>
                <a:gd name="connsiteX0" fmla="*/ 164622 w 225934"/>
                <a:gd name="connsiteY0" fmla="*/ 57301 h 160711"/>
                <a:gd name="connsiteX1" fmla="*/ 225934 w 225934"/>
                <a:gd name="connsiteY1" fmla="*/ 160711 h 160711"/>
                <a:gd name="connsiteX2" fmla="*/ 71181 w 225934"/>
                <a:gd name="connsiteY2" fmla="*/ 30651 h 160711"/>
                <a:gd name="connsiteX3" fmla="*/ 0 w 225934"/>
                <a:gd name="connsiteY3" fmla="*/ 26099 h 160711"/>
                <a:gd name="connsiteX4" fmla="*/ 85896 w 225934"/>
                <a:gd name="connsiteY4" fmla="*/ 2569 h 160711"/>
                <a:gd name="connsiteX5" fmla="*/ 164622 w 225934"/>
                <a:gd name="connsiteY5" fmla="*/ 57301 h 160711"/>
                <a:gd name="connsiteX0" fmla="*/ 164622 w 225934"/>
                <a:gd name="connsiteY0" fmla="*/ 57301 h 160711"/>
                <a:gd name="connsiteX1" fmla="*/ 225934 w 225934"/>
                <a:gd name="connsiteY1" fmla="*/ 160711 h 160711"/>
                <a:gd name="connsiteX2" fmla="*/ 71181 w 225934"/>
                <a:gd name="connsiteY2" fmla="*/ 30651 h 160711"/>
                <a:gd name="connsiteX3" fmla="*/ 0 w 225934"/>
                <a:gd name="connsiteY3" fmla="*/ 26099 h 160711"/>
                <a:gd name="connsiteX4" fmla="*/ 85896 w 225934"/>
                <a:gd name="connsiteY4" fmla="*/ 2569 h 160711"/>
                <a:gd name="connsiteX5" fmla="*/ 164622 w 225934"/>
                <a:gd name="connsiteY5" fmla="*/ 57301 h 160711"/>
                <a:gd name="connsiteX0" fmla="*/ 164622 w 225934"/>
                <a:gd name="connsiteY0" fmla="*/ 57301 h 160711"/>
                <a:gd name="connsiteX1" fmla="*/ 225934 w 225934"/>
                <a:gd name="connsiteY1" fmla="*/ 160711 h 160711"/>
                <a:gd name="connsiteX2" fmla="*/ 71181 w 225934"/>
                <a:gd name="connsiteY2" fmla="*/ 30651 h 160711"/>
                <a:gd name="connsiteX3" fmla="*/ 0 w 225934"/>
                <a:gd name="connsiteY3" fmla="*/ 26099 h 160711"/>
                <a:gd name="connsiteX4" fmla="*/ 85896 w 225934"/>
                <a:gd name="connsiteY4" fmla="*/ 2569 h 160711"/>
                <a:gd name="connsiteX5" fmla="*/ 164622 w 225934"/>
                <a:gd name="connsiteY5" fmla="*/ 57301 h 160711"/>
                <a:gd name="connsiteX0" fmla="*/ 164622 w 225934"/>
                <a:gd name="connsiteY0" fmla="*/ 57301 h 160711"/>
                <a:gd name="connsiteX1" fmla="*/ 225934 w 225934"/>
                <a:gd name="connsiteY1" fmla="*/ 160711 h 160711"/>
                <a:gd name="connsiteX2" fmla="*/ 71181 w 225934"/>
                <a:gd name="connsiteY2" fmla="*/ 30651 h 160711"/>
                <a:gd name="connsiteX3" fmla="*/ 0 w 225934"/>
                <a:gd name="connsiteY3" fmla="*/ 26099 h 160711"/>
                <a:gd name="connsiteX4" fmla="*/ 85896 w 225934"/>
                <a:gd name="connsiteY4" fmla="*/ 2569 h 160711"/>
                <a:gd name="connsiteX5" fmla="*/ 164622 w 225934"/>
                <a:gd name="connsiteY5" fmla="*/ 57301 h 160711"/>
                <a:gd name="connsiteX0" fmla="*/ 164622 w 225934"/>
                <a:gd name="connsiteY0" fmla="*/ 57301 h 160711"/>
                <a:gd name="connsiteX1" fmla="*/ 225934 w 225934"/>
                <a:gd name="connsiteY1" fmla="*/ 160711 h 160711"/>
                <a:gd name="connsiteX2" fmla="*/ 71181 w 225934"/>
                <a:gd name="connsiteY2" fmla="*/ 30651 h 160711"/>
                <a:gd name="connsiteX3" fmla="*/ 0 w 225934"/>
                <a:gd name="connsiteY3" fmla="*/ 26099 h 160711"/>
                <a:gd name="connsiteX4" fmla="*/ 85896 w 225934"/>
                <a:gd name="connsiteY4" fmla="*/ 2569 h 160711"/>
                <a:gd name="connsiteX5" fmla="*/ 164622 w 225934"/>
                <a:gd name="connsiteY5" fmla="*/ 57301 h 160711"/>
                <a:gd name="connsiteX0" fmla="*/ 164622 w 225934"/>
                <a:gd name="connsiteY0" fmla="*/ 57301 h 160711"/>
                <a:gd name="connsiteX1" fmla="*/ 225934 w 225934"/>
                <a:gd name="connsiteY1" fmla="*/ 160711 h 160711"/>
                <a:gd name="connsiteX2" fmla="*/ 76970 w 225934"/>
                <a:gd name="connsiteY2" fmla="*/ 17373 h 160711"/>
                <a:gd name="connsiteX3" fmla="*/ 0 w 225934"/>
                <a:gd name="connsiteY3" fmla="*/ 26099 h 160711"/>
                <a:gd name="connsiteX4" fmla="*/ 85896 w 225934"/>
                <a:gd name="connsiteY4" fmla="*/ 2569 h 160711"/>
                <a:gd name="connsiteX5" fmla="*/ 164622 w 225934"/>
                <a:gd name="connsiteY5" fmla="*/ 57301 h 160711"/>
                <a:gd name="connsiteX0" fmla="*/ 164622 w 225934"/>
                <a:gd name="connsiteY0" fmla="*/ 57301 h 160711"/>
                <a:gd name="connsiteX1" fmla="*/ 225934 w 225934"/>
                <a:gd name="connsiteY1" fmla="*/ 160711 h 160711"/>
                <a:gd name="connsiteX2" fmla="*/ 85756 w 225934"/>
                <a:gd name="connsiteY2" fmla="*/ 34443 h 160711"/>
                <a:gd name="connsiteX3" fmla="*/ 0 w 225934"/>
                <a:gd name="connsiteY3" fmla="*/ 26099 h 160711"/>
                <a:gd name="connsiteX4" fmla="*/ 85896 w 225934"/>
                <a:gd name="connsiteY4" fmla="*/ 2569 h 160711"/>
                <a:gd name="connsiteX5" fmla="*/ 164622 w 225934"/>
                <a:gd name="connsiteY5" fmla="*/ 57301 h 160711"/>
                <a:gd name="connsiteX0" fmla="*/ 164622 w 225934"/>
                <a:gd name="connsiteY0" fmla="*/ 57301 h 160711"/>
                <a:gd name="connsiteX1" fmla="*/ 225934 w 225934"/>
                <a:gd name="connsiteY1" fmla="*/ 160711 h 160711"/>
                <a:gd name="connsiteX2" fmla="*/ 96936 w 225934"/>
                <a:gd name="connsiteY2" fmla="*/ 30350 h 160711"/>
                <a:gd name="connsiteX3" fmla="*/ 0 w 225934"/>
                <a:gd name="connsiteY3" fmla="*/ 26099 h 160711"/>
                <a:gd name="connsiteX4" fmla="*/ 85896 w 225934"/>
                <a:gd name="connsiteY4" fmla="*/ 2569 h 160711"/>
                <a:gd name="connsiteX5" fmla="*/ 164622 w 225934"/>
                <a:gd name="connsiteY5" fmla="*/ 57301 h 160711"/>
                <a:gd name="connsiteX0" fmla="*/ 174503 w 235815"/>
                <a:gd name="connsiteY0" fmla="*/ 55572 h 158982"/>
                <a:gd name="connsiteX1" fmla="*/ 235815 w 235815"/>
                <a:gd name="connsiteY1" fmla="*/ 158982 h 158982"/>
                <a:gd name="connsiteX2" fmla="*/ 106817 w 235815"/>
                <a:gd name="connsiteY2" fmla="*/ 28621 h 158982"/>
                <a:gd name="connsiteX3" fmla="*/ 0 w 235815"/>
                <a:gd name="connsiteY3" fmla="*/ 26467 h 158982"/>
                <a:gd name="connsiteX4" fmla="*/ 95777 w 235815"/>
                <a:gd name="connsiteY4" fmla="*/ 840 h 158982"/>
                <a:gd name="connsiteX5" fmla="*/ 174503 w 235815"/>
                <a:gd name="connsiteY5" fmla="*/ 55572 h 158982"/>
                <a:gd name="connsiteX0" fmla="*/ 174503 w 235815"/>
                <a:gd name="connsiteY0" fmla="*/ 55572 h 158982"/>
                <a:gd name="connsiteX1" fmla="*/ 235815 w 235815"/>
                <a:gd name="connsiteY1" fmla="*/ 158982 h 158982"/>
                <a:gd name="connsiteX2" fmla="*/ 106817 w 235815"/>
                <a:gd name="connsiteY2" fmla="*/ 28621 h 158982"/>
                <a:gd name="connsiteX3" fmla="*/ 0 w 235815"/>
                <a:gd name="connsiteY3" fmla="*/ 26467 h 158982"/>
                <a:gd name="connsiteX4" fmla="*/ 95777 w 235815"/>
                <a:gd name="connsiteY4" fmla="*/ 840 h 158982"/>
                <a:gd name="connsiteX5" fmla="*/ 174503 w 235815"/>
                <a:gd name="connsiteY5" fmla="*/ 55572 h 158982"/>
                <a:gd name="connsiteX0" fmla="*/ 174503 w 235815"/>
                <a:gd name="connsiteY0" fmla="*/ 55572 h 158982"/>
                <a:gd name="connsiteX1" fmla="*/ 235815 w 235815"/>
                <a:gd name="connsiteY1" fmla="*/ 158982 h 158982"/>
                <a:gd name="connsiteX2" fmla="*/ 106817 w 235815"/>
                <a:gd name="connsiteY2" fmla="*/ 28621 h 158982"/>
                <a:gd name="connsiteX3" fmla="*/ 0 w 235815"/>
                <a:gd name="connsiteY3" fmla="*/ 26467 h 158982"/>
                <a:gd name="connsiteX4" fmla="*/ 95777 w 235815"/>
                <a:gd name="connsiteY4" fmla="*/ 840 h 158982"/>
                <a:gd name="connsiteX5" fmla="*/ 174503 w 235815"/>
                <a:gd name="connsiteY5" fmla="*/ 55572 h 158982"/>
                <a:gd name="connsiteX0" fmla="*/ 174503 w 235815"/>
                <a:gd name="connsiteY0" fmla="*/ 55572 h 158982"/>
                <a:gd name="connsiteX1" fmla="*/ 235815 w 235815"/>
                <a:gd name="connsiteY1" fmla="*/ 158982 h 158982"/>
                <a:gd name="connsiteX2" fmla="*/ 113305 w 235815"/>
                <a:gd name="connsiteY2" fmla="*/ 18638 h 158982"/>
                <a:gd name="connsiteX3" fmla="*/ 0 w 235815"/>
                <a:gd name="connsiteY3" fmla="*/ 26467 h 158982"/>
                <a:gd name="connsiteX4" fmla="*/ 95777 w 235815"/>
                <a:gd name="connsiteY4" fmla="*/ 840 h 158982"/>
                <a:gd name="connsiteX5" fmla="*/ 174503 w 235815"/>
                <a:gd name="connsiteY5" fmla="*/ 55572 h 158982"/>
                <a:gd name="connsiteX0" fmla="*/ 174503 w 235815"/>
                <a:gd name="connsiteY0" fmla="*/ 55572 h 158982"/>
                <a:gd name="connsiteX1" fmla="*/ 235815 w 235815"/>
                <a:gd name="connsiteY1" fmla="*/ 158982 h 158982"/>
                <a:gd name="connsiteX2" fmla="*/ 121391 w 235815"/>
                <a:gd name="connsiteY2" fmla="*/ 32413 h 158982"/>
                <a:gd name="connsiteX3" fmla="*/ 0 w 235815"/>
                <a:gd name="connsiteY3" fmla="*/ 26467 h 158982"/>
                <a:gd name="connsiteX4" fmla="*/ 95777 w 235815"/>
                <a:gd name="connsiteY4" fmla="*/ 840 h 158982"/>
                <a:gd name="connsiteX5" fmla="*/ 174503 w 235815"/>
                <a:gd name="connsiteY5" fmla="*/ 55572 h 158982"/>
                <a:gd name="connsiteX0" fmla="*/ 174503 w 235815"/>
                <a:gd name="connsiteY0" fmla="*/ 55572 h 158982"/>
                <a:gd name="connsiteX1" fmla="*/ 235815 w 235815"/>
                <a:gd name="connsiteY1" fmla="*/ 158982 h 158982"/>
                <a:gd name="connsiteX2" fmla="*/ 121391 w 235815"/>
                <a:gd name="connsiteY2" fmla="*/ 32413 h 158982"/>
                <a:gd name="connsiteX3" fmla="*/ 0 w 235815"/>
                <a:gd name="connsiteY3" fmla="*/ 26467 h 158982"/>
                <a:gd name="connsiteX4" fmla="*/ 95777 w 235815"/>
                <a:gd name="connsiteY4" fmla="*/ 840 h 158982"/>
                <a:gd name="connsiteX5" fmla="*/ 174503 w 235815"/>
                <a:gd name="connsiteY5" fmla="*/ 55572 h 158982"/>
                <a:gd name="connsiteX0" fmla="*/ 174503 w 235815"/>
                <a:gd name="connsiteY0" fmla="*/ 55572 h 158982"/>
                <a:gd name="connsiteX1" fmla="*/ 235815 w 235815"/>
                <a:gd name="connsiteY1" fmla="*/ 158982 h 158982"/>
                <a:gd name="connsiteX2" fmla="*/ 121391 w 235815"/>
                <a:gd name="connsiteY2" fmla="*/ 32413 h 158982"/>
                <a:gd name="connsiteX3" fmla="*/ 0 w 235815"/>
                <a:gd name="connsiteY3" fmla="*/ 26467 h 158982"/>
                <a:gd name="connsiteX4" fmla="*/ 95777 w 235815"/>
                <a:gd name="connsiteY4" fmla="*/ 840 h 158982"/>
                <a:gd name="connsiteX5" fmla="*/ 174503 w 235815"/>
                <a:gd name="connsiteY5" fmla="*/ 55572 h 1589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5815" h="158982">
                  <a:moveTo>
                    <a:pt x="174503" y="55572"/>
                  </a:moveTo>
                  <a:cubicBezTo>
                    <a:pt x="199740" y="74641"/>
                    <a:pt x="145037" y="86727"/>
                    <a:pt x="235815" y="158982"/>
                  </a:cubicBezTo>
                  <a:cubicBezTo>
                    <a:pt x="158381" y="122733"/>
                    <a:pt x="167682" y="87440"/>
                    <a:pt x="121391" y="32413"/>
                  </a:cubicBezTo>
                  <a:cubicBezTo>
                    <a:pt x="82089" y="10327"/>
                    <a:pt x="56300" y="11939"/>
                    <a:pt x="0" y="26467"/>
                  </a:cubicBezTo>
                  <a:cubicBezTo>
                    <a:pt x="5214" y="13168"/>
                    <a:pt x="66693" y="-4011"/>
                    <a:pt x="95777" y="840"/>
                  </a:cubicBezTo>
                  <a:cubicBezTo>
                    <a:pt x="124861" y="5691"/>
                    <a:pt x="149266" y="36503"/>
                    <a:pt x="174503" y="55572"/>
                  </a:cubicBezTo>
                  <a:close/>
                </a:path>
              </a:pathLst>
            </a:custGeom>
            <a:solidFill>
              <a:srgbClr val="8D68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자유형: 도형 84">
              <a:extLst>
                <a:ext uri="{FF2B5EF4-FFF2-40B4-BE49-F238E27FC236}">
                  <a16:creationId xmlns:a16="http://schemas.microsoft.com/office/drawing/2014/main" id="{F3486C1C-25BB-4FD8-81FB-48E7AAB17A2F}"/>
                </a:ext>
              </a:extLst>
            </p:cNvPr>
            <p:cNvSpPr/>
            <p:nvPr/>
          </p:nvSpPr>
          <p:spPr>
            <a:xfrm>
              <a:off x="4121944" y="3621881"/>
              <a:ext cx="1012031" cy="280988"/>
            </a:xfrm>
            <a:custGeom>
              <a:avLst/>
              <a:gdLst>
                <a:gd name="connsiteX0" fmla="*/ 1012031 w 1012031"/>
                <a:gd name="connsiteY0" fmla="*/ 0 h 280988"/>
                <a:gd name="connsiteX1" fmla="*/ 583406 w 1012031"/>
                <a:gd name="connsiteY1" fmla="*/ 97632 h 280988"/>
                <a:gd name="connsiteX2" fmla="*/ 0 w 1012031"/>
                <a:gd name="connsiteY2" fmla="*/ 23813 h 280988"/>
                <a:gd name="connsiteX3" fmla="*/ 571500 w 1012031"/>
                <a:gd name="connsiteY3" fmla="*/ 280988 h 280988"/>
                <a:gd name="connsiteX4" fmla="*/ 864394 w 1012031"/>
                <a:gd name="connsiteY4" fmla="*/ 166688 h 280988"/>
                <a:gd name="connsiteX5" fmla="*/ 1012031 w 1012031"/>
                <a:gd name="connsiteY5" fmla="*/ 0 h 280988"/>
                <a:gd name="connsiteX0" fmla="*/ 1012031 w 1012031"/>
                <a:gd name="connsiteY0" fmla="*/ 0 h 280988"/>
                <a:gd name="connsiteX1" fmla="*/ 583406 w 1012031"/>
                <a:gd name="connsiteY1" fmla="*/ 97632 h 280988"/>
                <a:gd name="connsiteX2" fmla="*/ 0 w 1012031"/>
                <a:gd name="connsiteY2" fmla="*/ 23813 h 280988"/>
                <a:gd name="connsiteX3" fmla="*/ 571500 w 1012031"/>
                <a:gd name="connsiteY3" fmla="*/ 280988 h 280988"/>
                <a:gd name="connsiteX4" fmla="*/ 864394 w 1012031"/>
                <a:gd name="connsiteY4" fmla="*/ 166688 h 280988"/>
                <a:gd name="connsiteX5" fmla="*/ 1012031 w 1012031"/>
                <a:gd name="connsiteY5" fmla="*/ 0 h 280988"/>
                <a:gd name="connsiteX0" fmla="*/ 1012031 w 1012031"/>
                <a:gd name="connsiteY0" fmla="*/ 0 h 280988"/>
                <a:gd name="connsiteX1" fmla="*/ 583406 w 1012031"/>
                <a:gd name="connsiteY1" fmla="*/ 97632 h 280988"/>
                <a:gd name="connsiteX2" fmla="*/ 0 w 1012031"/>
                <a:gd name="connsiteY2" fmla="*/ 23813 h 280988"/>
                <a:gd name="connsiteX3" fmla="*/ 571500 w 1012031"/>
                <a:gd name="connsiteY3" fmla="*/ 280988 h 280988"/>
                <a:gd name="connsiteX4" fmla="*/ 864394 w 1012031"/>
                <a:gd name="connsiteY4" fmla="*/ 166688 h 280988"/>
                <a:gd name="connsiteX5" fmla="*/ 1012031 w 1012031"/>
                <a:gd name="connsiteY5" fmla="*/ 0 h 280988"/>
                <a:gd name="connsiteX0" fmla="*/ 1012031 w 1012031"/>
                <a:gd name="connsiteY0" fmla="*/ 0 h 280988"/>
                <a:gd name="connsiteX1" fmla="*/ 583406 w 1012031"/>
                <a:gd name="connsiteY1" fmla="*/ 97632 h 280988"/>
                <a:gd name="connsiteX2" fmla="*/ 0 w 1012031"/>
                <a:gd name="connsiteY2" fmla="*/ 23813 h 280988"/>
                <a:gd name="connsiteX3" fmla="*/ 571500 w 1012031"/>
                <a:gd name="connsiteY3" fmla="*/ 280988 h 280988"/>
                <a:gd name="connsiteX4" fmla="*/ 864394 w 1012031"/>
                <a:gd name="connsiteY4" fmla="*/ 166688 h 280988"/>
                <a:gd name="connsiteX5" fmla="*/ 1012031 w 1012031"/>
                <a:gd name="connsiteY5" fmla="*/ 0 h 280988"/>
                <a:gd name="connsiteX0" fmla="*/ 1012031 w 1012031"/>
                <a:gd name="connsiteY0" fmla="*/ 0 h 280988"/>
                <a:gd name="connsiteX1" fmla="*/ 583406 w 1012031"/>
                <a:gd name="connsiteY1" fmla="*/ 97632 h 280988"/>
                <a:gd name="connsiteX2" fmla="*/ 0 w 1012031"/>
                <a:gd name="connsiteY2" fmla="*/ 23813 h 280988"/>
                <a:gd name="connsiteX3" fmla="*/ 571500 w 1012031"/>
                <a:gd name="connsiteY3" fmla="*/ 280988 h 280988"/>
                <a:gd name="connsiteX4" fmla="*/ 864394 w 1012031"/>
                <a:gd name="connsiteY4" fmla="*/ 166688 h 280988"/>
                <a:gd name="connsiteX5" fmla="*/ 1012031 w 1012031"/>
                <a:gd name="connsiteY5" fmla="*/ 0 h 280988"/>
                <a:gd name="connsiteX0" fmla="*/ 1012031 w 1012031"/>
                <a:gd name="connsiteY0" fmla="*/ 0 h 280988"/>
                <a:gd name="connsiteX1" fmla="*/ 583406 w 1012031"/>
                <a:gd name="connsiteY1" fmla="*/ 97632 h 280988"/>
                <a:gd name="connsiteX2" fmla="*/ 0 w 1012031"/>
                <a:gd name="connsiteY2" fmla="*/ 23813 h 280988"/>
                <a:gd name="connsiteX3" fmla="*/ 571500 w 1012031"/>
                <a:gd name="connsiteY3" fmla="*/ 280988 h 280988"/>
                <a:gd name="connsiteX4" fmla="*/ 864394 w 1012031"/>
                <a:gd name="connsiteY4" fmla="*/ 166688 h 280988"/>
                <a:gd name="connsiteX5" fmla="*/ 1012031 w 1012031"/>
                <a:gd name="connsiteY5" fmla="*/ 0 h 280988"/>
                <a:gd name="connsiteX0" fmla="*/ 1012031 w 1012031"/>
                <a:gd name="connsiteY0" fmla="*/ 0 h 280988"/>
                <a:gd name="connsiteX1" fmla="*/ 583406 w 1012031"/>
                <a:gd name="connsiteY1" fmla="*/ 97632 h 280988"/>
                <a:gd name="connsiteX2" fmla="*/ 0 w 1012031"/>
                <a:gd name="connsiteY2" fmla="*/ 23813 h 280988"/>
                <a:gd name="connsiteX3" fmla="*/ 571500 w 1012031"/>
                <a:gd name="connsiteY3" fmla="*/ 280988 h 280988"/>
                <a:gd name="connsiteX4" fmla="*/ 864394 w 1012031"/>
                <a:gd name="connsiteY4" fmla="*/ 166688 h 280988"/>
                <a:gd name="connsiteX5" fmla="*/ 1012031 w 1012031"/>
                <a:gd name="connsiteY5" fmla="*/ 0 h 280988"/>
                <a:gd name="connsiteX0" fmla="*/ 1012031 w 1012031"/>
                <a:gd name="connsiteY0" fmla="*/ 0 h 280988"/>
                <a:gd name="connsiteX1" fmla="*/ 583406 w 1012031"/>
                <a:gd name="connsiteY1" fmla="*/ 97632 h 280988"/>
                <a:gd name="connsiteX2" fmla="*/ 0 w 1012031"/>
                <a:gd name="connsiteY2" fmla="*/ 23813 h 280988"/>
                <a:gd name="connsiteX3" fmla="*/ 571500 w 1012031"/>
                <a:gd name="connsiteY3" fmla="*/ 280988 h 280988"/>
                <a:gd name="connsiteX4" fmla="*/ 864394 w 1012031"/>
                <a:gd name="connsiteY4" fmla="*/ 166688 h 280988"/>
                <a:gd name="connsiteX5" fmla="*/ 1012031 w 1012031"/>
                <a:gd name="connsiteY5" fmla="*/ 0 h 280988"/>
                <a:gd name="connsiteX0" fmla="*/ 1012031 w 1012031"/>
                <a:gd name="connsiteY0" fmla="*/ 0 h 280988"/>
                <a:gd name="connsiteX1" fmla="*/ 583406 w 1012031"/>
                <a:gd name="connsiteY1" fmla="*/ 97632 h 280988"/>
                <a:gd name="connsiteX2" fmla="*/ 0 w 1012031"/>
                <a:gd name="connsiteY2" fmla="*/ 23813 h 280988"/>
                <a:gd name="connsiteX3" fmla="*/ 571500 w 1012031"/>
                <a:gd name="connsiteY3" fmla="*/ 280988 h 280988"/>
                <a:gd name="connsiteX4" fmla="*/ 864394 w 1012031"/>
                <a:gd name="connsiteY4" fmla="*/ 166688 h 280988"/>
                <a:gd name="connsiteX5" fmla="*/ 1012031 w 1012031"/>
                <a:gd name="connsiteY5" fmla="*/ 0 h 280988"/>
                <a:gd name="connsiteX0" fmla="*/ 1012031 w 1012031"/>
                <a:gd name="connsiteY0" fmla="*/ 0 h 280988"/>
                <a:gd name="connsiteX1" fmla="*/ 583406 w 1012031"/>
                <a:gd name="connsiteY1" fmla="*/ 97632 h 280988"/>
                <a:gd name="connsiteX2" fmla="*/ 0 w 1012031"/>
                <a:gd name="connsiteY2" fmla="*/ 23813 h 280988"/>
                <a:gd name="connsiteX3" fmla="*/ 571500 w 1012031"/>
                <a:gd name="connsiteY3" fmla="*/ 280988 h 280988"/>
                <a:gd name="connsiteX4" fmla="*/ 864394 w 1012031"/>
                <a:gd name="connsiteY4" fmla="*/ 166688 h 280988"/>
                <a:gd name="connsiteX5" fmla="*/ 1012031 w 1012031"/>
                <a:gd name="connsiteY5" fmla="*/ 0 h 280988"/>
                <a:gd name="connsiteX0" fmla="*/ 1012031 w 1012031"/>
                <a:gd name="connsiteY0" fmla="*/ 0 h 280988"/>
                <a:gd name="connsiteX1" fmla="*/ 583406 w 1012031"/>
                <a:gd name="connsiteY1" fmla="*/ 97632 h 280988"/>
                <a:gd name="connsiteX2" fmla="*/ 0 w 1012031"/>
                <a:gd name="connsiteY2" fmla="*/ 23813 h 280988"/>
                <a:gd name="connsiteX3" fmla="*/ 571500 w 1012031"/>
                <a:gd name="connsiteY3" fmla="*/ 280988 h 280988"/>
                <a:gd name="connsiteX4" fmla="*/ 864394 w 1012031"/>
                <a:gd name="connsiteY4" fmla="*/ 166688 h 280988"/>
                <a:gd name="connsiteX5" fmla="*/ 1012031 w 1012031"/>
                <a:gd name="connsiteY5" fmla="*/ 0 h 280988"/>
                <a:gd name="connsiteX0" fmla="*/ 1012031 w 1012031"/>
                <a:gd name="connsiteY0" fmla="*/ 0 h 280988"/>
                <a:gd name="connsiteX1" fmla="*/ 583406 w 1012031"/>
                <a:gd name="connsiteY1" fmla="*/ 97632 h 280988"/>
                <a:gd name="connsiteX2" fmla="*/ 0 w 1012031"/>
                <a:gd name="connsiteY2" fmla="*/ 23813 h 280988"/>
                <a:gd name="connsiteX3" fmla="*/ 571500 w 1012031"/>
                <a:gd name="connsiteY3" fmla="*/ 280988 h 280988"/>
                <a:gd name="connsiteX4" fmla="*/ 864394 w 1012031"/>
                <a:gd name="connsiteY4" fmla="*/ 166688 h 280988"/>
                <a:gd name="connsiteX5" fmla="*/ 1012031 w 1012031"/>
                <a:gd name="connsiteY5" fmla="*/ 0 h 280988"/>
                <a:gd name="connsiteX0" fmla="*/ 1012031 w 1012031"/>
                <a:gd name="connsiteY0" fmla="*/ 0 h 280988"/>
                <a:gd name="connsiteX1" fmla="*/ 583406 w 1012031"/>
                <a:gd name="connsiteY1" fmla="*/ 97632 h 280988"/>
                <a:gd name="connsiteX2" fmla="*/ 0 w 1012031"/>
                <a:gd name="connsiteY2" fmla="*/ 23813 h 280988"/>
                <a:gd name="connsiteX3" fmla="*/ 571500 w 1012031"/>
                <a:gd name="connsiteY3" fmla="*/ 280988 h 280988"/>
                <a:gd name="connsiteX4" fmla="*/ 864394 w 1012031"/>
                <a:gd name="connsiteY4" fmla="*/ 166688 h 280988"/>
                <a:gd name="connsiteX5" fmla="*/ 1012031 w 1012031"/>
                <a:gd name="connsiteY5" fmla="*/ 0 h 280988"/>
                <a:gd name="connsiteX0" fmla="*/ 1012031 w 1012031"/>
                <a:gd name="connsiteY0" fmla="*/ 0 h 280988"/>
                <a:gd name="connsiteX1" fmla="*/ 583406 w 1012031"/>
                <a:gd name="connsiteY1" fmla="*/ 97632 h 280988"/>
                <a:gd name="connsiteX2" fmla="*/ 0 w 1012031"/>
                <a:gd name="connsiteY2" fmla="*/ 23813 h 280988"/>
                <a:gd name="connsiteX3" fmla="*/ 571500 w 1012031"/>
                <a:gd name="connsiteY3" fmla="*/ 280988 h 280988"/>
                <a:gd name="connsiteX4" fmla="*/ 864394 w 1012031"/>
                <a:gd name="connsiteY4" fmla="*/ 166688 h 280988"/>
                <a:gd name="connsiteX5" fmla="*/ 1012031 w 1012031"/>
                <a:gd name="connsiteY5" fmla="*/ 0 h 280988"/>
                <a:gd name="connsiteX0" fmla="*/ 1012031 w 1012031"/>
                <a:gd name="connsiteY0" fmla="*/ 0 h 280988"/>
                <a:gd name="connsiteX1" fmla="*/ 583406 w 1012031"/>
                <a:gd name="connsiteY1" fmla="*/ 97632 h 280988"/>
                <a:gd name="connsiteX2" fmla="*/ 0 w 1012031"/>
                <a:gd name="connsiteY2" fmla="*/ 23813 h 280988"/>
                <a:gd name="connsiteX3" fmla="*/ 571500 w 1012031"/>
                <a:gd name="connsiteY3" fmla="*/ 280988 h 280988"/>
                <a:gd name="connsiteX4" fmla="*/ 864394 w 1012031"/>
                <a:gd name="connsiteY4" fmla="*/ 166688 h 280988"/>
                <a:gd name="connsiteX5" fmla="*/ 1012031 w 1012031"/>
                <a:gd name="connsiteY5" fmla="*/ 0 h 280988"/>
                <a:gd name="connsiteX0" fmla="*/ 1012031 w 1012031"/>
                <a:gd name="connsiteY0" fmla="*/ 0 h 280988"/>
                <a:gd name="connsiteX1" fmla="*/ 583406 w 1012031"/>
                <a:gd name="connsiteY1" fmla="*/ 97632 h 280988"/>
                <a:gd name="connsiteX2" fmla="*/ 0 w 1012031"/>
                <a:gd name="connsiteY2" fmla="*/ 23813 h 280988"/>
                <a:gd name="connsiteX3" fmla="*/ 571500 w 1012031"/>
                <a:gd name="connsiteY3" fmla="*/ 280988 h 280988"/>
                <a:gd name="connsiteX4" fmla="*/ 850107 w 1012031"/>
                <a:gd name="connsiteY4" fmla="*/ 166688 h 280988"/>
                <a:gd name="connsiteX5" fmla="*/ 1012031 w 1012031"/>
                <a:gd name="connsiteY5" fmla="*/ 0 h 280988"/>
                <a:gd name="connsiteX0" fmla="*/ 1012031 w 1012031"/>
                <a:gd name="connsiteY0" fmla="*/ 0 h 280988"/>
                <a:gd name="connsiteX1" fmla="*/ 583406 w 1012031"/>
                <a:gd name="connsiteY1" fmla="*/ 97632 h 280988"/>
                <a:gd name="connsiteX2" fmla="*/ 0 w 1012031"/>
                <a:gd name="connsiteY2" fmla="*/ 23813 h 280988"/>
                <a:gd name="connsiteX3" fmla="*/ 571500 w 1012031"/>
                <a:gd name="connsiteY3" fmla="*/ 280988 h 280988"/>
                <a:gd name="connsiteX4" fmla="*/ 850107 w 1012031"/>
                <a:gd name="connsiteY4" fmla="*/ 166688 h 280988"/>
                <a:gd name="connsiteX5" fmla="*/ 1012031 w 1012031"/>
                <a:gd name="connsiteY5" fmla="*/ 0 h 280988"/>
                <a:gd name="connsiteX0" fmla="*/ 1012031 w 1012031"/>
                <a:gd name="connsiteY0" fmla="*/ 0 h 280988"/>
                <a:gd name="connsiteX1" fmla="*/ 583406 w 1012031"/>
                <a:gd name="connsiteY1" fmla="*/ 97632 h 280988"/>
                <a:gd name="connsiteX2" fmla="*/ 0 w 1012031"/>
                <a:gd name="connsiteY2" fmla="*/ 23813 h 280988"/>
                <a:gd name="connsiteX3" fmla="*/ 571500 w 1012031"/>
                <a:gd name="connsiteY3" fmla="*/ 280988 h 280988"/>
                <a:gd name="connsiteX4" fmla="*/ 850107 w 1012031"/>
                <a:gd name="connsiteY4" fmla="*/ 166688 h 280988"/>
                <a:gd name="connsiteX5" fmla="*/ 1012031 w 1012031"/>
                <a:gd name="connsiteY5" fmla="*/ 0 h 280988"/>
                <a:gd name="connsiteX0" fmla="*/ 1012031 w 1012031"/>
                <a:gd name="connsiteY0" fmla="*/ 0 h 280988"/>
                <a:gd name="connsiteX1" fmla="*/ 583406 w 1012031"/>
                <a:gd name="connsiteY1" fmla="*/ 97632 h 280988"/>
                <a:gd name="connsiteX2" fmla="*/ 0 w 1012031"/>
                <a:gd name="connsiteY2" fmla="*/ 23813 h 280988"/>
                <a:gd name="connsiteX3" fmla="*/ 571500 w 1012031"/>
                <a:gd name="connsiteY3" fmla="*/ 280988 h 280988"/>
                <a:gd name="connsiteX4" fmla="*/ 850107 w 1012031"/>
                <a:gd name="connsiteY4" fmla="*/ 166688 h 280988"/>
                <a:gd name="connsiteX5" fmla="*/ 1012031 w 1012031"/>
                <a:gd name="connsiteY5" fmla="*/ 0 h 280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12031" h="280988">
                  <a:moveTo>
                    <a:pt x="1012031" y="0"/>
                  </a:moveTo>
                  <a:lnTo>
                    <a:pt x="583406" y="97632"/>
                  </a:lnTo>
                  <a:cubicBezTo>
                    <a:pt x="457993" y="70645"/>
                    <a:pt x="211138" y="119856"/>
                    <a:pt x="0" y="23813"/>
                  </a:cubicBezTo>
                  <a:cubicBezTo>
                    <a:pt x="109536" y="190500"/>
                    <a:pt x="488156" y="209550"/>
                    <a:pt x="571500" y="280988"/>
                  </a:cubicBezTo>
                  <a:cubicBezTo>
                    <a:pt x="654843" y="221456"/>
                    <a:pt x="750095" y="211931"/>
                    <a:pt x="850107" y="166688"/>
                  </a:cubicBezTo>
                  <a:cubicBezTo>
                    <a:pt x="875507" y="103981"/>
                    <a:pt x="958056" y="55563"/>
                    <a:pt x="1012031" y="0"/>
                  </a:cubicBezTo>
                  <a:close/>
                </a:path>
              </a:pathLst>
            </a:custGeom>
            <a:solidFill>
              <a:srgbClr val="120B0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6" name="자유형: 도형 85">
              <a:extLst>
                <a:ext uri="{FF2B5EF4-FFF2-40B4-BE49-F238E27FC236}">
                  <a16:creationId xmlns:a16="http://schemas.microsoft.com/office/drawing/2014/main" id="{B7685493-69F5-4577-9052-AC44B2B95C26}"/>
                </a:ext>
              </a:extLst>
            </p:cNvPr>
            <p:cNvSpPr/>
            <p:nvPr/>
          </p:nvSpPr>
          <p:spPr>
            <a:xfrm>
              <a:off x="4293394" y="3679031"/>
              <a:ext cx="714375" cy="159544"/>
            </a:xfrm>
            <a:custGeom>
              <a:avLst/>
              <a:gdLst>
                <a:gd name="connsiteX0" fmla="*/ 0 w 714375"/>
                <a:gd name="connsiteY0" fmla="*/ 38100 h 159544"/>
                <a:gd name="connsiteX1" fmla="*/ 14287 w 714375"/>
                <a:gd name="connsiteY1" fmla="*/ 107157 h 159544"/>
                <a:gd name="connsiteX2" fmla="*/ 57150 w 714375"/>
                <a:gd name="connsiteY2" fmla="*/ 92869 h 159544"/>
                <a:gd name="connsiteX3" fmla="*/ 66675 w 714375"/>
                <a:gd name="connsiteY3" fmla="*/ 71438 h 159544"/>
                <a:gd name="connsiteX4" fmla="*/ 95250 w 714375"/>
                <a:gd name="connsiteY4" fmla="*/ 121444 h 159544"/>
                <a:gd name="connsiteX5" fmla="*/ 164306 w 714375"/>
                <a:gd name="connsiteY5" fmla="*/ 116682 h 159544"/>
                <a:gd name="connsiteX6" fmla="*/ 185737 w 714375"/>
                <a:gd name="connsiteY6" fmla="*/ 100013 h 159544"/>
                <a:gd name="connsiteX7" fmla="*/ 188119 w 714375"/>
                <a:gd name="connsiteY7" fmla="*/ 135732 h 159544"/>
                <a:gd name="connsiteX8" fmla="*/ 300037 w 714375"/>
                <a:gd name="connsiteY8" fmla="*/ 126207 h 159544"/>
                <a:gd name="connsiteX9" fmla="*/ 321469 w 714375"/>
                <a:gd name="connsiteY9" fmla="*/ 159544 h 159544"/>
                <a:gd name="connsiteX10" fmla="*/ 414337 w 714375"/>
                <a:gd name="connsiteY10" fmla="*/ 142875 h 159544"/>
                <a:gd name="connsiteX11" fmla="*/ 431006 w 714375"/>
                <a:gd name="connsiteY11" fmla="*/ 157163 h 159544"/>
                <a:gd name="connsiteX12" fmla="*/ 535781 w 714375"/>
                <a:gd name="connsiteY12" fmla="*/ 152400 h 159544"/>
                <a:gd name="connsiteX13" fmla="*/ 621506 w 714375"/>
                <a:gd name="connsiteY13" fmla="*/ 107157 h 159544"/>
                <a:gd name="connsiteX14" fmla="*/ 681037 w 714375"/>
                <a:gd name="connsiteY14" fmla="*/ 85725 h 159544"/>
                <a:gd name="connsiteX15" fmla="*/ 709612 w 714375"/>
                <a:gd name="connsiteY15" fmla="*/ 45244 h 159544"/>
                <a:gd name="connsiteX16" fmla="*/ 714375 w 714375"/>
                <a:gd name="connsiteY16" fmla="*/ 0 h 159544"/>
                <a:gd name="connsiteX17" fmla="*/ 457200 w 714375"/>
                <a:gd name="connsiteY17" fmla="*/ 7144 h 159544"/>
                <a:gd name="connsiteX18" fmla="*/ 0 w 714375"/>
                <a:gd name="connsiteY18" fmla="*/ 38100 h 159544"/>
                <a:gd name="connsiteX0" fmla="*/ 0 w 714375"/>
                <a:gd name="connsiteY0" fmla="*/ 38100 h 159544"/>
                <a:gd name="connsiteX1" fmla="*/ 14287 w 714375"/>
                <a:gd name="connsiteY1" fmla="*/ 107157 h 159544"/>
                <a:gd name="connsiteX2" fmla="*/ 61912 w 714375"/>
                <a:gd name="connsiteY2" fmla="*/ 92869 h 159544"/>
                <a:gd name="connsiteX3" fmla="*/ 66675 w 714375"/>
                <a:gd name="connsiteY3" fmla="*/ 71438 h 159544"/>
                <a:gd name="connsiteX4" fmla="*/ 95250 w 714375"/>
                <a:gd name="connsiteY4" fmla="*/ 121444 h 159544"/>
                <a:gd name="connsiteX5" fmla="*/ 164306 w 714375"/>
                <a:gd name="connsiteY5" fmla="*/ 116682 h 159544"/>
                <a:gd name="connsiteX6" fmla="*/ 185737 w 714375"/>
                <a:gd name="connsiteY6" fmla="*/ 100013 h 159544"/>
                <a:gd name="connsiteX7" fmla="*/ 188119 w 714375"/>
                <a:gd name="connsiteY7" fmla="*/ 135732 h 159544"/>
                <a:gd name="connsiteX8" fmla="*/ 300037 w 714375"/>
                <a:gd name="connsiteY8" fmla="*/ 126207 h 159544"/>
                <a:gd name="connsiteX9" fmla="*/ 321469 w 714375"/>
                <a:gd name="connsiteY9" fmla="*/ 159544 h 159544"/>
                <a:gd name="connsiteX10" fmla="*/ 414337 w 714375"/>
                <a:gd name="connsiteY10" fmla="*/ 142875 h 159544"/>
                <a:gd name="connsiteX11" fmla="*/ 431006 w 714375"/>
                <a:gd name="connsiteY11" fmla="*/ 157163 h 159544"/>
                <a:gd name="connsiteX12" fmla="*/ 535781 w 714375"/>
                <a:gd name="connsiteY12" fmla="*/ 152400 h 159544"/>
                <a:gd name="connsiteX13" fmla="*/ 621506 w 714375"/>
                <a:gd name="connsiteY13" fmla="*/ 107157 h 159544"/>
                <a:gd name="connsiteX14" fmla="*/ 681037 w 714375"/>
                <a:gd name="connsiteY14" fmla="*/ 85725 h 159544"/>
                <a:gd name="connsiteX15" fmla="*/ 709612 w 714375"/>
                <a:gd name="connsiteY15" fmla="*/ 45244 h 159544"/>
                <a:gd name="connsiteX16" fmla="*/ 714375 w 714375"/>
                <a:gd name="connsiteY16" fmla="*/ 0 h 159544"/>
                <a:gd name="connsiteX17" fmla="*/ 457200 w 714375"/>
                <a:gd name="connsiteY17" fmla="*/ 7144 h 159544"/>
                <a:gd name="connsiteX18" fmla="*/ 0 w 714375"/>
                <a:gd name="connsiteY18" fmla="*/ 38100 h 159544"/>
                <a:gd name="connsiteX0" fmla="*/ 0 w 714375"/>
                <a:gd name="connsiteY0" fmla="*/ 38100 h 159544"/>
                <a:gd name="connsiteX1" fmla="*/ 14287 w 714375"/>
                <a:gd name="connsiteY1" fmla="*/ 97632 h 159544"/>
                <a:gd name="connsiteX2" fmla="*/ 61912 w 714375"/>
                <a:gd name="connsiteY2" fmla="*/ 92869 h 159544"/>
                <a:gd name="connsiteX3" fmla="*/ 66675 w 714375"/>
                <a:gd name="connsiteY3" fmla="*/ 71438 h 159544"/>
                <a:gd name="connsiteX4" fmla="*/ 95250 w 714375"/>
                <a:gd name="connsiteY4" fmla="*/ 121444 h 159544"/>
                <a:gd name="connsiteX5" fmla="*/ 164306 w 714375"/>
                <a:gd name="connsiteY5" fmla="*/ 116682 h 159544"/>
                <a:gd name="connsiteX6" fmla="*/ 185737 w 714375"/>
                <a:gd name="connsiteY6" fmla="*/ 100013 h 159544"/>
                <a:gd name="connsiteX7" fmla="*/ 188119 w 714375"/>
                <a:gd name="connsiteY7" fmla="*/ 135732 h 159544"/>
                <a:gd name="connsiteX8" fmla="*/ 300037 w 714375"/>
                <a:gd name="connsiteY8" fmla="*/ 126207 h 159544"/>
                <a:gd name="connsiteX9" fmla="*/ 321469 w 714375"/>
                <a:gd name="connsiteY9" fmla="*/ 159544 h 159544"/>
                <a:gd name="connsiteX10" fmla="*/ 414337 w 714375"/>
                <a:gd name="connsiteY10" fmla="*/ 142875 h 159544"/>
                <a:gd name="connsiteX11" fmla="*/ 431006 w 714375"/>
                <a:gd name="connsiteY11" fmla="*/ 157163 h 159544"/>
                <a:gd name="connsiteX12" fmla="*/ 535781 w 714375"/>
                <a:gd name="connsiteY12" fmla="*/ 152400 h 159544"/>
                <a:gd name="connsiteX13" fmla="*/ 621506 w 714375"/>
                <a:gd name="connsiteY13" fmla="*/ 107157 h 159544"/>
                <a:gd name="connsiteX14" fmla="*/ 681037 w 714375"/>
                <a:gd name="connsiteY14" fmla="*/ 85725 h 159544"/>
                <a:gd name="connsiteX15" fmla="*/ 709612 w 714375"/>
                <a:gd name="connsiteY15" fmla="*/ 45244 h 159544"/>
                <a:gd name="connsiteX16" fmla="*/ 714375 w 714375"/>
                <a:gd name="connsiteY16" fmla="*/ 0 h 159544"/>
                <a:gd name="connsiteX17" fmla="*/ 457200 w 714375"/>
                <a:gd name="connsiteY17" fmla="*/ 7144 h 159544"/>
                <a:gd name="connsiteX18" fmla="*/ 0 w 714375"/>
                <a:gd name="connsiteY18" fmla="*/ 38100 h 159544"/>
                <a:gd name="connsiteX0" fmla="*/ 0 w 714375"/>
                <a:gd name="connsiteY0" fmla="*/ 38100 h 159544"/>
                <a:gd name="connsiteX1" fmla="*/ 14287 w 714375"/>
                <a:gd name="connsiteY1" fmla="*/ 97632 h 159544"/>
                <a:gd name="connsiteX2" fmla="*/ 61912 w 714375"/>
                <a:gd name="connsiteY2" fmla="*/ 92869 h 159544"/>
                <a:gd name="connsiteX3" fmla="*/ 66675 w 714375"/>
                <a:gd name="connsiteY3" fmla="*/ 71438 h 159544"/>
                <a:gd name="connsiteX4" fmla="*/ 95250 w 714375"/>
                <a:gd name="connsiteY4" fmla="*/ 121444 h 159544"/>
                <a:gd name="connsiteX5" fmla="*/ 164306 w 714375"/>
                <a:gd name="connsiteY5" fmla="*/ 116682 h 159544"/>
                <a:gd name="connsiteX6" fmla="*/ 185737 w 714375"/>
                <a:gd name="connsiteY6" fmla="*/ 100013 h 159544"/>
                <a:gd name="connsiteX7" fmla="*/ 188119 w 714375"/>
                <a:gd name="connsiteY7" fmla="*/ 135732 h 159544"/>
                <a:gd name="connsiteX8" fmla="*/ 300037 w 714375"/>
                <a:gd name="connsiteY8" fmla="*/ 126207 h 159544"/>
                <a:gd name="connsiteX9" fmla="*/ 321469 w 714375"/>
                <a:gd name="connsiteY9" fmla="*/ 159544 h 159544"/>
                <a:gd name="connsiteX10" fmla="*/ 414337 w 714375"/>
                <a:gd name="connsiteY10" fmla="*/ 142875 h 159544"/>
                <a:gd name="connsiteX11" fmla="*/ 431006 w 714375"/>
                <a:gd name="connsiteY11" fmla="*/ 157163 h 159544"/>
                <a:gd name="connsiteX12" fmla="*/ 535781 w 714375"/>
                <a:gd name="connsiteY12" fmla="*/ 152400 h 159544"/>
                <a:gd name="connsiteX13" fmla="*/ 621506 w 714375"/>
                <a:gd name="connsiteY13" fmla="*/ 107157 h 159544"/>
                <a:gd name="connsiteX14" fmla="*/ 681037 w 714375"/>
                <a:gd name="connsiteY14" fmla="*/ 85725 h 159544"/>
                <a:gd name="connsiteX15" fmla="*/ 709612 w 714375"/>
                <a:gd name="connsiteY15" fmla="*/ 45244 h 159544"/>
                <a:gd name="connsiteX16" fmla="*/ 714375 w 714375"/>
                <a:gd name="connsiteY16" fmla="*/ 0 h 159544"/>
                <a:gd name="connsiteX17" fmla="*/ 445293 w 714375"/>
                <a:gd name="connsiteY17" fmla="*/ 47625 h 159544"/>
                <a:gd name="connsiteX18" fmla="*/ 0 w 714375"/>
                <a:gd name="connsiteY18" fmla="*/ 38100 h 159544"/>
                <a:gd name="connsiteX0" fmla="*/ 0 w 714375"/>
                <a:gd name="connsiteY0" fmla="*/ 38100 h 159544"/>
                <a:gd name="connsiteX1" fmla="*/ 14287 w 714375"/>
                <a:gd name="connsiteY1" fmla="*/ 97632 h 159544"/>
                <a:gd name="connsiteX2" fmla="*/ 61912 w 714375"/>
                <a:gd name="connsiteY2" fmla="*/ 92869 h 159544"/>
                <a:gd name="connsiteX3" fmla="*/ 66675 w 714375"/>
                <a:gd name="connsiteY3" fmla="*/ 71438 h 159544"/>
                <a:gd name="connsiteX4" fmla="*/ 95250 w 714375"/>
                <a:gd name="connsiteY4" fmla="*/ 121444 h 159544"/>
                <a:gd name="connsiteX5" fmla="*/ 164306 w 714375"/>
                <a:gd name="connsiteY5" fmla="*/ 116682 h 159544"/>
                <a:gd name="connsiteX6" fmla="*/ 185737 w 714375"/>
                <a:gd name="connsiteY6" fmla="*/ 100013 h 159544"/>
                <a:gd name="connsiteX7" fmla="*/ 188119 w 714375"/>
                <a:gd name="connsiteY7" fmla="*/ 135732 h 159544"/>
                <a:gd name="connsiteX8" fmla="*/ 300037 w 714375"/>
                <a:gd name="connsiteY8" fmla="*/ 126207 h 159544"/>
                <a:gd name="connsiteX9" fmla="*/ 321469 w 714375"/>
                <a:gd name="connsiteY9" fmla="*/ 159544 h 159544"/>
                <a:gd name="connsiteX10" fmla="*/ 414337 w 714375"/>
                <a:gd name="connsiteY10" fmla="*/ 142875 h 159544"/>
                <a:gd name="connsiteX11" fmla="*/ 431006 w 714375"/>
                <a:gd name="connsiteY11" fmla="*/ 157163 h 159544"/>
                <a:gd name="connsiteX12" fmla="*/ 535781 w 714375"/>
                <a:gd name="connsiteY12" fmla="*/ 152400 h 159544"/>
                <a:gd name="connsiteX13" fmla="*/ 621506 w 714375"/>
                <a:gd name="connsiteY13" fmla="*/ 107157 h 159544"/>
                <a:gd name="connsiteX14" fmla="*/ 681037 w 714375"/>
                <a:gd name="connsiteY14" fmla="*/ 85725 h 159544"/>
                <a:gd name="connsiteX15" fmla="*/ 709612 w 714375"/>
                <a:gd name="connsiteY15" fmla="*/ 45244 h 159544"/>
                <a:gd name="connsiteX16" fmla="*/ 714375 w 714375"/>
                <a:gd name="connsiteY16" fmla="*/ 0 h 159544"/>
                <a:gd name="connsiteX17" fmla="*/ 431006 w 714375"/>
                <a:gd name="connsiteY17" fmla="*/ 85725 h 159544"/>
                <a:gd name="connsiteX18" fmla="*/ 0 w 714375"/>
                <a:gd name="connsiteY18" fmla="*/ 38100 h 159544"/>
                <a:gd name="connsiteX0" fmla="*/ 0 w 714375"/>
                <a:gd name="connsiteY0" fmla="*/ 38100 h 159544"/>
                <a:gd name="connsiteX1" fmla="*/ 14287 w 714375"/>
                <a:gd name="connsiteY1" fmla="*/ 97632 h 159544"/>
                <a:gd name="connsiteX2" fmla="*/ 61912 w 714375"/>
                <a:gd name="connsiteY2" fmla="*/ 92869 h 159544"/>
                <a:gd name="connsiteX3" fmla="*/ 66675 w 714375"/>
                <a:gd name="connsiteY3" fmla="*/ 71438 h 159544"/>
                <a:gd name="connsiteX4" fmla="*/ 95250 w 714375"/>
                <a:gd name="connsiteY4" fmla="*/ 121444 h 159544"/>
                <a:gd name="connsiteX5" fmla="*/ 164306 w 714375"/>
                <a:gd name="connsiteY5" fmla="*/ 116682 h 159544"/>
                <a:gd name="connsiteX6" fmla="*/ 185737 w 714375"/>
                <a:gd name="connsiteY6" fmla="*/ 100013 h 159544"/>
                <a:gd name="connsiteX7" fmla="*/ 188119 w 714375"/>
                <a:gd name="connsiteY7" fmla="*/ 135732 h 159544"/>
                <a:gd name="connsiteX8" fmla="*/ 300037 w 714375"/>
                <a:gd name="connsiteY8" fmla="*/ 126207 h 159544"/>
                <a:gd name="connsiteX9" fmla="*/ 321469 w 714375"/>
                <a:gd name="connsiteY9" fmla="*/ 159544 h 159544"/>
                <a:gd name="connsiteX10" fmla="*/ 414337 w 714375"/>
                <a:gd name="connsiteY10" fmla="*/ 142875 h 159544"/>
                <a:gd name="connsiteX11" fmla="*/ 431006 w 714375"/>
                <a:gd name="connsiteY11" fmla="*/ 157163 h 159544"/>
                <a:gd name="connsiteX12" fmla="*/ 535781 w 714375"/>
                <a:gd name="connsiteY12" fmla="*/ 152400 h 159544"/>
                <a:gd name="connsiteX13" fmla="*/ 621506 w 714375"/>
                <a:gd name="connsiteY13" fmla="*/ 107157 h 159544"/>
                <a:gd name="connsiteX14" fmla="*/ 681037 w 714375"/>
                <a:gd name="connsiteY14" fmla="*/ 85725 h 159544"/>
                <a:gd name="connsiteX15" fmla="*/ 709612 w 714375"/>
                <a:gd name="connsiteY15" fmla="*/ 45244 h 159544"/>
                <a:gd name="connsiteX16" fmla="*/ 714375 w 714375"/>
                <a:gd name="connsiteY16" fmla="*/ 0 h 159544"/>
                <a:gd name="connsiteX17" fmla="*/ 426244 w 714375"/>
                <a:gd name="connsiteY17" fmla="*/ 42863 h 159544"/>
                <a:gd name="connsiteX18" fmla="*/ 0 w 714375"/>
                <a:gd name="connsiteY18" fmla="*/ 38100 h 159544"/>
                <a:gd name="connsiteX0" fmla="*/ 0 w 714375"/>
                <a:gd name="connsiteY0" fmla="*/ 38100 h 159544"/>
                <a:gd name="connsiteX1" fmla="*/ 14287 w 714375"/>
                <a:gd name="connsiteY1" fmla="*/ 97632 h 159544"/>
                <a:gd name="connsiteX2" fmla="*/ 61912 w 714375"/>
                <a:gd name="connsiteY2" fmla="*/ 92869 h 159544"/>
                <a:gd name="connsiteX3" fmla="*/ 66675 w 714375"/>
                <a:gd name="connsiteY3" fmla="*/ 71438 h 159544"/>
                <a:gd name="connsiteX4" fmla="*/ 95250 w 714375"/>
                <a:gd name="connsiteY4" fmla="*/ 121444 h 159544"/>
                <a:gd name="connsiteX5" fmla="*/ 164306 w 714375"/>
                <a:gd name="connsiteY5" fmla="*/ 116682 h 159544"/>
                <a:gd name="connsiteX6" fmla="*/ 185737 w 714375"/>
                <a:gd name="connsiteY6" fmla="*/ 100013 h 159544"/>
                <a:gd name="connsiteX7" fmla="*/ 188119 w 714375"/>
                <a:gd name="connsiteY7" fmla="*/ 135732 h 159544"/>
                <a:gd name="connsiteX8" fmla="*/ 300037 w 714375"/>
                <a:gd name="connsiteY8" fmla="*/ 126207 h 159544"/>
                <a:gd name="connsiteX9" fmla="*/ 321469 w 714375"/>
                <a:gd name="connsiteY9" fmla="*/ 159544 h 159544"/>
                <a:gd name="connsiteX10" fmla="*/ 414337 w 714375"/>
                <a:gd name="connsiteY10" fmla="*/ 142875 h 159544"/>
                <a:gd name="connsiteX11" fmla="*/ 431006 w 714375"/>
                <a:gd name="connsiteY11" fmla="*/ 157163 h 159544"/>
                <a:gd name="connsiteX12" fmla="*/ 535781 w 714375"/>
                <a:gd name="connsiteY12" fmla="*/ 152400 h 159544"/>
                <a:gd name="connsiteX13" fmla="*/ 621506 w 714375"/>
                <a:gd name="connsiteY13" fmla="*/ 107157 h 159544"/>
                <a:gd name="connsiteX14" fmla="*/ 681037 w 714375"/>
                <a:gd name="connsiteY14" fmla="*/ 85725 h 159544"/>
                <a:gd name="connsiteX15" fmla="*/ 709612 w 714375"/>
                <a:gd name="connsiteY15" fmla="*/ 45244 h 159544"/>
                <a:gd name="connsiteX16" fmla="*/ 714375 w 714375"/>
                <a:gd name="connsiteY16" fmla="*/ 0 h 159544"/>
                <a:gd name="connsiteX17" fmla="*/ 426244 w 714375"/>
                <a:gd name="connsiteY17" fmla="*/ 42863 h 159544"/>
                <a:gd name="connsiteX18" fmla="*/ 0 w 714375"/>
                <a:gd name="connsiteY18" fmla="*/ 38100 h 159544"/>
                <a:gd name="connsiteX0" fmla="*/ 0 w 714375"/>
                <a:gd name="connsiteY0" fmla="*/ 38100 h 159544"/>
                <a:gd name="connsiteX1" fmla="*/ 14287 w 714375"/>
                <a:gd name="connsiteY1" fmla="*/ 97632 h 159544"/>
                <a:gd name="connsiteX2" fmla="*/ 61912 w 714375"/>
                <a:gd name="connsiteY2" fmla="*/ 92869 h 159544"/>
                <a:gd name="connsiteX3" fmla="*/ 66675 w 714375"/>
                <a:gd name="connsiteY3" fmla="*/ 71438 h 159544"/>
                <a:gd name="connsiteX4" fmla="*/ 95250 w 714375"/>
                <a:gd name="connsiteY4" fmla="*/ 121444 h 159544"/>
                <a:gd name="connsiteX5" fmla="*/ 164306 w 714375"/>
                <a:gd name="connsiteY5" fmla="*/ 116682 h 159544"/>
                <a:gd name="connsiteX6" fmla="*/ 185737 w 714375"/>
                <a:gd name="connsiteY6" fmla="*/ 100013 h 159544"/>
                <a:gd name="connsiteX7" fmla="*/ 188119 w 714375"/>
                <a:gd name="connsiteY7" fmla="*/ 135732 h 159544"/>
                <a:gd name="connsiteX8" fmla="*/ 300037 w 714375"/>
                <a:gd name="connsiteY8" fmla="*/ 126207 h 159544"/>
                <a:gd name="connsiteX9" fmla="*/ 321469 w 714375"/>
                <a:gd name="connsiteY9" fmla="*/ 159544 h 159544"/>
                <a:gd name="connsiteX10" fmla="*/ 414337 w 714375"/>
                <a:gd name="connsiteY10" fmla="*/ 142875 h 159544"/>
                <a:gd name="connsiteX11" fmla="*/ 431006 w 714375"/>
                <a:gd name="connsiteY11" fmla="*/ 157163 h 159544"/>
                <a:gd name="connsiteX12" fmla="*/ 535781 w 714375"/>
                <a:gd name="connsiteY12" fmla="*/ 152400 h 159544"/>
                <a:gd name="connsiteX13" fmla="*/ 621506 w 714375"/>
                <a:gd name="connsiteY13" fmla="*/ 107157 h 159544"/>
                <a:gd name="connsiteX14" fmla="*/ 681037 w 714375"/>
                <a:gd name="connsiteY14" fmla="*/ 85725 h 159544"/>
                <a:gd name="connsiteX15" fmla="*/ 709612 w 714375"/>
                <a:gd name="connsiteY15" fmla="*/ 45244 h 159544"/>
                <a:gd name="connsiteX16" fmla="*/ 714375 w 714375"/>
                <a:gd name="connsiteY16" fmla="*/ 0 h 159544"/>
                <a:gd name="connsiteX17" fmla="*/ 426244 w 714375"/>
                <a:gd name="connsiteY17" fmla="*/ 42863 h 159544"/>
                <a:gd name="connsiteX18" fmla="*/ 0 w 714375"/>
                <a:gd name="connsiteY18" fmla="*/ 38100 h 159544"/>
                <a:gd name="connsiteX0" fmla="*/ 0 w 714375"/>
                <a:gd name="connsiteY0" fmla="*/ 38100 h 159544"/>
                <a:gd name="connsiteX1" fmla="*/ 14287 w 714375"/>
                <a:gd name="connsiteY1" fmla="*/ 97632 h 159544"/>
                <a:gd name="connsiteX2" fmla="*/ 61912 w 714375"/>
                <a:gd name="connsiteY2" fmla="*/ 92869 h 159544"/>
                <a:gd name="connsiteX3" fmla="*/ 66675 w 714375"/>
                <a:gd name="connsiteY3" fmla="*/ 71438 h 159544"/>
                <a:gd name="connsiteX4" fmla="*/ 95250 w 714375"/>
                <a:gd name="connsiteY4" fmla="*/ 121444 h 159544"/>
                <a:gd name="connsiteX5" fmla="*/ 164306 w 714375"/>
                <a:gd name="connsiteY5" fmla="*/ 116682 h 159544"/>
                <a:gd name="connsiteX6" fmla="*/ 185737 w 714375"/>
                <a:gd name="connsiteY6" fmla="*/ 100013 h 159544"/>
                <a:gd name="connsiteX7" fmla="*/ 188119 w 714375"/>
                <a:gd name="connsiteY7" fmla="*/ 135732 h 159544"/>
                <a:gd name="connsiteX8" fmla="*/ 300037 w 714375"/>
                <a:gd name="connsiteY8" fmla="*/ 126207 h 159544"/>
                <a:gd name="connsiteX9" fmla="*/ 321469 w 714375"/>
                <a:gd name="connsiteY9" fmla="*/ 159544 h 159544"/>
                <a:gd name="connsiteX10" fmla="*/ 414337 w 714375"/>
                <a:gd name="connsiteY10" fmla="*/ 142875 h 159544"/>
                <a:gd name="connsiteX11" fmla="*/ 431006 w 714375"/>
                <a:gd name="connsiteY11" fmla="*/ 157163 h 159544"/>
                <a:gd name="connsiteX12" fmla="*/ 535781 w 714375"/>
                <a:gd name="connsiteY12" fmla="*/ 152400 h 159544"/>
                <a:gd name="connsiteX13" fmla="*/ 621506 w 714375"/>
                <a:gd name="connsiteY13" fmla="*/ 107157 h 159544"/>
                <a:gd name="connsiteX14" fmla="*/ 681037 w 714375"/>
                <a:gd name="connsiteY14" fmla="*/ 85725 h 159544"/>
                <a:gd name="connsiteX15" fmla="*/ 709612 w 714375"/>
                <a:gd name="connsiteY15" fmla="*/ 45244 h 159544"/>
                <a:gd name="connsiteX16" fmla="*/ 714375 w 714375"/>
                <a:gd name="connsiteY16" fmla="*/ 0 h 159544"/>
                <a:gd name="connsiteX17" fmla="*/ 426244 w 714375"/>
                <a:gd name="connsiteY17" fmla="*/ 42863 h 159544"/>
                <a:gd name="connsiteX18" fmla="*/ 0 w 714375"/>
                <a:gd name="connsiteY18" fmla="*/ 38100 h 159544"/>
                <a:gd name="connsiteX0" fmla="*/ 0 w 714375"/>
                <a:gd name="connsiteY0" fmla="*/ 38100 h 159544"/>
                <a:gd name="connsiteX1" fmla="*/ 14287 w 714375"/>
                <a:gd name="connsiteY1" fmla="*/ 97632 h 159544"/>
                <a:gd name="connsiteX2" fmla="*/ 61912 w 714375"/>
                <a:gd name="connsiteY2" fmla="*/ 92869 h 159544"/>
                <a:gd name="connsiteX3" fmla="*/ 66675 w 714375"/>
                <a:gd name="connsiteY3" fmla="*/ 71438 h 159544"/>
                <a:gd name="connsiteX4" fmla="*/ 95250 w 714375"/>
                <a:gd name="connsiteY4" fmla="*/ 121444 h 159544"/>
                <a:gd name="connsiteX5" fmla="*/ 164306 w 714375"/>
                <a:gd name="connsiteY5" fmla="*/ 116682 h 159544"/>
                <a:gd name="connsiteX6" fmla="*/ 185737 w 714375"/>
                <a:gd name="connsiteY6" fmla="*/ 100013 h 159544"/>
                <a:gd name="connsiteX7" fmla="*/ 188119 w 714375"/>
                <a:gd name="connsiteY7" fmla="*/ 135732 h 159544"/>
                <a:gd name="connsiteX8" fmla="*/ 300037 w 714375"/>
                <a:gd name="connsiteY8" fmla="*/ 126207 h 159544"/>
                <a:gd name="connsiteX9" fmla="*/ 321469 w 714375"/>
                <a:gd name="connsiteY9" fmla="*/ 159544 h 159544"/>
                <a:gd name="connsiteX10" fmla="*/ 414337 w 714375"/>
                <a:gd name="connsiteY10" fmla="*/ 142875 h 159544"/>
                <a:gd name="connsiteX11" fmla="*/ 431006 w 714375"/>
                <a:gd name="connsiteY11" fmla="*/ 157163 h 159544"/>
                <a:gd name="connsiteX12" fmla="*/ 535781 w 714375"/>
                <a:gd name="connsiteY12" fmla="*/ 152400 h 159544"/>
                <a:gd name="connsiteX13" fmla="*/ 621506 w 714375"/>
                <a:gd name="connsiteY13" fmla="*/ 107157 h 159544"/>
                <a:gd name="connsiteX14" fmla="*/ 681037 w 714375"/>
                <a:gd name="connsiteY14" fmla="*/ 85725 h 159544"/>
                <a:gd name="connsiteX15" fmla="*/ 709612 w 714375"/>
                <a:gd name="connsiteY15" fmla="*/ 45244 h 159544"/>
                <a:gd name="connsiteX16" fmla="*/ 714375 w 714375"/>
                <a:gd name="connsiteY16" fmla="*/ 0 h 159544"/>
                <a:gd name="connsiteX17" fmla="*/ 426244 w 714375"/>
                <a:gd name="connsiteY17" fmla="*/ 42863 h 159544"/>
                <a:gd name="connsiteX18" fmla="*/ 0 w 714375"/>
                <a:gd name="connsiteY18" fmla="*/ 38100 h 159544"/>
                <a:gd name="connsiteX0" fmla="*/ 0 w 714375"/>
                <a:gd name="connsiteY0" fmla="*/ 38100 h 159544"/>
                <a:gd name="connsiteX1" fmla="*/ 14287 w 714375"/>
                <a:gd name="connsiteY1" fmla="*/ 97632 h 159544"/>
                <a:gd name="connsiteX2" fmla="*/ 61912 w 714375"/>
                <a:gd name="connsiteY2" fmla="*/ 92869 h 159544"/>
                <a:gd name="connsiteX3" fmla="*/ 66675 w 714375"/>
                <a:gd name="connsiteY3" fmla="*/ 71438 h 159544"/>
                <a:gd name="connsiteX4" fmla="*/ 95250 w 714375"/>
                <a:gd name="connsiteY4" fmla="*/ 121444 h 159544"/>
                <a:gd name="connsiteX5" fmla="*/ 164306 w 714375"/>
                <a:gd name="connsiteY5" fmla="*/ 116682 h 159544"/>
                <a:gd name="connsiteX6" fmla="*/ 185737 w 714375"/>
                <a:gd name="connsiteY6" fmla="*/ 100013 h 159544"/>
                <a:gd name="connsiteX7" fmla="*/ 188119 w 714375"/>
                <a:gd name="connsiteY7" fmla="*/ 135732 h 159544"/>
                <a:gd name="connsiteX8" fmla="*/ 300037 w 714375"/>
                <a:gd name="connsiteY8" fmla="*/ 126207 h 159544"/>
                <a:gd name="connsiteX9" fmla="*/ 321469 w 714375"/>
                <a:gd name="connsiteY9" fmla="*/ 159544 h 159544"/>
                <a:gd name="connsiteX10" fmla="*/ 414337 w 714375"/>
                <a:gd name="connsiteY10" fmla="*/ 142875 h 159544"/>
                <a:gd name="connsiteX11" fmla="*/ 431006 w 714375"/>
                <a:gd name="connsiteY11" fmla="*/ 157163 h 159544"/>
                <a:gd name="connsiteX12" fmla="*/ 535781 w 714375"/>
                <a:gd name="connsiteY12" fmla="*/ 152400 h 159544"/>
                <a:gd name="connsiteX13" fmla="*/ 621506 w 714375"/>
                <a:gd name="connsiteY13" fmla="*/ 107157 h 159544"/>
                <a:gd name="connsiteX14" fmla="*/ 681037 w 714375"/>
                <a:gd name="connsiteY14" fmla="*/ 85725 h 159544"/>
                <a:gd name="connsiteX15" fmla="*/ 709612 w 714375"/>
                <a:gd name="connsiteY15" fmla="*/ 45244 h 159544"/>
                <a:gd name="connsiteX16" fmla="*/ 714375 w 714375"/>
                <a:gd name="connsiteY16" fmla="*/ 0 h 159544"/>
                <a:gd name="connsiteX17" fmla="*/ 426244 w 714375"/>
                <a:gd name="connsiteY17" fmla="*/ 42863 h 159544"/>
                <a:gd name="connsiteX18" fmla="*/ 0 w 714375"/>
                <a:gd name="connsiteY18" fmla="*/ 38100 h 159544"/>
                <a:gd name="connsiteX0" fmla="*/ 0 w 714375"/>
                <a:gd name="connsiteY0" fmla="*/ 38100 h 159544"/>
                <a:gd name="connsiteX1" fmla="*/ 14287 w 714375"/>
                <a:gd name="connsiteY1" fmla="*/ 97632 h 159544"/>
                <a:gd name="connsiteX2" fmla="*/ 61912 w 714375"/>
                <a:gd name="connsiteY2" fmla="*/ 92869 h 159544"/>
                <a:gd name="connsiteX3" fmla="*/ 66675 w 714375"/>
                <a:gd name="connsiteY3" fmla="*/ 71438 h 159544"/>
                <a:gd name="connsiteX4" fmla="*/ 95250 w 714375"/>
                <a:gd name="connsiteY4" fmla="*/ 121444 h 159544"/>
                <a:gd name="connsiteX5" fmla="*/ 164306 w 714375"/>
                <a:gd name="connsiteY5" fmla="*/ 116682 h 159544"/>
                <a:gd name="connsiteX6" fmla="*/ 185737 w 714375"/>
                <a:gd name="connsiteY6" fmla="*/ 100013 h 159544"/>
                <a:gd name="connsiteX7" fmla="*/ 188119 w 714375"/>
                <a:gd name="connsiteY7" fmla="*/ 135732 h 159544"/>
                <a:gd name="connsiteX8" fmla="*/ 300037 w 714375"/>
                <a:gd name="connsiteY8" fmla="*/ 126207 h 159544"/>
                <a:gd name="connsiteX9" fmla="*/ 321469 w 714375"/>
                <a:gd name="connsiteY9" fmla="*/ 159544 h 159544"/>
                <a:gd name="connsiteX10" fmla="*/ 414337 w 714375"/>
                <a:gd name="connsiteY10" fmla="*/ 142875 h 159544"/>
                <a:gd name="connsiteX11" fmla="*/ 431006 w 714375"/>
                <a:gd name="connsiteY11" fmla="*/ 157163 h 159544"/>
                <a:gd name="connsiteX12" fmla="*/ 535781 w 714375"/>
                <a:gd name="connsiteY12" fmla="*/ 152400 h 159544"/>
                <a:gd name="connsiteX13" fmla="*/ 621506 w 714375"/>
                <a:gd name="connsiteY13" fmla="*/ 107157 h 159544"/>
                <a:gd name="connsiteX14" fmla="*/ 681037 w 714375"/>
                <a:gd name="connsiteY14" fmla="*/ 85725 h 159544"/>
                <a:gd name="connsiteX15" fmla="*/ 709612 w 714375"/>
                <a:gd name="connsiteY15" fmla="*/ 45244 h 159544"/>
                <a:gd name="connsiteX16" fmla="*/ 714375 w 714375"/>
                <a:gd name="connsiteY16" fmla="*/ 0 h 159544"/>
                <a:gd name="connsiteX17" fmla="*/ 426244 w 714375"/>
                <a:gd name="connsiteY17" fmla="*/ 42863 h 159544"/>
                <a:gd name="connsiteX18" fmla="*/ 0 w 714375"/>
                <a:gd name="connsiteY18" fmla="*/ 38100 h 159544"/>
                <a:gd name="connsiteX0" fmla="*/ 0 w 714375"/>
                <a:gd name="connsiteY0" fmla="*/ 38100 h 159544"/>
                <a:gd name="connsiteX1" fmla="*/ 14287 w 714375"/>
                <a:gd name="connsiteY1" fmla="*/ 97632 h 159544"/>
                <a:gd name="connsiteX2" fmla="*/ 61912 w 714375"/>
                <a:gd name="connsiteY2" fmla="*/ 92869 h 159544"/>
                <a:gd name="connsiteX3" fmla="*/ 66675 w 714375"/>
                <a:gd name="connsiteY3" fmla="*/ 71438 h 159544"/>
                <a:gd name="connsiteX4" fmla="*/ 95250 w 714375"/>
                <a:gd name="connsiteY4" fmla="*/ 121444 h 159544"/>
                <a:gd name="connsiteX5" fmla="*/ 164306 w 714375"/>
                <a:gd name="connsiteY5" fmla="*/ 116682 h 159544"/>
                <a:gd name="connsiteX6" fmla="*/ 185737 w 714375"/>
                <a:gd name="connsiteY6" fmla="*/ 100013 h 159544"/>
                <a:gd name="connsiteX7" fmla="*/ 188119 w 714375"/>
                <a:gd name="connsiteY7" fmla="*/ 135732 h 159544"/>
                <a:gd name="connsiteX8" fmla="*/ 300037 w 714375"/>
                <a:gd name="connsiteY8" fmla="*/ 126207 h 159544"/>
                <a:gd name="connsiteX9" fmla="*/ 321469 w 714375"/>
                <a:gd name="connsiteY9" fmla="*/ 159544 h 159544"/>
                <a:gd name="connsiteX10" fmla="*/ 414337 w 714375"/>
                <a:gd name="connsiteY10" fmla="*/ 142875 h 159544"/>
                <a:gd name="connsiteX11" fmla="*/ 431006 w 714375"/>
                <a:gd name="connsiteY11" fmla="*/ 157163 h 159544"/>
                <a:gd name="connsiteX12" fmla="*/ 535781 w 714375"/>
                <a:gd name="connsiteY12" fmla="*/ 152400 h 159544"/>
                <a:gd name="connsiteX13" fmla="*/ 621506 w 714375"/>
                <a:gd name="connsiteY13" fmla="*/ 107157 h 159544"/>
                <a:gd name="connsiteX14" fmla="*/ 681037 w 714375"/>
                <a:gd name="connsiteY14" fmla="*/ 85725 h 159544"/>
                <a:gd name="connsiteX15" fmla="*/ 709612 w 714375"/>
                <a:gd name="connsiteY15" fmla="*/ 45244 h 159544"/>
                <a:gd name="connsiteX16" fmla="*/ 714375 w 714375"/>
                <a:gd name="connsiteY16" fmla="*/ 0 h 159544"/>
                <a:gd name="connsiteX17" fmla="*/ 426244 w 714375"/>
                <a:gd name="connsiteY17" fmla="*/ 42863 h 159544"/>
                <a:gd name="connsiteX18" fmla="*/ 0 w 714375"/>
                <a:gd name="connsiteY18" fmla="*/ 38100 h 159544"/>
                <a:gd name="connsiteX0" fmla="*/ 0 w 714375"/>
                <a:gd name="connsiteY0" fmla="*/ 38100 h 159544"/>
                <a:gd name="connsiteX1" fmla="*/ 14287 w 714375"/>
                <a:gd name="connsiteY1" fmla="*/ 97632 h 159544"/>
                <a:gd name="connsiteX2" fmla="*/ 61912 w 714375"/>
                <a:gd name="connsiteY2" fmla="*/ 92869 h 159544"/>
                <a:gd name="connsiteX3" fmla="*/ 66675 w 714375"/>
                <a:gd name="connsiteY3" fmla="*/ 71438 h 159544"/>
                <a:gd name="connsiteX4" fmla="*/ 95250 w 714375"/>
                <a:gd name="connsiteY4" fmla="*/ 121444 h 159544"/>
                <a:gd name="connsiteX5" fmla="*/ 164306 w 714375"/>
                <a:gd name="connsiteY5" fmla="*/ 116682 h 159544"/>
                <a:gd name="connsiteX6" fmla="*/ 185737 w 714375"/>
                <a:gd name="connsiteY6" fmla="*/ 100013 h 159544"/>
                <a:gd name="connsiteX7" fmla="*/ 188119 w 714375"/>
                <a:gd name="connsiteY7" fmla="*/ 135732 h 159544"/>
                <a:gd name="connsiteX8" fmla="*/ 300037 w 714375"/>
                <a:gd name="connsiteY8" fmla="*/ 126207 h 159544"/>
                <a:gd name="connsiteX9" fmla="*/ 321469 w 714375"/>
                <a:gd name="connsiteY9" fmla="*/ 159544 h 159544"/>
                <a:gd name="connsiteX10" fmla="*/ 414337 w 714375"/>
                <a:gd name="connsiteY10" fmla="*/ 142875 h 159544"/>
                <a:gd name="connsiteX11" fmla="*/ 431006 w 714375"/>
                <a:gd name="connsiteY11" fmla="*/ 157163 h 159544"/>
                <a:gd name="connsiteX12" fmla="*/ 535781 w 714375"/>
                <a:gd name="connsiteY12" fmla="*/ 152400 h 159544"/>
                <a:gd name="connsiteX13" fmla="*/ 621506 w 714375"/>
                <a:gd name="connsiteY13" fmla="*/ 107157 h 159544"/>
                <a:gd name="connsiteX14" fmla="*/ 681037 w 714375"/>
                <a:gd name="connsiteY14" fmla="*/ 85725 h 159544"/>
                <a:gd name="connsiteX15" fmla="*/ 709612 w 714375"/>
                <a:gd name="connsiteY15" fmla="*/ 45244 h 159544"/>
                <a:gd name="connsiteX16" fmla="*/ 714375 w 714375"/>
                <a:gd name="connsiteY16" fmla="*/ 0 h 159544"/>
                <a:gd name="connsiteX17" fmla="*/ 426244 w 714375"/>
                <a:gd name="connsiteY17" fmla="*/ 42863 h 159544"/>
                <a:gd name="connsiteX18" fmla="*/ 0 w 714375"/>
                <a:gd name="connsiteY18" fmla="*/ 38100 h 1595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714375" h="159544">
                  <a:moveTo>
                    <a:pt x="0" y="38100"/>
                  </a:moveTo>
                  <a:lnTo>
                    <a:pt x="14287" y="97632"/>
                  </a:lnTo>
                  <a:lnTo>
                    <a:pt x="61912" y="92869"/>
                  </a:lnTo>
                  <a:lnTo>
                    <a:pt x="66675" y="71438"/>
                  </a:lnTo>
                  <a:lnTo>
                    <a:pt x="95250" y="121444"/>
                  </a:lnTo>
                  <a:lnTo>
                    <a:pt x="164306" y="116682"/>
                  </a:lnTo>
                  <a:lnTo>
                    <a:pt x="185737" y="100013"/>
                  </a:lnTo>
                  <a:lnTo>
                    <a:pt x="188119" y="135732"/>
                  </a:lnTo>
                  <a:lnTo>
                    <a:pt x="300037" y="126207"/>
                  </a:lnTo>
                  <a:lnTo>
                    <a:pt x="321469" y="159544"/>
                  </a:lnTo>
                  <a:lnTo>
                    <a:pt x="414337" y="142875"/>
                  </a:lnTo>
                  <a:lnTo>
                    <a:pt x="431006" y="157163"/>
                  </a:lnTo>
                  <a:lnTo>
                    <a:pt x="535781" y="152400"/>
                  </a:lnTo>
                  <a:lnTo>
                    <a:pt x="621506" y="107157"/>
                  </a:lnTo>
                  <a:lnTo>
                    <a:pt x="681037" y="85725"/>
                  </a:lnTo>
                  <a:lnTo>
                    <a:pt x="709612" y="45244"/>
                  </a:lnTo>
                  <a:lnTo>
                    <a:pt x="714375" y="0"/>
                  </a:lnTo>
                  <a:cubicBezTo>
                    <a:pt x="568324" y="35720"/>
                    <a:pt x="496094" y="11906"/>
                    <a:pt x="426244" y="42863"/>
                  </a:cubicBezTo>
                  <a:cubicBezTo>
                    <a:pt x="367507" y="19843"/>
                    <a:pt x="292101" y="63501"/>
                    <a:pt x="0" y="3810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7" name="자유형: 도형 86">
              <a:extLst>
                <a:ext uri="{FF2B5EF4-FFF2-40B4-BE49-F238E27FC236}">
                  <a16:creationId xmlns:a16="http://schemas.microsoft.com/office/drawing/2014/main" id="{CFDFA17F-CD7F-4529-AD12-223DAF4C7C38}"/>
                </a:ext>
              </a:extLst>
            </p:cNvPr>
            <p:cNvSpPr/>
            <p:nvPr/>
          </p:nvSpPr>
          <p:spPr>
            <a:xfrm>
              <a:off x="4308966" y="3771117"/>
              <a:ext cx="609600" cy="114300"/>
            </a:xfrm>
            <a:custGeom>
              <a:avLst/>
              <a:gdLst>
                <a:gd name="connsiteX0" fmla="*/ 0 w 609600"/>
                <a:gd name="connsiteY0" fmla="*/ 0 h 114300"/>
                <a:gd name="connsiteX1" fmla="*/ 38100 w 609600"/>
                <a:gd name="connsiteY1" fmla="*/ 0 h 114300"/>
                <a:gd name="connsiteX2" fmla="*/ 45243 w 609600"/>
                <a:gd name="connsiteY2" fmla="*/ 28575 h 114300"/>
                <a:gd name="connsiteX3" fmla="*/ 90487 w 609600"/>
                <a:gd name="connsiteY3" fmla="*/ 16668 h 114300"/>
                <a:gd name="connsiteX4" fmla="*/ 142875 w 609600"/>
                <a:gd name="connsiteY4" fmla="*/ 50006 h 114300"/>
                <a:gd name="connsiteX5" fmla="*/ 176212 w 609600"/>
                <a:gd name="connsiteY5" fmla="*/ 35718 h 114300"/>
                <a:gd name="connsiteX6" fmla="*/ 238125 w 609600"/>
                <a:gd name="connsiteY6" fmla="*/ 57150 h 114300"/>
                <a:gd name="connsiteX7" fmla="*/ 297656 w 609600"/>
                <a:gd name="connsiteY7" fmla="*/ 66675 h 114300"/>
                <a:gd name="connsiteX8" fmla="*/ 390525 w 609600"/>
                <a:gd name="connsiteY8" fmla="*/ 71437 h 114300"/>
                <a:gd name="connsiteX9" fmla="*/ 473868 w 609600"/>
                <a:gd name="connsiteY9" fmla="*/ 73818 h 114300"/>
                <a:gd name="connsiteX10" fmla="*/ 547687 w 609600"/>
                <a:gd name="connsiteY10" fmla="*/ 57150 h 114300"/>
                <a:gd name="connsiteX11" fmla="*/ 609600 w 609600"/>
                <a:gd name="connsiteY11" fmla="*/ 42862 h 114300"/>
                <a:gd name="connsiteX12" fmla="*/ 557212 w 609600"/>
                <a:gd name="connsiteY12" fmla="*/ 80962 h 114300"/>
                <a:gd name="connsiteX13" fmla="*/ 481012 w 609600"/>
                <a:gd name="connsiteY13" fmla="*/ 102393 h 114300"/>
                <a:gd name="connsiteX14" fmla="*/ 381000 w 609600"/>
                <a:gd name="connsiteY14" fmla="*/ 114300 h 114300"/>
                <a:gd name="connsiteX15" fmla="*/ 300037 w 609600"/>
                <a:gd name="connsiteY15" fmla="*/ 102393 h 114300"/>
                <a:gd name="connsiteX16" fmla="*/ 0 w 609600"/>
                <a:gd name="connsiteY16" fmla="*/ 0 h 114300"/>
                <a:gd name="connsiteX0" fmla="*/ 0 w 609600"/>
                <a:gd name="connsiteY0" fmla="*/ 0 h 114300"/>
                <a:gd name="connsiteX1" fmla="*/ 38100 w 609600"/>
                <a:gd name="connsiteY1" fmla="*/ 0 h 114300"/>
                <a:gd name="connsiteX2" fmla="*/ 45243 w 609600"/>
                <a:gd name="connsiteY2" fmla="*/ 28575 h 114300"/>
                <a:gd name="connsiteX3" fmla="*/ 90487 w 609600"/>
                <a:gd name="connsiteY3" fmla="*/ 16668 h 114300"/>
                <a:gd name="connsiteX4" fmla="*/ 142875 w 609600"/>
                <a:gd name="connsiteY4" fmla="*/ 50006 h 114300"/>
                <a:gd name="connsiteX5" fmla="*/ 176212 w 609600"/>
                <a:gd name="connsiteY5" fmla="*/ 35718 h 114300"/>
                <a:gd name="connsiteX6" fmla="*/ 238125 w 609600"/>
                <a:gd name="connsiteY6" fmla="*/ 57150 h 114300"/>
                <a:gd name="connsiteX7" fmla="*/ 297656 w 609600"/>
                <a:gd name="connsiteY7" fmla="*/ 66675 h 114300"/>
                <a:gd name="connsiteX8" fmla="*/ 390525 w 609600"/>
                <a:gd name="connsiteY8" fmla="*/ 71437 h 114300"/>
                <a:gd name="connsiteX9" fmla="*/ 473868 w 609600"/>
                <a:gd name="connsiteY9" fmla="*/ 73818 h 114300"/>
                <a:gd name="connsiteX10" fmla="*/ 547687 w 609600"/>
                <a:gd name="connsiteY10" fmla="*/ 57150 h 114300"/>
                <a:gd name="connsiteX11" fmla="*/ 609600 w 609600"/>
                <a:gd name="connsiteY11" fmla="*/ 42862 h 114300"/>
                <a:gd name="connsiteX12" fmla="*/ 557212 w 609600"/>
                <a:gd name="connsiteY12" fmla="*/ 80962 h 114300"/>
                <a:gd name="connsiteX13" fmla="*/ 481012 w 609600"/>
                <a:gd name="connsiteY13" fmla="*/ 102393 h 114300"/>
                <a:gd name="connsiteX14" fmla="*/ 381000 w 609600"/>
                <a:gd name="connsiteY14" fmla="*/ 114300 h 114300"/>
                <a:gd name="connsiteX15" fmla="*/ 300037 w 609600"/>
                <a:gd name="connsiteY15" fmla="*/ 102393 h 114300"/>
                <a:gd name="connsiteX16" fmla="*/ 0 w 609600"/>
                <a:gd name="connsiteY16" fmla="*/ 0 h 114300"/>
                <a:gd name="connsiteX0" fmla="*/ 0 w 609600"/>
                <a:gd name="connsiteY0" fmla="*/ 0 h 114300"/>
                <a:gd name="connsiteX1" fmla="*/ 38100 w 609600"/>
                <a:gd name="connsiteY1" fmla="*/ 0 h 114300"/>
                <a:gd name="connsiteX2" fmla="*/ 90487 w 609600"/>
                <a:gd name="connsiteY2" fmla="*/ 16668 h 114300"/>
                <a:gd name="connsiteX3" fmla="*/ 142875 w 609600"/>
                <a:gd name="connsiteY3" fmla="*/ 50006 h 114300"/>
                <a:gd name="connsiteX4" fmla="*/ 176212 w 609600"/>
                <a:gd name="connsiteY4" fmla="*/ 35718 h 114300"/>
                <a:gd name="connsiteX5" fmla="*/ 238125 w 609600"/>
                <a:gd name="connsiteY5" fmla="*/ 57150 h 114300"/>
                <a:gd name="connsiteX6" fmla="*/ 297656 w 609600"/>
                <a:gd name="connsiteY6" fmla="*/ 66675 h 114300"/>
                <a:gd name="connsiteX7" fmla="*/ 390525 w 609600"/>
                <a:gd name="connsiteY7" fmla="*/ 71437 h 114300"/>
                <a:gd name="connsiteX8" fmla="*/ 473868 w 609600"/>
                <a:gd name="connsiteY8" fmla="*/ 73818 h 114300"/>
                <a:gd name="connsiteX9" fmla="*/ 547687 w 609600"/>
                <a:gd name="connsiteY9" fmla="*/ 57150 h 114300"/>
                <a:gd name="connsiteX10" fmla="*/ 609600 w 609600"/>
                <a:gd name="connsiteY10" fmla="*/ 42862 h 114300"/>
                <a:gd name="connsiteX11" fmla="*/ 557212 w 609600"/>
                <a:gd name="connsiteY11" fmla="*/ 80962 h 114300"/>
                <a:gd name="connsiteX12" fmla="*/ 481012 w 609600"/>
                <a:gd name="connsiteY12" fmla="*/ 102393 h 114300"/>
                <a:gd name="connsiteX13" fmla="*/ 381000 w 609600"/>
                <a:gd name="connsiteY13" fmla="*/ 114300 h 114300"/>
                <a:gd name="connsiteX14" fmla="*/ 300037 w 609600"/>
                <a:gd name="connsiteY14" fmla="*/ 102393 h 114300"/>
                <a:gd name="connsiteX15" fmla="*/ 0 w 609600"/>
                <a:gd name="connsiteY15" fmla="*/ 0 h 114300"/>
                <a:gd name="connsiteX0" fmla="*/ 0 w 609600"/>
                <a:gd name="connsiteY0" fmla="*/ 0 h 114300"/>
                <a:gd name="connsiteX1" fmla="*/ 38100 w 609600"/>
                <a:gd name="connsiteY1" fmla="*/ 0 h 114300"/>
                <a:gd name="connsiteX2" fmla="*/ 90487 w 609600"/>
                <a:gd name="connsiteY2" fmla="*/ 16668 h 114300"/>
                <a:gd name="connsiteX3" fmla="*/ 142875 w 609600"/>
                <a:gd name="connsiteY3" fmla="*/ 50006 h 114300"/>
                <a:gd name="connsiteX4" fmla="*/ 176212 w 609600"/>
                <a:gd name="connsiteY4" fmla="*/ 35718 h 114300"/>
                <a:gd name="connsiteX5" fmla="*/ 238125 w 609600"/>
                <a:gd name="connsiteY5" fmla="*/ 57150 h 114300"/>
                <a:gd name="connsiteX6" fmla="*/ 297656 w 609600"/>
                <a:gd name="connsiteY6" fmla="*/ 66675 h 114300"/>
                <a:gd name="connsiteX7" fmla="*/ 390525 w 609600"/>
                <a:gd name="connsiteY7" fmla="*/ 71437 h 114300"/>
                <a:gd name="connsiteX8" fmla="*/ 473868 w 609600"/>
                <a:gd name="connsiteY8" fmla="*/ 73818 h 114300"/>
                <a:gd name="connsiteX9" fmla="*/ 547687 w 609600"/>
                <a:gd name="connsiteY9" fmla="*/ 57150 h 114300"/>
                <a:gd name="connsiteX10" fmla="*/ 609600 w 609600"/>
                <a:gd name="connsiteY10" fmla="*/ 42862 h 114300"/>
                <a:gd name="connsiteX11" fmla="*/ 557212 w 609600"/>
                <a:gd name="connsiteY11" fmla="*/ 80962 h 114300"/>
                <a:gd name="connsiteX12" fmla="*/ 481012 w 609600"/>
                <a:gd name="connsiteY12" fmla="*/ 102393 h 114300"/>
                <a:gd name="connsiteX13" fmla="*/ 381000 w 609600"/>
                <a:gd name="connsiteY13" fmla="*/ 114300 h 114300"/>
                <a:gd name="connsiteX14" fmla="*/ 300037 w 609600"/>
                <a:gd name="connsiteY14" fmla="*/ 102393 h 114300"/>
                <a:gd name="connsiteX15" fmla="*/ 0 w 609600"/>
                <a:gd name="connsiteY15" fmla="*/ 0 h 114300"/>
                <a:gd name="connsiteX0" fmla="*/ 0 w 609600"/>
                <a:gd name="connsiteY0" fmla="*/ 0 h 114300"/>
                <a:gd name="connsiteX1" fmla="*/ 38100 w 609600"/>
                <a:gd name="connsiteY1" fmla="*/ 0 h 114300"/>
                <a:gd name="connsiteX2" fmla="*/ 90487 w 609600"/>
                <a:gd name="connsiteY2" fmla="*/ 16668 h 114300"/>
                <a:gd name="connsiteX3" fmla="*/ 142875 w 609600"/>
                <a:gd name="connsiteY3" fmla="*/ 50006 h 114300"/>
                <a:gd name="connsiteX4" fmla="*/ 176212 w 609600"/>
                <a:gd name="connsiteY4" fmla="*/ 35718 h 114300"/>
                <a:gd name="connsiteX5" fmla="*/ 238125 w 609600"/>
                <a:gd name="connsiteY5" fmla="*/ 57150 h 114300"/>
                <a:gd name="connsiteX6" fmla="*/ 297656 w 609600"/>
                <a:gd name="connsiteY6" fmla="*/ 66675 h 114300"/>
                <a:gd name="connsiteX7" fmla="*/ 390525 w 609600"/>
                <a:gd name="connsiteY7" fmla="*/ 71437 h 114300"/>
                <a:gd name="connsiteX8" fmla="*/ 473868 w 609600"/>
                <a:gd name="connsiteY8" fmla="*/ 73818 h 114300"/>
                <a:gd name="connsiteX9" fmla="*/ 547687 w 609600"/>
                <a:gd name="connsiteY9" fmla="*/ 57150 h 114300"/>
                <a:gd name="connsiteX10" fmla="*/ 609600 w 609600"/>
                <a:gd name="connsiteY10" fmla="*/ 42862 h 114300"/>
                <a:gd name="connsiteX11" fmla="*/ 557212 w 609600"/>
                <a:gd name="connsiteY11" fmla="*/ 80962 h 114300"/>
                <a:gd name="connsiteX12" fmla="*/ 481012 w 609600"/>
                <a:gd name="connsiteY12" fmla="*/ 102393 h 114300"/>
                <a:gd name="connsiteX13" fmla="*/ 381000 w 609600"/>
                <a:gd name="connsiteY13" fmla="*/ 114300 h 114300"/>
                <a:gd name="connsiteX14" fmla="*/ 300037 w 609600"/>
                <a:gd name="connsiteY14" fmla="*/ 102393 h 114300"/>
                <a:gd name="connsiteX15" fmla="*/ 0 w 609600"/>
                <a:gd name="connsiteY15" fmla="*/ 0 h 114300"/>
                <a:gd name="connsiteX0" fmla="*/ 0 w 609600"/>
                <a:gd name="connsiteY0" fmla="*/ 0 h 114300"/>
                <a:gd name="connsiteX1" fmla="*/ 38100 w 609600"/>
                <a:gd name="connsiteY1" fmla="*/ 0 h 114300"/>
                <a:gd name="connsiteX2" fmla="*/ 90487 w 609600"/>
                <a:gd name="connsiteY2" fmla="*/ 16668 h 114300"/>
                <a:gd name="connsiteX3" fmla="*/ 142875 w 609600"/>
                <a:gd name="connsiteY3" fmla="*/ 50006 h 114300"/>
                <a:gd name="connsiteX4" fmla="*/ 176212 w 609600"/>
                <a:gd name="connsiteY4" fmla="*/ 35718 h 114300"/>
                <a:gd name="connsiteX5" fmla="*/ 238125 w 609600"/>
                <a:gd name="connsiteY5" fmla="*/ 57150 h 114300"/>
                <a:gd name="connsiteX6" fmla="*/ 297656 w 609600"/>
                <a:gd name="connsiteY6" fmla="*/ 66675 h 114300"/>
                <a:gd name="connsiteX7" fmla="*/ 390525 w 609600"/>
                <a:gd name="connsiteY7" fmla="*/ 71437 h 114300"/>
                <a:gd name="connsiteX8" fmla="*/ 473868 w 609600"/>
                <a:gd name="connsiteY8" fmla="*/ 73818 h 114300"/>
                <a:gd name="connsiteX9" fmla="*/ 547687 w 609600"/>
                <a:gd name="connsiteY9" fmla="*/ 57150 h 114300"/>
                <a:gd name="connsiteX10" fmla="*/ 609600 w 609600"/>
                <a:gd name="connsiteY10" fmla="*/ 42862 h 114300"/>
                <a:gd name="connsiteX11" fmla="*/ 557212 w 609600"/>
                <a:gd name="connsiteY11" fmla="*/ 80962 h 114300"/>
                <a:gd name="connsiteX12" fmla="*/ 481012 w 609600"/>
                <a:gd name="connsiteY12" fmla="*/ 102393 h 114300"/>
                <a:gd name="connsiteX13" fmla="*/ 381000 w 609600"/>
                <a:gd name="connsiteY13" fmla="*/ 114300 h 114300"/>
                <a:gd name="connsiteX14" fmla="*/ 300037 w 609600"/>
                <a:gd name="connsiteY14" fmla="*/ 102393 h 114300"/>
                <a:gd name="connsiteX15" fmla="*/ 0 w 609600"/>
                <a:gd name="connsiteY15" fmla="*/ 0 h 114300"/>
                <a:gd name="connsiteX0" fmla="*/ 0 w 609600"/>
                <a:gd name="connsiteY0" fmla="*/ 0 h 114300"/>
                <a:gd name="connsiteX1" fmla="*/ 38100 w 609600"/>
                <a:gd name="connsiteY1" fmla="*/ 0 h 114300"/>
                <a:gd name="connsiteX2" fmla="*/ 90487 w 609600"/>
                <a:gd name="connsiteY2" fmla="*/ 16668 h 114300"/>
                <a:gd name="connsiteX3" fmla="*/ 142875 w 609600"/>
                <a:gd name="connsiteY3" fmla="*/ 50006 h 114300"/>
                <a:gd name="connsiteX4" fmla="*/ 176212 w 609600"/>
                <a:gd name="connsiteY4" fmla="*/ 35718 h 114300"/>
                <a:gd name="connsiteX5" fmla="*/ 238125 w 609600"/>
                <a:gd name="connsiteY5" fmla="*/ 57150 h 114300"/>
                <a:gd name="connsiteX6" fmla="*/ 297656 w 609600"/>
                <a:gd name="connsiteY6" fmla="*/ 66675 h 114300"/>
                <a:gd name="connsiteX7" fmla="*/ 390525 w 609600"/>
                <a:gd name="connsiteY7" fmla="*/ 71437 h 114300"/>
                <a:gd name="connsiteX8" fmla="*/ 473868 w 609600"/>
                <a:gd name="connsiteY8" fmla="*/ 73818 h 114300"/>
                <a:gd name="connsiteX9" fmla="*/ 547687 w 609600"/>
                <a:gd name="connsiteY9" fmla="*/ 57150 h 114300"/>
                <a:gd name="connsiteX10" fmla="*/ 609600 w 609600"/>
                <a:gd name="connsiteY10" fmla="*/ 42862 h 114300"/>
                <a:gd name="connsiteX11" fmla="*/ 557212 w 609600"/>
                <a:gd name="connsiteY11" fmla="*/ 80962 h 114300"/>
                <a:gd name="connsiteX12" fmla="*/ 481012 w 609600"/>
                <a:gd name="connsiteY12" fmla="*/ 102393 h 114300"/>
                <a:gd name="connsiteX13" fmla="*/ 381000 w 609600"/>
                <a:gd name="connsiteY13" fmla="*/ 114300 h 114300"/>
                <a:gd name="connsiteX14" fmla="*/ 300037 w 609600"/>
                <a:gd name="connsiteY14" fmla="*/ 102393 h 114300"/>
                <a:gd name="connsiteX15" fmla="*/ 0 w 609600"/>
                <a:gd name="connsiteY15" fmla="*/ 0 h 114300"/>
                <a:gd name="connsiteX0" fmla="*/ 0 w 609600"/>
                <a:gd name="connsiteY0" fmla="*/ 0 h 114300"/>
                <a:gd name="connsiteX1" fmla="*/ 38100 w 609600"/>
                <a:gd name="connsiteY1" fmla="*/ 0 h 114300"/>
                <a:gd name="connsiteX2" fmla="*/ 90487 w 609600"/>
                <a:gd name="connsiteY2" fmla="*/ 16668 h 114300"/>
                <a:gd name="connsiteX3" fmla="*/ 142875 w 609600"/>
                <a:gd name="connsiteY3" fmla="*/ 50006 h 114300"/>
                <a:gd name="connsiteX4" fmla="*/ 176212 w 609600"/>
                <a:gd name="connsiteY4" fmla="*/ 35718 h 114300"/>
                <a:gd name="connsiteX5" fmla="*/ 238125 w 609600"/>
                <a:gd name="connsiteY5" fmla="*/ 57150 h 114300"/>
                <a:gd name="connsiteX6" fmla="*/ 297656 w 609600"/>
                <a:gd name="connsiteY6" fmla="*/ 66675 h 114300"/>
                <a:gd name="connsiteX7" fmla="*/ 390525 w 609600"/>
                <a:gd name="connsiteY7" fmla="*/ 71437 h 114300"/>
                <a:gd name="connsiteX8" fmla="*/ 473868 w 609600"/>
                <a:gd name="connsiteY8" fmla="*/ 73818 h 114300"/>
                <a:gd name="connsiteX9" fmla="*/ 547687 w 609600"/>
                <a:gd name="connsiteY9" fmla="*/ 57150 h 114300"/>
                <a:gd name="connsiteX10" fmla="*/ 609600 w 609600"/>
                <a:gd name="connsiteY10" fmla="*/ 42862 h 114300"/>
                <a:gd name="connsiteX11" fmla="*/ 557212 w 609600"/>
                <a:gd name="connsiteY11" fmla="*/ 80962 h 114300"/>
                <a:gd name="connsiteX12" fmla="*/ 481012 w 609600"/>
                <a:gd name="connsiteY12" fmla="*/ 102393 h 114300"/>
                <a:gd name="connsiteX13" fmla="*/ 381000 w 609600"/>
                <a:gd name="connsiteY13" fmla="*/ 114300 h 114300"/>
                <a:gd name="connsiteX14" fmla="*/ 300037 w 609600"/>
                <a:gd name="connsiteY14" fmla="*/ 102393 h 114300"/>
                <a:gd name="connsiteX15" fmla="*/ 0 w 609600"/>
                <a:gd name="connsiteY15" fmla="*/ 0 h 114300"/>
                <a:gd name="connsiteX0" fmla="*/ 0 w 609600"/>
                <a:gd name="connsiteY0" fmla="*/ 0 h 114300"/>
                <a:gd name="connsiteX1" fmla="*/ 38100 w 609600"/>
                <a:gd name="connsiteY1" fmla="*/ 0 h 114300"/>
                <a:gd name="connsiteX2" fmla="*/ 90487 w 609600"/>
                <a:gd name="connsiteY2" fmla="*/ 16668 h 114300"/>
                <a:gd name="connsiteX3" fmla="*/ 142875 w 609600"/>
                <a:gd name="connsiteY3" fmla="*/ 50006 h 114300"/>
                <a:gd name="connsiteX4" fmla="*/ 176212 w 609600"/>
                <a:gd name="connsiteY4" fmla="*/ 35718 h 114300"/>
                <a:gd name="connsiteX5" fmla="*/ 238125 w 609600"/>
                <a:gd name="connsiteY5" fmla="*/ 57150 h 114300"/>
                <a:gd name="connsiteX6" fmla="*/ 297656 w 609600"/>
                <a:gd name="connsiteY6" fmla="*/ 66675 h 114300"/>
                <a:gd name="connsiteX7" fmla="*/ 390525 w 609600"/>
                <a:gd name="connsiteY7" fmla="*/ 71437 h 114300"/>
                <a:gd name="connsiteX8" fmla="*/ 473868 w 609600"/>
                <a:gd name="connsiteY8" fmla="*/ 73818 h 114300"/>
                <a:gd name="connsiteX9" fmla="*/ 547687 w 609600"/>
                <a:gd name="connsiteY9" fmla="*/ 57150 h 114300"/>
                <a:gd name="connsiteX10" fmla="*/ 609600 w 609600"/>
                <a:gd name="connsiteY10" fmla="*/ 42862 h 114300"/>
                <a:gd name="connsiteX11" fmla="*/ 557212 w 609600"/>
                <a:gd name="connsiteY11" fmla="*/ 80962 h 114300"/>
                <a:gd name="connsiteX12" fmla="*/ 481012 w 609600"/>
                <a:gd name="connsiteY12" fmla="*/ 102393 h 114300"/>
                <a:gd name="connsiteX13" fmla="*/ 381000 w 609600"/>
                <a:gd name="connsiteY13" fmla="*/ 114300 h 114300"/>
                <a:gd name="connsiteX14" fmla="*/ 300037 w 609600"/>
                <a:gd name="connsiteY14" fmla="*/ 102393 h 114300"/>
                <a:gd name="connsiteX15" fmla="*/ 0 w 609600"/>
                <a:gd name="connsiteY15" fmla="*/ 0 h 114300"/>
                <a:gd name="connsiteX0" fmla="*/ 0 w 609600"/>
                <a:gd name="connsiteY0" fmla="*/ 0 h 114300"/>
                <a:gd name="connsiteX1" fmla="*/ 38100 w 609600"/>
                <a:gd name="connsiteY1" fmla="*/ 0 h 114300"/>
                <a:gd name="connsiteX2" fmla="*/ 90487 w 609600"/>
                <a:gd name="connsiteY2" fmla="*/ 16668 h 114300"/>
                <a:gd name="connsiteX3" fmla="*/ 142875 w 609600"/>
                <a:gd name="connsiteY3" fmla="*/ 50006 h 114300"/>
                <a:gd name="connsiteX4" fmla="*/ 176212 w 609600"/>
                <a:gd name="connsiteY4" fmla="*/ 35718 h 114300"/>
                <a:gd name="connsiteX5" fmla="*/ 238125 w 609600"/>
                <a:gd name="connsiteY5" fmla="*/ 57150 h 114300"/>
                <a:gd name="connsiteX6" fmla="*/ 297656 w 609600"/>
                <a:gd name="connsiteY6" fmla="*/ 66675 h 114300"/>
                <a:gd name="connsiteX7" fmla="*/ 390525 w 609600"/>
                <a:gd name="connsiteY7" fmla="*/ 71437 h 114300"/>
                <a:gd name="connsiteX8" fmla="*/ 473868 w 609600"/>
                <a:gd name="connsiteY8" fmla="*/ 73818 h 114300"/>
                <a:gd name="connsiteX9" fmla="*/ 547687 w 609600"/>
                <a:gd name="connsiteY9" fmla="*/ 57150 h 114300"/>
                <a:gd name="connsiteX10" fmla="*/ 609600 w 609600"/>
                <a:gd name="connsiteY10" fmla="*/ 42862 h 114300"/>
                <a:gd name="connsiteX11" fmla="*/ 557212 w 609600"/>
                <a:gd name="connsiteY11" fmla="*/ 80962 h 114300"/>
                <a:gd name="connsiteX12" fmla="*/ 481012 w 609600"/>
                <a:gd name="connsiteY12" fmla="*/ 102393 h 114300"/>
                <a:gd name="connsiteX13" fmla="*/ 381000 w 609600"/>
                <a:gd name="connsiteY13" fmla="*/ 114300 h 114300"/>
                <a:gd name="connsiteX14" fmla="*/ 300037 w 609600"/>
                <a:gd name="connsiteY14" fmla="*/ 102393 h 114300"/>
                <a:gd name="connsiteX15" fmla="*/ 0 w 609600"/>
                <a:gd name="connsiteY15" fmla="*/ 0 h 114300"/>
                <a:gd name="connsiteX0" fmla="*/ 0 w 609600"/>
                <a:gd name="connsiteY0" fmla="*/ 0 h 114300"/>
                <a:gd name="connsiteX1" fmla="*/ 38100 w 609600"/>
                <a:gd name="connsiteY1" fmla="*/ 0 h 114300"/>
                <a:gd name="connsiteX2" fmla="*/ 90487 w 609600"/>
                <a:gd name="connsiteY2" fmla="*/ 16668 h 114300"/>
                <a:gd name="connsiteX3" fmla="*/ 142875 w 609600"/>
                <a:gd name="connsiteY3" fmla="*/ 50006 h 114300"/>
                <a:gd name="connsiteX4" fmla="*/ 176212 w 609600"/>
                <a:gd name="connsiteY4" fmla="*/ 35718 h 114300"/>
                <a:gd name="connsiteX5" fmla="*/ 238125 w 609600"/>
                <a:gd name="connsiteY5" fmla="*/ 57150 h 114300"/>
                <a:gd name="connsiteX6" fmla="*/ 297656 w 609600"/>
                <a:gd name="connsiteY6" fmla="*/ 66675 h 114300"/>
                <a:gd name="connsiteX7" fmla="*/ 390525 w 609600"/>
                <a:gd name="connsiteY7" fmla="*/ 71437 h 114300"/>
                <a:gd name="connsiteX8" fmla="*/ 473868 w 609600"/>
                <a:gd name="connsiteY8" fmla="*/ 73818 h 114300"/>
                <a:gd name="connsiteX9" fmla="*/ 547687 w 609600"/>
                <a:gd name="connsiteY9" fmla="*/ 57150 h 114300"/>
                <a:gd name="connsiteX10" fmla="*/ 609600 w 609600"/>
                <a:gd name="connsiteY10" fmla="*/ 42862 h 114300"/>
                <a:gd name="connsiteX11" fmla="*/ 557212 w 609600"/>
                <a:gd name="connsiteY11" fmla="*/ 80962 h 114300"/>
                <a:gd name="connsiteX12" fmla="*/ 481012 w 609600"/>
                <a:gd name="connsiteY12" fmla="*/ 102393 h 114300"/>
                <a:gd name="connsiteX13" fmla="*/ 381000 w 609600"/>
                <a:gd name="connsiteY13" fmla="*/ 114300 h 114300"/>
                <a:gd name="connsiteX14" fmla="*/ 300037 w 609600"/>
                <a:gd name="connsiteY14" fmla="*/ 102393 h 114300"/>
                <a:gd name="connsiteX15" fmla="*/ 0 w 609600"/>
                <a:gd name="connsiteY15" fmla="*/ 0 h 114300"/>
                <a:gd name="connsiteX0" fmla="*/ 0 w 609600"/>
                <a:gd name="connsiteY0" fmla="*/ 0 h 114300"/>
                <a:gd name="connsiteX1" fmla="*/ 38100 w 609600"/>
                <a:gd name="connsiteY1" fmla="*/ 0 h 114300"/>
                <a:gd name="connsiteX2" fmla="*/ 90487 w 609600"/>
                <a:gd name="connsiteY2" fmla="*/ 16668 h 114300"/>
                <a:gd name="connsiteX3" fmla="*/ 142875 w 609600"/>
                <a:gd name="connsiteY3" fmla="*/ 50006 h 114300"/>
                <a:gd name="connsiteX4" fmla="*/ 176212 w 609600"/>
                <a:gd name="connsiteY4" fmla="*/ 35718 h 114300"/>
                <a:gd name="connsiteX5" fmla="*/ 238125 w 609600"/>
                <a:gd name="connsiteY5" fmla="*/ 57150 h 114300"/>
                <a:gd name="connsiteX6" fmla="*/ 297656 w 609600"/>
                <a:gd name="connsiteY6" fmla="*/ 66675 h 114300"/>
                <a:gd name="connsiteX7" fmla="*/ 390525 w 609600"/>
                <a:gd name="connsiteY7" fmla="*/ 71437 h 114300"/>
                <a:gd name="connsiteX8" fmla="*/ 473868 w 609600"/>
                <a:gd name="connsiteY8" fmla="*/ 73818 h 114300"/>
                <a:gd name="connsiteX9" fmla="*/ 547687 w 609600"/>
                <a:gd name="connsiteY9" fmla="*/ 57150 h 114300"/>
                <a:gd name="connsiteX10" fmla="*/ 609600 w 609600"/>
                <a:gd name="connsiteY10" fmla="*/ 42862 h 114300"/>
                <a:gd name="connsiteX11" fmla="*/ 557212 w 609600"/>
                <a:gd name="connsiteY11" fmla="*/ 80962 h 114300"/>
                <a:gd name="connsiteX12" fmla="*/ 481012 w 609600"/>
                <a:gd name="connsiteY12" fmla="*/ 102393 h 114300"/>
                <a:gd name="connsiteX13" fmla="*/ 381000 w 609600"/>
                <a:gd name="connsiteY13" fmla="*/ 114300 h 114300"/>
                <a:gd name="connsiteX14" fmla="*/ 300037 w 609600"/>
                <a:gd name="connsiteY14" fmla="*/ 102393 h 114300"/>
                <a:gd name="connsiteX15" fmla="*/ 0 w 609600"/>
                <a:gd name="connsiteY15" fmla="*/ 0 h 114300"/>
                <a:gd name="connsiteX0" fmla="*/ 0 w 609600"/>
                <a:gd name="connsiteY0" fmla="*/ 0 h 114300"/>
                <a:gd name="connsiteX1" fmla="*/ 38100 w 609600"/>
                <a:gd name="connsiteY1" fmla="*/ 0 h 114300"/>
                <a:gd name="connsiteX2" fmla="*/ 90487 w 609600"/>
                <a:gd name="connsiteY2" fmla="*/ 16668 h 114300"/>
                <a:gd name="connsiteX3" fmla="*/ 142875 w 609600"/>
                <a:gd name="connsiteY3" fmla="*/ 50006 h 114300"/>
                <a:gd name="connsiteX4" fmla="*/ 176212 w 609600"/>
                <a:gd name="connsiteY4" fmla="*/ 35718 h 114300"/>
                <a:gd name="connsiteX5" fmla="*/ 238125 w 609600"/>
                <a:gd name="connsiteY5" fmla="*/ 57150 h 114300"/>
                <a:gd name="connsiteX6" fmla="*/ 297656 w 609600"/>
                <a:gd name="connsiteY6" fmla="*/ 66675 h 114300"/>
                <a:gd name="connsiteX7" fmla="*/ 390525 w 609600"/>
                <a:gd name="connsiteY7" fmla="*/ 71437 h 114300"/>
                <a:gd name="connsiteX8" fmla="*/ 473868 w 609600"/>
                <a:gd name="connsiteY8" fmla="*/ 73818 h 114300"/>
                <a:gd name="connsiteX9" fmla="*/ 547687 w 609600"/>
                <a:gd name="connsiteY9" fmla="*/ 57150 h 114300"/>
                <a:gd name="connsiteX10" fmla="*/ 609600 w 609600"/>
                <a:gd name="connsiteY10" fmla="*/ 42862 h 114300"/>
                <a:gd name="connsiteX11" fmla="*/ 557212 w 609600"/>
                <a:gd name="connsiteY11" fmla="*/ 80962 h 114300"/>
                <a:gd name="connsiteX12" fmla="*/ 481012 w 609600"/>
                <a:gd name="connsiteY12" fmla="*/ 102393 h 114300"/>
                <a:gd name="connsiteX13" fmla="*/ 381000 w 609600"/>
                <a:gd name="connsiteY13" fmla="*/ 114300 h 114300"/>
                <a:gd name="connsiteX14" fmla="*/ 300037 w 609600"/>
                <a:gd name="connsiteY14" fmla="*/ 102393 h 114300"/>
                <a:gd name="connsiteX15" fmla="*/ 0 w 609600"/>
                <a:gd name="connsiteY15" fmla="*/ 0 h 114300"/>
                <a:gd name="connsiteX0" fmla="*/ 0 w 609600"/>
                <a:gd name="connsiteY0" fmla="*/ 0 h 114300"/>
                <a:gd name="connsiteX1" fmla="*/ 38100 w 609600"/>
                <a:gd name="connsiteY1" fmla="*/ 0 h 114300"/>
                <a:gd name="connsiteX2" fmla="*/ 90487 w 609600"/>
                <a:gd name="connsiteY2" fmla="*/ 16668 h 114300"/>
                <a:gd name="connsiteX3" fmla="*/ 142875 w 609600"/>
                <a:gd name="connsiteY3" fmla="*/ 50006 h 114300"/>
                <a:gd name="connsiteX4" fmla="*/ 176212 w 609600"/>
                <a:gd name="connsiteY4" fmla="*/ 35718 h 114300"/>
                <a:gd name="connsiteX5" fmla="*/ 238125 w 609600"/>
                <a:gd name="connsiteY5" fmla="*/ 57150 h 114300"/>
                <a:gd name="connsiteX6" fmla="*/ 297656 w 609600"/>
                <a:gd name="connsiteY6" fmla="*/ 66675 h 114300"/>
                <a:gd name="connsiteX7" fmla="*/ 390525 w 609600"/>
                <a:gd name="connsiteY7" fmla="*/ 71437 h 114300"/>
                <a:gd name="connsiteX8" fmla="*/ 473868 w 609600"/>
                <a:gd name="connsiteY8" fmla="*/ 73818 h 114300"/>
                <a:gd name="connsiteX9" fmla="*/ 547687 w 609600"/>
                <a:gd name="connsiteY9" fmla="*/ 57150 h 114300"/>
                <a:gd name="connsiteX10" fmla="*/ 609600 w 609600"/>
                <a:gd name="connsiteY10" fmla="*/ 42862 h 114300"/>
                <a:gd name="connsiteX11" fmla="*/ 557212 w 609600"/>
                <a:gd name="connsiteY11" fmla="*/ 80962 h 114300"/>
                <a:gd name="connsiteX12" fmla="*/ 481012 w 609600"/>
                <a:gd name="connsiteY12" fmla="*/ 102393 h 114300"/>
                <a:gd name="connsiteX13" fmla="*/ 381000 w 609600"/>
                <a:gd name="connsiteY13" fmla="*/ 114300 h 114300"/>
                <a:gd name="connsiteX14" fmla="*/ 300037 w 609600"/>
                <a:gd name="connsiteY14" fmla="*/ 102393 h 114300"/>
                <a:gd name="connsiteX15" fmla="*/ 0 w 609600"/>
                <a:gd name="connsiteY15" fmla="*/ 0 h 114300"/>
                <a:gd name="connsiteX0" fmla="*/ 0 w 609600"/>
                <a:gd name="connsiteY0" fmla="*/ 0 h 114300"/>
                <a:gd name="connsiteX1" fmla="*/ 38100 w 609600"/>
                <a:gd name="connsiteY1" fmla="*/ 0 h 114300"/>
                <a:gd name="connsiteX2" fmla="*/ 90487 w 609600"/>
                <a:gd name="connsiteY2" fmla="*/ 16668 h 114300"/>
                <a:gd name="connsiteX3" fmla="*/ 142875 w 609600"/>
                <a:gd name="connsiteY3" fmla="*/ 50006 h 114300"/>
                <a:gd name="connsiteX4" fmla="*/ 176212 w 609600"/>
                <a:gd name="connsiteY4" fmla="*/ 35718 h 114300"/>
                <a:gd name="connsiteX5" fmla="*/ 238125 w 609600"/>
                <a:gd name="connsiteY5" fmla="*/ 57150 h 114300"/>
                <a:gd name="connsiteX6" fmla="*/ 297656 w 609600"/>
                <a:gd name="connsiteY6" fmla="*/ 66675 h 114300"/>
                <a:gd name="connsiteX7" fmla="*/ 390525 w 609600"/>
                <a:gd name="connsiteY7" fmla="*/ 71437 h 114300"/>
                <a:gd name="connsiteX8" fmla="*/ 473868 w 609600"/>
                <a:gd name="connsiteY8" fmla="*/ 73818 h 114300"/>
                <a:gd name="connsiteX9" fmla="*/ 547687 w 609600"/>
                <a:gd name="connsiteY9" fmla="*/ 57150 h 114300"/>
                <a:gd name="connsiteX10" fmla="*/ 609600 w 609600"/>
                <a:gd name="connsiteY10" fmla="*/ 42862 h 114300"/>
                <a:gd name="connsiteX11" fmla="*/ 557212 w 609600"/>
                <a:gd name="connsiteY11" fmla="*/ 80962 h 114300"/>
                <a:gd name="connsiteX12" fmla="*/ 481012 w 609600"/>
                <a:gd name="connsiteY12" fmla="*/ 102393 h 114300"/>
                <a:gd name="connsiteX13" fmla="*/ 381000 w 609600"/>
                <a:gd name="connsiteY13" fmla="*/ 114300 h 114300"/>
                <a:gd name="connsiteX14" fmla="*/ 300037 w 609600"/>
                <a:gd name="connsiteY14" fmla="*/ 102393 h 114300"/>
                <a:gd name="connsiteX15" fmla="*/ 0 w 609600"/>
                <a:gd name="connsiteY15" fmla="*/ 0 h 114300"/>
                <a:gd name="connsiteX0" fmla="*/ 0 w 609600"/>
                <a:gd name="connsiteY0" fmla="*/ 0 h 114300"/>
                <a:gd name="connsiteX1" fmla="*/ 38100 w 609600"/>
                <a:gd name="connsiteY1" fmla="*/ 0 h 114300"/>
                <a:gd name="connsiteX2" fmla="*/ 90487 w 609600"/>
                <a:gd name="connsiteY2" fmla="*/ 16668 h 114300"/>
                <a:gd name="connsiteX3" fmla="*/ 142875 w 609600"/>
                <a:gd name="connsiteY3" fmla="*/ 50006 h 114300"/>
                <a:gd name="connsiteX4" fmla="*/ 176212 w 609600"/>
                <a:gd name="connsiteY4" fmla="*/ 35718 h 114300"/>
                <a:gd name="connsiteX5" fmla="*/ 238125 w 609600"/>
                <a:gd name="connsiteY5" fmla="*/ 57150 h 114300"/>
                <a:gd name="connsiteX6" fmla="*/ 297656 w 609600"/>
                <a:gd name="connsiteY6" fmla="*/ 66675 h 114300"/>
                <a:gd name="connsiteX7" fmla="*/ 390525 w 609600"/>
                <a:gd name="connsiteY7" fmla="*/ 71437 h 114300"/>
                <a:gd name="connsiteX8" fmla="*/ 473868 w 609600"/>
                <a:gd name="connsiteY8" fmla="*/ 73818 h 114300"/>
                <a:gd name="connsiteX9" fmla="*/ 547687 w 609600"/>
                <a:gd name="connsiteY9" fmla="*/ 57150 h 114300"/>
                <a:gd name="connsiteX10" fmla="*/ 609600 w 609600"/>
                <a:gd name="connsiteY10" fmla="*/ 42862 h 114300"/>
                <a:gd name="connsiteX11" fmla="*/ 557212 w 609600"/>
                <a:gd name="connsiteY11" fmla="*/ 80962 h 114300"/>
                <a:gd name="connsiteX12" fmla="*/ 478630 w 609600"/>
                <a:gd name="connsiteY12" fmla="*/ 88105 h 114300"/>
                <a:gd name="connsiteX13" fmla="*/ 381000 w 609600"/>
                <a:gd name="connsiteY13" fmla="*/ 114300 h 114300"/>
                <a:gd name="connsiteX14" fmla="*/ 300037 w 609600"/>
                <a:gd name="connsiteY14" fmla="*/ 102393 h 114300"/>
                <a:gd name="connsiteX15" fmla="*/ 0 w 609600"/>
                <a:gd name="connsiteY15" fmla="*/ 0 h 114300"/>
                <a:gd name="connsiteX0" fmla="*/ 0 w 609600"/>
                <a:gd name="connsiteY0" fmla="*/ 0 h 114300"/>
                <a:gd name="connsiteX1" fmla="*/ 38100 w 609600"/>
                <a:gd name="connsiteY1" fmla="*/ 0 h 114300"/>
                <a:gd name="connsiteX2" fmla="*/ 90487 w 609600"/>
                <a:gd name="connsiteY2" fmla="*/ 16668 h 114300"/>
                <a:gd name="connsiteX3" fmla="*/ 142875 w 609600"/>
                <a:gd name="connsiteY3" fmla="*/ 50006 h 114300"/>
                <a:gd name="connsiteX4" fmla="*/ 176212 w 609600"/>
                <a:gd name="connsiteY4" fmla="*/ 35718 h 114300"/>
                <a:gd name="connsiteX5" fmla="*/ 238125 w 609600"/>
                <a:gd name="connsiteY5" fmla="*/ 57150 h 114300"/>
                <a:gd name="connsiteX6" fmla="*/ 297656 w 609600"/>
                <a:gd name="connsiteY6" fmla="*/ 66675 h 114300"/>
                <a:gd name="connsiteX7" fmla="*/ 390525 w 609600"/>
                <a:gd name="connsiteY7" fmla="*/ 71437 h 114300"/>
                <a:gd name="connsiteX8" fmla="*/ 473868 w 609600"/>
                <a:gd name="connsiteY8" fmla="*/ 73818 h 114300"/>
                <a:gd name="connsiteX9" fmla="*/ 547687 w 609600"/>
                <a:gd name="connsiteY9" fmla="*/ 57150 h 114300"/>
                <a:gd name="connsiteX10" fmla="*/ 609600 w 609600"/>
                <a:gd name="connsiteY10" fmla="*/ 42862 h 114300"/>
                <a:gd name="connsiteX11" fmla="*/ 557212 w 609600"/>
                <a:gd name="connsiteY11" fmla="*/ 80962 h 114300"/>
                <a:gd name="connsiteX12" fmla="*/ 478630 w 609600"/>
                <a:gd name="connsiteY12" fmla="*/ 90487 h 114300"/>
                <a:gd name="connsiteX13" fmla="*/ 381000 w 609600"/>
                <a:gd name="connsiteY13" fmla="*/ 114300 h 114300"/>
                <a:gd name="connsiteX14" fmla="*/ 300037 w 609600"/>
                <a:gd name="connsiteY14" fmla="*/ 102393 h 114300"/>
                <a:gd name="connsiteX15" fmla="*/ 0 w 609600"/>
                <a:gd name="connsiteY15" fmla="*/ 0 h 114300"/>
                <a:gd name="connsiteX0" fmla="*/ 0 w 609600"/>
                <a:gd name="connsiteY0" fmla="*/ 0 h 114300"/>
                <a:gd name="connsiteX1" fmla="*/ 38100 w 609600"/>
                <a:gd name="connsiteY1" fmla="*/ 0 h 114300"/>
                <a:gd name="connsiteX2" fmla="*/ 90487 w 609600"/>
                <a:gd name="connsiteY2" fmla="*/ 16668 h 114300"/>
                <a:gd name="connsiteX3" fmla="*/ 142875 w 609600"/>
                <a:gd name="connsiteY3" fmla="*/ 50006 h 114300"/>
                <a:gd name="connsiteX4" fmla="*/ 176212 w 609600"/>
                <a:gd name="connsiteY4" fmla="*/ 35718 h 114300"/>
                <a:gd name="connsiteX5" fmla="*/ 238125 w 609600"/>
                <a:gd name="connsiteY5" fmla="*/ 57150 h 114300"/>
                <a:gd name="connsiteX6" fmla="*/ 297656 w 609600"/>
                <a:gd name="connsiteY6" fmla="*/ 66675 h 114300"/>
                <a:gd name="connsiteX7" fmla="*/ 390525 w 609600"/>
                <a:gd name="connsiteY7" fmla="*/ 71437 h 114300"/>
                <a:gd name="connsiteX8" fmla="*/ 473868 w 609600"/>
                <a:gd name="connsiteY8" fmla="*/ 73818 h 114300"/>
                <a:gd name="connsiteX9" fmla="*/ 547687 w 609600"/>
                <a:gd name="connsiteY9" fmla="*/ 57150 h 114300"/>
                <a:gd name="connsiteX10" fmla="*/ 609600 w 609600"/>
                <a:gd name="connsiteY10" fmla="*/ 42862 h 114300"/>
                <a:gd name="connsiteX11" fmla="*/ 557212 w 609600"/>
                <a:gd name="connsiteY11" fmla="*/ 80962 h 114300"/>
                <a:gd name="connsiteX12" fmla="*/ 478630 w 609600"/>
                <a:gd name="connsiteY12" fmla="*/ 97631 h 114300"/>
                <a:gd name="connsiteX13" fmla="*/ 381000 w 609600"/>
                <a:gd name="connsiteY13" fmla="*/ 114300 h 114300"/>
                <a:gd name="connsiteX14" fmla="*/ 300037 w 609600"/>
                <a:gd name="connsiteY14" fmla="*/ 102393 h 114300"/>
                <a:gd name="connsiteX15" fmla="*/ 0 w 609600"/>
                <a:gd name="connsiteY15" fmla="*/ 0 h 114300"/>
                <a:gd name="connsiteX0" fmla="*/ 0 w 609600"/>
                <a:gd name="connsiteY0" fmla="*/ 0 h 114300"/>
                <a:gd name="connsiteX1" fmla="*/ 38100 w 609600"/>
                <a:gd name="connsiteY1" fmla="*/ 0 h 114300"/>
                <a:gd name="connsiteX2" fmla="*/ 90487 w 609600"/>
                <a:gd name="connsiteY2" fmla="*/ 16668 h 114300"/>
                <a:gd name="connsiteX3" fmla="*/ 142875 w 609600"/>
                <a:gd name="connsiteY3" fmla="*/ 50006 h 114300"/>
                <a:gd name="connsiteX4" fmla="*/ 176212 w 609600"/>
                <a:gd name="connsiteY4" fmla="*/ 35718 h 114300"/>
                <a:gd name="connsiteX5" fmla="*/ 238125 w 609600"/>
                <a:gd name="connsiteY5" fmla="*/ 57150 h 114300"/>
                <a:gd name="connsiteX6" fmla="*/ 297656 w 609600"/>
                <a:gd name="connsiteY6" fmla="*/ 66675 h 114300"/>
                <a:gd name="connsiteX7" fmla="*/ 390525 w 609600"/>
                <a:gd name="connsiteY7" fmla="*/ 71437 h 114300"/>
                <a:gd name="connsiteX8" fmla="*/ 473868 w 609600"/>
                <a:gd name="connsiteY8" fmla="*/ 73818 h 114300"/>
                <a:gd name="connsiteX9" fmla="*/ 547687 w 609600"/>
                <a:gd name="connsiteY9" fmla="*/ 57150 h 114300"/>
                <a:gd name="connsiteX10" fmla="*/ 609600 w 609600"/>
                <a:gd name="connsiteY10" fmla="*/ 42862 h 114300"/>
                <a:gd name="connsiteX11" fmla="*/ 557212 w 609600"/>
                <a:gd name="connsiteY11" fmla="*/ 80962 h 114300"/>
                <a:gd name="connsiteX12" fmla="*/ 478630 w 609600"/>
                <a:gd name="connsiteY12" fmla="*/ 97631 h 114300"/>
                <a:gd name="connsiteX13" fmla="*/ 381000 w 609600"/>
                <a:gd name="connsiteY13" fmla="*/ 114300 h 114300"/>
                <a:gd name="connsiteX14" fmla="*/ 300037 w 609600"/>
                <a:gd name="connsiteY14" fmla="*/ 102393 h 114300"/>
                <a:gd name="connsiteX15" fmla="*/ 0 w 609600"/>
                <a:gd name="connsiteY15" fmla="*/ 0 h 114300"/>
                <a:gd name="connsiteX0" fmla="*/ 0 w 609600"/>
                <a:gd name="connsiteY0" fmla="*/ 0 h 114300"/>
                <a:gd name="connsiteX1" fmla="*/ 38100 w 609600"/>
                <a:gd name="connsiteY1" fmla="*/ 0 h 114300"/>
                <a:gd name="connsiteX2" fmla="*/ 90487 w 609600"/>
                <a:gd name="connsiteY2" fmla="*/ 16668 h 114300"/>
                <a:gd name="connsiteX3" fmla="*/ 142875 w 609600"/>
                <a:gd name="connsiteY3" fmla="*/ 50006 h 114300"/>
                <a:gd name="connsiteX4" fmla="*/ 176212 w 609600"/>
                <a:gd name="connsiteY4" fmla="*/ 35718 h 114300"/>
                <a:gd name="connsiteX5" fmla="*/ 238125 w 609600"/>
                <a:gd name="connsiteY5" fmla="*/ 57150 h 114300"/>
                <a:gd name="connsiteX6" fmla="*/ 297656 w 609600"/>
                <a:gd name="connsiteY6" fmla="*/ 66675 h 114300"/>
                <a:gd name="connsiteX7" fmla="*/ 390525 w 609600"/>
                <a:gd name="connsiteY7" fmla="*/ 71437 h 114300"/>
                <a:gd name="connsiteX8" fmla="*/ 473868 w 609600"/>
                <a:gd name="connsiteY8" fmla="*/ 73818 h 114300"/>
                <a:gd name="connsiteX9" fmla="*/ 547687 w 609600"/>
                <a:gd name="connsiteY9" fmla="*/ 57150 h 114300"/>
                <a:gd name="connsiteX10" fmla="*/ 609600 w 609600"/>
                <a:gd name="connsiteY10" fmla="*/ 42862 h 114300"/>
                <a:gd name="connsiteX11" fmla="*/ 478630 w 609600"/>
                <a:gd name="connsiteY11" fmla="*/ 97631 h 114300"/>
                <a:gd name="connsiteX12" fmla="*/ 381000 w 609600"/>
                <a:gd name="connsiteY12" fmla="*/ 114300 h 114300"/>
                <a:gd name="connsiteX13" fmla="*/ 300037 w 609600"/>
                <a:gd name="connsiteY13" fmla="*/ 102393 h 114300"/>
                <a:gd name="connsiteX14" fmla="*/ 0 w 609600"/>
                <a:gd name="connsiteY14" fmla="*/ 0 h 114300"/>
                <a:gd name="connsiteX0" fmla="*/ 0 w 609600"/>
                <a:gd name="connsiteY0" fmla="*/ 0 h 114300"/>
                <a:gd name="connsiteX1" fmla="*/ 38100 w 609600"/>
                <a:gd name="connsiteY1" fmla="*/ 0 h 114300"/>
                <a:gd name="connsiteX2" fmla="*/ 90487 w 609600"/>
                <a:gd name="connsiteY2" fmla="*/ 16668 h 114300"/>
                <a:gd name="connsiteX3" fmla="*/ 142875 w 609600"/>
                <a:gd name="connsiteY3" fmla="*/ 50006 h 114300"/>
                <a:gd name="connsiteX4" fmla="*/ 176212 w 609600"/>
                <a:gd name="connsiteY4" fmla="*/ 35718 h 114300"/>
                <a:gd name="connsiteX5" fmla="*/ 238125 w 609600"/>
                <a:gd name="connsiteY5" fmla="*/ 57150 h 114300"/>
                <a:gd name="connsiteX6" fmla="*/ 297656 w 609600"/>
                <a:gd name="connsiteY6" fmla="*/ 66675 h 114300"/>
                <a:gd name="connsiteX7" fmla="*/ 390525 w 609600"/>
                <a:gd name="connsiteY7" fmla="*/ 71437 h 114300"/>
                <a:gd name="connsiteX8" fmla="*/ 473868 w 609600"/>
                <a:gd name="connsiteY8" fmla="*/ 73818 h 114300"/>
                <a:gd name="connsiteX9" fmla="*/ 547687 w 609600"/>
                <a:gd name="connsiteY9" fmla="*/ 57150 h 114300"/>
                <a:gd name="connsiteX10" fmla="*/ 609600 w 609600"/>
                <a:gd name="connsiteY10" fmla="*/ 42862 h 114300"/>
                <a:gd name="connsiteX11" fmla="*/ 478630 w 609600"/>
                <a:gd name="connsiteY11" fmla="*/ 97631 h 114300"/>
                <a:gd name="connsiteX12" fmla="*/ 381000 w 609600"/>
                <a:gd name="connsiteY12" fmla="*/ 114300 h 114300"/>
                <a:gd name="connsiteX13" fmla="*/ 300037 w 609600"/>
                <a:gd name="connsiteY13" fmla="*/ 102393 h 114300"/>
                <a:gd name="connsiteX14" fmla="*/ 0 w 609600"/>
                <a:gd name="connsiteY14" fmla="*/ 0 h 114300"/>
                <a:gd name="connsiteX0" fmla="*/ 0 w 609600"/>
                <a:gd name="connsiteY0" fmla="*/ 0 h 114300"/>
                <a:gd name="connsiteX1" fmla="*/ 38100 w 609600"/>
                <a:gd name="connsiteY1" fmla="*/ 0 h 114300"/>
                <a:gd name="connsiteX2" fmla="*/ 90487 w 609600"/>
                <a:gd name="connsiteY2" fmla="*/ 16668 h 114300"/>
                <a:gd name="connsiteX3" fmla="*/ 142875 w 609600"/>
                <a:gd name="connsiteY3" fmla="*/ 50006 h 114300"/>
                <a:gd name="connsiteX4" fmla="*/ 176212 w 609600"/>
                <a:gd name="connsiteY4" fmla="*/ 35718 h 114300"/>
                <a:gd name="connsiteX5" fmla="*/ 238125 w 609600"/>
                <a:gd name="connsiteY5" fmla="*/ 57150 h 114300"/>
                <a:gd name="connsiteX6" fmla="*/ 297656 w 609600"/>
                <a:gd name="connsiteY6" fmla="*/ 66675 h 114300"/>
                <a:gd name="connsiteX7" fmla="*/ 390525 w 609600"/>
                <a:gd name="connsiteY7" fmla="*/ 71437 h 114300"/>
                <a:gd name="connsiteX8" fmla="*/ 473868 w 609600"/>
                <a:gd name="connsiteY8" fmla="*/ 73818 h 114300"/>
                <a:gd name="connsiteX9" fmla="*/ 547687 w 609600"/>
                <a:gd name="connsiteY9" fmla="*/ 57150 h 114300"/>
                <a:gd name="connsiteX10" fmla="*/ 609600 w 609600"/>
                <a:gd name="connsiteY10" fmla="*/ 42862 h 114300"/>
                <a:gd name="connsiteX11" fmla="*/ 478630 w 609600"/>
                <a:gd name="connsiteY11" fmla="*/ 97631 h 114300"/>
                <a:gd name="connsiteX12" fmla="*/ 381000 w 609600"/>
                <a:gd name="connsiteY12" fmla="*/ 114300 h 114300"/>
                <a:gd name="connsiteX13" fmla="*/ 300037 w 609600"/>
                <a:gd name="connsiteY13" fmla="*/ 102393 h 114300"/>
                <a:gd name="connsiteX14" fmla="*/ 0 w 609600"/>
                <a:gd name="connsiteY14" fmla="*/ 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609600" h="114300">
                  <a:moveTo>
                    <a:pt x="0" y="0"/>
                  </a:moveTo>
                  <a:lnTo>
                    <a:pt x="38100" y="0"/>
                  </a:lnTo>
                  <a:lnTo>
                    <a:pt x="90487" y="16668"/>
                  </a:lnTo>
                  <a:lnTo>
                    <a:pt x="142875" y="50006"/>
                  </a:lnTo>
                  <a:lnTo>
                    <a:pt x="176212" y="35718"/>
                  </a:lnTo>
                  <a:lnTo>
                    <a:pt x="238125" y="57150"/>
                  </a:lnTo>
                  <a:lnTo>
                    <a:pt x="297656" y="66675"/>
                  </a:lnTo>
                  <a:lnTo>
                    <a:pt x="390525" y="71437"/>
                  </a:lnTo>
                  <a:lnTo>
                    <a:pt x="473868" y="73818"/>
                  </a:lnTo>
                  <a:lnTo>
                    <a:pt x="547687" y="57150"/>
                  </a:lnTo>
                  <a:lnTo>
                    <a:pt x="609600" y="42862"/>
                  </a:lnTo>
                  <a:cubicBezTo>
                    <a:pt x="573087" y="77787"/>
                    <a:pt x="538955" y="81757"/>
                    <a:pt x="478630" y="97631"/>
                  </a:cubicBezTo>
                  <a:cubicBezTo>
                    <a:pt x="445293" y="101600"/>
                    <a:pt x="400050" y="96043"/>
                    <a:pt x="381000" y="114300"/>
                  </a:cubicBezTo>
                  <a:cubicBezTo>
                    <a:pt x="349249" y="103187"/>
                    <a:pt x="336550" y="94456"/>
                    <a:pt x="300037" y="102393"/>
                  </a:cubicBezTo>
                  <a:cubicBezTo>
                    <a:pt x="290512" y="92075"/>
                    <a:pt x="169067" y="67470"/>
                    <a:pt x="0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자유형: 도형 99">
              <a:extLst>
                <a:ext uri="{FF2B5EF4-FFF2-40B4-BE49-F238E27FC236}">
                  <a16:creationId xmlns:a16="http://schemas.microsoft.com/office/drawing/2014/main" id="{370AE98A-241D-4511-A235-080FA96C662F}"/>
                </a:ext>
              </a:extLst>
            </p:cNvPr>
            <p:cNvSpPr/>
            <p:nvPr/>
          </p:nvSpPr>
          <p:spPr>
            <a:xfrm>
              <a:off x="1465943" y="4615543"/>
              <a:ext cx="6763657" cy="6154057"/>
            </a:xfrm>
            <a:custGeom>
              <a:avLst/>
              <a:gdLst>
                <a:gd name="connsiteX0" fmla="*/ 1393371 w 6763657"/>
                <a:gd name="connsiteY0" fmla="*/ 0 h 6154057"/>
                <a:gd name="connsiteX1" fmla="*/ 0 w 6763657"/>
                <a:gd name="connsiteY1" fmla="*/ 2946400 h 6154057"/>
                <a:gd name="connsiteX2" fmla="*/ 174171 w 6763657"/>
                <a:gd name="connsiteY2" fmla="*/ 3817257 h 6154057"/>
                <a:gd name="connsiteX3" fmla="*/ 391886 w 6763657"/>
                <a:gd name="connsiteY3" fmla="*/ 4470400 h 6154057"/>
                <a:gd name="connsiteX4" fmla="*/ 362857 w 6763657"/>
                <a:gd name="connsiteY4" fmla="*/ 4775200 h 6154057"/>
                <a:gd name="connsiteX5" fmla="*/ 304800 w 6763657"/>
                <a:gd name="connsiteY5" fmla="*/ 5007428 h 6154057"/>
                <a:gd name="connsiteX6" fmla="*/ 377371 w 6763657"/>
                <a:gd name="connsiteY6" fmla="*/ 5500914 h 6154057"/>
                <a:gd name="connsiteX7" fmla="*/ 522514 w 6763657"/>
                <a:gd name="connsiteY7" fmla="*/ 5892800 h 6154057"/>
                <a:gd name="connsiteX8" fmla="*/ 812800 w 6763657"/>
                <a:gd name="connsiteY8" fmla="*/ 6154057 h 6154057"/>
                <a:gd name="connsiteX9" fmla="*/ 4238171 w 6763657"/>
                <a:gd name="connsiteY9" fmla="*/ 5138057 h 6154057"/>
                <a:gd name="connsiteX10" fmla="*/ 4122057 w 6763657"/>
                <a:gd name="connsiteY10" fmla="*/ 5413828 h 6154057"/>
                <a:gd name="connsiteX11" fmla="*/ 3889828 w 6763657"/>
                <a:gd name="connsiteY11" fmla="*/ 5515428 h 6154057"/>
                <a:gd name="connsiteX12" fmla="*/ 4223657 w 6763657"/>
                <a:gd name="connsiteY12" fmla="*/ 5471886 h 6154057"/>
                <a:gd name="connsiteX13" fmla="*/ 4630057 w 6763657"/>
                <a:gd name="connsiteY13" fmla="*/ 5529943 h 6154057"/>
                <a:gd name="connsiteX14" fmla="*/ 4978400 w 6763657"/>
                <a:gd name="connsiteY14" fmla="*/ 5704114 h 6154057"/>
                <a:gd name="connsiteX15" fmla="*/ 5181600 w 6763657"/>
                <a:gd name="connsiteY15" fmla="*/ 5544457 h 6154057"/>
                <a:gd name="connsiteX16" fmla="*/ 5500914 w 6763657"/>
                <a:gd name="connsiteY16" fmla="*/ 5399314 h 6154057"/>
                <a:gd name="connsiteX17" fmla="*/ 6139543 w 6763657"/>
                <a:gd name="connsiteY17" fmla="*/ 5036457 h 6154057"/>
                <a:gd name="connsiteX18" fmla="*/ 6604000 w 6763657"/>
                <a:gd name="connsiteY18" fmla="*/ 4804228 h 6154057"/>
                <a:gd name="connsiteX19" fmla="*/ 6676571 w 6763657"/>
                <a:gd name="connsiteY19" fmla="*/ 4630057 h 6154057"/>
                <a:gd name="connsiteX20" fmla="*/ 6691086 w 6763657"/>
                <a:gd name="connsiteY20" fmla="*/ 4339771 h 6154057"/>
                <a:gd name="connsiteX21" fmla="*/ 6749143 w 6763657"/>
                <a:gd name="connsiteY21" fmla="*/ 4107543 h 6154057"/>
                <a:gd name="connsiteX22" fmla="*/ 6763657 w 6763657"/>
                <a:gd name="connsiteY22" fmla="*/ 3904343 h 6154057"/>
                <a:gd name="connsiteX23" fmla="*/ 6560457 w 6763657"/>
                <a:gd name="connsiteY23" fmla="*/ 3686628 h 6154057"/>
                <a:gd name="connsiteX24" fmla="*/ 6183086 w 6763657"/>
                <a:gd name="connsiteY24" fmla="*/ 2583543 h 6154057"/>
                <a:gd name="connsiteX25" fmla="*/ 5994400 w 6763657"/>
                <a:gd name="connsiteY25" fmla="*/ 2336800 h 6154057"/>
                <a:gd name="connsiteX26" fmla="*/ 5965371 w 6763657"/>
                <a:gd name="connsiteY26" fmla="*/ 2148114 h 6154057"/>
                <a:gd name="connsiteX27" fmla="*/ 5704114 w 6763657"/>
                <a:gd name="connsiteY27" fmla="*/ 1857828 h 6154057"/>
                <a:gd name="connsiteX28" fmla="*/ 5718628 w 6763657"/>
                <a:gd name="connsiteY28" fmla="*/ 1683657 h 6154057"/>
                <a:gd name="connsiteX29" fmla="*/ 5646057 w 6763657"/>
                <a:gd name="connsiteY29" fmla="*/ 1378857 h 6154057"/>
                <a:gd name="connsiteX30" fmla="*/ 5457371 w 6763657"/>
                <a:gd name="connsiteY30" fmla="*/ 1219200 h 6154057"/>
                <a:gd name="connsiteX31" fmla="*/ 5138057 w 6763657"/>
                <a:gd name="connsiteY31" fmla="*/ 682171 h 6154057"/>
                <a:gd name="connsiteX32" fmla="*/ 5007428 w 6763657"/>
                <a:gd name="connsiteY32" fmla="*/ 667657 h 6154057"/>
                <a:gd name="connsiteX33" fmla="*/ 4833257 w 6763657"/>
                <a:gd name="connsiteY33" fmla="*/ 391886 h 6154057"/>
                <a:gd name="connsiteX34" fmla="*/ 3701143 w 6763657"/>
                <a:gd name="connsiteY34" fmla="*/ 145143 h 6154057"/>
                <a:gd name="connsiteX35" fmla="*/ 3396343 w 6763657"/>
                <a:gd name="connsiteY35" fmla="*/ 638628 h 6154057"/>
                <a:gd name="connsiteX36" fmla="*/ 3439886 w 6763657"/>
                <a:gd name="connsiteY36" fmla="*/ 1030514 h 6154057"/>
                <a:gd name="connsiteX37" fmla="*/ 3207657 w 6763657"/>
                <a:gd name="connsiteY37" fmla="*/ 769257 h 6154057"/>
                <a:gd name="connsiteX38" fmla="*/ 3265714 w 6763657"/>
                <a:gd name="connsiteY38" fmla="*/ 580571 h 6154057"/>
                <a:gd name="connsiteX39" fmla="*/ 2917371 w 6763657"/>
                <a:gd name="connsiteY39" fmla="*/ 377371 h 6154057"/>
                <a:gd name="connsiteX40" fmla="*/ 1393371 w 6763657"/>
                <a:gd name="connsiteY40" fmla="*/ 0 h 6154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6763657" h="6154057">
                  <a:moveTo>
                    <a:pt x="1393371" y="0"/>
                  </a:moveTo>
                  <a:lnTo>
                    <a:pt x="0" y="2946400"/>
                  </a:lnTo>
                  <a:lnTo>
                    <a:pt x="174171" y="3817257"/>
                  </a:lnTo>
                  <a:lnTo>
                    <a:pt x="391886" y="4470400"/>
                  </a:lnTo>
                  <a:lnTo>
                    <a:pt x="362857" y="4775200"/>
                  </a:lnTo>
                  <a:lnTo>
                    <a:pt x="304800" y="5007428"/>
                  </a:lnTo>
                  <a:lnTo>
                    <a:pt x="377371" y="5500914"/>
                  </a:lnTo>
                  <a:lnTo>
                    <a:pt x="522514" y="5892800"/>
                  </a:lnTo>
                  <a:lnTo>
                    <a:pt x="812800" y="6154057"/>
                  </a:lnTo>
                  <a:lnTo>
                    <a:pt x="4238171" y="5138057"/>
                  </a:lnTo>
                  <a:lnTo>
                    <a:pt x="4122057" y="5413828"/>
                  </a:lnTo>
                  <a:lnTo>
                    <a:pt x="3889828" y="5515428"/>
                  </a:lnTo>
                  <a:lnTo>
                    <a:pt x="4223657" y="5471886"/>
                  </a:lnTo>
                  <a:lnTo>
                    <a:pt x="4630057" y="5529943"/>
                  </a:lnTo>
                  <a:lnTo>
                    <a:pt x="4978400" y="5704114"/>
                  </a:lnTo>
                  <a:lnTo>
                    <a:pt x="5181600" y="5544457"/>
                  </a:lnTo>
                  <a:lnTo>
                    <a:pt x="5500914" y="5399314"/>
                  </a:lnTo>
                  <a:lnTo>
                    <a:pt x="6139543" y="5036457"/>
                  </a:lnTo>
                  <a:lnTo>
                    <a:pt x="6604000" y="4804228"/>
                  </a:lnTo>
                  <a:lnTo>
                    <a:pt x="6676571" y="4630057"/>
                  </a:lnTo>
                  <a:lnTo>
                    <a:pt x="6691086" y="4339771"/>
                  </a:lnTo>
                  <a:lnTo>
                    <a:pt x="6749143" y="4107543"/>
                  </a:lnTo>
                  <a:lnTo>
                    <a:pt x="6763657" y="3904343"/>
                  </a:lnTo>
                  <a:lnTo>
                    <a:pt x="6560457" y="3686628"/>
                  </a:lnTo>
                  <a:lnTo>
                    <a:pt x="6183086" y="2583543"/>
                  </a:lnTo>
                  <a:lnTo>
                    <a:pt x="5994400" y="2336800"/>
                  </a:lnTo>
                  <a:lnTo>
                    <a:pt x="5965371" y="2148114"/>
                  </a:lnTo>
                  <a:lnTo>
                    <a:pt x="5704114" y="1857828"/>
                  </a:lnTo>
                  <a:lnTo>
                    <a:pt x="5718628" y="1683657"/>
                  </a:lnTo>
                  <a:lnTo>
                    <a:pt x="5646057" y="1378857"/>
                  </a:lnTo>
                  <a:lnTo>
                    <a:pt x="5457371" y="1219200"/>
                  </a:lnTo>
                  <a:lnTo>
                    <a:pt x="5138057" y="682171"/>
                  </a:lnTo>
                  <a:lnTo>
                    <a:pt x="5007428" y="667657"/>
                  </a:lnTo>
                  <a:lnTo>
                    <a:pt x="4833257" y="391886"/>
                  </a:lnTo>
                  <a:lnTo>
                    <a:pt x="3701143" y="145143"/>
                  </a:lnTo>
                  <a:lnTo>
                    <a:pt x="3396343" y="638628"/>
                  </a:lnTo>
                  <a:lnTo>
                    <a:pt x="3439886" y="1030514"/>
                  </a:lnTo>
                  <a:lnTo>
                    <a:pt x="3207657" y="769257"/>
                  </a:lnTo>
                  <a:lnTo>
                    <a:pt x="3265714" y="580571"/>
                  </a:lnTo>
                  <a:lnTo>
                    <a:pt x="2917371" y="377371"/>
                  </a:lnTo>
                  <a:lnTo>
                    <a:pt x="1393371" y="0"/>
                  </a:lnTo>
                  <a:close/>
                </a:path>
              </a:pathLst>
            </a:custGeom>
            <a:gradFill>
              <a:gsLst>
                <a:gs pos="24000">
                  <a:schemeClr val="bg1">
                    <a:lumMod val="95000"/>
                  </a:schemeClr>
                </a:gs>
                <a:gs pos="66000">
                  <a:schemeClr val="bg1">
                    <a:lumMod val="75000"/>
                  </a:schemeClr>
                </a:gs>
                <a:gs pos="100000">
                  <a:schemeClr val="bg2">
                    <a:lumMod val="50000"/>
                  </a:schemeClr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자유형: 도형 102">
              <a:extLst>
                <a:ext uri="{FF2B5EF4-FFF2-40B4-BE49-F238E27FC236}">
                  <a16:creationId xmlns:a16="http://schemas.microsoft.com/office/drawing/2014/main" id="{E9F21623-D891-4BEB-AFED-BA2903A4871F}"/>
                </a:ext>
              </a:extLst>
            </p:cNvPr>
            <p:cNvSpPr/>
            <p:nvPr/>
          </p:nvSpPr>
          <p:spPr>
            <a:xfrm>
              <a:off x="2218267" y="4216400"/>
              <a:ext cx="4792133" cy="8212667"/>
            </a:xfrm>
            <a:custGeom>
              <a:avLst/>
              <a:gdLst>
                <a:gd name="connsiteX0" fmla="*/ 762000 w 4792133"/>
                <a:gd name="connsiteY0" fmla="*/ 0 h 8212667"/>
                <a:gd name="connsiteX1" fmla="*/ 626533 w 4792133"/>
                <a:gd name="connsiteY1" fmla="*/ 457200 h 8212667"/>
                <a:gd name="connsiteX2" fmla="*/ 1490133 w 4792133"/>
                <a:gd name="connsiteY2" fmla="*/ 1439333 h 8212667"/>
                <a:gd name="connsiteX3" fmla="*/ 1879600 w 4792133"/>
                <a:gd name="connsiteY3" fmla="*/ 2184400 h 8212667"/>
                <a:gd name="connsiteX4" fmla="*/ 2048933 w 4792133"/>
                <a:gd name="connsiteY4" fmla="*/ 3488267 h 8212667"/>
                <a:gd name="connsiteX5" fmla="*/ 948266 w 4792133"/>
                <a:gd name="connsiteY5" fmla="*/ 5757333 h 8212667"/>
                <a:gd name="connsiteX6" fmla="*/ 0 w 4792133"/>
                <a:gd name="connsiteY6" fmla="*/ 6553200 h 8212667"/>
                <a:gd name="connsiteX7" fmla="*/ 135466 w 4792133"/>
                <a:gd name="connsiteY7" fmla="*/ 7095067 h 8212667"/>
                <a:gd name="connsiteX8" fmla="*/ 16933 w 4792133"/>
                <a:gd name="connsiteY8" fmla="*/ 7467600 h 8212667"/>
                <a:gd name="connsiteX9" fmla="*/ 33866 w 4792133"/>
                <a:gd name="connsiteY9" fmla="*/ 8212667 h 8212667"/>
                <a:gd name="connsiteX10" fmla="*/ 4792133 w 4792133"/>
                <a:gd name="connsiteY10" fmla="*/ 8212667 h 8212667"/>
                <a:gd name="connsiteX11" fmla="*/ 4673600 w 4792133"/>
                <a:gd name="connsiteY11" fmla="*/ 7636933 h 8212667"/>
                <a:gd name="connsiteX12" fmla="*/ 4673600 w 4792133"/>
                <a:gd name="connsiteY12" fmla="*/ 7501467 h 8212667"/>
                <a:gd name="connsiteX13" fmla="*/ 4656666 w 4792133"/>
                <a:gd name="connsiteY13" fmla="*/ 5757333 h 8212667"/>
                <a:gd name="connsiteX14" fmla="*/ 4436533 w 4792133"/>
                <a:gd name="connsiteY14" fmla="*/ 3742267 h 8212667"/>
                <a:gd name="connsiteX15" fmla="*/ 4402666 w 4792133"/>
                <a:gd name="connsiteY15" fmla="*/ 2980267 h 8212667"/>
                <a:gd name="connsiteX16" fmla="*/ 4284133 w 4792133"/>
                <a:gd name="connsiteY16" fmla="*/ 2404533 h 8212667"/>
                <a:gd name="connsiteX17" fmla="*/ 3776133 w 4792133"/>
                <a:gd name="connsiteY17" fmla="*/ 1591733 h 8212667"/>
                <a:gd name="connsiteX18" fmla="*/ 3522133 w 4792133"/>
                <a:gd name="connsiteY18" fmla="*/ 1608667 h 8212667"/>
                <a:gd name="connsiteX19" fmla="*/ 3810000 w 4792133"/>
                <a:gd name="connsiteY19" fmla="*/ 2319867 h 8212667"/>
                <a:gd name="connsiteX20" fmla="*/ 3369733 w 4792133"/>
                <a:gd name="connsiteY20" fmla="*/ 2404533 h 8212667"/>
                <a:gd name="connsiteX21" fmla="*/ 2302933 w 4792133"/>
                <a:gd name="connsiteY21" fmla="*/ 2370667 h 8212667"/>
                <a:gd name="connsiteX22" fmla="*/ 1608666 w 4792133"/>
                <a:gd name="connsiteY22" fmla="*/ 1083733 h 8212667"/>
                <a:gd name="connsiteX23" fmla="*/ 1049866 w 4792133"/>
                <a:gd name="connsiteY23" fmla="*/ 321733 h 8212667"/>
                <a:gd name="connsiteX24" fmla="*/ 762000 w 4792133"/>
                <a:gd name="connsiteY24" fmla="*/ 0 h 8212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4792133" h="8212667">
                  <a:moveTo>
                    <a:pt x="762000" y="0"/>
                  </a:moveTo>
                  <a:lnTo>
                    <a:pt x="626533" y="457200"/>
                  </a:lnTo>
                  <a:lnTo>
                    <a:pt x="1490133" y="1439333"/>
                  </a:lnTo>
                  <a:lnTo>
                    <a:pt x="1879600" y="2184400"/>
                  </a:lnTo>
                  <a:lnTo>
                    <a:pt x="2048933" y="3488267"/>
                  </a:lnTo>
                  <a:lnTo>
                    <a:pt x="948266" y="5757333"/>
                  </a:lnTo>
                  <a:lnTo>
                    <a:pt x="0" y="6553200"/>
                  </a:lnTo>
                  <a:lnTo>
                    <a:pt x="135466" y="7095067"/>
                  </a:lnTo>
                  <a:lnTo>
                    <a:pt x="16933" y="7467600"/>
                  </a:lnTo>
                  <a:lnTo>
                    <a:pt x="33866" y="8212667"/>
                  </a:lnTo>
                  <a:lnTo>
                    <a:pt x="4792133" y="8212667"/>
                  </a:lnTo>
                  <a:lnTo>
                    <a:pt x="4673600" y="7636933"/>
                  </a:lnTo>
                  <a:lnTo>
                    <a:pt x="4673600" y="7501467"/>
                  </a:lnTo>
                  <a:lnTo>
                    <a:pt x="4656666" y="5757333"/>
                  </a:lnTo>
                  <a:lnTo>
                    <a:pt x="4436533" y="3742267"/>
                  </a:lnTo>
                  <a:lnTo>
                    <a:pt x="4402666" y="2980267"/>
                  </a:lnTo>
                  <a:lnTo>
                    <a:pt x="4284133" y="2404533"/>
                  </a:lnTo>
                  <a:lnTo>
                    <a:pt x="3776133" y="1591733"/>
                  </a:lnTo>
                  <a:lnTo>
                    <a:pt x="3522133" y="1608667"/>
                  </a:lnTo>
                  <a:lnTo>
                    <a:pt x="3810000" y="2319867"/>
                  </a:lnTo>
                  <a:lnTo>
                    <a:pt x="3369733" y="2404533"/>
                  </a:lnTo>
                  <a:lnTo>
                    <a:pt x="2302933" y="2370667"/>
                  </a:lnTo>
                  <a:lnTo>
                    <a:pt x="1608666" y="1083733"/>
                  </a:lnTo>
                  <a:lnTo>
                    <a:pt x="1049866" y="321733"/>
                  </a:lnTo>
                  <a:lnTo>
                    <a:pt x="762000" y="0"/>
                  </a:lnTo>
                  <a:close/>
                </a:path>
              </a:pathLst>
            </a:custGeom>
            <a:gradFill>
              <a:gsLst>
                <a:gs pos="45000">
                  <a:srgbClr val="938C79"/>
                </a:gs>
                <a:gs pos="0">
                  <a:schemeClr val="accent4">
                    <a:lumMod val="20000"/>
                    <a:lumOff val="80000"/>
                  </a:schemeClr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8" name="자유형: 도형 97">
              <a:extLst>
                <a:ext uri="{FF2B5EF4-FFF2-40B4-BE49-F238E27FC236}">
                  <a16:creationId xmlns:a16="http://schemas.microsoft.com/office/drawing/2014/main" id="{42E1B162-6496-4399-B3FF-9EFF0F482A47}"/>
                </a:ext>
              </a:extLst>
            </p:cNvPr>
            <p:cNvSpPr/>
            <p:nvPr/>
          </p:nvSpPr>
          <p:spPr>
            <a:xfrm>
              <a:off x="2844800" y="3991429"/>
              <a:ext cx="1669143" cy="1799771"/>
            </a:xfrm>
            <a:custGeom>
              <a:avLst/>
              <a:gdLst>
                <a:gd name="connsiteX0" fmla="*/ 304800 w 1669143"/>
                <a:gd name="connsiteY0" fmla="*/ 0 h 1799771"/>
                <a:gd name="connsiteX1" fmla="*/ 0 w 1669143"/>
                <a:gd name="connsiteY1" fmla="*/ 638628 h 1799771"/>
                <a:gd name="connsiteX2" fmla="*/ 1117600 w 1669143"/>
                <a:gd name="connsiteY2" fmla="*/ 1799771 h 1799771"/>
                <a:gd name="connsiteX3" fmla="*/ 1669143 w 1669143"/>
                <a:gd name="connsiteY3" fmla="*/ 1088571 h 1799771"/>
                <a:gd name="connsiteX4" fmla="*/ 1146629 w 1669143"/>
                <a:gd name="connsiteY4" fmla="*/ 769257 h 1799771"/>
                <a:gd name="connsiteX5" fmla="*/ 478971 w 1669143"/>
                <a:gd name="connsiteY5" fmla="*/ 348342 h 1799771"/>
                <a:gd name="connsiteX6" fmla="*/ 304800 w 1669143"/>
                <a:gd name="connsiteY6" fmla="*/ 0 h 1799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669143" h="1799771">
                  <a:moveTo>
                    <a:pt x="304800" y="0"/>
                  </a:moveTo>
                  <a:lnTo>
                    <a:pt x="0" y="638628"/>
                  </a:lnTo>
                  <a:lnTo>
                    <a:pt x="1117600" y="1799771"/>
                  </a:lnTo>
                  <a:lnTo>
                    <a:pt x="1669143" y="1088571"/>
                  </a:lnTo>
                  <a:lnTo>
                    <a:pt x="1146629" y="769257"/>
                  </a:lnTo>
                  <a:lnTo>
                    <a:pt x="478971" y="348342"/>
                  </a:lnTo>
                  <a:lnTo>
                    <a:pt x="30480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9" name="자유형: 도형 98">
              <a:extLst>
                <a:ext uri="{FF2B5EF4-FFF2-40B4-BE49-F238E27FC236}">
                  <a16:creationId xmlns:a16="http://schemas.microsoft.com/office/drawing/2014/main" id="{84B16B98-81AE-4E55-9AB6-1061DDBF1CAD}"/>
                </a:ext>
              </a:extLst>
            </p:cNvPr>
            <p:cNvSpPr/>
            <p:nvPr/>
          </p:nvSpPr>
          <p:spPr>
            <a:xfrm>
              <a:off x="4891314" y="4470400"/>
              <a:ext cx="580572" cy="1074057"/>
            </a:xfrm>
            <a:custGeom>
              <a:avLst/>
              <a:gdLst>
                <a:gd name="connsiteX0" fmla="*/ 101600 w 580572"/>
                <a:gd name="connsiteY0" fmla="*/ 0 h 1074057"/>
                <a:gd name="connsiteX1" fmla="*/ 304800 w 580572"/>
                <a:gd name="connsiteY1" fmla="*/ 145143 h 1074057"/>
                <a:gd name="connsiteX2" fmla="*/ 449943 w 580572"/>
                <a:gd name="connsiteY2" fmla="*/ 435429 h 1074057"/>
                <a:gd name="connsiteX3" fmla="*/ 580572 w 580572"/>
                <a:gd name="connsiteY3" fmla="*/ 1074057 h 1074057"/>
                <a:gd name="connsiteX4" fmla="*/ 290286 w 580572"/>
                <a:gd name="connsiteY4" fmla="*/ 725714 h 1074057"/>
                <a:gd name="connsiteX5" fmla="*/ 145143 w 580572"/>
                <a:gd name="connsiteY5" fmla="*/ 754743 h 1074057"/>
                <a:gd name="connsiteX6" fmla="*/ 0 w 580572"/>
                <a:gd name="connsiteY6" fmla="*/ 725714 h 1074057"/>
                <a:gd name="connsiteX7" fmla="*/ 72572 w 580572"/>
                <a:gd name="connsiteY7" fmla="*/ 246743 h 1074057"/>
                <a:gd name="connsiteX8" fmla="*/ 101600 w 580572"/>
                <a:gd name="connsiteY8" fmla="*/ 0 h 10740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80572" h="1074057">
                  <a:moveTo>
                    <a:pt x="101600" y="0"/>
                  </a:moveTo>
                  <a:lnTo>
                    <a:pt x="304800" y="145143"/>
                  </a:lnTo>
                  <a:lnTo>
                    <a:pt x="449943" y="435429"/>
                  </a:lnTo>
                  <a:lnTo>
                    <a:pt x="580572" y="1074057"/>
                  </a:lnTo>
                  <a:lnTo>
                    <a:pt x="290286" y="725714"/>
                  </a:lnTo>
                  <a:lnTo>
                    <a:pt x="145143" y="754743"/>
                  </a:lnTo>
                  <a:lnTo>
                    <a:pt x="0" y="725714"/>
                  </a:lnTo>
                  <a:lnTo>
                    <a:pt x="72572" y="246743"/>
                  </a:lnTo>
                  <a:lnTo>
                    <a:pt x="101600" y="0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자유형: 도형 100">
              <a:extLst>
                <a:ext uri="{FF2B5EF4-FFF2-40B4-BE49-F238E27FC236}">
                  <a16:creationId xmlns:a16="http://schemas.microsoft.com/office/drawing/2014/main" id="{DD727BFC-9438-44DA-A191-9502B3366486}"/>
                </a:ext>
              </a:extLst>
            </p:cNvPr>
            <p:cNvSpPr/>
            <p:nvPr/>
          </p:nvSpPr>
          <p:spPr>
            <a:xfrm>
              <a:off x="5239657" y="5036457"/>
              <a:ext cx="1538514" cy="1727200"/>
            </a:xfrm>
            <a:custGeom>
              <a:avLst/>
              <a:gdLst>
                <a:gd name="connsiteX0" fmla="*/ 130629 w 1538514"/>
                <a:gd name="connsiteY0" fmla="*/ 0 h 1727200"/>
                <a:gd name="connsiteX1" fmla="*/ 1059543 w 1538514"/>
                <a:gd name="connsiteY1" fmla="*/ 1132114 h 1727200"/>
                <a:gd name="connsiteX2" fmla="*/ 1248229 w 1538514"/>
                <a:gd name="connsiteY2" fmla="*/ 1422400 h 1727200"/>
                <a:gd name="connsiteX3" fmla="*/ 1538514 w 1538514"/>
                <a:gd name="connsiteY3" fmla="*/ 1669143 h 1727200"/>
                <a:gd name="connsiteX4" fmla="*/ 1407886 w 1538514"/>
                <a:gd name="connsiteY4" fmla="*/ 1727200 h 1727200"/>
                <a:gd name="connsiteX5" fmla="*/ 1146629 w 1538514"/>
                <a:gd name="connsiteY5" fmla="*/ 1582057 h 1727200"/>
                <a:gd name="connsiteX6" fmla="*/ 1016000 w 1538514"/>
                <a:gd name="connsiteY6" fmla="*/ 1567543 h 1727200"/>
                <a:gd name="connsiteX7" fmla="*/ 667657 w 1538514"/>
                <a:gd name="connsiteY7" fmla="*/ 1103086 h 1727200"/>
                <a:gd name="connsiteX8" fmla="*/ 0 w 1538514"/>
                <a:gd name="connsiteY8" fmla="*/ 188686 h 1727200"/>
                <a:gd name="connsiteX9" fmla="*/ 130629 w 1538514"/>
                <a:gd name="connsiteY9" fmla="*/ 0 h 172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38514" h="1727200">
                  <a:moveTo>
                    <a:pt x="130629" y="0"/>
                  </a:moveTo>
                  <a:lnTo>
                    <a:pt x="1059543" y="1132114"/>
                  </a:lnTo>
                  <a:lnTo>
                    <a:pt x="1248229" y="1422400"/>
                  </a:lnTo>
                  <a:lnTo>
                    <a:pt x="1538514" y="1669143"/>
                  </a:lnTo>
                  <a:lnTo>
                    <a:pt x="1407886" y="1727200"/>
                  </a:lnTo>
                  <a:lnTo>
                    <a:pt x="1146629" y="1582057"/>
                  </a:lnTo>
                  <a:lnTo>
                    <a:pt x="1016000" y="1567543"/>
                  </a:lnTo>
                  <a:lnTo>
                    <a:pt x="667657" y="1103086"/>
                  </a:lnTo>
                  <a:lnTo>
                    <a:pt x="0" y="188686"/>
                  </a:lnTo>
                  <a:lnTo>
                    <a:pt x="130629" y="0"/>
                  </a:lnTo>
                  <a:close/>
                </a:path>
              </a:pathLst>
            </a:custGeom>
            <a:gradFill>
              <a:gsLst>
                <a:gs pos="45000">
                  <a:srgbClr val="938C79"/>
                </a:gs>
                <a:gs pos="0">
                  <a:schemeClr val="accent4">
                    <a:lumMod val="20000"/>
                    <a:lumOff val="80000"/>
                  </a:schemeClr>
                </a:gs>
                <a:gs pos="100000">
                  <a:schemeClr val="tx1">
                    <a:lumMod val="85000"/>
                    <a:lumOff val="15000"/>
                  </a:schemeClr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9" name="자유형: 도형 88">
              <a:extLst>
                <a:ext uri="{FF2B5EF4-FFF2-40B4-BE49-F238E27FC236}">
                  <a16:creationId xmlns:a16="http://schemas.microsoft.com/office/drawing/2014/main" id="{87DB4D35-F2B6-4734-B4BB-2B087422D88F}"/>
                </a:ext>
              </a:extLst>
            </p:cNvPr>
            <p:cNvSpPr/>
            <p:nvPr/>
          </p:nvSpPr>
          <p:spPr>
            <a:xfrm>
              <a:off x="5180308" y="3835831"/>
              <a:ext cx="197604" cy="282844"/>
            </a:xfrm>
            <a:custGeom>
              <a:avLst/>
              <a:gdLst>
                <a:gd name="connsiteX0" fmla="*/ 197604 w 197604"/>
                <a:gd name="connsiteY0" fmla="*/ 0 h 282844"/>
                <a:gd name="connsiteX1" fmla="*/ 92990 w 197604"/>
                <a:gd name="connsiteY1" fmla="*/ 104613 h 282844"/>
                <a:gd name="connsiteX2" fmla="*/ 0 w 197604"/>
                <a:gd name="connsiteY2" fmla="*/ 282844 h 282844"/>
                <a:gd name="connsiteX3" fmla="*/ 197604 w 197604"/>
                <a:gd name="connsiteY3" fmla="*/ 0 h 282844"/>
                <a:gd name="connsiteX0" fmla="*/ 197604 w 197604"/>
                <a:gd name="connsiteY0" fmla="*/ 0 h 282844"/>
                <a:gd name="connsiteX1" fmla="*/ 92990 w 197604"/>
                <a:gd name="connsiteY1" fmla="*/ 104613 h 282844"/>
                <a:gd name="connsiteX2" fmla="*/ 0 w 197604"/>
                <a:gd name="connsiteY2" fmla="*/ 282844 h 282844"/>
                <a:gd name="connsiteX3" fmla="*/ 197604 w 197604"/>
                <a:gd name="connsiteY3" fmla="*/ 0 h 282844"/>
                <a:gd name="connsiteX0" fmla="*/ 197604 w 197604"/>
                <a:gd name="connsiteY0" fmla="*/ 0 h 282844"/>
                <a:gd name="connsiteX1" fmla="*/ 92990 w 197604"/>
                <a:gd name="connsiteY1" fmla="*/ 104613 h 282844"/>
                <a:gd name="connsiteX2" fmla="*/ 0 w 197604"/>
                <a:gd name="connsiteY2" fmla="*/ 282844 h 282844"/>
                <a:gd name="connsiteX3" fmla="*/ 197604 w 197604"/>
                <a:gd name="connsiteY3" fmla="*/ 0 h 282844"/>
                <a:gd name="connsiteX0" fmla="*/ 197604 w 197604"/>
                <a:gd name="connsiteY0" fmla="*/ 0 h 282844"/>
                <a:gd name="connsiteX1" fmla="*/ 92990 w 197604"/>
                <a:gd name="connsiteY1" fmla="*/ 104613 h 282844"/>
                <a:gd name="connsiteX2" fmla="*/ 0 w 197604"/>
                <a:gd name="connsiteY2" fmla="*/ 282844 h 282844"/>
                <a:gd name="connsiteX3" fmla="*/ 197604 w 197604"/>
                <a:gd name="connsiteY3" fmla="*/ 0 h 282844"/>
                <a:gd name="connsiteX0" fmla="*/ 197604 w 197604"/>
                <a:gd name="connsiteY0" fmla="*/ 0 h 282844"/>
                <a:gd name="connsiteX1" fmla="*/ 92990 w 197604"/>
                <a:gd name="connsiteY1" fmla="*/ 104613 h 282844"/>
                <a:gd name="connsiteX2" fmla="*/ 0 w 197604"/>
                <a:gd name="connsiteY2" fmla="*/ 282844 h 282844"/>
                <a:gd name="connsiteX3" fmla="*/ 197604 w 197604"/>
                <a:gd name="connsiteY3" fmla="*/ 0 h 282844"/>
                <a:gd name="connsiteX0" fmla="*/ 197604 w 197604"/>
                <a:gd name="connsiteY0" fmla="*/ 0 h 282844"/>
                <a:gd name="connsiteX1" fmla="*/ 104896 w 197604"/>
                <a:gd name="connsiteY1" fmla="*/ 114138 h 282844"/>
                <a:gd name="connsiteX2" fmla="*/ 0 w 197604"/>
                <a:gd name="connsiteY2" fmla="*/ 282844 h 282844"/>
                <a:gd name="connsiteX3" fmla="*/ 197604 w 197604"/>
                <a:gd name="connsiteY3" fmla="*/ 0 h 282844"/>
                <a:gd name="connsiteX0" fmla="*/ 197604 w 197604"/>
                <a:gd name="connsiteY0" fmla="*/ 0 h 282844"/>
                <a:gd name="connsiteX1" fmla="*/ 90609 w 197604"/>
                <a:gd name="connsiteY1" fmla="*/ 118901 h 282844"/>
                <a:gd name="connsiteX2" fmla="*/ 0 w 197604"/>
                <a:gd name="connsiteY2" fmla="*/ 282844 h 282844"/>
                <a:gd name="connsiteX3" fmla="*/ 197604 w 197604"/>
                <a:gd name="connsiteY3" fmla="*/ 0 h 282844"/>
                <a:gd name="connsiteX0" fmla="*/ 197604 w 197604"/>
                <a:gd name="connsiteY0" fmla="*/ 0 h 282844"/>
                <a:gd name="connsiteX1" fmla="*/ 90609 w 197604"/>
                <a:gd name="connsiteY1" fmla="*/ 118901 h 282844"/>
                <a:gd name="connsiteX2" fmla="*/ 0 w 197604"/>
                <a:gd name="connsiteY2" fmla="*/ 282844 h 282844"/>
                <a:gd name="connsiteX3" fmla="*/ 197604 w 197604"/>
                <a:gd name="connsiteY3" fmla="*/ 0 h 282844"/>
                <a:gd name="connsiteX0" fmla="*/ 197604 w 197604"/>
                <a:gd name="connsiteY0" fmla="*/ 0 h 282844"/>
                <a:gd name="connsiteX1" fmla="*/ 90609 w 197604"/>
                <a:gd name="connsiteY1" fmla="*/ 118901 h 282844"/>
                <a:gd name="connsiteX2" fmla="*/ 0 w 197604"/>
                <a:gd name="connsiteY2" fmla="*/ 282844 h 282844"/>
                <a:gd name="connsiteX3" fmla="*/ 197604 w 197604"/>
                <a:gd name="connsiteY3" fmla="*/ 0 h 282844"/>
                <a:gd name="connsiteX0" fmla="*/ 197604 w 197604"/>
                <a:gd name="connsiteY0" fmla="*/ 0 h 282844"/>
                <a:gd name="connsiteX1" fmla="*/ 90609 w 197604"/>
                <a:gd name="connsiteY1" fmla="*/ 118901 h 282844"/>
                <a:gd name="connsiteX2" fmla="*/ 0 w 197604"/>
                <a:gd name="connsiteY2" fmla="*/ 282844 h 282844"/>
                <a:gd name="connsiteX3" fmla="*/ 197604 w 197604"/>
                <a:gd name="connsiteY3" fmla="*/ 0 h 282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7604" h="282844">
                  <a:moveTo>
                    <a:pt x="197604" y="0"/>
                  </a:moveTo>
                  <a:cubicBezTo>
                    <a:pt x="165114" y="46777"/>
                    <a:pt x="146911" y="91174"/>
                    <a:pt x="90609" y="118901"/>
                  </a:cubicBezTo>
                  <a:cubicBezTo>
                    <a:pt x="59612" y="178311"/>
                    <a:pt x="83384" y="171047"/>
                    <a:pt x="0" y="282844"/>
                  </a:cubicBezTo>
                  <a:cubicBezTo>
                    <a:pt x="84918" y="205231"/>
                    <a:pt x="146023" y="101425"/>
                    <a:pt x="197604" y="0"/>
                  </a:cubicBezTo>
                  <a:close/>
                </a:path>
              </a:pathLst>
            </a:custGeom>
            <a:solidFill>
              <a:srgbClr val="8D685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자유형: 도형 89">
              <a:extLst>
                <a:ext uri="{FF2B5EF4-FFF2-40B4-BE49-F238E27FC236}">
                  <a16:creationId xmlns:a16="http://schemas.microsoft.com/office/drawing/2014/main" id="{C438B57B-BCF2-4C22-B7C5-13B96A33FEB1}"/>
                </a:ext>
              </a:extLst>
            </p:cNvPr>
            <p:cNvSpPr/>
            <p:nvPr/>
          </p:nvSpPr>
          <p:spPr>
            <a:xfrm>
              <a:off x="3261244" y="3226476"/>
              <a:ext cx="1060426" cy="1380292"/>
            </a:xfrm>
            <a:custGeom>
              <a:avLst/>
              <a:gdLst>
                <a:gd name="connsiteX0" fmla="*/ 13907 w 1060426"/>
                <a:gd name="connsiteY0" fmla="*/ 0 h 1380292"/>
                <a:gd name="connsiteX1" fmla="*/ 41722 w 1060426"/>
                <a:gd name="connsiteY1" fmla="*/ 267714 h 1380292"/>
                <a:gd name="connsiteX2" fmla="*/ 152980 w 1060426"/>
                <a:gd name="connsiteY2" fmla="*/ 511091 h 1380292"/>
                <a:gd name="connsiteX3" fmla="*/ 184271 w 1060426"/>
                <a:gd name="connsiteY3" fmla="*/ 135595 h 1380292"/>
                <a:gd name="connsiteX4" fmla="*/ 309436 w 1060426"/>
                <a:gd name="connsiteY4" fmla="*/ 625825 h 1380292"/>
                <a:gd name="connsiteX5" fmla="*/ 302482 w 1060426"/>
                <a:gd name="connsiteY5" fmla="*/ 417217 h 1380292"/>
                <a:gd name="connsiteX6" fmla="*/ 542382 w 1060426"/>
                <a:gd name="connsiteY6" fmla="*/ 910923 h 1380292"/>
                <a:gd name="connsiteX7" fmla="*/ 1060426 w 1060426"/>
                <a:gd name="connsiteY7" fmla="*/ 1380292 h 1380292"/>
                <a:gd name="connsiteX8" fmla="*/ 566719 w 1060426"/>
                <a:gd name="connsiteY8" fmla="*/ 980459 h 1380292"/>
                <a:gd name="connsiteX9" fmla="*/ 326820 w 1060426"/>
                <a:gd name="connsiteY9" fmla="*/ 688408 h 1380292"/>
                <a:gd name="connsiteX10" fmla="*/ 643209 w 1060426"/>
                <a:gd name="connsiteY10" fmla="*/ 1230789 h 1380292"/>
                <a:gd name="connsiteX11" fmla="*/ 285098 w 1060426"/>
                <a:gd name="connsiteY11" fmla="*/ 824003 h 1380292"/>
                <a:gd name="connsiteX12" fmla="*/ 0 w 1060426"/>
                <a:gd name="connsiteY12" fmla="*/ 236423 h 1380292"/>
                <a:gd name="connsiteX13" fmla="*/ 13907 w 1060426"/>
                <a:gd name="connsiteY13" fmla="*/ 0 h 1380292"/>
                <a:gd name="connsiteX0" fmla="*/ 13907 w 1060426"/>
                <a:gd name="connsiteY0" fmla="*/ 0 h 1380292"/>
                <a:gd name="connsiteX1" fmla="*/ 41722 w 1060426"/>
                <a:gd name="connsiteY1" fmla="*/ 267714 h 1380292"/>
                <a:gd name="connsiteX2" fmla="*/ 152980 w 1060426"/>
                <a:gd name="connsiteY2" fmla="*/ 511091 h 1380292"/>
                <a:gd name="connsiteX3" fmla="*/ 184271 w 1060426"/>
                <a:gd name="connsiteY3" fmla="*/ 135595 h 1380292"/>
                <a:gd name="connsiteX4" fmla="*/ 309436 w 1060426"/>
                <a:gd name="connsiteY4" fmla="*/ 625825 h 1380292"/>
                <a:gd name="connsiteX5" fmla="*/ 302482 w 1060426"/>
                <a:gd name="connsiteY5" fmla="*/ 417217 h 1380292"/>
                <a:gd name="connsiteX6" fmla="*/ 542382 w 1060426"/>
                <a:gd name="connsiteY6" fmla="*/ 910923 h 1380292"/>
                <a:gd name="connsiteX7" fmla="*/ 1060426 w 1060426"/>
                <a:gd name="connsiteY7" fmla="*/ 1380292 h 1380292"/>
                <a:gd name="connsiteX8" fmla="*/ 566719 w 1060426"/>
                <a:gd name="connsiteY8" fmla="*/ 980459 h 1380292"/>
                <a:gd name="connsiteX9" fmla="*/ 326820 w 1060426"/>
                <a:gd name="connsiteY9" fmla="*/ 688408 h 1380292"/>
                <a:gd name="connsiteX10" fmla="*/ 643209 w 1060426"/>
                <a:gd name="connsiteY10" fmla="*/ 1230789 h 1380292"/>
                <a:gd name="connsiteX11" fmla="*/ 285098 w 1060426"/>
                <a:gd name="connsiteY11" fmla="*/ 824003 h 1380292"/>
                <a:gd name="connsiteX12" fmla="*/ 0 w 1060426"/>
                <a:gd name="connsiteY12" fmla="*/ 236423 h 1380292"/>
                <a:gd name="connsiteX13" fmla="*/ 13907 w 1060426"/>
                <a:gd name="connsiteY13" fmla="*/ 0 h 1380292"/>
                <a:gd name="connsiteX0" fmla="*/ 13907 w 1060426"/>
                <a:gd name="connsiteY0" fmla="*/ 0 h 1380292"/>
                <a:gd name="connsiteX1" fmla="*/ 41722 w 1060426"/>
                <a:gd name="connsiteY1" fmla="*/ 267714 h 1380292"/>
                <a:gd name="connsiteX2" fmla="*/ 152980 w 1060426"/>
                <a:gd name="connsiteY2" fmla="*/ 511091 h 1380292"/>
                <a:gd name="connsiteX3" fmla="*/ 184271 w 1060426"/>
                <a:gd name="connsiteY3" fmla="*/ 135595 h 1380292"/>
                <a:gd name="connsiteX4" fmla="*/ 309436 w 1060426"/>
                <a:gd name="connsiteY4" fmla="*/ 625825 h 1380292"/>
                <a:gd name="connsiteX5" fmla="*/ 302482 w 1060426"/>
                <a:gd name="connsiteY5" fmla="*/ 417217 h 1380292"/>
                <a:gd name="connsiteX6" fmla="*/ 542382 w 1060426"/>
                <a:gd name="connsiteY6" fmla="*/ 910923 h 1380292"/>
                <a:gd name="connsiteX7" fmla="*/ 1060426 w 1060426"/>
                <a:gd name="connsiteY7" fmla="*/ 1380292 h 1380292"/>
                <a:gd name="connsiteX8" fmla="*/ 566719 w 1060426"/>
                <a:gd name="connsiteY8" fmla="*/ 980459 h 1380292"/>
                <a:gd name="connsiteX9" fmla="*/ 326820 w 1060426"/>
                <a:gd name="connsiteY9" fmla="*/ 688408 h 1380292"/>
                <a:gd name="connsiteX10" fmla="*/ 643209 w 1060426"/>
                <a:gd name="connsiteY10" fmla="*/ 1230789 h 1380292"/>
                <a:gd name="connsiteX11" fmla="*/ 285098 w 1060426"/>
                <a:gd name="connsiteY11" fmla="*/ 824003 h 1380292"/>
                <a:gd name="connsiteX12" fmla="*/ 0 w 1060426"/>
                <a:gd name="connsiteY12" fmla="*/ 236423 h 1380292"/>
                <a:gd name="connsiteX13" fmla="*/ 13907 w 1060426"/>
                <a:gd name="connsiteY13" fmla="*/ 0 h 1380292"/>
                <a:gd name="connsiteX0" fmla="*/ 13907 w 1060426"/>
                <a:gd name="connsiteY0" fmla="*/ 0 h 1380292"/>
                <a:gd name="connsiteX1" fmla="*/ 41722 w 1060426"/>
                <a:gd name="connsiteY1" fmla="*/ 267714 h 1380292"/>
                <a:gd name="connsiteX2" fmla="*/ 152980 w 1060426"/>
                <a:gd name="connsiteY2" fmla="*/ 511091 h 1380292"/>
                <a:gd name="connsiteX3" fmla="*/ 184271 w 1060426"/>
                <a:gd name="connsiteY3" fmla="*/ 135595 h 1380292"/>
                <a:gd name="connsiteX4" fmla="*/ 309436 w 1060426"/>
                <a:gd name="connsiteY4" fmla="*/ 625825 h 1380292"/>
                <a:gd name="connsiteX5" fmla="*/ 302482 w 1060426"/>
                <a:gd name="connsiteY5" fmla="*/ 417217 h 1380292"/>
                <a:gd name="connsiteX6" fmla="*/ 542382 w 1060426"/>
                <a:gd name="connsiteY6" fmla="*/ 910923 h 1380292"/>
                <a:gd name="connsiteX7" fmla="*/ 1060426 w 1060426"/>
                <a:gd name="connsiteY7" fmla="*/ 1380292 h 1380292"/>
                <a:gd name="connsiteX8" fmla="*/ 566719 w 1060426"/>
                <a:gd name="connsiteY8" fmla="*/ 980459 h 1380292"/>
                <a:gd name="connsiteX9" fmla="*/ 326820 w 1060426"/>
                <a:gd name="connsiteY9" fmla="*/ 688408 h 1380292"/>
                <a:gd name="connsiteX10" fmla="*/ 643209 w 1060426"/>
                <a:gd name="connsiteY10" fmla="*/ 1230789 h 1380292"/>
                <a:gd name="connsiteX11" fmla="*/ 285098 w 1060426"/>
                <a:gd name="connsiteY11" fmla="*/ 824003 h 1380292"/>
                <a:gd name="connsiteX12" fmla="*/ 0 w 1060426"/>
                <a:gd name="connsiteY12" fmla="*/ 236423 h 1380292"/>
                <a:gd name="connsiteX13" fmla="*/ 13907 w 1060426"/>
                <a:gd name="connsiteY13" fmla="*/ 0 h 1380292"/>
                <a:gd name="connsiteX0" fmla="*/ 13907 w 1060426"/>
                <a:gd name="connsiteY0" fmla="*/ 0 h 1380292"/>
                <a:gd name="connsiteX1" fmla="*/ 41722 w 1060426"/>
                <a:gd name="connsiteY1" fmla="*/ 267714 h 1380292"/>
                <a:gd name="connsiteX2" fmla="*/ 152980 w 1060426"/>
                <a:gd name="connsiteY2" fmla="*/ 511091 h 1380292"/>
                <a:gd name="connsiteX3" fmla="*/ 184271 w 1060426"/>
                <a:gd name="connsiteY3" fmla="*/ 135595 h 1380292"/>
                <a:gd name="connsiteX4" fmla="*/ 309436 w 1060426"/>
                <a:gd name="connsiteY4" fmla="*/ 625825 h 1380292"/>
                <a:gd name="connsiteX5" fmla="*/ 302482 w 1060426"/>
                <a:gd name="connsiteY5" fmla="*/ 417217 h 1380292"/>
                <a:gd name="connsiteX6" fmla="*/ 542382 w 1060426"/>
                <a:gd name="connsiteY6" fmla="*/ 910923 h 1380292"/>
                <a:gd name="connsiteX7" fmla="*/ 1060426 w 1060426"/>
                <a:gd name="connsiteY7" fmla="*/ 1380292 h 1380292"/>
                <a:gd name="connsiteX8" fmla="*/ 566719 w 1060426"/>
                <a:gd name="connsiteY8" fmla="*/ 980459 h 1380292"/>
                <a:gd name="connsiteX9" fmla="*/ 326820 w 1060426"/>
                <a:gd name="connsiteY9" fmla="*/ 688408 h 1380292"/>
                <a:gd name="connsiteX10" fmla="*/ 643209 w 1060426"/>
                <a:gd name="connsiteY10" fmla="*/ 1230789 h 1380292"/>
                <a:gd name="connsiteX11" fmla="*/ 285098 w 1060426"/>
                <a:gd name="connsiteY11" fmla="*/ 824003 h 1380292"/>
                <a:gd name="connsiteX12" fmla="*/ 0 w 1060426"/>
                <a:gd name="connsiteY12" fmla="*/ 236423 h 1380292"/>
                <a:gd name="connsiteX13" fmla="*/ 13907 w 1060426"/>
                <a:gd name="connsiteY13" fmla="*/ 0 h 1380292"/>
                <a:gd name="connsiteX0" fmla="*/ 13907 w 1060426"/>
                <a:gd name="connsiteY0" fmla="*/ 0 h 1380292"/>
                <a:gd name="connsiteX1" fmla="*/ 41722 w 1060426"/>
                <a:gd name="connsiteY1" fmla="*/ 267714 h 1380292"/>
                <a:gd name="connsiteX2" fmla="*/ 152980 w 1060426"/>
                <a:gd name="connsiteY2" fmla="*/ 511091 h 1380292"/>
                <a:gd name="connsiteX3" fmla="*/ 184271 w 1060426"/>
                <a:gd name="connsiteY3" fmla="*/ 135595 h 1380292"/>
                <a:gd name="connsiteX4" fmla="*/ 309436 w 1060426"/>
                <a:gd name="connsiteY4" fmla="*/ 625825 h 1380292"/>
                <a:gd name="connsiteX5" fmla="*/ 302482 w 1060426"/>
                <a:gd name="connsiteY5" fmla="*/ 417217 h 1380292"/>
                <a:gd name="connsiteX6" fmla="*/ 542382 w 1060426"/>
                <a:gd name="connsiteY6" fmla="*/ 910923 h 1380292"/>
                <a:gd name="connsiteX7" fmla="*/ 1060426 w 1060426"/>
                <a:gd name="connsiteY7" fmla="*/ 1380292 h 1380292"/>
                <a:gd name="connsiteX8" fmla="*/ 566719 w 1060426"/>
                <a:gd name="connsiteY8" fmla="*/ 980459 h 1380292"/>
                <a:gd name="connsiteX9" fmla="*/ 326820 w 1060426"/>
                <a:gd name="connsiteY9" fmla="*/ 688408 h 1380292"/>
                <a:gd name="connsiteX10" fmla="*/ 643209 w 1060426"/>
                <a:gd name="connsiteY10" fmla="*/ 1230789 h 1380292"/>
                <a:gd name="connsiteX11" fmla="*/ 285098 w 1060426"/>
                <a:gd name="connsiteY11" fmla="*/ 824003 h 1380292"/>
                <a:gd name="connsiteX12" fmla="*/ 0 w 1060426"/>
                <a:gd name="connsiteY12" fmla="*/ 236423 h 1380292"/>
                <a:gd name="connsiteX13" fmla="*/ 13907 w 1060426"/>
                <a:gd name="connsiteY13" fmla="*/ 0 h 1380292"/>
                <a:gd name="connsiteX0" fmla="*/ 13907 w 1060426"/>
                <a:gd name="connsiteY0" fmla="*/ 0 h 1380292"/>
                <a:gd name="connsiteX1" fmla="*/ 41722 w 1060426"/>
                <a:gd name="connsiteY1" fmla="*/ 267714 h 1380292"/>
                <a:gd name="connsiteX2" fmla="*/ 152980 w 1060426"/>
                <a:gd name="connsiteY2" fmla="*/ 511091 h 1380292"/>
                <a:gd name="connsiteX3" fmla="*/ 184271 w 1060426"/>
                <a:gd name="connsiteY3" fmla="*/ 135595 h 1380292"/>
                <a:gd name="connsiteX4" fmla="*/ 309436 w 1060426"/>
                <a:gd name="connsiteY4" fmla="*/ 625825 h 1380292"/>
                <a:gd name="connsiteX5" fmla="*/ 302482 w 1060426"/>
                <a:gd name="connsiteY5" fmla="*/ 417217 h 1380292"/>
                <a:gd name="connsiteX6" fmla="*/ 542382 w 1060426"/>
                <a:gd name="connsiteY6" fmla="*/ 910923 h 1380292"/>
                <a:gd name="connsiteX7" fmla="*/ 1060426 w 1060426"/>
                <a:gd name="connsiteY7" fmla="*/ 1380292 h 1380292"/>
                <a:gd name="connsiteX8" fmla="*/ 566719 w 1060426"/>
                <a:gd name="connsiteY8" fmla="*/ 980459 h 1380292"/>
                <a:gd name="connsiteX9" fmla="*/ 326820 w 1060426"/>
                <a:gd name="connsiteY9" fmla="*/ 688408 h 1380292"/>
                <a:gd name="connsiteX10" fmla="*/ 643209 w 1060426"/>
                <a:gd name="connsiteY10" fmla="*/ 1230789 h 1380292"/>
                <a:gd name="connsiteX11" fmla="*/ 285098 w 1060426"/>
                <a:gd name="connsiteY11" fmla="*/ 824003 h 1380292"/>
                <a:gd name="connsiteX12" fmla="*/ 0 w 1060426"/>
                <a:gd name="connsiteY12" fmla="*/ 236423 h 1380292"/>
                <a:gd name="connsiteX13" fmla="*/ 13907 w 1060426"/>
                <a:gd name="connsiteY13" fmla="*/ 0 h 1380292"/>
                <a:gd name="connsiteX0" fmla="*/ 13907 w 1060426"/>
                <a:gd name="connsiteY0" fmla="*/ 0 h 1380292"/>
                <a:gd name="connsiteX1" fmla="*/ 41722 w 1060426"/>
                <a:gd name="connsiteY1" fmla="*/ 267714 h 1380292"/>
                <a:gd name="connsiteX2" fmla="*/ 152980 w 1060426"/>
                <a:gd name="connsiteY2" fmla="*/ 511091 h 1380292"/>
                <a:gd name="connsiteX3" fmla="*/ 184271 w 1060426"/>
                <a:gd name="connsiteY3" fmla="*/ 135595 h 1380292"/>
                <a:gd name="connsiteX4" fmla="*/ 309436 w 1060426"/>
                <a:gd name="connsiteY4" fmla="*/ 625825 h 1380292"/>
                <a:gd name="connsiteX5" fmla="*/ 302482 w 1060426"/>
                <a:gd name="connsiteY5" fmla="*/ 417217 h 1380292"/>
                <a:gd name="connsiteX6" fmla="*/ 542382 w 1060426"/>
                <a:gd name="connsiteY6" fmla="*/ 910923 h 1380292"/>
                <a:gd name="connsiteX7" fmla="*/ 1060426 w 1060426"/>
                <a:gd name="connsiteY7" fmla="*/ 1380292 h 1380292"/>
                <a:gd name="connsiteX8" fmla="*/ 566719 w 1060426"/>
                <a:gd name="connsiteY8" fmla="*/ 980459 h 1380292"/>
                <a:gd name="connsiteX9" fmla="*/ 326820 w 1060426"/>
                <a:gd name="connsiteY9" fmla="*/ 688408 h 1380292"/>
                <a:gd name="connsiteX10" fmla="*/ 643209 w 1060426"/>
                <a:gd name="connsiteY10" fmla="*/ 1230789 h 1380292"/>
                <a:gd name="connsiteX11" fmla="*/ 285098 w 1060426"/>
                <a:gd name="connsiteY11" fmla="*/ 824003 h 1380292"/>
                <a:gd name="connsiteX12" fmla="*/ 0 w 1060426"/>
                <a:gd name="connsiteY12" fmla="*/ 236423 h 1380292"/>
                <a:gd name="connsiteX13" fmla="*/ 13907 w 1060426"/>
                <a:gd name="connsiteY13" fmla="*/ 0 h 1380292"/>
                <a:gd name="connsiteX0" fmla="*/ 13907 w 1060426"/>
                <a:gd name="connsiteY0" fmla="*/ 0 h 1380292"/>
                <a:gd name="connsiteX1" fmla="*/ 41722 w 1060426"/>
                <a:gd name="connsiteY1" fmla="*/ 267714 h 1380292"/>
                <a:gd name="connsiteX2" fmla="*/ 152980 w 1060426"/>
                <a:gd name="connsiteY2" fmla="*/ 511091 h 1380292"/>
                <a:gd name="connsiteX3" fmla="*/ 184271 w 1060426"/>
                <a:gd name="connsiteY3" fmla="*/ 135595 h 1380292"/>
                <a:gd name="connsiteX4" fmla="*/ 309436 w 1060426"/>
                <a:gd name="connsiteY4" fmla="*/ 625825 h 1380292"/>
                <a:gd name="connsiteX5" fmla="*/ 302482 w 1060426"/>
                <a:gd name="connsiteY5" fmla="*/ 417217 h 1380292"/>
                <a:gd name="connsiteX6" fmla="*/ 542382 w 1060426"/>
                <a:gd name="connsiteY6" fmla="*/ 910923 h 1380292"/>
                <a:gd name="connsiteX7" fmla="*/ 1060426 w 1060426"/>
                <a:gd name="connsiteY7" fmla="*/ 1380292 h 1380292"/>
                <a:gd name="connsiteX8" fmla="*/ 566719 w 1060426"/>
                <a:gd name="connsiteY8" fmla="*/ 980459 h 1380292"/>
                <a:gd name="connsiteX9" fmla="*/ 326820 w 1060426"/>
                <a:gd name="connsiteY9" fmla="*/ 688408 h 1380292"/>
                <a:gd name="connsiteX10" fmla="*/ 643209 w 1060426"/>
                <a:gd name="connsiteY10" fmla="*/ 1230789 h 1380292"/>
                <a:gd name="connsiteX11" fmla="*/ 285098 w 1060426"/>
                <a:gd name="connsiteY11" fmla="*/ 824003 h 1380292"/>
                <a:gd name="connsiteX12" fmla="*/ 0 w 1060426"/>
                <a:gd name="connsiteY12" fmla="*/ 236423 h 1380292"/>
                <a:gd name="connsiteX13" fmla="*/ 13907 w 1060426"/>
                <a:gd name="connsiteY13" fmla="*/ 0 h 1380292"/>
                <a:gd name="connsiteX0" fmla="*/ 13907 w 1060426"/>
                <a:gd name="connsiteY0" fmla="*/ 0 h 1380292"/>
                <a:gd name="connsiteX1" fmla="*/ 41722 w 1060426"/>
                <a:gd name="connsiteY1" fmla="*/ 267714 h 1380292"/>
                <a:gd name="connsiteX2" fmla="*/ 152980 w 1060426"/>
                <a:gd name="connsiteY2" fmla="*/ 511091 h 1380292"/>
                <a:gd name="connsiteX3" fmla="*/ 184271 w 1060426"/>
                <a:gd name="connsiteY3" fmla="*/ 135595 h 1380292"/>
                <a:gd name="connsiteX4" fmla="*/ 309436 w 1060426"/>
                <a:gd name="connsiteY4" fmla="*/ 625825 h 1380292"/>
                <a:gd name="connsiteX5" fmla="*/ 302482 w 1060426"/>
                <a:gd name="connsiteY5" fmla="*/ 417217 h 1380292"/>
                <a:gd name="connsiteX6" fmla="*/ 542382 w 1060426"/>
                <a:gd name="connsiteY6" fmla="*/ 910923 h 1380292"/>
                <a:gd name="connsiteX7" fmla="*/ 1060426 w 1060426"/>
                <a:gd name="connsiteY7" fmla="*/ 1380292 h 1380292"/>
                <a:gd name="connsiteX8" fmla="*/ 566719 w 1060426"/>
                <a:gd name="connsiteY8" fmla="*/ 980459 h 1380292"/>
                <a:gd name="connsiteX9" fmla="*/ 326820 w 1060426"/>
                <a:gd name="connsiteY9" fmla="*/ 688408 h 1380292"/>
                <a:gd name="connsiteX10" fmla="*/ 643209 w 1060426"/>
                <a:gd name="connsiteY10" fmla="*/ 1230789 h 1380292"/>
                <a:gd name="connsiteX11" fmla="*/ 285098 w 1060426"/>
                <a:gd name="connsiteY11" fmla="*/ 824003 h 1380292"/>
                <a:gd name="connsiteX12" fmla="*/ 0 w 1060426"/>
                <a:gd name="connsiteY12" fmla="*/ 236423 h 1380292"/>
                <a:gd name="connsiteX13" fmla="*/ 13907 w 1060426"/>
                <a:gd name="connsiteY13" fmla="*/ 0 h 1380292"/>
                <a:gd name="connsiteX0" fmla="*/ 13907 w 1060426"/>
                <a:gd name="connsiteY0" fmla="*/ 0 h 1380292"/>
                <a:gd name="connsiteX1" fmla="*/ 41722 w 1060426"/>
                <a:gd name="connsiteY1" fmla="*/ 267714 h 1380292"/>
                <a:gd name="connsiteX2" fmla="*/ 152980 w 1060426"/>
                <a:gd name="connsiteY2" fmla="*/ 511091 h 1380292"/>
                <a:gd name="connsiteX3" fmla="*/ 184271 w 1060426"/>
                <a:gd name="connsiteY3" fmla="*/ 135595 h 1380292"/>
                <a:gd name="connsiteX4" fmla="*/ 309436 w 1060426"/>
                <a:gd name="connsiteY4" fmla="*/ 625825 h 1380292"/>
                <a:gd name="connsiteX5" fmla="*/ 302482 w 1060426"/>
                <a:gd name="connsiteY5" fmla="*/ 417217 h 1380292"/>
                <a:gd name="connsiteX6" fmla="*/ 542382 w 1060426"/>
                <a:gd name="connsiteY6" fmla="*/ 910923 h 1380292"/>
                <a:gd name="connsiteX7" fmla="*/ 1060426 w 1060426"/>
                <a:gd name="connsiteY7" fmla="*/ 1380292 h 1380292"/>
                <a:gd name="connsiteX8" fmla="*/ 566719 w 1060426"/>
                <a:gd name="connsiteY8" fmla="*/ 980459 h 1380292"/>
                <a:gd name="connsiteX9" fmla="*/ 326820 w 1060426"/>
                <a:gd name="connsiteY9" fmla="*/ 688408 h 1380292"/>
                <a:gd name="connsiteX10" fmla="*/ 643209 w 1060426"/>
                <a:gd name="connsiteY10" fmla="*/ 1230789 h 1380292"/>
                <a:gd name="connsiteX11" fmla="*/ 285098 w 1060426"/>
                <a:gd name="connsiteY11" fmla="*/ 824003 h 1380292"/>
                <a:gd name="connsiteX12" fmla="*/ 0 w 1060426"/>
                <a:gd name="connsiteY12" fmla="*/ 236423 h 1380292"/>
                <a:gd name="connsiteX13" fmla="*/ 13907 w 1060426"/>
                <a:gd name="connsiteY13" fmla="*/ 0 h 1380292"/>
                <a:gd name="connsiteX0" fmla="*/ 13907 w 1060426"/>
                <a:gd name="connsiteY0" fmla="*/ 0 h 1380292"/>
                <a:gd name="connsiteX1" fmla="*/ 41722 w 1060426"/>
                <a:gd name="connsiteY1" fmla="*/ 267714 h 1380292"/>
                <a:gd name="connsiteX2" fmla="*/ 152980 w 1060426"/>
                <a:gd name="connsiteY2" fmla="*/ 511091 h 1380292"/>
                <a:gd name="connsiteX3" fmla="*/ 184271 w 1060426"/>
                <a:gd name="connsiteY3" fmla="*/ 135595 h 1380292"/>
                <a:gd name="connsiteX4" fmla="*/ 309436 w 1060426"/>
                <a:gd name="connsiteY4" fmla="*/ 625825 h 1380292"/>
                <a:gd name="connsiteX5" fmla="*/ 302482 w 1060426"/>
                <a:gd name="connsiteY5" fmla="*/ 417217 h 1380292"/>
                <a:gd name="connsiteX6" fmla="*/ 542382 w 1060426"/>
                <a:gd name="connsiteY6" fmla="*/ 910923 h 1380292"/>
                <a:gd name="connsiteX7" fmla="*/ 1060426 w 1060426"/>
                <a:gd name="connsiteY7" fmla="*/ 1380292 h 1380292"/>
                <a:gd name="connsiteX8" fmla="*/ 566719 w 1060426"/>
                <a:gd name="connsiteY8" fmla="*/ 980459 h 1380292"/>
                <a:gd name="connsiteX9" fmla="*/ 326820 w 1060426"/>
                <a:gd name="connsiteY9" fmla="*/ 688408 h 1380292"/>
                <a:gd name="connsiteX10" fmla="*/ 643209 w 1060426"/>
                <a:gd name="connsiteY10" fmla="*/ 1230789 h 1380292"/>
                <a:gd name="connsiteX11" fmla="*/ 285098 w 1060426"/>
                <a:gd name="connsiteY11" fmla="*/ 824003 h 1380292"/>
                <a:gd name="connsiteX12" fmla="*/ 0 w 1060426"/>
                <a:gd name="connsiteY12" fmla="*/ 236423 h 1380292"/>
                <a:gd name="connsiteX13" fmla="*/ 13907 w 1060426"/>
                <a:gd name="connsiteY13" fmla="*/ 0 h 1380292"/>
                <a:gd name="connsiteX0" fmla="*/ 13907 w 1060426"/>
                <a:gd name="connsiteY0" fmla="*/ 0 h 1380292"/>
                <a:gd name="connsiteX1" fmla="*/ 41722 w 1060426"/>
                <a:gd name="connsiteY1" fmla="*/ 267714 h 1380292"/>
                <a:gd name="connsiteX2" fmla="*/ 152980 w 1060426"/>
                <a:gd name="connsiteY2" fmla="*/ 511091 h 1380292"/>
                <a:gd name="connsiteX3" fmla="*/ 184271 w 1060426"/>
                <a:gd name="connsiteY3" fmla="*/ 135595 h 1380292"/>
                <a:gd name="connsiteX4" fmla="*/ 309436 w 1060426"/>
                <a:gd name="connsiteY4" fmla="*/ 625825 h 1380292"/>
                <a:gd name="connsiteX5" fmla="*/ 302482 w 1060426"/>
                <a:gd name="connsiteY5" fmla="*/ 417217 h 1380292"/>
                <a:gd name="connsiteX6" fmla="*/ 542382 w 1060426"/>
                <a:gd name="connsiteY6" fmla="*/ 910923 h 1380292"/>
                <a:gd name="connsiteX7" fmla="*/ 1060426 w 1060426"/>
                <a:gd name="connsiteY7" fmla="*/ 1380292 h 1380292"/>
                <a:gd name="connsiteX8" fmla="*/ 566719 w 1060426"/>
                <a:gd name="connsiteY8" fmla="*/ 980459 h 1380292"/>
                <a:gd name="connsiteX9" fmla="*/ 326820 w 1060426"/>
                <a:gd name="connsiteY9" fmla="*/ 688408 h 1380292"/>
                <a:gd name="connsiteX10" fmla="*/ 643209 w 1060426"/>
                <a:gd name="connsiteY10" fmla="*/ 1230789 h 1380292"/>
                <a:gd name="connsiteX11" fmla="*/ 285098 w 1060426"/>
                <a:gd name="connsiteY11" fmla="*/ 824003 h 1380292"/>
                <a:gd name="connsiteX12" fmla="*/ 0 w 1060426"/>
                <a:gd name="connsiteY12" fmla="*/ 236423 h 1380292"/>
                <a:gd name="connsiteX13" fmla="*/ 13907 w 1060426"/>
                <a:gd name="connsiteY13" fmla="*/ 0 h 1380292"/>
                <a:gd name="connsiteX0" fmla="*/ 13907 w 1060426"/>
                <a:gd name="connsiteY0" fmla="*/ 0 h 1380292"/>
                <a:gd name="connsiteX1" fmla="*/ 41722 w 1060426"/>
                <a:gd name="connsiteY1" fmla="*/ 267714 h 1380292"/>
                <a:gd name="connsiteX2" fmla="*/ 152980 w 1060426"/>
                <a:gd name="connsiteY2" fmla="*/ 511091 h 1380292"/>
                <a:gd name="connsiteX3" fmla="*/ 184271 w 1060426"/>
                <a:gd name="connsiteY3" fmla="*/ 135595 h 1380292"/>
                <a:gd name="connsiteX4" fmla="*/ 309436 w 1060426"/>
                <a:gd name="connsiteY4" fmla="*/ 625825 h 1380292"/>
                <a:gd name="connsiteX5" fmla="*/ 302482 w 1060426"/>
                <a:gd name="connsiteY5" fmla="*/ 417217 h 1380292"/>
                <a:gd name="connsiteX6" fmla="*/ 542382 w 1060426"/>
                <a:gd name="connsiteY6" fmla="*/ 910923 h 1380292"/>
                <a:gd name="connsiteX7" fmla="*/ 1060426 w 1060426"/>
                <a:gd name="connsiteY7" fmla="*/ 1380292 h 1380292"/>
                <a:gd name="connsiteX8" fmla="*/ 566719 w 1060426"/>
                <a:gd name="connsiteY8" fmla="*/ 980459 h 1380292"/>
                <a:gd name="connsiteX9" fmla="*/ 326820 w 1060426"/>
                <a:gd name="connsiteY9" fmla="*/ 688408 h 1380292"/>
                <a:gd name="connsiteX10" fmla="*/ 643209 w 1060426"/>
                <a:gd name="connsiteY10" fmla="*/ 1230789 h 1380292"/>
                <a:gd name="connsiteX11" fmla="*/ 285098 w 1060426"/>
                <a:gd name="connsiteY11" fmla="*/ 824003 h 1380292"/>
                <a:gd name="connsiteX12" fmla="*/ 0 w 1060426"/>
                <a:gd name="connsiteY12" fmla="*/ 236423 h 1380292"/>
                <a:gd name="connsiteX13" fmla="*/ 13907 w 1060426"/>
                <a:gd name="connsiteY13" fmla="*/ 0 h 1380292"/>
                <a:gd name="connsiteX0" fmla="*/ 13907 w 1060426"/>
                <a:gd name="connsiteY0" fmla="*/ 0 h 1380292"/>
                <a:gd name="connsiteX1" fmla="*/ 41722 w 1060426"/>
                <a:gd name="connsiteY1" fmla="*/ 267714 h 1380292"/>
                <a:gd name="connsiteX2" fmla="*/ 152980 w 1060426"/>
                <a:gd name="connsiteY2" fmla="*/ 511091 h 1380292"/>
                <a:gd name="connsiteX3" fmla="*/ 184271 w 1060426"/>
                <a:gd name="connsiteY3" fmla="*/ 135595 h 1380292"/>
                <a:gd name="connsiteX4" fmla="*/ 309436 w 1060426"/>
                <a:gd name="connsiteY4" fmla="*/ 625825 h 1380292"/>
                <a:gd name="connsiteX5" fmla="*/ 302482 w 1060426"/>
                <a:gd name="connsiteY5" fmla="*/ 417217 h 1380292"/>
                <a:gd name="connsiteX6" fmla="*/ 542382 w 1060426"/>
                <a:gd name="connsiteY6" fmla="*/ 910923 h 1380292"/>
                <a:gd name="connsiteX7" fmla="*/ 1060426 w 1060426"/>
                <a:gd name="connsiteY7" fmla="*/ 1380292 h 1380292"/>
                <a:gd name="connsiteX8" fmla="*/ 566719 w 1060426"/>
                <a:gd name="connsiteY8" fmla="*/ 980459 h 1380292"/>
                <a:gd name="connsiteX9" fmla="*/ 326820 w 1060426"/>
                <a:gd name="connsiteY9" fmla="*/ 688408 h 1380292"/>
                <a:gd name="connsiteX10" fmla="*/ 643209 w 1060426"/>
                <a:gd name="connsiteY10" fmla="*/ 1230789 h 1380292"/>
                <a:gd name="connsiteX11" fmla="*/ 285098 w 1060426"/>
                <a:gd name="connsiteY11" fmla="*/ 824003 h 1380292"/>
                <a:gd name="connsiteX12" fmla="*/ 0 w 1060426"/>
                <a:gd name="connsiteY12" fmla="*/ 236423 h 1380292"/>
                <a:gd name="connsiteX13" fmla="*/ 13907 w 1060426"/>
                <a:gd name="connsiteY13" fmla="*/ 0 h 1380292"/>
                <a:gd name="connsiteX0" fmla="*/ 13907 w 1060426"/>
                <a:gd name="connsiteY0" fmla="*/ 0 h 1380292"/>
                <a:gd name="connsiteX1" fmla="*/ 41722 w 1060426"/>
                <a:gd name="connsiteY1" fmla="*/ 267714 h 1380292"/>
                <a:gd name="connsiteX2" fmla="*/ 152980 w 1060426"/>
                <a:gd name="connsiteY2" fmla="*/ 511091 h 1380292"/>
                <a:gd name="connsiteX3" fmla="*/ 184271 w 1060426"/>
                <a:gd name="connsiteY3" fmla="*/ 135595 h 1380292"/>
                <a:gd name="connsiteX4" fmla="*/ 309436 w 1060426"/>
                <a:gd name="connsiteY4" fmla="*/ 625825 h 1380292"/>
                <a:gd name="connsiteX5" fmla="*/ 302482 w 1060426"/>
                <a:gd name="connsiteY5" fmla="*/ 417217 h 1380292"/>
                <a:gd name="connsiteX6" fmla="*/ 542382 w 1060426"/>
                <a:gd name="connsiteY6" fmla="*/ 910923 h 1380292"/>
                <a:gd name="connsiteX7" fmla="*/ 1060426 w 1060426"/>
                <a:gd name="connsiteY7" fmla="*/ 1380292 h 1380292"/>
                <a:gd name="connsiteX8" fmla="*/ 566719 w 1060426"/>
                <a:gd name="connsiteY8" fmla="*/ 980459 h 1380292"/>
                <a:gd name="connsiteX9" fmla="*/ 326820 w 1060426"/>
                <a:gd name="connsiteY9" fmla="*/ 688408 h 1380292"/>
                <a:gd name="connsiteX10" fmla="*/ 643209 w 1060426"/>
                <a:gd name="connsiteY10" fmla="*/ 1230789 h 1380292"/>
                <a:gd name="connsiteX11" fmla="*/ 285098 w 1060426"/>
                <a:gd name="connsiteY11" fmla="*/ 824003 h 1380292"/>
                <a:gd name="connsiteX12" fmla="*/ 0 w 1060426"/>
                <a:gd name="connsiteY12" fmla="*/ 236423 h 1380292"/>
                <a:gd name="connsiteX13" fmla="*/ 13907 w 1060426"/>
                <a:gd name="connsiteY13" fmla="*/ 0 h 1380292"/>
                <a:gd name="connsiteX0" fmla="*/ 13907 w 1060426"/>
                <a:gd name="connsiteY0" fmla="*/ 0 h 1380292"/>
                <a:gd name="connsiteX1" fmla="*/ 41722 w 1060426"/>
                <a:gd name="connsiteY1" fmla="*/ 267714 h 1380292"/>
                <a:gd name="connsiteX2" fmla="*/ 152980 w 1060426"/>
                <a:gd name="connsiteY2" fmla="*/ 511091 h 1380292"/>
                <a:gd name="connsiteX3" fmla="*/ 184271 w 1060426"/>
                <a:gd name="connsiteY3" fmla="*/ 135595 h 1380292"/>
                <a:gd name="connsiteX4" fmla="*/ 309436 w 1060426"/>
                <a:gd name="connsiteY4" fmla="*/ 625825 h 1380292"/>
                <a:gd name="connsiteX5" fmla="*/ 302482 w 1060426"/>
                <a:gd name="connsiteY5" fmla="*/ 417217 h 1380292"/>
                <a:gd name="connsiteX6" fmla="*/ 542382 w 1060426"/>
                <a:gd name="connsiteY6" fmla="*/ 910923 h 1380292"/>
                <a:gd name="connsiteX7" fmla="*/ 1060426 w 1060426"/>
                <a:gd name="connsiteY7" fmla="*/ 1380292 h 1380292"/>
                <a:gd name="connsiteX8" fmla="*/ 566719 w 1060426"/>
                <a:gd name="connsiteY8" fmla="*/ 980459 h 1380292"/>
                <a:gd name="connsiteX9" fmla="*/ 326820 w 1060426"/>
                <a:gd name="connsiteY9" fmla="*/ 688408 h 1380292"/>
                <a:gd name="connsiteX10" fmla="*/ 643209 w 1060426"/>
                <a:gd name="connsiteY10" fmla="*/ 1230789 h 1380292"/>
                <a:gd name="connsiteX11" fmla="*/ 285098 w 1060426"/>
                <a:gd name="connsiteY11" fmla="*/ 824003 h 1380292"/>
                <a:gd name="connsiteX12" fmla="*/ 0 w 1060426"/>
                <a:gd name="connsiteY12" fmla="*/ 236423 h 1380292"/>
                <a:gd name="connsiteX13" fmla="*/ 13907 w 1060426"/>
                <a:gd name="connsiteY13" fmla="*/ 0 h 1380292"/>
                <a:gd name="connsiteX0" fmla="*/ 13907 w 1060426"/>
                <a:gd name="connsiteY0" fmla="*/ 0 h 1380292"/>
                <a:gd name="connsiteX1" fmla="*/ 41722 w 1060426"/>
                <a:gd name="connsiteY1" fmla="*/ 267714 h 1380292"/>
                <a:gd name="connsiteX2" fmla="*/ 152980 w 1060426"/>
                <a:gd name="connsiteY2" fmla="*/ 511091 h 1380292"/>
                <a:gd name="connsiteX3" fmla="*/ 184271 w 1060426"/>
                <a:gd name="connsiteY3" fmla="*/ 135595 h 1380292"/>
                <a:gd name="connsiteX4" fmla="*/ 309436 w 1060426"/>
                <a:gd name="connsiteY4" fmla="*/ 625825 h 1380292"/>
                <a:gd name="connsiteX5" fmla="*/ 302482 w 1060426"/>
                <a:gd name="connsiteY5" fmla="*/ 417217 h 1380292"/>
                <a:gd name="connsiteX6" fmla="*/ 542382 w 1060426"/>
                <a:gd name="connsiteY6" fmla="*/ 910923 h 1380292"/>
                <a:gd name="connsiteX7" fmla="*/ 1060426 w 1060426"/>
                <a:gd name="connsiteY7" fmla="*/ 1380292 h 1380292"/>
                <a:gd name="connsiteX8" fmla="*/ 566719 w 1060426"/>
                <a:gd name="connsiteY8" fmla="*/ 980459 h 1380292"/>
                <a:gd name="connsiteX9" fmla="*/ 326820 w 1060426"/>
                <a:gd name="connsiteY9" fmla="*/ 688408 h 1380292"/>
                <a:gd name="connsiteX10" fmla="*/ 643209 w 1060426"/>
                <a:gd name="connsiteY10" fmla="*/ 1230789 h 1380292"/>
                <a:gd name="connsiteX11" fmla="*/ 285098 w 1060426"/>
                <a:gd name="connsiteY11" fmla="*/ 824003 h 1380292"/>
                <a:gd name="connsiteX12" fmla="*/ 0 w 1060426"/>
                <a:gd name="connsiteY12" fmla="*/ 236423 h 1380292"/>
                <a:gd name="connsiteX13" fmla="*/ 13907 w 1060426"/>
                <a:gd name="connsiteY13" fmla="*/ 0 h 1380292"/>
                <a:gd name="connsiteX0" fmla="*/ 13907 w 1060426"/>
                <a:gd name="connsiteY0" fmla="*/ 0 h 1380292"/>
                <a:gd name="connsiteX1" fmla="*/ 41722 w 1060426"/>
                <a:gd name="connsiteY1" fmla="*/ 267714 h 1380292"/>
                <a:gd name="connsiteX2" fmla="*/ 152980 w 1060426"/>
                <a:gd name="connsiteY2" fmla="*/ 511091 h 1380292"/>
                <a:gd name="connsiteX3" fmla="*/ 184271 w 1060426"/>
                <a:gd name="connsiteY3" fmla="*/ 135595 h 1380292"/>
                <a:gd name="connsiteX4" fmla="*/ 309436 w 1060426"/>
                <a:gd name="connsiteY4" fmla="*/ 625825 h 1380292"/>
                <a:gd name="connsiteX5" fmla="*/ 302482 w 1060426"/>
                <a:gd name="connsiteY5" fmla="*/ 417217 h 1380292"/>
                <a:gd name="connsiteX6" fmla="*/ 542382 w 1060426"/>
                <a:gd name="connsiteY6" fmla="*/ 910923 h 1380292"/>
                <a:gd name="connsiteX7" fmla="*/ 1060426 w 1060426"/>
                <a:gd name="connsiteY7" fmla="*/ 1380292 h 1380292"/>
                <a:gd name="connsiteX8" fmla="*/ 566719 w 1060426"/>
                <a:gd name="connsiteY8" fmla="*/ 980459 h 1380292"/>
                <a:gd name="connsiteX9" fmla="*/ 326820 w 1060426"/>
                <a:gd name="connsiteY9" fmla="*/ 688408 h 1380292"/>
                <a:gd name="connsiteX10" fmla="*/ 643209 w 1060426"/>
                <a:gd name="connsiteY10" fmla="*/ 1230789 h 1380292"/>
                <a:gd name="connsiteX11" fmla="*/ 285098 w 1060426"/>
                <a:gd name="connsiteY11" fmla="*/ 824003 h 1380292"/>
                <a:gd name="connsiteX12" fmla="*/ 0 w 1060426"/>
                <a:gd name="connsiteY12" fmla="*/ 236423 h 1380292"/>
                <a:gd name="connsiteX13" fmla="*/ 13907 w 1060426"/>
                <a:gd name="connsiteY13" fmla="*/ 0 h 1380292"/>
                <a:gd name="connsiteX0" fmla="*/ 13907 w 1060426"/>
                <a:gd name="connsiteY0" fmla="*/ 0 h 1380292"/>
                <a:gd name="connsiteX1" fmla="*/ 41722 w 1060426"/>
                <a:gd name="connsiteY1" fmla="*/ 267714 h 1380292"/>
                <a:gd name="connsiteX2" fmla="*/ 152980 w 1060426"/>
                <a:gd name="connsiteY2" fmla="*/ 511091 h 1380292"/>
                <a:gd name="connsiteX3" fmla="*/ 184271 w 1060426"/>
                <a:gd name="connsiteY3" fmla="*/ 135595 h 1380292"/>
                <a:gd name="connsiteX4" fmla="*/ 309436 w 1060426"/>
                <a:gd name="connsiteY4" fmla="*/ 625825 h 1380292"/>
                <a:gd name="connsiteX5" fmla="*/ 302482 w 1060426"/>
                <a:gd name="connsiteY5" fmla="*/ 417217 h 1380292"/>
                <a:gd name="connsiteX6" fmla="*/ 542382 w 1060426"/>
                <a:gd name="connsiteY6" fmla="*/ 910923 h 1380292"/>
                <a:gd name="connsiteX7" fmla="*/ 1060426 w 1060426"/>
                <a:gd name="connsiteY7" fmla="*/ 1380292 h 1380292"/>
                <a:gd name="connsiteX8" fmla="*/ 566719 w 1060426"/>
                <a:gd name="connsiteY8" fmla="*/ 980459 h 1380292"/>
                <a:gd name="connsiteX9" fmla="*/ 326820 w 1060426"/>
                <a:gd name="connsiteY9" fmla="*/ 688408 h 1380292"/>
                <a:gd name="connsiteX10" fmla="*/ 643209 w 1060426"/>
                <a:gd name="connsiteY10" fmla="*/ 1230789 h 1380292"/>
                <a:gd name="connsiteX11" fmla="*/ 285098 w 1060426"/>
                <a:gd name="connsiteY11" fmla="*/ 824003 h 1380292"/>
                <a:gd name="connsiteX12" fmla="*/ 0 w 1060426"/>
                <a:gd name="connsiteY12" fmla="*/ 236423 h 1380292"/>
                <a:gd name="connsiteX13" fmla="*/ 13907 w 1060426"/>
                <a:gd name="connsiteY13" fmla="*/ 0 h 1380292"/>
                <a:gd name="connsiteX0" fmla="*/ 13907 w 1060426"/>
                <a:gd name="connsiteY0" fmla="*/ 0 h 1380292"/>
                <a:gd name="connsiteX1" fmla="*/ 41722 w 1060426"/>
                <a:gd name="connsiteY1" fmla="*/ 267714 h 1380292"/>
                <a:gd name="connsiteX2" fmla="*/ 152980 w 1060426"/>
                <a:gd name="connsiteY2" fmla="*/ 511091 h 1380292"/>
                <a:gd name="connsiteX3" fmla="*/ 184271 w 1060426"/>
                <a:gd name="connsiteY3" fmla="*/ 135595 h 1380292"/>
                <a:gd name="connsiteX4" fmla="*/ 309436 w 1060426"/>
                <a:gd name="connsiteY4" fmla="*/ 625825 h 1380292"/>
                <a:gd name="connsiteX5" fmla="*/ 302482 w 1060426"/>
                <a:gd name="connsiteY5" fmla="*/ 417217 h 1380292"/>
                <a:gd name="connsiteX6" fmla="*/ 542382 w 1060426"/>
                <a:gd name="connsiteY6" fmla="*/ 910923 h 1380292"/>
                <a:gd name="connsiteX7" fmla="*/ 1060426 w 1060426"/>
                <a:gd name="connsiteY7" fmla="*/ 1380292 h 1380292"/>
                <a:gd name="connsiteX8" fmla="*/ 566719 w 1060426"/>
                <a:gd name="connsiteY8" fmla="*/ 980459 h 1380292"/>
                <a:gd name="connsiteX9" fmla="*/ 326820 w 1060426"/>
                <a:gd name="connsiteY9" fmla="*/ 688408 h 1380292"/>
                <a:gd name="connsiteX10" fmla="*/ 643209 w 1060426"/>
                <a:gd name="connsiteY10" fmla="*/ 1230789 h 1380292"/>
                <a:gd name="connsiteX11" fmla="*/ 285098 w 1060426"/>
                <a:gd name="connsiteY11" fmla="*/ 824003 h 1380292"/>
                <a:gd name="connsiteX12" fmla="*/ 0 w 1060426"/>
                <a:gd name="connsiteY12" fmla="*/ 236423 h 1380292"/>
                <a:gd name="connsiteX13" fmla="*/ 13907 w 1060426"/>
                <a:gd name="connsiteY13" fmla="*/ 0 h 1380292"/>
                <a:gd name="connsiteX0" fmla="*/ 13907 w 1060426"/>
                <a:gd name="connsiteY0" fmla="*/ 0 h 1380292"/>
                <a:gd name="connsiteX1" fmla="*/ 41722 w 1060426"/>
                <a:gd name="connsiteY1" fmla="*/ 267714 h 1380292"/>
                <a:gd name="connsiteX2" fmla="*/ 152980 w 1060426"/>
                <a:gd name="connsiteY2" fmla="*/ 511091 h 1380292"/>
                <a:gd name="connsiteX3" fmla="*/ 184271 w 1060426"/>
                <a:gd name="connsiteY3" fmla="*/ 135595 h 1380292"/>
                <a:gd name="connsiteX4" fmla="*/ 309436 w 1060426"/>
                <a:gd name="connsiteY4" fmla="*/ 625825 h 1380292"/>
                <a:gd name="connsiteX5" fmla="*/ 302482 w 1060426"/>
                <a:gd name="connsiteY5" fmla="*/ 417217 h 1380292"/>
                <a:gd name="connsiteX6" fmla="*/ 542382 w 1060426"/>
                <a:gd name="connsiteY6" fmla="*/ 910923 h 1380292"/>
                <a:gd name="connsiteX7" fmla="*/ 1060426 w 1060426"/>
                <a:gd name="connsiteY7" fmla="*/ 1380292 h 1380292"/>
                <a:gd name="connsiteX8" fmla="*/ 566719 w 1060426"/>
                <a:gd name="connsiteY8" fmla="*/ 980459 h 1380292"/>
                <a:gd name="connsiteX9" fmla="*/ 326820 w 1060426"/>
                <a:gd name="connsiteY9" fmla="*/ 688408 h 1380292"/>
                <a:gd name="connsiteX10" fmla="*/ 643209 w 1060426"/>
                <a:gd name="connsiteY10" fmla="*/ 1230789 h 1380292"/>
                <a:gd name="connsiteX11" fmla="*/ 285098 w 1060426"/>
                <a:gd name="connsiteY11" fmla="*/ 824003 h 1380292"/>
                <a:gd name="connsiteX12" fmla="*/ 0 w 1060426"/>
                <a:gd name="connsiteY12" fmla="*/ 236423 h 1380292"/>
                <a:gd name="connsiteX13" fmla="*/ 13907 w 1060426"/>
                <a:gd name="connsiteY13" fmla="*/ 0 h 1380292"/>
                <a:gd name="connsiteX0" fmla="*/ 13907 w 1060426"/>
                <a:gd name="connsiteY0" fmla="*/ 0 h 1380292"/>
                <a:gd name="connsiteX1" fmla="*/ 41722 w 1060426"/>
                <a:gd name="connsiteY1" fmla="*/ 267714 h 1380292"/>
                <a:gd name="connsiteX2" fmla="*/ 152980 w 1060426"/>
                <a:gd name="connsiteY2" fmla="*/ 511091 h 1380292"/>
                <a:gd name="connsiteX3" fmla="*/ 184271 w 1060426"/>
                <a:gd name="connsiteY3" fmla="*/ 135595 h 1380292"/>
                <a:gd name="connsiteX4" fmla="*/ 309436 w 1060426"/>
                <a:gd name="connsiteY4" fmla="*/ 625825 h 1380292"/>
                <a:gd name="connsiteX5" fmla="*/ 302482 w 1060426"/>
                <a:gd name="connsiteY5" fmla="*/ 417217 h 1380292"/>
                <a:gd name="connsiteX6" fmla="*/ 542382 w 1060426"/>
                <a:gd name="connsiteY6" fmla="*/ 910923 h 1380292"/>
                <a:gd name="connsiteX7" fmla="*/ 1060426 w 1060426"/>
                <a:gd name="connsiteY7" fmla="*/ 1380292 h 1380292"/>
                <a:gd name="connsiteX8" fmla="*/ 566719 w 1060426"/>
                <a:gd name="connsiteY8" fmla="*/ 980459 h 1380292"/>
                <a:gd name="connsiteX9" fmla="*/ 326820 w 1060426"/>
                <a:gd name="connsiteY9" fmla="*/ 688408 h 1380292"/>
                <a:gd name="connsiteX10" fmla="*/ 643209 w 1060426"/>
                <a:gd name="connsiteY10" fmla="*/ 1230789 h 1380292"/>
                <a:gd name="connsiteX11" fmla="*/ 285098 w 1060426"/>
                <a:gd name="connsiteY11" fmla="*/ 824003 h 1380292"/>
                <a:gd name="connsiteX12" fmla="*/ 0 w 1060426"/>
                <a:gd name="connsiteY12" fmla="*/ 236423 h 1380292"/>
                <a:gd name="connsiteX13" fmla="*/ 13907 w 1060426"/>
                <a:gd name="connsiteY13" fmla="*/ 0 h 1380292"/>
                <a:gd name="connsiteX0" fmla="*/ 13907 w 1060426"/>
                <a:gd name="connsiteY0" fmla="*/ 0 h 1380292"/>
                <a:gd name="connsiteX1" fmla="*/ 41722 w 1060426"/>
                <a:gd name="connsiteY1" fmla="*/ 267714 h 1380292"/>
                <a:gd name="connsiteX2" fmla="*/ 152980 w 1060426"/>
                <a:gd name="connsiteY2" fmla="*/ 511091 h 1380292"/>
                <a:gd name="connsiteX3" fmla="*/ 184271 w 1060426"/>
                <a:gd name="connsiteY3" fmla="*/ 135595 h 1380292"/>
                <a:gd name="connsiteX4" fmla="*/ 309436 w 1060426"/>
                <a:gd name="connsiteY4" fmla="*/ 625825 h 1380292"/>
                <a:gd name="connsiteX5" fmla="*/ 302482 w 1060426"/>
                <a:gd name="connsiteY5" fmla="*/ 417217 h 1380292"/>
                <a:gd name="connsiteX6" fmla="*/ 542382 w 1060426"/>
                <a:gd name="connsiteY6" fmla="*/ 910923 h 1380292"/>
                <a:gd name="connsiteX7" fmla="*/ 1060426 w 1060426"/>
                <a:gd name="connsiteY7" fmla="*/ 1380292 h 1380292"/>
                <a:gd name="connsiteX8" fmla="*/ 566719 w 1060426"/>
                <a:gd name="connsiteY8" fmla="*/ 980459 h 1380292"/>
                <a:gd name="connsiteX9" fmla="*/ 326820 w 1060426"/>
                <a:gd name="connsiteY9" fmla="*/ 688408 h 1380292"/>
                <a:gd name="connsiteX10" fmla="*/ 643209 w 1060426"/>
                <a:gd name="connsiteY10" fmla="*/ 1230789 h 1380292"/>
                <a:gd name="connsiteX11" fmla="*/ 285098 w 1060426"/>
                <a:gd name="connsiteY11" fmla="*/ 824003 h 1380292"/>
                <a:gd name="connsiteX12" fmla="*/ 0 w 1060426"/>
                <a:gd name="connsiteY12" fmla="*/ 236423 h 1380292"/>
                <a:gd name="connsiteX13" fmla="*/ 13907 w 1060426"/>
                <a:gd name="connsiteY13" fmla="*/ 0 h 1380292"/>
                <a:gd name="connsiteX0" fmla="*/ 13907 w 1060426"/>
                <a:gd name="connsiteY0" fmla="*/ 0 h 1380292"/>
                <a:gd name="connsiteX1" fmla="*/ 41722 w 1060426"/>
                <a:gd name="connsiteY1" fmla="*/ 267714 h 1380292"/>
                <a:gd name="connsiteX2" fmla="*/ 152980 w 1060426"/>
                <a:gd name="connsiteY2" fmla="*/ 511091 h 1380292"/>
                <a:gd name="connsiteX3" fmla="*/ 184271 w 1060426"/>
                <a:gd name="connsiteY3" fmla="*/ 135595 h 1380292"/>
                <a:gd name="connsiteX4" fmla="*/ 309436 w 1060426"/>
                <a:gd name="connsiteY4" fmla="*/ 625825 h 1380292"/>
                <a:gd name="connsiteX5" fmla="*/ 302482 w 1060426"/>
                <a:gd name="connsiteY5" fmla="*/ 417217 h 1380292"/>
                <a:gd name="connsiteX6" fmla="*/ 542382 w 1060426"/>
                <a:gd name="connsiteY6" fmla="*/ 910923 h 1380292"/>
                <a:gd name="connsiteX7" fmla="*/ 1060426 w 1060426"/>
                <a:gd name="connsiteY7" fmla="*/ 1380292 h 1380292"/>
                <a:gd name="connsiteX8" fmla="*/ 566719 w 1060426"/>
                <a:gd name="connsiteY8" fmla="*/ 980459 h 1380292"/>
                <a:gd name="connsiteX9" fmla="*/ 326820 w 1060426"/>
                <a:gd name="connsiteY9" fmla="*/ 688408 h 1380292"/>
                <a:gd name="connsiteX10" fmla="*/ 643209 w 1060426"/>
                <a:gd name="connsiteY10" fmla="*/ 1230789 h 1380292"/>
                <a:gd name="connsiteX11" fmla="*/ 285098 w 1060426"/>
                <a:gd name="connsiteY11" fmla="*/ 824003 h 1380292"/>
                <a:gd name="connsiteX12" fmla="*/ 0 w 1060426"/>
                <a:gd name="connsiteY12" fmla="*/ 236423 h 1380292"/>
                <a:gd name="connsiteX13" fmla="*/ 13907 w 1060426"/>
                <a:gd name="connsiteY13" fmla="*/ 0 h 1380292"/>
                <a:gd name="connsiteX0" fmla="*/ 13907 w 1060426"/>
                <a:gd name="connsiteY0" fmla="*/ 0 h 1380292"/>
                <a:gd name="connsiteX1" fmla="*/ 41722 w 1060426"/>
                <a:gd name="connsiteY1" fmla="*/ 267714 h 1380292"/>
                <a:gd name="connsiteX2" fmla="*/ 152980 w 1060426"/>
                <a:gd name="connsiteY2" fmla="*/ 511091 h 1380292"/>
                <a:gd name="connsiteX3" fmla="*/ 184271 w 1060426"/>
                <a:gd name="connsiteY3" fmla="*/ 135595 h 1380292"/>
                <a:gd name="connsiteX4" fmla="*/ 309436 w 1060426"/>
                <a:gd name="connsiteY4" fmla="*/ 625825 h 1380292"/>
                <a:gd name="connsiteX5" fmla="*/ 302482 w 1060426"/>
                <a:gd name="connsiteY5" fmla="*/ 417217 h 1380292"/>
                <a:gd name="connsiteX6" fmla="*/ 542382 w 1060426"/>
                <a:gd name="connsiteY6" fmla="*/ 910923 h 1380292"/>
                <a:gd name="connsiteX7" fmla="*/ 1060426 w 1060426"/>
                <a:gd name="connsiteY7" fmla="*/ 1380292 h 1380292"/>
                <a:gd name="connsiteX8" fmla="*/ 566719 w 1060426"/>
                <a:gd name="connsiteY8" fmla="*/ 980459 h 1380292"/>
                <a:gd name="connsiteX9" fmla="*/ 326820 w 1060426"/>
                <a:gd name="connsiteY9" fmla="*/ 688408 h 1380292"/>
                <a:gd name="connsiteX10" fmla="*/ 643209 w 1060426"/>
                <a:gd name="connsiteY10" fmla="*/ 1230789 h 1380292"/>
                <a:gd name="connsiteX11" fmla="*/ 285098 w 1060426"/>
                <a:gd name="connsiteY11" fmla="*/ 824003 h 1380292"/>
                <a:gd name="connsiteX12" fmla="*/ 0 w 1060426"/>
                <a:gd name="connsiteY12" fmla="*/ 236423 h 1380292"/>
                <a:gd name="connsiteX13" fmla="*/ 13907 w 1060426"/>
                <a:gd name="connsiteY13" fmla="*/ 0 h 1380292"/>
                <a:gd name="connsiteX0" fmla="*/ 13907 w 1060426"/>
                <a:gd name="connsiteY0" fmla="*/ 0 h 1380292"/>
                <a:gd name="connsiteX1" fmla="*/ 41722 w 1060426"/>
                <a:gd name="connsiteY1" fmla="*/ 267714 h 1380292"/>
                <a:gd name="connsiteX2" fmla="*/ 152980 w 1060426"/>
                <a:gd name="connsiteY2" fmla="*/ 511091 h 1380292"/>
                <a:gd name="connsiteX3" fmla="*/ 184271 w 1060426"/>
                <a:gd name="connsiteY3" fmla="*/ 135595 h 1380292"/>
                <a:gd name="connsiteX4" fmla="*/ 309436 w 1060426"/>
                <a:gd name="connsiteY4" fmla="*/ 625825 h 1380292"/>
                <a:gd name="connsiteX5" fmla="*/ 302482 w 1060426"/>
                <a:gd name="connsiteY5" fmla="*/ 417217 h 1380292"/>
                <a:gd name="connsiteX6" fmla="*/ 542382 w 1060426"/>
                <a:gd name="connsiteY6" fmla="*/ 910923 h 1380292"/>
                <a:gd name="connsiteX7" fmla="*/ 1060426 w 1060426"/>
                <a:gd name="connsiteY7" fmla="*/ 1380292 h 1380292"/>
                <a:gd name="connsiteX8" fmla="*/ 566719 w 1060426"/>
                <a:gd name="connsiteY8" fmla="*/ 980459 h 1380292"/>
                <a:gd name="connsiteX9" fmla="*/ 326820 w 1060426"/>
                <a:gd name="connsiteY9" fmla="*/ 688408 h 1380292"/>
                <a:gd name="connsiteX10" fmla="*/ 643209 w 1060426"/>
                <a:gd name="connsiteY10" fmla="*/ 1230789 h 1380292"/>
                <a:gd name="connsiteX11" fmla="*/ 285098 w 1060426"/>
                <a:gd name="connsiteY11" fmla="*/ 824003 h 1380292"/>
                <a:gd name="connsiteX12" fmla="*/ 0 w 1060426"/>
                <a:gd name="connsiteY12" fmla="*/ 236423 h 1380292"/>
                <a:gd name="connsiteX13" fmla="*/ 13907 w 1060426"/>
                <a:gd name="connsiteY13" fmla="*/ 0 h 1380292"/>
                <a:gd name="connsiteX0" fmla="*/ 13907 w 1060426"/>
                <a:gd name="connsiteY0" fmla="*/ 0 h 1380292"/>
                <a:gd name="connsiteX1" fmla="*/ 41722 w 1060426"/>
                <a:gd name="connsiteY1" fmla="*/ 267714 h 1380292"/>
                <a:gd name="connsiteX2" fmla="*/ 152980 w 1060426"/>
                <a:gd name="connsiteY2" fmla="*/ 511091 h 1380292"/>
                <a:gd name="connsiteX3" fmla="*/ 184271 w 1060426"/>
                <a:gd name="connsiteY3" fmla="*/ 135595 h 1380292"/>
                <a:gd name="connsiteX4" fmla="*/ 309436 w 1060426"/>
                <a:gd name="connsiteY4" fmla="*/ 625825 h 1380292"/>
                <a:gd name="connsiteX5" fmla="*/ 302482 w 1060426"/>
                <a:gd name="connsiteY5" fmla="*/ 417217 h 1380292"/>
                <a:gd name="connsiteX6" fmla="*/ 542382 w 1060426"/>
                <a:gd name="connsiteY6" fmla="*/ 910923 h 1380292"/>
                <a:gd name="connsiteX7" fmla="*/ 1060426 w 1060426"/>
                <a:gd name="connsiteY7" fmla="*/ 1380292 h 1380292"/>
                <a:gd name="connsiteX8" fmla="*/ 566719 w 1060426"/>
                <a:gd name="connsiteY8" fmla="*/ 980459 h 1380292"/>
                <a:gd name="connsiteX9" fmla="*/ 326820 w 1060426"/>
                <a:gd name="connsiteY9" fmla="*/ 688408 h 1380292"/>
                <a:gd name="connsiteX10" fmla="*/ 643209 w 1060426"/>
                <a:gd name="connsiteY10" fmla="*/ 1230789 h 1380292"/>
                <a:gd name="connsiteX11" fmla="*/ 285098 w 1060426"/>
                <a:gd name="connsiteY11" fmla="*/ 824003 h 1380292"/>
                <a:gd name="connsiteX12" fmla="*/ 0 w 1060426"/>
                <a:gd name="connsiteY12" fmla="*/ 236423 h 1380292"/>
                <a:gd name="connsiteX13" fmla="*/ 13907 w 1060426"/>
                <a:gd name="connsiteY13" fmla="*/ 0 h 1380292"/>
                <a:gd name="connsiteX0" fmla="*/ 13907 w 1060426"/>
                <a:gd name="connsiteY0" fmla="*/ 0 h 1380292"/>
                <a:gd name="connsiteX1" fmla="*/ 41722 w 1060426"/>
                <a:gd name="connsiteY1" fmla="*/ 267714 h 1380292"/>
                <a:gd name="connsiteX2" fmla="*/ 152980 w 1060426"/>
                <a:gd name="connsiteY2" fmla="*/ 511091 h 1380292"/>
                <a:gd name="connsiteX3" fmla="*/ 184271 w 1060426"/>
                <a:gd name="connsiteY3" fmla="*/ 135595 h 1380292"/>
                <a:gd name="connsiteX4" fmla="*/ 309436 w 1060426"/>
                <a:gd name="connsiteY4" fmla="*/ 625825 h 1380292"/>
                <a:gd name="connsiteX5" fmla="*/ 302482 w 1060426"/>
                <a:gd name="connsiteY5" fmla="*/ 417217 h 1380292"/>
                <a:gd name="connsiteX6" fmla="*/ 542382 w 1060426"/>
                <a:gd name="connsiteY6" fmla="*/ 910923 h 1380292"/>
                <a:gd name="connsiteX7" fmla="*/ 1060426 w 1060426"/>
                <a:gd name="connsiteY7" fmla="*/ 1380292 h 1380292"/>
                <a:gd name="connsiteX8" fmla="*/ 566719 w 1060426"/>
                <a:gd name="connsiteY8" fmla="*/ 980459 h 1380292"/>
                <a:gd name="connsiteX9" fmla="*/ 326820 w 1060426"/>
                <a:gd name="connsiteY9" fmla="*/ 688408 h 1380292"/>
                <a:gd name="connsiteX10" fmla="*/ 643209 w 1060426"/>
                <a:gd name="connsiteY10" fmla="*/ 1230789 h 1380292"/>
                <a:gd name="connsiteX11" fmla="*/ 285098 w 1060426"/>
                <a:gd name="connsiteY11" fmla="*/ 824003 h 1380292"/>
                <a:gd name="connsiteX12" fmla="*/ 0 w 1060426"/>
                <a:gd name="connsiteY12" fmla="*/ 236423 h 1380292"/>
                <a:gd name="connsiteX13" fmla="*/ 13907 w 1060426"/>
                <a:gd name="connsiteY13" fmla="*/ 0 h 1380292"/>
                <a:gd name="connsiteX0" fmla="*/ 13907 w 1060426"/>
                <a:gd name="connsiteY0" fmla="*/ 0 h 1380292"/>
                <a:gd name="connsiteX1" fmla="*/ 41722 w 1060426"/>
                <a:gd name="connsiteY1" fmla="*/ 267714 h 1380292"/>
                <a:gd name="connsiteX2" fmla="*/ 152980 w 1060426"/>
                <a:gd name="connsiteY2" fmla="*/ 511091 h 1380292"/>
                <a:gd name="connsiteX3" fmla="*/ 184271 w 1060426"/>
                <a:gd name="connsiteY3" fmla="*/ 135595 h 1380292"/>
                <a:gd name="connsiteX4" fmla="*/ 309436 w 1060426"/>
                <a:gd name="connsiteY4" fmla="*/ 625825 h 1380292"/>
                <a:gd name="connsiteX5" fmla="*/ 302482 w 1060426"/>
                <a:gd name="connsiteY5" fmla="*/ 417217 h 1380292"/>
                <a:gd name="connsiteX6" fmla="*/ 542382 w 1060426"/>
                <a:gd name="connsiteY6" fmla="*/ 910923 h 1380292"/>
                <a:gd name="connsiteX7" fmla="*/ 1060426 w 1060426"/>
                <a:gd name="connsiteY7" fmla="*/ 1380292 h 1380292"/>
                <a:gd name="connsiteX8" fmla="*/ 566719 w 1060426"/>
                <a:gd name="connsiteY8" fmla="*/ 980459 h 1380292"/>
                <a:gd name="connsiteX9" fmla="*/ 326820 w 1060426"/>
                <a:gd name="connsiteY9" fmla="*/ 688408 h 1380292"/>
                <a:gd name="connsiteX10" fmla="*/ 643209 w 1060426"/>
                <a:gd name="connsiteY10" fmla="*/ 1230789 h 1380292"/>
                <a:gd name="connsiteX11" fmla="*/ 285098 w 1060426"/>
                <a:gd name="connsiteY11" fmla="*/ 824003 h 1380292"/>
                <a:gd name="connsiteX12" fmla="*/ 0 w 1060426"/>
                <a:gd name="connsiteY12" fmla="*/ 236423 h 1380292"/>
                <a:gd name="connsiteX13" fmla="*/ 13907 w 1060426"/>
                <a:gd name="connsiteY13" fmla="*/ 0 h 1380292"/>
                <a:gd name="connsiteX0" fmla="*/ 13907 w 1060426"/>
                <a:gd name="connsiteY0" fmla="*/ 0 h 1380292"/>
                <a:gd name="connsiteX1" fmla="*/ 41722 w 1060426"/>
                <a:gd name="connsiteY1" fmla="*/ 267714 h 1380292"/>
                <a:gd name="connsiteX2" fmla="*/ 152980 w 1060426"/>
                <a:gd name="connsiteY2" fmla="*/ 511091 h 1380292"/>
                <a:gd name="connsiteX3" fmla="*/ 184271 w 1060426"/>
                <a:gd name="connsiteY3" fmla="*/ 135595 h 1380292"/>
                <a:gd name="connsiteX4" fmla="*/ 309436 w 1060426"/>
                <a:gd name="connsiteY4" fmla="*/ 625825 h 1380292"/>
                <a:gd name="connsiteX5" fmla="*/ 302482 w 1060426"/>
                <a:gd name="connsiteY5" fmla="*/ 417217 h 1380292"/>
                <a:gd name="connsiteX6" fmla="*/ 542382 w 1060426"/>
                <a:gd name="connsiteY6" fmla="*/ 910923 h 1380292"/>
                <a:gd name="connsiteX7" fmla="*/ 1060426 w 1060426"/>
                <a:gd name="connsiteY7" fmla="*/ 1380292 h 1380292"/>
                <a:gd name="connsiteX8" fmla="*/ 566719 w 1060426"/>
                <a:gd name="connsiteY8" fmla="*/ 980459 h 1380292"/>
                <a:gd name="connsiteX9" fmla="*/ 326820 w 1060426"/>
                <a:gd name="connsiteY9" fmla="*/ 688408 h 1380292"/>
                <a:gd name="connsiteX10" fmla="*/ 643209 w 1060426"/>
                <a:gd name="connsiteY10" fmla="*/ 1230789 h 1380292"/>
                <a:gd name="connsiteX11" fmla="*/ 285098 w 1060426"/>
                <a:gd name="connsiteY11" fmla="*/ 824003 h 1380292"/>
                <a:gd name="connsiteX12" fmla="*/ 0 w 1060426"/>
                <a:gd name="connsiteY12" fmla="*/ 236423 h 1380292"/>
                <a:gd name="connsiteX13" fmla="*/ 13907 w 1060426"/>
                <a:gd name="connsiteY13" fmla="*/ 0 h 1380292"/>
                <a:gd name="connsiteX0" fmla="*/ 13907 w 1060426"/>
                <a:gd name="connsiteY0" fmla="*/ 0 h 1380292"/>
                <a:gd name="connsiteX1" fmla="*/ 41722 w 1060426"/>
                <a:gd name="connsiteY1" fmla="*/ 267714 h 1380292"/>
                <a:gd name="connsiteX2" fmla="*/ 152980 w 1060426"/>
                <a:gd name="connsiteY2" fmla="*/ 511091 h 1380292"/>
                <a:gd name="connsiteX3" fmla="*/ 184271 w 1060426"/>
                <a:gd name="connsiteY3" fmla="*/ 135595 h 1380292"/>
                <a:gd name="connsiteX4" fmla="*/ 309436 w 1060426"/>
                <a:gd name="connsiteY4" fmla="*/ 625825 h 1380292"/>
                <a:gd name="connsiteX5" fmla="*/ 302482 w 1060426"/>
                <a:gd name="connsiteY5" fmla="*/ 417217 h 1380292"/>
                <a:gd name="connsiteX6" fmla="*/ 542382 w 1060426"/>
                <a:gd name="connsiteY6" fmla="*/ 910923 h 1380292"/>
                <a:gd name="connsiteX7" fmla="*/ 1060426 w 1060426"/>
                <a:gd name="connsiteY7" fmla="*/ 1380292 h 1380292"/>
                <a:gd name="connsiteX8" fmla="*/ 566719 w 1060426"/>
                <a:gd name="connsiteY8" fmla="*/ 980459 h 1380292"/>
                <a:gd name="connsiteX9" fmla="*/ 326820 w 1060426"/>
                <a:gd name="connsiteY9" fmla="*/ 688408 h 1380292"/>
                <a:gd name="connsiteX10" fmla="*/ 643209 w 1060426"/>
                <a:gd name="connsiteY10" fmla="*/ 1230789 h 1380292"/>
                <a:gd name="connsiteX11" fmla="*/ 285098 w 1060426"/>
                <a:gd name="connsiteY11" fmla="*/ 824003 h 1380292"/>
                <a:gd name="connsiteX12" fmla="*/ 0 w 1060426"/>
                <a:gd name="connsiteY12" fmla="*/ 236423 h 1380292"/>
                <a:gd name="connsiteX13" fmla="*/ 13907 w 1060426"/>
                <a:gd name="connsiteY13" fmla="*/ 0 h 1380292"/>
                <a:gd name="connsiteX0" fmla="*/ 13907 w 1060426"/>
                <a:gd name="connsiteY0" fmla="*/ 0 h 1380292"/>
                <a:gd name="connsiteX1" fmla="*/ 41722 w 1060426"/>
                <a:gd name="connsiteY1" fmla="*/ 267714 h 1380292"/>
                <a:gd name="connsiteX2" fmla="*/ 152980 w 1060426"/>
                <a:gd name="connsiteY2" fmla="*/ 511091 h 1380292"/>
                <a:gd name="connsiteX3" fmla="*/ 184271 w 1060426"/>
                <a:gd name="connsiteY3" fmla="*/ 135595 h 1380292"/>
                <a:gd name="connsiteX4" fmla="*/ 309436 w 1060426"/>
                <a:gd name="connsiteY4" fmla="*/ 625825 h 1380292"/>
                <a:gd name="connsiteX5" fmla="*/ 302482 w 1060426"/>
                <a:gd name="connsiteY5" fmla="*/ 417217 h 1380292"/>
                <a:gd name="connsiteX6" fmla="*/ 542382 w 1060426"/>
                <a:gd name="connsiteY6" fmla="*/ 910923 h 1380292"/>
                <a:gd name="connsiteX7" fmla="*/ 1060426 w 1060426"/>
                <a:gd name="connsiteY7" fmla="*/ 1380292 h 1380292"/>
                <a:gd name="connsiteX8" fmla="*/ 566719 w 1060426"/>
                <a:gd name="connsiteY8" fmla="*/ 980459 h 1380292"/>
                <a:gd name="connsiteX9" fmla="*/ 326820 w 1060426"/>
                <a:gd name="connsiteY9" fmla="*/ 688408 h 1380292"/>
                <a:gd name="connsiteX10" fmla="*/ 643209 w 1060426"/>
                <a:gd name="connsiteY10" fmla="*/ 1230789 h 1380292"/>
                <a:gd name="connsiteX11" fmla="*/ 285098 w 1060426"/>
                <a:gd name="connsiteY11" fmla="*/ 824003 h 1380292"/>
                <a:gd name="connsiteX12" fmla="*/ 0 w 1060426"/>
                <a:gd name="connsiteY12" fmla="*/ 236423 h 1380292"/>
                <a:gd name="connsiteX13" fmla="*/ 13907 w 1060426"/>
                <a:gd name="connsiteY13" fmla="*/ 0 h 1380292"/>
                <a:gd name="connsiteX0" fmla="*/ 13907 w 1060426"/>
                <a:gd name="connsiteY0" fmla="*/ 0 h 1380292"/>
                <a:gd name="connsiteX1" fmla="*/ 41722 w 1060426"/>
                <a:gd name="connsiteY1" fmla="*/ 267714 h 1380292"/>
                <a:gd name="connsiteX2" fmla="*/ 152980 w 1060426"/>
                <a:gd name="connsiteY2" fmla="*/ 511091 h 1380292"/>
                <a:gd name="connsiteX3" fmla="*/ 184271 w 1060426"/>
                <a:gd name="connsiteY3" fmla="*/ 135595 h 1380292"/>
                <a:gd name="connsiteX4" fmla="*/ 309436 w 1060426"/>
                <a:gd name="connsiteY4" fmla="*/ 625825 h 1380292"/>
                <a:gd name="connsiteX5" fmla="*/ 302482 w 1060426"/>
                <a:gd name="connsiteY5" fmla="*/ 417217 h 1380292"/>
                <a:gd name="connsiteX6" fmla="*/ 542382 w 1060426"/>
                <a:gd name="connsiteY6" fmla="*/ 910923 h 1380292"/>
                <a:gd name="connsiteX7" fmla="*/ 1060426 w 1060426"/>
                <a:gd name="connsiteY7" fmla="*/ 1380292 h 1380292"/>
                <a:gd name="connsiteX8" fmla="*/ 566719 w 1060426"/>
                <a:gd name="connsiteY8" fmla="*/ 980459 h 1380292"/>
                <a:gd name="connsiteX9" fmla="*/ 326820 w 1060426"/>
                <a:gd name="connsiteY9" fmla="*/ 688408 h 1380292"/>
                <a:gd name="connsiteX10" fmla="*/ 643209 w 1060426"/>
                <a:gd name="connsiteY10" fmla="*/ 1230789 h 1380292"/>
                <a:gd name="connsiteX11" fmla="*/ 285098 w 1060426"/>
                <a:gd name="connsiteY11" fmla="*/ 824003 h 1380292"/>
                <a:gd name="connsiteX12" fmla="*/ 0 w 1060426"/>
                <a:gd name="connsiteY12" fmla="*/ 236423 h 1380292"/>
                <a:gd name="connsiteX13" fmla="*/ 13907 w 1060426"/>
                <a:gd name="connsiteY13" fmla="*/ 0 h 1380292"/>
                <a:gd name="connsiteX0" fmla="*/ 13907 w 1060426"/>
                <a:gd name="connsiteY0" fmla="*/ 0 h 1380292"/>
                <a:gd name="connsiteX1" fmla="*/ 41722 w 1060426"/>
                <a:gd name="connsiteY1" fmla="*/ 267714 h 1380292"/>
                <a:gd name="connsiteX2" fmla="*/ 152980 w 1060426"/>
                <a:gd name="connsiteY2" fmla="*/ 511091 h 1380292"/>
                <a:gd name="connsiteX3" fmla="*/ 184271 w 1060426"/>
                <a:gd name="connsiteY3" fmla="*/ 135595 h 1380292"/>
                <a:gd name="connsiteX4" fmla="*/ 309436 w 1060426"/>
                <a:gd name="connsiteY4" fmla="*/ 625825 h 1380292"/>
                <a:gd name="connsiteX5" fmla="*/ 302482 w 1060426"/>
                <a:gd name="connsiteY5" fmla="*/ 417217 h 1380292"/>
                <a:gd name="connsiteX6" fmla="*/ 542382 w 1060426"/>
                <a:gd name="connsiteY6" fmla="*/ 910923 h 1380292"/>
                <a:gd name="connsiteX7" fmla="*/ 1060426 w 1060426"/>
                <a:gd name="connsiteY7" fmla="*/ 1380292 h 1380292"/>
                <a:gd name="connsiteX8" fmla="*/ 566719 w 1060426"/>
                <a:gd name="connsiteY8" fmla="*/ 980459 h 1380292"/>
                <a:gd name="connsiteX9" fmla="*/ 326820 w 1060426"/>
                <a:gd name="connsiteY9" fmla="*/ 688408 h 1380292"/>
                <a:gd name="connsiteX10" fmla="*/ 643209 w 1060426"/>
                <a:gd name="connsiteY10" fmla="*/ 1230789 h 1380292"/>
                <a:gd name="connsiteX11" fmla="*/ 285098 w 1060426"/>
                <a:gd name="connsiteY11" fmla="*/ 824003 h 1380292"/>
                <a:gd name="connsiteX12" fmla="*/ 0 w 1060426"/>
                <a:gd name="connsiteY12" fmla="*/ 236423 h 1380292"/>
                <a:gd name="connsiteX13" fmla="*/ 13907 w 1060426"/>
                <a:gd name="connsiteY13" fmla="*/ 0 h 1380292"/>
                <a:gd name="connsiteX0" fmla="*/ 13907 w 1060426"/>
                <a:gd name="connsiteY0" fmla="*/ 0 h 1380292"/>
                <a:gd name="connsiteX1" fmla="*/ 41722 w 1060426"/>
                <a:gd name="connsiteY1" fmla="*/ 267714 h 1380292"/>
                <a:gd name="connsiteX2" fmla="*/ 152980 w 1060426"/>
                <a:gd name="connsiteY2" fmla="*/ 511091 h 1380292"/>
                <a:gd name="connsiteX3" fmla="*/ 184271 w 1060426"/>
                <a:gd name="connsiteY3" fmla="*/ 135595 h 1380292"/>
                <a:gd name="connsiteX4" fmla="*/ 309436 w 1060426"/>
                <a:gd name="connsiteY4" fmla="*/ 625825 h 1380292"/>
                <a:gd name="connsiteX5" fmla="*/ 302482 w 1060426"/>
                <a:gd name="connsiteY5" fmla="*/ 417217 h 1380292"/>
                <a:gd name="connsiteX6" fmla="*/ 542382 w 1060426"/>
                <a:gd name="connsiteY6" fmla="*/ 910923 h 1380292"/>
                <a:gd name="connsiteX7" fmla="*/ 1060426 w 1060426"/>
                <a:gd name="connsiteY7" fmla="*/ 1380292 h 1380292"/>
                <a:gd name="connsiteX8" fmla="*/ 566719 w 1060426"/>
                <a:gd name="connsiteY8" fmla="*/ 980459 h 1380292"/>
                <a:gd name="connsiteX9" fmla="*/ 326820 w 1060426"/>
                <a:gd name="connsiteY9" fmla="*/ 688408 h 1380292"/>
                <a:gd name="connsiteX10" fmla="*/ 643209 w 1060426"/>
                <a:gd name="connsiteY10" fmla="*/ 1230789 h 1380292"/>
                <a:gd name="connsiteX11" fmla="*/ 285098 w 1060426"/>
                <a:gd name="connsiteY11" fmla="*/ 824003 h 1380292"/>
                <a:gd name="connsiteX12" fmla="*/ 0 w 1060426"/>
                <a:gd name="connsiteY12" fmla="*/ 236423 h 1380292"/>
                <a:gd name="connsiteX13" fmla="*/ 13907 w 1060426"/>
                <a:gd name="connsiteY13" fmla="*/ 0 h 1380292"/>
                <a:gd name="connsiteX0" fmla="*/ 13907 w 1060426"/>
                <a:gd name="connsiteY0" fmla="*/ 0 h 1380292"/>
                <a:gd name="connsiteX1" fmla="*/ 41722 w 1060426"/>
                <a:gd name="connsiteY1" fmla="*/ 267714 h 1380292"/>
                <a:gd name="connsiteX2" fmla="*/ 152980 w 1060426"/>
                <a:gd name="connsiteY2" fmla="*/ 511091 h 1380292"/>
                <a:gd name="connsiteX3" fmla="*/ 184271 w 1060426"/>
                <a:gd name="connsiteY3" fmla="*/ 135595 h 1380292"/>
                <a:gd name="connsiteX4" fmla="*/ 309436 w 1060426"/>
                <a:gd name="connsiteY4" fmla="*/ 625825 h 1380292"/>
                <a:gd name="connsiteX5" fmla="*/ 302482 w 1060426"/>
                <a:gd name="connsiteY5" fmla="*/ 417217 h 1380292"/>
                <a:gd name="connsiteX6" fmla="*/ 542382 w 1060426"/>
                <a:gd name="connsiteY6" fmla="*/ 910923 h 1380292"/>
                <a:gd name="connsiteX7" fmla="*/ 1060426 w 1060426"/>
                <a:gd name="connsiteY7" fmla="*/ 1380292 h 1380292"/>
                <a:gd name="connsiteX8" fmla="*/ 566719 w 1060426"/>
                <a:gd name="connsiteY8" fmla="*/ 980459 h 1380292"/>
                <a:gd name="connsiteX9" fmla="*/ 326820 w 1060426"/>
                <a:gd name="connsiteY9" fmla="*/ 688408 h 1380292"/>
                <a:gd name="connsiteX10" fmla="*/ 643209 w 1060426"/>
                <a:gd name="connsiteY10" fmla="*/ 1230789 h 1380292"/>
                <a:gd name="connsiteX11" fmla="*/ 285098 w 1060426"/>
                <a:gd name="connsiteY11" fmla="*/ 824003 h 1380292"/>
                <a:gd name="connsiteX12" fmla="*/ 0 w 1060426"/>
                <a:gd name="connsiteY12" fmla="*/ 236423 h 1380292"/>
                <a:gd name="connsiteX13" fmla="*/ 13907 w 1060426"/>
                <a:gd name="connsiteY13" fmla="*/ 0 h 1380292"/>
                <a:gd name="connsiteX0" fmla="*/ 13907 w 1060426"/>
                <a:gd name="connsiteY0" fmla="*/ 0 h 1380292"/>
                <a:gd name="connsiteX1" fmla="*/ 41722 w 1060426"/>
                <a:gd name="connsiteY1" fmla="*/ 267714 h 1380292"/>
                <a:gd name="connsiteX2" fmla="*/ 152980 w 1060426"/>
                <a:gd name="connsiteY2" fmla="*/ 511091 h 1380292"/>
                <a:gd name="connsiteX3" fmla="*/ 184271 w 1060426"/>
                <a:gd name="connsiteY3" fmla="*/ 135595 h 1380292"/>
                <a:gd name="connsiteX4" fmla="*/ 309436 w 1060426"/>
                <a:gd name="connsiteY4" fmla="*/ 625825 h 1380292"/>
                <a:gd name="connsiteX5" fmla="*/ 302482 w 1060426"/>
                <a:gd name="connsiteY5" fmla="*/ 417217 h 1380292"/>
                <a:gd name="connsiteX6" fmla="*/ 542382 w 1060426"/>
                <a:gd name="connsiteY6" fmla="*/ 910923 h 1380292"/>
                <a:gd name="connsiteX7" fmla="*/ 1060426 w 1060426"/>
                <a:gd name="connsiteY7" fmla="*/ 1380292 h 1380292"/>
                <a:gd name="connsiteX8" fmla="*/ 566719 w 1060426"/>
                <a:gd name="connsiteY8" fmla="*/ 980459 h 1380292"/>
                <a:gd name="connsiteX9" fmla="*/ 326820 w 1060426"/>
                <a:gd name="connsiteY9" fmla="*/ 688408 h 1380292"/>
                <a:gd name="connsiteX10" fmla="*/ 643209 w 1060426"/>
                <a:gd name="connsiteY10" fmla="*/ 1230789 h 1380292"/>
                <a:gd name="connsiteX11" fmla="*/ 285098 w 1060426"/>
                <a:gd name="connsiteY11" fmla="*/ 824003 h 1380292"/>
                <a:gd name="connsiteX12" fmla="*/ 0 w 1060426"/>
                <a:gd name="connsiteY12" fmla="*/ 236423 h 1380292"/>
                <a:gd name="connsiteX13" fmla="*/ 13907 w 1060426"/>
                <a:gd name="connsiteY13" fmla="*/ 0 h 1380292"/>
                <a:gd name="connsiteX0" fmla="*/ 13907 w 1060426"/>
                <a:gd name="connsiteY0" fmla="*/ 0 h 1380292"/>
                <a:gd name="connsiteX1" fmla="*/ 41722 w 1060426"/>
                <a:gd name="connsiteY1" fmla="*/ 267714 h 1380292"/>
                <a:gd name="connsiteX2" fmla="*/ 152980 w 1060426"/>
                <a:gd name="connsiteY2" fmla="*/ 511091 h 1380292"/>
                <a:gd name="connsiteX3" fmla="*/ 184271 w 1060426"/>
                <a:gd name="connsiteY3" fmla="*/ 135595 h 1380292"/>
                <a:gd name="connsiteX4" fmla="*/ 309436 w 1060426"/>
                <a:gd name="connsiteY4" fmla="*/ 625825 h 1380292"/>
                <a:gd name="connsiteX5" fmla="*/ 302482 w 1060426"/>
                <a:gd name="connsiteY5" fmla="*/ 417217 h 1380292"/>
                <a:gd name="connsiteX6" fmla="*/ 542382 w 1060426"/>
                <a:gd name="connsiteY6" fmla="*/ 910923 h 1380292"/>
                <a:gd name="connsiteX7" fmla="*/ 1060426 w 1060426"/>
                <a:gd name="connsiteY7" fmla="*/ 1380292 h 1380292"/>
                <a:gd name="connsiteX8" fmla="*/ 566719 w 1060426"/>
                <a:gd name="connsiteY8" fmla="*/ 980459 h 1380292"/>
                <a:gd name="connsiteX9" fmla="*/ 326820 w 1060426"/>
                <a:gd name="connsiteY9" fmla="*/ 688408 h 1380292"/>
                <a:gd name="connsiteX10" fmla="*/ 643209 w 1060426"/>
                <a:gd name="connsiteY10" fmla="*/ 1230789 h 1380292"/>
                <a:gd name="connsiteX11" fmla="*/ 285098 w 1060426"/>
                <a:gd name="connsiteY11" fmla="*/ 824003 h 1380292"/>
                <a:gd name="connsiteX12" fmla="*/ 0 w 1060426"/>
                <a:gd name="connsiteY12" fmla="*/ 236423 h 1380292"/>
                <a:gd name="connsiteX13" fmla="*/ 13907 w 1060426"/>
                <a:gd name="connsiteY13" fmla="*/ 0 h 1380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60426" h="1380292">
                  <a:moveTo>
                    <a:pt x="13907" y="0"/>
                  </a:moveTo>
                  <a:lnTo>
                    <a:pt x="41722" y="267714"/>
                  </a:lnTo>
                  <a:cubicBezTo>
                    <a:pt x="78807" y="387085"/>
                    <a:pt x="95034" y="429965"/>
                    <a:pt x="152980" y="511091"/>
                  </a:cubicBezTo>
                  <a:cubicBezTo>
                    <a:pt x="125165" y="385926"/>
                    <a:pt x="156457" y="184270"/>
                    <a:pt x="184271" y="135595"/>
                  </a:cubicBezTo>
                  <a:cubicBezTo>
                    <a:pt x="208608" y="403309"/>
                    <a:pt x="232946" y="486753"/>
                    <a:pt x="309436" y="625825"/>
                  </a:cubicBezTo>
                  <a:lnTo>
                    <a:pt x="302482" y="417217"/>
                  </a:lnTo>
                  <a:cubicBezTo>
                    <a:pt x="358111" y="658276"/>
                    <a:pt x="431125" y="770691"/>
                    <a:pt x="542382" y="910923"/>
                  </a:cubicBezTo>
                  <a:cubicBezTo>
                    <a:pt x="715063" y="1067379"/>
                    <a:pt x="842546" y="1230789"/>
                    <a:pt x="1060426" y="1380292"/>
                  </a:cubicBezTo>
                  <a:cubicBezTo>
                    <a:pt x="847182" y="1267875"/>
                    <a:pt x="658275" y="1089400"/>
                    <a:pt x="566719" y="980459"/>
                  </a:cubicBezTo>
                  <a:cubicBezTo>
                    <a:pt x="475163" y="871518"/>
                    <a:pt x="406786" y="785758"/>
                    <a:pt x="326820" y="688408"/>
                  </a:cubicBezTo>
                  <a:cubicBezTo>
                    <a:pt x="366223" y="799665"/>
                    <a:pt x="384766" y="945691"/>
                    <a:pt x="643209" y="1230789"/>
                  </a:cubicBezTo>
                  <a:cubicBezTo>
                    <a:pt x="468210" y="1102148"/>
                    <a:pt x="334932" y="903969"/>
                    <a:pt x="285098" y="824003"/>
                  </a:cubicBezTo>
                  <a:cubicBezTo>
                    <a:pt x="172681" y="621190"/>
                    <a:pt x="49834" y="456620"/>
                    <a:pt x="0" y="236423"/>
                  </a:cubicBezTo>
                  <a:lnTo>
                    <a:pt x="13907" y="0"/>
                  </a:lnTo>
                  <a:close/>
                </a:path>
              </a:pathLst>
            </a:custGeom>
            <a:gradFill>
              <a:gsLst>
                <a:gs pos="0">
                  <a:srgbClr val="F5C5BD"/>
                </a:gs>
                <a:gs pos="100000">
                  <a:srgbClr val="8D6855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1" name="자유형: 도형 90">
              <a:extLst>
                <a:ext uri="{FF2B5EF4-FFF2-40B4-BE49-F238E27FC236}">
                  <a16:creationId xmlns:a16="http://schemas.microsoft.com/office/drawing/2014/main" id="{15E3D56C-8891-4996-9286-DBA1CBCF655D}"/>
                </a:ext>
              </a:extLst>
            </p:cNvPr>
            <p:cNvSpPr/>
            <p:nvPr/>
          </p:nvSpPr>
          <p:spPr>
            <a:xfrm>
              <a:off x="3769519" y="3772751"/>
              <a:ext cx="358301" cy="535428"/>
            </a:xfrm>
            <a:custGeom>
              <a:avLst/>
              <a:gdLst>
                <a:gd name="connsiteX0" fmla="*/ 0 w 358111"/>
                <a:gd name="connsiteY0" fmla="*/ 0 h 535428"/>
                <a:gd name="connsiteX1" fmla="*/ 191224 w 358111"/>
                <a:gd name="connsiteY1" fmla="*/ 201655 h 535428"/>
                <a:gd name="connsiteX2" fmla="*/ 358111 w 358111"/>
                <a:gd name="connsiteY2" fmla="*/ 535428 h 535428"/>
                <a:gd name="connsiteX3" fmla="*/ 305959 w 358111"/>
                <a:gd name="connsiteY3" fmla="*/ 326820 h 535428"/>
                <a:gd name="connsiteX4" fmla="*/ 219039 w 358111"/>
                <a:gd name="connsiteY4" fmla="*/ 187748 h 535428"/>
                <a:gd name="connsiteX5" fmla="*/ 107781 w 358111"/>
                <a:gd name="connsiteY5" fmla="*/ 10430 h 535428"/>
                <a:gd name="connsiteX6" fmla="*/ 0 w 358111"/>
                <a:gd name="connsiteY6" fmla="*/ 0 h 535428"/>
                <a:gd name="connsiteX0" fmla="*/ 0 w 358111"/>
                <a:gd name="connsiteY0" fmla="*/ 0 h 535428"/>
                <a:gd name="connsiteX1" fmla="*/ 191224 w 358111"/>
                <a:gd name="connsiteY1" fmla="*/ 201655 h 535428"/>
                <a:gd name="connsiteX2" fmla="*/ 358111 w 358111"/>
                <a:gd name="connsiteY2" fmla="*/ 535428 h 535428"/>
                <a:gd name="connsiteX3" fmla="*/ 305959 w 358111"/>
                <a:gd name="connsiteY3" fmla="*/ 326820 h 535428"/>
                <a:gd name="connsiteX4" fmla="*/ 219039 w 358111"/>
                <a:gd name="connsiteY4" fmla="*/ 187748 h 535428"/>
                <a:gd name="connsiteX5" fmla="*/ 107781 w 358111"/>
                <a:gd name="connsiteY5" fmla="*/ 10430 h 535428"/>
                <a:gd name="connsiteX6" fmla="*/ 0 w 358111"/>
                <a:gd name="connsiteY6" fmla="*/ 0 h 535428"/>
                <a:gd name="connsiteX0" fmla="*/ 0 w 358111"/>
                <a:gd name="connsiteY0" fmla="*/ 0 h 535428"/>
                <a:gd name="connsiteX1" fmla="*/ 191224 w 358111"/>
                <a:gd name="connsiteY1" fmla="*/ 201655 h 535428"/>
                <a:gd name="connsiteX2" fmla="*/ 358111 w 358111"/>
                <a:gd name="connsiteY2" fmla="*/ 535428 h 535428"/>
                <a:gd name="connsiteX3" fmla="*/ 305959 w 358111"/>
                <a:gd name="connsiteY3" fmla="*/ 326820 h 535428"/>
                <a:gd name="connsiteX4" fmla="*/ 219039 w 358111"/>
                <a:gd name="connsiteY4" fmla="*/ 187748 h 535428"/>
                <a:gd name="connsiteX5" fmla="*/ 107781 w 358111"/>
                <a:gd name="connsiteY5" fmla="*/ 10430 h 535428"/>
                <a:gd name="connsiteX6" fmla="*/ 0 w 358111"/>
                <a:gd name="connsiteY6" fmla="*/ 0 h 535428"/>
                <a:gd name="connsiteX0" fmla="*/ 0 w 358111"/>
                <a:gd name="connsiteY0" fmla="*/ 0 h 535428"/>
                <a:gd name="connsiteX1" fmla="*/ 191224 w 358111"/>
                <a:gd name="connsiteY1" fmla="*/ 201655 h 535428"/>
                <a:gd name="connsiteX2" fmla="*/ 358111 w 358111"/>
                <a:gd name="connsiteY2" fmla="*/ 535428 h 535428"/>
                <a:gd name="connsiteX3" fmla="*/ 305959 w 358111"/>
                <a:gd name="connsiteY3" fmla="*/ 326820 h 535428"/>
                <a:gd name="connsiteX4" fmla="*/ 219039 w 358111"/>
                <a:gd name="connsiteY4" fmla="*/ 187748 h 535428"/>
                <a:gd name="connsiteX5" fmla="*/ 107781 w 358111"/>
                <a:gd name="connsiteY5" fmla="*/ 10430 h 535428"/>
                <a:gd name="connsiteX6" fmla="*/ 0 w 358111"/>
                <a:gd name="connsiteY6" fmla="*/ 0 h 535428"/>
                <a:gd name="connsiteX0" fmla="*/ 0 w 358111"/>
                <a:gd name="connsiteY0" fmla="*/ 0 h 535428"/>
                <a:gd name="connsiteX1" fmla="*/ 191224 w 358111"/>
                <a:gd name="connsiteY1" fmla="*/ 201655 h 535428"/>
                <a:gd name="connsiteX2" fmla="*/ 358111 w 358111"/>
                <a:gd name="connsiteY2" fmla="*/ 535428 h 535428"/>
                <a:gd name="connsiteX3" fmla="*/ 305959 w 358111"/>
                <a:gd name="connsiteY3" fmla="*/ 326820 h 535428"/>
                <a:gd name="connsiteX4" fmla="*/ 219039 w 358111"/>
                <a:gd name="connsiteY4" fmla="*/ 187748 h 535428"/>
                <a:gd name="connsiteX5" fmla="*/ 107781 w 358111"/>
                <a:gd name="connsiteY5" fmla="*/ 10430 h 535428"/>
                <a:gd name="connsiteX6" fmla="*/ 0 w 358111"/>
                <a:gd name="connsiteY6" fmla="*/ 0 h 535428"/>
                <a:gd name="connsiteX0" fmla="*/ 0 w 358111"/>
                <a:gd name="connsiteY0" fmla="*/ 0 h 535428"/>
                <a:gd name="connsiteX1" fmla="*/ 191224 w 358111"/>
                <a:gd name="connsiteY1" fmla="*/ 201655 h 535428"/>
                <a:gd name="connsiteX2" fmla="*/ 358111 w 358111"/>
                <a:gd name="connsiteY2" fmla="*/ 535428 h 535428"/>
                <a:gd name="connsiteX3" fmla="*/ 305959 w 358111"/>
                <a:gd name="connsiteY3" fmla="*/ 326820 h 535428"/>
                <a:gd name="connsiteX4" fmla="*/ 219039 w 358111"/>
                <a:gd name="connsiteY4" fmla="*/ 187748 h 535428"/>
                <a:gd name="connsiteX5" fmla="*/ 107781 w 358111"/>
                <a:gd name="connsiteY5" fmla="*/ 10430 h 535428"/>
                <a:gd name="connsiteX6" fmla="*/ 0 w 358111"/>
                <a:gd name="connsiteY6" fmla="*/ 0 h 535428"/>
                <a:gd name="connsiteX0" fmla="*/ 0 w 358111"/>
                <a:gd name="connsiteY0" fmla="*/ 0 h 535428"/>
                <a:gd name="connsiteX1" fmla="*/ 191224 w 358111"/>
                <a:gd name="connsiteY1" fmla="*/ 201655 h 535428"/>
                <a:gd name="connsiteX2" fmla="*/ 358111 w 358111"/>
                <a:gd name="connsiteY2" fmla="*/ 535428 h 535428"/>
                <a:gd name="connsiteX3" fmla="*/ 305959 w 358111"/>
                <a:gd name="connsiteY3" fmla="*/ 326820 h 535428"/>
                <a:gd name="connsiteX4" fmla="*/ 219039 w 358111"/>
                <a:gd name="connsiteY4" fmla="*/ 187748 h 535428"/>
                <a:gd name="connsiteX5" fmla="*/ 107781 w 358111"/>
                <a:gd name="connsiteY5" fmla="*/ 10430 h 535428"/>
                <a:gd name="connsiteX6" fmla="*/ 0 w 358111"/>
                <a:gd name="connsiteY6" fmla="*/ 0 h 535428"/>
                <a:gd name="connsiteX0" fmla="*/ 0 w 358111"/>
                <a:gd name="connsiteY0" fmla="*/ 0 h 535428"/>
                <a:gd name="connsiteX1" fmla="*/ 191224 w 358111"/>
                <a:gd name="connsiteY1" fmla="*/ 201655 h 535428"/>
                <a:gd name="connsiteX2" fmla="*/ 358111 w 358111"/>
                <a:gd name="connsiteY2" fmla="*/ 535428 h 535428"/>
                <a:gd name="connsiteX3" fmla="*/ 305959 w 358111"/>
                <a:gd name="connsiteY3" fmla="*/ 326820 h 535428"/>
                <a:gd name="connsiteX4" fmla="*/ 219039 w 358111"/>
                <a:gd name="connsiteY4" fmla="*/ 187748 h 535428"/>
                <a:gd name="connsiteX5" fmla="*/ 107781 w 358111"/>
                <a:gd name="connsiteY5" fmla="*/ 10430 h 535428"/>
                <a:gd name="connsiteX6" fmla="*/ 0 w 358111"/>
                <a:gd name="connsiteY6" fmla="*/ 0 h 535428"/>
                <a:gd name="connsiteX0" fmla="*/ 0 w 358111"/>
                <a:gd name="connsiteY0" fmla="*/ 0 h 535428"/>
                <a:gd name="connsiteX1" fmla="*/ 191224 w 358111"/>
                <a:gd name="connsiteY1" fmla="*/ 201655 h 535428"/>
                <a:gd name="connsiteX2" fmla="*/ 358111 w 358111"/>
                <a:gd name="connsiteY2" fmla="*/ 535428 h 535428"/>
                <a:gd name="connsiteX3" fmla="*/ 305959 w 358111"/>
                <a:gd name="connsiteY3" fmla="*/ 326820 h 535428"/>
                <a:gd name="connsiteX4" fmla="*/ 219039 w 358111"/>
                <a:gd name="connsiteY4" fmla="*/ 187748 h 535428"/>
                <a:gd name="connsiteX5" fmla="*/ 107781 w 358111"/>
                <a:gd name="connsiteY5" fmla="*/ 10430 h 535428"/>
                <a:gd name="connsiteX6" fmla="*/ 0 w 358111"/>
                <a:gd name="connsiteY6" fmla="*/ 0 h 535428"/>
                <a:gd name="connsiteX0" fmla="*/ 0 w 358111"/>
                <a:gd name="connsiteY0" fmla="*/ 0 h 535428"/>
                <a:gd name="connsiteX1" fmla="*/ 191224 w 358111"/>
                <a:gd name="connsiteY1" fmla="*/ 201655 h 535428"/>
                <a:gd name="connsiteX2" fmla="*/ 358111 w 358111"/>
                <a:gd name="connsiteY2" fmla="*/ 535428 h 535428"/>
                <a:gd name="connsiteX3" fmla="*/ 305959 w 358111"/>
                <a:gd name="connsiteY3" fmla="*/ 326820 h 535428"/>
                <a:gd name="connsiteX4" fmla="*/ 219039 w 358111"/>
                <a:gd name="connsiteY4" fmla="*/ 187748 h 535428"/>
                <a:gd name="connsiteX5" fmla="*/ 107781 w 358111"/>
                <a:gd name="connsiteY5" fmla="*/ 10430 h 535428"/>
                <a:gd name="connsiteX6" fmla="*/ 0 w 358111"/>
                <a:gd name="connsiteY6" fmla="*/ 0 h 535428"/>
                <a:gd name="connsiteX0" fmla="*/ 0 w 358111"/>
                <a:gd name="connsiteY0" fmla="*/ 0 h 535428"/>
                <a:gd name="connsiteX1" fmla="*/ 191224 w 358111"/>
                <a:gd name="connsiteY1" fmla="*/ 201655 h 535428"/>
                <a:gd name="connsiteX2" fmla="*/ 358111 w 358111"/>
                <a:gd name="connsiteY2" fmla="*/ 535428 h 535428"/>
                <a:gd name="connsiteX3" fmla="*/ 305959 w 358111"/>
                <a:gd name="connsiteY3" fmla="*/ 326820 h 535428"/>
                <a:gd name="connsiteX4" fmla="*/ 219039 w 358111"/>
                <a:gd name="connsiteY4" fmla="*/ 187748 h 535428"/>
                <a:gd name="connsiteX5" fmla="*/ 107781 w 358111"/>
                <a:gd name="connsiteY5" fmla="*/ 10430 h 535428"/>
                <a:gd name="connsiteX6" fmla="*/ 0 w 358111"/>
                <a:gd name="connsiteY6" fmla="*/ 0 h 535428"/>
                <a:gd name="connsiteX0" fmla="*/ 0 w 358111"/>
                <a:gd name="connsiteY0" fmla="*/ 0 h 535428"/>
                <a:gd name="connsiteX1" fmla="*/ 191224 w 358111"/>
                <a:gd name="connsiteY1" fmla="*/ 201655 h 535428"/>
                <a:gd name="connsiteX2" fmla="*/ 358111 w 358111"/>
                <a:gd name="connsiteY2" fmla="*/ 535428 h 535428"/>
                <a:gd name="connsiteX3" fmla="*/ 305959 w 358111"/>
                <a:gd name="connsiteY3" fmla="*/ 326820 h 535428"/>
                <a:gd name="connsiteX4" fmla="*/ 219039 w 358111"/>
                <a:gd name="connsiteY4" fmla="*/ 187748 h 535428"/>
                <a:gd name="connsiteX5" fmla="*/ 107781 w 358111"/>
                <a:gd name="connsiteY5" fmla="*/ 10430 h 535428"/>
                <a:gd name="connsiteX6" fmla="*/ 0 w 358111"/>
                <a:gd name="connsiteY6" fmla="*/ 0 h 535428"/>
                <a:gd name="connsiteX0" fmla="*/ 0 w 358111"/>
                <a:gd name="connsiteY0" fmla="*/ 0 h 535428"/>
                <a:gd name="connsiteX1" fmla="*/ 191224 w 358111"/>
                <a:gd name="connsiteY1" fmla="*/ 201655 h 535428"/>
                <a:gd name="connsiteX2" fmla="*/ 358111 w 358111"/>
                <a:gd name="connsiteY2" fmla="*/ 535428 h 535428"/>
                <a:gd name="connsiteX3" fmla="*/ 305959 w 358111"/>
                <a:gd name="connsiteY3" fmla="*/ 326820 h 535428"/>
                <a:gd name="connsiteX4" fmla="*/ 219039 w 358111"/>
                <a:gd name="connsiteY4" fmla="*/ 187748 h 535428"/>
                <a:gd name="connsiteX5" fmla="*/ 107781 w 358111"/>
                <a:gd name="connsiteY5" fmla="*/ 10430 h 535428"/>
                <a:gd name="connsiteX6" fmla="*/ 0 w 358111"/>
                <a:gd name="connsiteY6" fmla="*/ 0 h 535428"/>
                <a:gd name="connsiteX0" fmla="*/ 0 w 358111"/>
                <a:gd name="connsiteY0" fmla="*/ 0 h 535428"/>
                <a:gd name="connsiteX1" fmla="*/ 191224 w 358111"/>
                <a:gd name="connsiteY1" fmla="*/ 201655 h 535428"/>
                <a:gd name="connsiteX2" fmla="*/ 358111 w 358111"/>
                <a:gd name="connsiteY2" fmla="*/ 535428 h 535428"/>
                <a:gd name="connsiteX3" fmla="*/ 305959 w 358111"/>
                <a:gd name="connsiteY3" fmla="*/ 326820 h 535428"/>
                <a:gd name="connsiteX4" fmla="*/ 219039 w 358111"/>
                <a:gd name="connsiteY4" fmla="*/ 187748 h 535428"/>
                <a:gd name="connsiteX5" fmla="*/ 107781 w 358111"/>
                <a:gd name="connsiteY5" fmla="*/ 10430 h 535428"/>
                <a:gd name="connsiteX6" fmla="*/ 0 w 358111"/>
                <a:gd name="connsiteY6" fmla="*/ 0 h 535428"/>
                <a:gd name="connsiteX0" fmla="*/ 0 w 358111"/>
                <a:gd name="connsiteY0" fmla="*/ 0 h 535428"/>
                <a:gd name="connsiteX1" fmla="*/ 191224 w 358111"/>
                <a:gd name="connsiteY1" fmla="*/ 201655 h 535428"/>
                <a:gd name="connsiteX2" fmla="*/ 358111 w 358111"/>
                <a:gd name="connsiteY2" fmla="*/ 535428 h 535428"/>
                <a:gd name="connsiteX3" fmla="*/ 305959 w 358111"/>
                <a:gd name="connsiteY3" fmla="*/ 326820 h 535428"/>
                <a:gd name="connsiteX4" fmla="*/ 219039 w 358111"/>
                <a:gd name="connsiteY4" fmla="*/ 187748 h 535428"/>
                <a:gd name="connsiteX5" fmla="*/ 107781 w 358111"/>
                <a:gd name="connsiteY5" fmla="*/ 10430 h 535428"/>
                <a:gd name="connsiteX6" fmla="*/ 0 w 358111"/>
                <a:gd name="connsiteY6" fmla="*/ 0 h 535428"/>
                <a:gd name="connsiteX0" fmla="*/ 0 w 358111"/>
                <a:gd name="connsiteY0" fmla="*/ 0 h 535428"/>
                <a:gd name="connsiteX1" fmla="*/ 191224 w 358111"/>
                <a:gd name="connsiteY1" fmla="*/ 201655 h 535428"/>
                <a:gd name="connsiteX2" fmla="*/ 358111 w 358111"/>
                <a:gd name="connsiteY2" fmla="*/ 535428 h 535428"/>
                <a:gd name="connsiteX3" fmla="*/ 305959 w 358111"/>
                <a:gd name="connsiteY3" fmla="*/ 326820 h 535428"/>
                <a:gd name="connsiteX4" fmla="*/ 219039 w 358111"/>
                <a:gd name="connsiteY4" fmla="*/ 187748 h 535428"/>
                <a:gd name="connsiteX5" fmla="*/ 107781 w 358111"/>
                <a:gd name="connsiteY5" fmla="*/ 10430 h 535428"/>
                <a:gd name="connsiteX6" fmla="*/ 0 w 358111"/>
                <a:gd name="connsiteY6" fmla="*/ 0 h 535428"/>
                <a:gd name="connsiteX0" fmla="*/ 0 w 358111"/>
                <a:gd name="connsiteY0" fmla="*/ 0 h 535428"/>
                <a:gd name="connsiteX1" fmla="*/ 191224 w 358111"/>
                <a:gd name="connsiteY1" fmla="*/ 201655 h 535428"/>
                <a:gd name="connsiteX2" fmla="*/ 358111 w 358111"/>
                <a:gd name="connsiteY2" fmla="*/ 535428 h 535428"/>
                <a:gd name="connsiteX3" fmla="*/ 305959 w 358111"/>
                <a:gd name="connsiteY3" fmla="*/ 326820 h 535428"/>
                <a:gd name="connsiteX4" fmla="*/ 219039 w 358111"/>
                <a:gd name="connsiteY4" fmla="*/ 187748 h 535428"/>
                <a:gd name="connsiteX5" fmla="*/ 107781 w 358111"/>
                <a:gd name="connsiteY5" fmla="*/ 10430 h 535428"/>
                <a:gd name="connsiteX6" fmla="*/ 0 w 358111"/>
                <a:gd name="connsiteY6" fmla="*/ 0 h 535428"/>
                <a:gd name="connsiteX0" fmla="*/ 0 w 358111"/>
                <a:gd name="connsiteY0" fmla="*/ 0 h 535428"/>
                <a:gd name="connsiteX1" fmla="*/ 191224 w 358111"/>
                <a:gd name="connsiteY1" fmla="*/ 201655 h 535428"/>
                <a:gd name="connsiteX2" fmla="*/ 358111 w 358111"/>
                <a:gd name="connsiteY2" fmla="*/ 535428 h 535428"/>
                <a:gd name="connsiteX3" fmla="*/ 305959 w 358111"/>
                <a:gd name="connsiteY3" fmla="*/ 326820 h 535428"/>
                <a:gd name="connsiteX4" fmla="*/ 219039 w 358111"/>
                <a:gd name="connsiteY4" fmla="*/ 187748 h 535428"/>
                <a:gd name="connsiteX5" fmla="*/ 107781 w 358111"/>
                <a:gd name="connsiteY5" fmla="*/ 10430 h 535428"/>
                <a:gd name="connsiteX6" fmla="*/ 0 w 358111"/>
                <a:gd name="connsiteY6" fmla="*/ 0 h 535428"/>
                <a:gd name="connsiteX0" fmla="*/ 0 w 358111"/>
                <a:gd name="connsiteY0" fmla="*/ 0 h 535428"/>
                <a:gd name="connsiteX1" fmla="*/ 191224 w 358111"/>
                <a:gd name="connsiteY1" fmla="*/ 201655 h 535428"/>
                <a:gd name="connsiteX2" fmla="*/ 358111 w 358111"/>
                <a:gd name="connsiteY2" fmla="*/ 535428 h 535428"/>
                <a:gd name="connsiteX3" fmla="*/ 305959 w 358111"/>
                <a:gd name="connsiteY3" fmla="*/ 326820 h 535428"/>
                <a:gd name="connsiteX4" fmla="*/ 219039 w 358111"/>
                <a:gd name="connsiteY4" fmla="*/ 187748 h 535428"/>
                <a:gd name="connsiteX5" fmla="*/ 107781 w 358111"/>
                <a:gd name="connsiteY5" fmla="*/ 10430 h 535428"/>
                <a:gd name="connsiteX6" fmla="*/ 0 w 358111"/>
                <a:gd name="connsiteY6" fmla="*/ 0 h 535428"/>
                <a:gd name="connsiteX0" fmla="*/ 0 w 358111"/>
                <a:gd name="connsiteY0" fmla="*/ 0 h 535428"/>
                <a:gd name="connsiteX1" fmla="*/ 191224 w 358111"/>
                <a:gd name="connsiteY1" fmla="*/ 201655 h 535428"/>
                <a:gd name="connsiteX2" fmla="*/ 358111 w 358111"/>
                <a:gd name="connsiteY2" fmla="*/ 535428 h 535428"/>
                <a:gd name="connsiteX3" fmla="*/ 305959 w 358111"/>
                <a:gd name="connsiteY3" fmla="*/ 326820 h 535428"/>
                <a:gd name="connsiteX4" fmla="*/ 219039 w 358111"/>
                <a:gd name="connsiteY4" fmla="*/ 187748 h 535428"/>
                <a:gd name="connsiteX5" fmla="*/ 107781 w 358111"/>
                <a:gd name="connsiteY5" fmla="*/ 10430 h 535428"/>
                <a:gd name="connsiteX6" fmla="*/ 0 w 358111"/>
                <a:gd name="connsiteY6" fmla="*/ 0 h 535428"/>
                <a:gd name="connsiteX0" fmla="*/ 0 w 358263"/>
                <a:gd name="connsiteY0" fmla="*/ 0 h 535428"/>
                <a:gd name="connsiteX1" fmla="*/ 191224 w 358263"/>
                <a:gd name="connsiteY1" fmla="*/ 201655 h 535428"/>
                <a:gd name="connsiteX2" fmla="*/ 358111 w 358263"/>
                <a:gd name="connsiteY2" fmla="*/ 535428 h 535428"/>
                <a:gd name="connsiteX3" fmla="*/ 219039 w 358263"/>
                <a:gd name="connsiteY3" fmla="*/ 187748 h 535428"/>
                <a:gd name="connsiteX4" fmla="*/ 107781 w 358263"/>
                <a:gd name="connsiteY4" fmla="*/ 10430 h 535428"/>
                <a:gd name="connsiteX5" fmla="*/ 0 w 358263"/>
                <a:gd name="connsiteY5" fmla="*/ 0 h 535428"/>
                <a:gd name="connsiteX0" fmla="*/ 0 w 358263"/>
                <a:gd name="connsiteY0" fmla="*/ 0 h 535428"/>
                <a:gd name="connsiteX1" fmla="*/ 191224 w 358263"/>
                <a:gd name="connsiteY1" fmla="*/ 201655 h 535428"/>
                <a:gd name="connsiteX2" fmla="*/ 358111 w 358263"/>
                <a:gd name="connsiteY2" fmla="*/ 535428 h 535428"/>
                <a:gd name="connsiteX3" fmla="*/ 219039 w 358263"/>
                <a:gd name="connsiteY3" fmla="*/ 187748 h 535428"/>
                <a:gd name="connsiteX4" fmla="*/ 107781 w 358263"/>
                <a:gd name="connsiteY4" fmla="*/ 10430 h 535428"/>
                <a:gd name="connsiteX5" fmla="*/ 0 w 358263"/>
                <a:gd name="connsiteY5" fmla="*/ 0 h 535428"/>
                <a:gd name="connsiteX0" fmla="*/ 0 w 358263"/>
                <a:gd name="connsiteY0" fmla="*/ 0 h 535428"/>
                <a:gd name="connsiteX1" fmla="*/ 191224 w 358263"/>
                <a:gd name="connsiteY1" fmla="*/ 201655 h 535428"/>
                <a:gd name="connsiteX2" fmla="*/ 358111 w 358263"/>
                <a:gd name="connsiteY2" fmla="*/ 535428 h 535428"/>
                <a:gd name="connsiteX3" fmla="*/ 219039 w 358263"/>
                <a:gd name="connsiteY3" fmla="*/ 187748 h 535428"/>
                <a:gd name="connsiteX4" fmla="*/ 107781 w 358263"/>
                <a:gd name="connsiteY4" fmla="*/ 10430 h 535428"/>
                <a:gd name="connsiteX5" fmla="*/ 0 w 358263"/>
                <a:gd name="connsiteY5" fmla="*/ 0 h 535428"/>
                <a:gd name="connsiteX0" fmla="*/ 0 w 358263"/>
                <a:gd name="connsiteY0" fmla="*/ 0 h 535428"/>
                <a:gd name="connsiteX1" fmla="*/ 191224 w 358263"/>
                <a:gd name="connsiteY1" fmla="*/ 201655 h 535428"/>
                <a:gd name="connsiteX2" fmla="*/ 358111 w 358263"/>
                <a:gd name="connsiteY2" fmla="*/ 535428 h 535428"/>
                <a:gd name="connsiteX3" fmla="*/ 219039 w 358263"/>
                <a:gd name="connsiteY3" fmla="*/ 187748 h 535428"/>
                <a:gd name="connsiteX4" fmla="*/ 107781 w 358263"/>
                <a:gd name="connsiteY4" fmla="*/ 10430 h 535428"/>
                <a:gd name="connsiteX5" fmla="*/ 0 w 358263"/>
                <a:gd name="connsiteY5" fmla="*/ 0 h 535428"/>
                <a:gd name="connsiteX0" fmla="*/ 0 w 358301"/>
                <a:gd name="connsiteY0" fmla="*/ 0 h 535428"/>
                <a:gd name="connsiteX1" fmla="*/ 191224 w 358301"/>
                <a:gd name="connsiteY1" fmla="*/ 201655 h 535428"/>
                <a:gd name="connsiteX2" fmla="*/ 358111 w 358301"/>
                <a:gd name="connsiteY2" fmla="*/ 535428 h 535428"/>
                <a:gd name="connsiteX3" fmla="*/ 219039 w 358301"/>
                <a:gd name="connsiteY3" fmla="*/ 187748 h 535428"/>
                <a:gd name="connsiteX4" fmla="*/ 107781 w 358301"/>
                <a:gd name="connsiteY4" fmla="*/ 10430 h 535428"/>
                <a:gd name="connsiteX5" fmla="*/ 0 w 358301"/>
                <a:gd name="connsiteY5" fmla="*/ 0 h 535428"/>
                <a:gd name="connsiteX0" fmla="*/ 0 w 358301"/>
                <a:gd name="connsiteY0" fmla="*/ 0 h 535428"/>
                <a:gd name="connsiteX1" fmla="*/ 191224 w 358301"/>
                <a:gd name="connsiteY1" fmla="*/ 201655 h 535428"/>
                <a:gd name="connsiteX2" fmla="*/ 358111 w 358301"/>
                <a:gd name="connsiteY2" fmla="*/ 535428 h 535428"/>
                <a:gd name="connsiteX3" fmla="*/ 219039 w 358301"/>
                <a:gd name="connsiteY3" fmla="*/ 187748 h 535428"/>
                <a:gd name="connsiteX4" fmla="*/ 107781 w 358301"/>
                <a:gd name="connsiteY4" fmla="*/ 10430 h 535428"/>
                <a:gd name="connsiteX5" fmla="*/ 0 w 358301"/>
                <a:gd name="connsiteY5" fmla="*/ 0 h 535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58301" h="535428">
                  <a:moveTo>
                    <a:pt x="0" y="0"/>
                  </a:moveTo>
                  <a:cubicBezTo>
                    <a:pt x="88079" y="112416"/>
                    <a:pt x="127483" y="134437"/>
                    <a:pt x="191224" y="201655"/>
                  </a:cubicBezTo>
                  <a:cubicBezTo>
                    <a:pt x="288575" y="337251"/>
                    <a:pt x="288574" y="427646"/>
                    <a:pt x="358111" y="535428"/>
                  </a:cubicBezTo>
                  <a:cubicBezTo>
                    <a:pt x="362747" y="533110"/>
                    <a:pt x="281621" y="278725"/>
                    <a:pt x="219039" y="187748"/>
                  </a:cubicBezTo>
                  <a:cubicBezTo>
                    <a:pt x="161092" y="128642"/>
                    <a:pt x="92715" y="86920"/>
                    <a:pt x="107781" y="10430"/>
                  </a:cubicBezTo>
                  <a:cubicBezTo>
                    <a:pt x="64901" y="17383"/>
                    <a:pt x="56788" y="2433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E0C1AE">
                    <a:alpha val="0"/>
                  </a:srgbClr>
                </a:gs>
                <a:gs pos="44000">
                  <a:srgbClr val="A98472"/>
                </a:gs>
                <a:gs pos="100000">
                  <a:srgbClr val="6F4332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4" name="자유형: 도형 93">
              <a:extLst>
                <a:ext uri="{FF2B5EF4-FFF2-40B4-BE49-F238E27FC236}">
                  <a16:creationId xmlns:a16="http://schemas.microsoft.com/office/drawing/2014/main" id="{F298530A-53A2-4EC9-8513-CEE63336776E}"/>
                </a:ext>
              </a:extLst>
            </p:cNvPr>
            <p:cNvSpPr/>
            <p:nvPr/>
          </p:nvSpPr>
          <p:spPr>
            <a:xfrm>
              <a:off x="4027714" y="4376658"/>
              <a:ext cx="1023911" cy="491747"/>
            </a:xfrm>
            <a:custGeom>
              <a:avLst/>
              <a:gdLst>
                <a:gd name="connsiteX0" fmla="*/ 1056949 w 1056949"/>
                <a:gd name="connsiteY0" fmla="*/ 0 h 507614"/>
                <a:gd name="connsiteX1" fmla="*/ 924830 w 1056949"/>
                <a:gd name="connsiteY1" fmla="*/ 292052 h 507614"/>
                <a:gd name="connsiteX2" fmla="*/ 719699 w 1056949"/>
                <a:gd name="connsiteY2" fmla="*/ 465892 h 507614"/>
                <a:gd name="connsiteX3" fmla="*/ 403309 w 1056949"/>
                <a:gd name="connsiteY3" fmla="*/ 507614 h 507614"/>
                <a:gd name="connsiteX4" fmla="*/ 0 w 1056949"/>
                <a:gd name="connsiteY4" fmla="*/ 309436 h 507614"/>
                <a:gd name="connsiteX5" fmla="*/ 698838 w 1056949"/>
                <a:gd name="connsiteY5" fmla="*/ 340727 h 507614"/>
                <a:gd name="connsiteX6" fmla="*/ 844864 w 1056949"/>
                <a:gd name="connsiteY6" fmla="*/ 149503 h 507614"/>
                <a:gd name="connsiteX7" fmla="*/ 959598 w 1056949"/>
                <a:gd name="connsiteY7" fmla="*/ 111258 h 507614"/>
                <a:gd name="connsiteX8" fmla="*/ 1056949 w 1056949"/>
                <a:gd name="connsiteY8" fmla="*/ 0 h 507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6949" h="507614">
                  <a:moveTo>
                    <a:pt x="1056949" y="0"/>
                  </a:moveTo>
                  <a:lnTo>
                    <a:pt x="924830" y="292052"/>
                  </a:lnTo>
                  <a:lnTo>
                    <a:pt x="719699" y="465892"/>
                  </a:lnTo>
                  <a:lnTo>
                    <a:pt x="403309" y="507614"/>
                  </a:lnTo>
                  <a:lnTo>
                    <a:pt x="0" y="309436"/>
                  </a:lnTo>
                  <a:lnTo>
                    <a:pt x="698838" y="340727"/>
                  </a:lnTo>
                  <a:lnTo>
                    <a:pt x="844864" y="149503"/>
                  </a:lnTo>
                  <a:lnTo>
                    <a:pt x="959598" y="111258"/>
                  </a:lnTo>
                  <a:lnTo>
                    <a:pt x="1056949" y="0"/>
                  </a:lnTo>
                  <a:close/>
                </a:path>
              </a:pathLst>
            </a:custGeom>
            <a:solidFill>
              <a:srgbClr val="A27A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5" name="자유형: 도형 94">
              <a:extLst>
                <a:ext uri="{FF2B5EF4-FFF2-40B4-BE49-F238E27FC236}">
                  <a16:creationId xmlns:a16="http://schemas.microsoft.com/office/drawing/2014/main" id="{824842F9-0D93-4443-A1C6-5533869484CF}"/>
                </a:ext>
              </a:extLst>
            </p:cNvPr>
            <p:cNvSpPr/>
            <p:nvPr/>
          </p:nvSpPr>
          <p:spPr>
            <a:xfrm>
              <a:off x="3129125" y="2892703"/>
              <a:ext cx="180794" cy="434600"/>
            </a:xfrm>
            <a:custGeom>
              <a:avLst/>
              <a:gdLst>
                <a:gd name="connsiteX0" fmla="*/ 97351 w 180794"/>
                <a:gd name="connsiteY0" fmla="*/ 187747 h 434600"/>
                <a:gd name="connsiteX1" fmla="*/ 107781 w 180794"/>
                <a:gd name="connsiteY1" fmla="*/ 274667 h 434600"/>
                <a:gd name="connsiteX2" fmla="*/ 142550 w 180794"/>
                <a:gd name="connsiteY2" fmla="*/ 292051 h 434600"/>
                <a:gd name="connsiteX3" fmla="*/ 163410 w 180794"/>
                <a:gd name="connsiteY3" fmla="*/ 132118 h 434600"/>
                <a:gd name="connsiteX4" fmla="*/ 139073 w 180794"/>
                <a:gd name="connsiteY4" fmla="*/ 100827 h 434600"/>
                <a:gd name="connsiteX5" fmla="*/ 93874 w 180794"/>
                <a:gd name="connsiteY5" fmla="*/ 114734 h 434600"/>
                <a:gd name="connsiteX6" fmla="*/ 0 w 180794"/>
                <a:gd name="connsiteY6" fmla="*/ 118211 h 434600"/>
                <a:gd name="connsiteX7" fmla="*/ 13908 w 180794"/>
                <a:gd name="connsiteY7" fmla="*/ 31291 h 434600"/>
                <a:gd name="connsiteX8" fmla="*/ 97351 w 180794"/>
                <a:gd name="connsiteY8" fmla="*/ 0 h 434600"/>
                <a:gd name="connsiteX9" fmla="*/ 170364 w 180794"/>
                <a:gd name="connsiteY9" fmla="*/ 93873 h 434600"/>
                <a:gd name="connsiteX10" fmla="*/ 180794 w 180794"/>
                <a:gd name="connsiteY10" fmla="*/ 149502 h 434600"/>
                <a:gd name="connsiteX11" fmla="*/ 152980 w 180794"/>
                <a:gd name="connsiteY11" fmla="*/ 434600 h 434600"/>
                <a:gd name="connsiteX12" fmla="*/ 86921 w 180794"/>
                <a:gd name="connsiteY12" fmla="*/ 267714 h 434600"/>
                <a:gd name="connsiteX13" fmla="*/ 97351 w 180794"/>
                <a:gd name="connsiteY13" fmla="*/ 187747 h 434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80794" h="434600">
                  <a:moveTo>
                    <a:pt x="97351" y="187747"/>
                  </a:moveTo>
                  <a:lnTo>
                    <a:pt x="107781" y="274667"/>
                  </a:lnTo>
                  <a:lnTo>
                    <a:pt x="142550" y="292051"/>
                  </a:lnTo>
                  <a:lnTo>
                    <a:pt x="163410" y="132118"/>
                  </a:lnTo>
                  <a:lnTo>
                    <a:pt x="139073" y="100827"/>
                  </a:lnTo>
                  <a:lnTo>
                    <a:pt x="93874" y="114734"/>
                  </a:lnTo>
                  <a:lnTo>
                    <a:pt x="0" y="118211"/>
                  </a:lnTo>
                  <a:lnTo>
                    <a:pt x="13908" y="31291"/>
                  </a:lnTo>
                  <a:lnTo>
                    <a:pt x="97351" y="0"/>
                  </a:lnTo>
                  <a:lnTo>
                    <a:pt x="170364" y="93873"/>
                  </a:lnTo>
                  <a:lnTo>
                    <a:pt x="180794" y="149502"/>
                  </a:lnTo>
                  <a:lnTo>
                    <a:pt x="152980" y="434600"/>
                  </a:lnTo>
                  <a:lnTo>
                    <a:pt x="86921" y="267714"/>
                  </a:lnTo>
                  <a:lnTo>
                    <a:pt x="97351" y="187747"/>
                  </a:lnTo>
                  <a:close/>
                </a:path>
              </a:pathLst>
            </a:custGeom>
            <a:solidFill>
              <a:srgbClr val="2D1C1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자유형: 도형 13">
              <a:extLst>
                <a:ext uri="{FF2B5EF4-FFF2-40B4-BE49-F238E27FC236}">
                  <a16:creationId xmlns:a16="http://schemas.microsoft.com/office/drawing/2014/main" id="{2422978A-2DF2-4A13-B652-425724B4FCBC}"/>
                </a:ext>
              </a:extLst>
            </p:cNvPr>
            <p:cNvSpPr/>
            <p:nvPr/>
          </p:nvSpPr>
          <p:spPr>
            <a:xfrm>
              <a:off x="5007410" y="2789771"/>
              <a:ext cx="304566" cy="36195"/>
            </a:xfrm>
            <a:custGeom>
              <a:avLst/>
              <a:gdLst>
                <a:gd name="connsiteX0" fmla="*/ 0 w 290513"/>
                <a:gd name="connsiteY0" fmla="*/ 23813 h 33338"/>
                <a:gd name="connsiteX1" fmla="*/ 97631 w 290513"/>
                <a:gd name="connsiteY1" fmla="*/ 0 h 33338"/>
                <a:gd name="connsiteX2" fmla="*/ 211931 w 290513"/>
                <a:gd name="connsiteY2" fmla="*/ 4763 h 33338"/>
                <a:gd name="connsiteX3" fmla="*/ 290513 w 290513"/>
                <a:gd name="connsiteY3" fmla="*/ 33338 h 33338"/>
                <a:gd name="connsiteX4" fmla="*/ 159544 w 290513"/>
                <a:gd name="connsiteY4" fmla="*/ 21432 h 33338"/>
                <a:gd name="connsiteX5" fmla="*/ 0 w 290513"/>
                <a:gd name="connsiteY5" fmla="*/ 23813 h 33338"/>
                <a:gd name="connsiteX0" fmla="*/ 0 w 290513"/>
                <a:gd name="connsiteY0" fmla="*/ 23813 h 33338"/>
                <a:gd name="connsiteX1" fmla="*/ 97631 w 290513"/>
                <a:gd name="connsiteY1" fmla="*/ 0 h 33338"/>
                <a:gd name="connsiteX2" fmla="*/ 211931 w 290513"/>
                <a:gd name="connsiteY2" fmla="*/ 4763 h 33338"/>
                <a:gd name="connsiteX3" fmla="*/ 290513 w 290513"/>
                <a:gd name="connsiteY3" fmla="*/ 33338 h 33338"/>
                <a:gd name="connsiteX4" fmla="*/ 159544 w 290513"/>
                <a:gd name="connsiteY4" fmla="*/ 21432 h 33338"/>
                <a:gd name="connsiteX5" fmla="*/ 0 w 290513"/>
                <a:gd name="connsiteY5" fmla="*/ 23813 h 33338"/>
                <a:gd name="connsiteX0" fmla="*/ 0 w 290513"/>
                <a:gd name="connsiteY0" fmla="*/ 19050 h 28575"/>
                <a:gd name="connsiteX1" fmla="*/ 211931 w 290513"/>
                <a:gd name="connsiteY1" fmla="*/ 0 h 28575"/>
                <a:gd name="connsiteX2" fmla="*/ 290513 w 290513"/>
                <a:gd name="connsiteY2" fmla="*/ 28575 h 28575"/>
                <a:gd name="connsiteX3" fmla="*/ 159544 w 290513"/>
                <a:gd name="connsiteY3" fmla="*/ 16669 h 28575"/>
                <a:gd name="connsiteX4" fmla="*/ 0 w 290513"/>
                <a:gd name="connsiteY4" fmla="*/ 19050 h 28575"/>
                <a:gd name="connsiteX0" fmla="*/ 0 w 290513"/>
                <a:gd name="connsiteY0" fmla="*/ 19465 h 28990"/>
                <a:gd name="connsiteX1" fmla="*/ 211931 w 290513"/>
                <a:gd name="connsiteY1" fmla="*/ 415 h 28990"/>
                <a:gd name="connsiteX2" fmla="*/ 290513 w 290513"/>
                <a:gd name="connsiteY2" fmla="*/ 28990 h 28990"/>
                <a:gd name="connsiteX3" fmla="*/ 159544 w 290513"/>
                <a:gd name="connsiteY3" fmla="*/ 17084 h 28990"/>
                <a:gd name="connsiteX4" fmla="*/ 0 w 290513"/>
                <a:gd name="connsiteY4" fmla="*/ 19465 h 28990"/>
                <a:gd name="connsiteX0" fmla="*/ 0 w 290513"/>
                <a:gd name="connsiteY0" fmla="*/ 19465 h 28990"/>
                <a:gd name="connsiteX1" fmla="*/ 211931 w 290513"/>
                <a:gd name="connsiteY1" fmla="*/ 415 h 28990"/>
                <a:gd name="connsiteX2" fmla="*/ 290513 w 290513"/>
                <a:gd name="connsiteY2" fmla="*/ 28990 h 28990"/>
                <a:gd name="connsiteX3" fmla="*/ 159544 w 290513"/>
                <a:gd name="connsiteY3" fmla="*/ 17084 h 28990"/>
                <a:gd name="connsiteX4" fmla="*/ 0 w 290513"/>
                <a:gd name="connsiteY4" fmla="*/ 19465 h 28990"/>
                <a:gd name="connsiteX0" fmla="*/ 0 w 290513"/>
                <a:gd name="connsiteY0" fmla="*/ 19465 h 28990"/>
                <a:gd name="connsiteX1" fmla="*/ 211931 w 290513"/>
                <a:gd name="connsiteY1" fmla="*/ 415 h 28990"/>
                <a:gd name="connsiteX2" fmla="*/ 290513 w 290513"/>
                <a:gd name="connsiteY2" fmla="*/ 28990 h 28990"/>
                <a:gd name="connsiteX3" fmla="*/ 159544 w 290513"/>
                <a:gd name="connsiteY3" fmla="*/ 17084 h 28990"/>
                <a:gd name="connsiteX4" fmla="*/ 0 w 290513"/>
                <a:gd name="connsiteY4" fmla="*/ 19465 h 28990"/>
                <a:gd name="connsiteX0" fmla="*/ 0 w 292894"/>
                <a:gd name="connsiteY0" fmla="*/ 19465 h 21847"/>
                <a:gd name="connsiteX1" fmla="*/ 211931 w 292894"/>
                <a:gd name="connsiteY1" fmla="*/ 415 h 21847"/>
                <a:gd name="connsiteX2" fmla="*/ 292894 w 292894"/>
                <a:gd name="connsiteY2" fmla="*/ 21847 h 21847"/>
                <a:gd name="connsiteX3" fmla="*/ 159544 w 292894"/>
                <a:gd name="connsiteY3" fmla="*/ 17084 h 21847"/>
                <a:gd name="connsiteX4" fmla="*/ 0 w 292894"/>
                <a:gd name="connsiteY4" fmla="*/ 19465 h 21847"/>
                <a:gd name="connsiteX0" fmla="*/ 0 w 292894"/>
                <a:gd name="connsiteY0" fmla="*/ 19465 h 21847"/>
                <a:gd name="connsiteX1" fmla="*/ 211931 w 292894"/>
                <a:gd name="connsiteY1" fmla="*/ 415 h 21847"/>
                <a:gd name="connsiteX2" fmla="*/ 292894 w 292894"/>
                <a:gd name="connsiteY2" fmla="*/ 21847 h 21847"/>
                <a:gd name="connsiteX3" fmla="*/ 0 w 292894"/>
                <a:gd name="connsiteY3" fmla="*/ 19465 h 21847"/>
                <a:gd name="connsiteX0" fmla="*/ 0 w 292894"/>
                <a:gd name="connsiteY0" fmla="*/ 19465 h 21847"/>
                <a:gd name="connsiteX1" fmla="*/ 211931 w 292894"/>
                <a:gd name="connsiteY1" fmla="*/ 415 h 21847"/>
                <a:gd name="connsiteX2" fmla="*/ 292894 w 292894"/>
                <a:gd name="connsiteY2" fmla="*/ 21847 h 21847"/>
                <a:gd name="connsiteX3" fmla="*/ 0 w 292894"/>
                <a:gd name="connsiteY3" fmla="*/ 19465 h 21847"/>
                <a:gd name="connsiteX0" fmla="*/ 0 w 292894"/>
                <a:gd name="connsiteY0" fmla="*/ 19465 h 21847"/>
                <a:gd name="connsiteX1" fmla="*/ 211931 w 292894"/>
                <a:gd name="connsiteY1" fmla="*/ 415 h 21847"/>
                <a:gd name="connsiteX2" fmla="*/ 292894 w 292894"/>
                <a:gd name="connsiteY2" fmla="*/ 21847 h 21847"/>
                <a:gd name="connsiteX3" fmla="*/ 0 w 292894"/>
                <a:gd name="connsiteY3" fmla="*/ 19465 h 21847"/>
                <a:gd name="connsiteX0" fmla="*/ 0 w 271463"/>
                <a:gd name="connsiteY0" fmla="*/ 19465 h 69472"/>
                <a:gd name="connsiteX1" fmla="*/ 211931 w 271463"/>
                <a:gd name="connsiteY1" fmla="*/ 415 h 69472"/>
                <a:gd name="connsiteX2" fmla="*/ 271463 w 271463"/>
                <a:gd name="connsiteY2" fmla="*/ 69472 h 69472"/>
                <a:gd name="connsiteX3" fmla="*/ 0 w 271463"/>
                <a:gd name="connsiteY3" fmla="*/ 19465 h 69472"/>
                <a:gd name="connsiteX0" fmla="*/ 0 w 288131"/>
                <a:gd name="connsiteY0" fmla="*/ 19465 h 33753"/>
                <a:gd name="connsiteX1" fmla="*/ 211931 w 288131"/>
                <a:gd name="connsiteY1" fmla="*/ 415 h 33753"/>
                <a:gd name="connsiteX2" fmla="*/ 288131 w 288131"/>
                <a:gd name="connsiteY2" fmla="*/ 33753 h 33753"/>
                <a:gd name="connsiteX3" fmla="*/ 0 w 288131"/>
                <a:gd name="connsiteY3" fmla="*/ 19465 h 33753"/>
                <a:gd name="connsiteX0" fmla="*/ 0 w 288131"/>
                <a:gd name="connsiteY0" fmla="*/ 19465 h 33753"/>
                <a:gd name="connsiteX1" fmla="*/ 211931 w 288131"/>
                <a:gd name="connsiteY1" fmla="*/ 415 h 33753"/>
                <a:gd name="connsiteX2" fmla="*/ 288131 w 288131"/>
                <a:gd name="connsiteY2" fmla="*/ 33753 h 33753"/>
                <a:gd name="connsiteX3" fmla="*/ 0 w 288131"/>
                <a:gd name="connsiteY3" fmla="*/ 19465 h 33753"/>
                <a:gd name="connsiteX0" fmla="*/ 0 w 305384"/>
                <a:gd name="connsiteY0" fmla="*/ 14356 h 33918"/>
                <a:gd name="connsiteX1" fmla="*/ 229184 w 305384"/>
                <a:gd name="connsiteY1" fmla="*/ 580 h 33918"/>
                <a:gd name="connsiteX2" fmla="*/ 305384 w 305384"/>
                <a:gd name="connsiteY2" fmla="*/ 33918 h 33918"/>
                <a:gd name="connsiteX3" fmla="*/ 0 w 305384"/>
                <a:gd name="connsiteY3" fmla="*/ 14356 h 33918"/>
                <a:gd name="connsiteX0" fmla="*/ 39 w 305423"/>
                <a:gd name="connsiteY0" fmla="*/ 14356 h 34846"/>
                <a:gd name="connsiteX1" fmla="*/ 229223 w 305423"/>
                <a:gd name="connsiteY1" fmla="*/ 580 h 34846"/>
                <a:gd name="connsiteX2" fmla="*/ 305423 w 305423"/>
                <a:gd name="connsiteY2" fmla="*/ 33918 h 34846"/>
                <a:gd name="connsiteX3" fmla="*/ 47242 w 305423"/>
                <a:gd name="connsiteY3" fmla="*/ 25391 h 34846"/>
                <a:gd name="connsiteX4" fmla="*/ 39 w 305423"/>
                <a:gd name="connsiteY4" fmla="*/ 14356 h 34846"/>
                <a:gd name="connsiteX0" fmla="*/ 39 w 305423"/>
                <a:gd name="connsiteY0" fmla="*/ 14356 h 34187"/>
                <a:gd name="connsiteX1" fmla="*/ 229223 w 305423"/>
                <a:gd name="connsiteY1" fmla="*/ 580 h 34187"/>
                <a:gd name="connsiteX2" fmla="*/ 305423 w 305423"/>
                <a:gd name="connsiteY2" fmla="*/ 33918 h 34187"/>
                <a:gd name="connsiteX3" fmla="*/ 47242 w 305423"/>
                <a:gd name="connsiteY3" fmla="*/ 25391 h 34187"/>
                <a:gd name="connsiteX4" fmla="*/ 39 w 305423"/>
                <a:gd name="connsiteY4" fmla="*/ 14356 h 34187"/>
                <a:gd name="connsiteX0" fmla="*/ 0 w 305384"/>
                <a:gd name="connsiteY0" fmla="*/ 14356 h 34156"/>
                <a:gd name="connsiteX1" fmla="*/ 229184 w 305384"/>
                <a:gd name="connsiteY1" fmla="*/ 580 h 34156"/>
                <a:gd name="connsiteX2" fmla="*/ 305384 w 305384"/>
                <a:gd name="connsiteY2" fmla="*/ 33918 h 34156"/>
                <a:gd name="connsiteX3" fmla="*/ 52133 w 305384"/>
                <a:gd name="connsiteY3" fmla="*/ 20117 h 34156"/>
                <a:gd name="connsiteX4" fmla="*/ 0 w 305384"/>
                <a:gd name="connsiteY4" fmla="*/ 14356 h 34156"/>
                <a:gd name="connsiteX0" fmla="*/ 0 w 305384"/>
                <a:gd name="connsiteY0" fmla="*/ 14356 h 34156"/>
                <a:gd name="connsiteX1" fmla="*/ 229184 w 305384"/>
                <a:gd name="connsiteY1" fmla="*/ 580 h 34156"/>
                <a:gd name="connsiteX2" fmla="*/ 305384 w 305384"/>
                <a:gd name="connsiteY2" fmla="*/ 33918 h 34156"/>
                <a:gd name="connsiteX3" fmla="*/ 52133 w 305384"/>
                <a:gd name="connsiteY3" fmla="*/ 20117 h 34156"/>
                <a:gd name="connsiteX4" fmla="*/ 0 w 305384"/>
                <a:gd name="connsiteY4" fmla="*/ 14356 h 34156"/>
                <a:gd name="connsiteX0" fmla="*/ 0 w 305384"/>
                <a:gd name="connsiteY0" fmla="*/ 14356 h 35895"/>
                <a:gd name="connsiteX1" fmla="*/ 229184 w 305384"/>
                <a:gd name="connsiteY1" fmla="*/ 580 h 35895"/>
                <a:gd name="connsiteX2" fmla="*/ 305384 w 305384"/>
                <a:gd name="connsiteY2" fmla="*/ 33918 h 35895"/>
                <a:gd name="connsiteX3" fmla="*/ 52133 w 305384"/>
                <a:gd name="connsiteY3" fmla="*/ 20117 h 35895"/>
                <a:gd name="connsiteX4" fmla="*/ 0 w 305384"/>
                <a:gd name="connsiteY4" fmla="*/ 14356 h 35895"/>
                <a:gd name="connsiteX0" fmla="*/ 0 w 305384"/>
                <a:gd name="connsiteY0" fmla="*/ 14356 h 33918"/>
                <a:gd name="connsiteX1" fmla="*/ 229184 w 305384"/>
                <a:gd name="connsiteY1" fmla="*/ 580 h 33918"/>
                <a:gd name="connsiteX2" fmla="*/ 305384 w 305384"/>
                <a:gd name="connsiteY2" fmla="*/ 33918 h 33918"/>
                <a:gd name="connsiteX3" fmla="*/ 52133 w 305384"/>
                <a:gd name="connsiteY3" fmla="*/ 20117 h 33918"/>
                <a:gd name="connsiteX4" fmla="*/ 0 w 305384"/>
                <a:gd name="connsiteY4" fmla="*/ 14356 h 33918"/>
                <a:gd name="connsiteX0" fmla="*/ 0 w 305384"/>
                <a:gd name="connsiteY0" fmla="*/ 14356 h 33918"/>
                <a:gd name="connsiteX1" fmla="*/ 229184 w 305384"/>
                <a:gd name="connsiteY1" fmla="*/ 580 h 33918"/>
                <a:gd name="connsiteX2" fmla="*/ 305384 w 305384"/>
                <a:gd name="connsiteY2" fmla="*/ 33918 h 33918"/>
                <a:gd name="connsiteX3" fmla="*/ 52133 w 305384"/>
                <a:gd name="connsiteY3" fmla="*/ 20117 h 33918"/>
                <a:gd name="connsiteX4" fmla="*/ 0 w 305384"/>
                <a:gd name="connsiteY4" fmla="*/ 14356 h 33918"/>
                <a:gd name="connsiteX0" fmla="*/ 0 w 305384"/>
                <a:gd name="connsiteY0" fmla="*/ 14356 h 33918"/>
                <a:gd name="connsiteX1" fmla="*/ 229184 w 305384"/>
                <a:gd name="connsiteY1" fmla="*/ 580 h 33918"/>
                <a:gd name="connsiteX2" fmla="*/ 305384 w 305384"/>
                <a:gd name="connsiteY2" fmla="*/ 33918 h 33918"/>
                <a:gd name="connsiteX3" fmla="*/ 52133 w 305384"/>
                <a:gd name="connsiteY3" fmla="*/ 20117 h 33918"/>
                <a:gd name="connsiteX4" fmla="*/ 0 w 305384"/>
                <a:gd name="connsiteY4" fmla="*/ 14356 h 33918"/>
                <a:gd name="connsiteX0" fmla="*/ 0 w 305384"/>
                <a:gd name="connsiteY0" fmla="*/ 14356 h 33918"/>
                <a:gd name="connsiteX1" fmla="*/ 229184 w 305384"/>
                <a:gd name="connsiteY1" fmla="*/ 580 h 33918"/>
                <a:gd name="connsiteX2" fmla="*/ 305384 w 305384"/>
                <a:gd name="connsiteY2" fmla="*/ 33918 h 33918"/>
                <a:gd name="connsiteX3" fmla="*/ 52133 w 305384"/>
                <a:gd name="connsiteY3" fmla="*/ 20117 h 33918"/>
                <a:gd name="connsiteX4" fmla="*/ 0 w 305384"/>
                <a:gd name="connsiteY4" fmla="*/ 14356 h 33918"/>
                <a:gd name="connsiteX0" fmla="*/ 0 w 305384"/>
                <a:gd name="connsiteY0" fmla="*/ 14356 h 33918"/>
                <a:gd name="connsiteX1" fmla="*/ 229184 w 305384"/>
                <a:gd name="connsiteY1" fmla="*/ 580 h 33918"/>
                <a:gd name="connsiteX2" fmla="*/ 305384 w 305384"/>
                <a:gd name="connsiteY2" fmla="*/ 33918 h 33918"/>
                <a:gd name="connsiteX3" fmla="*/ 52133 w 305384"/>
                <a:gd name="connsiteY3" fmla="*/ 20117 h 33918"/>
                <a:gd name="connsiteX4" fmla="*/ 0 w 305384"/>
                <a:gd name="connsiteY4" fmla="*/ 14356 h 33918"/>
                <a:gd name="connsiteX0" fmla="*/ 0 w 305384"/>
                <a:gd name="connsiteY0" fmla="*/ 14356 h 33918"/>
                <a:gd name="connsiteX1" fmla="*/ 229184 w 305384"/>
                <a:gd name="connsiteY1" fmla="*/ 580 h 33918"/>
                <a:gd name="connsiteX2" fmla="*/ 305384 w 305384"/>
                <a:gd name="connsiteY2" fmla="*/ 33918 h 33918"/>
                <a:gd name="connsiteX3" fmla="*/ 52133 w 305384"/>
                <a:gd name="connsiteY3" fmla="*/ 20117 h 33918"/>
                <a:gd name="connsiteX4" fmla="*/ 0 w 305384"/>
                <a:gd name="connsiteY4" fmla="*/ 14356 h 33918"/>
                <a:gd name="connsiteX0" fmla="*/ 0 w 305384"/>
                <a:gd name="connsiteY0" fmla="*/ 14356 h 33918"/>
                <a:gd name="connsiteX1" fmla="*/ 229184 w 305384"/>
                <a:gd name="connsiteY1" fmla="*/ 580 h 33918"/>
                <a:gd name="connsiteX2" fmla="*/ 305384 w 305384"/>
                <a:gd name="connsiteY2" fmla="*/ 33918 h 33918"/>
                <a:gd name="connsiteX3" fmla="*/ 52133 w 305384"/>
                <a:gd name="connsiteY3" fmla="*/ 20117 h 33918"/>
                <a:gd name="connsiteX4" fmla="*/ 0 w 305384"/>
                <a:gd name="connsiteY4" fmla="*/ 14356 h 33918"/>
                <a:gd name="connsiteX0" fmla="*/ 0 w 315243"/>
                <a:gd name="connsiteY0" fmla="*/ 14356 h 26852"/>
                <a:gd name="connsiteX1" fmla="*/ 229184 w 315243"/>
                <a:gd name="connsiteY1" fmla="*/ 580 h 26852"/>
                <a:gd name="connsiteX2" fmla="*/ 315243 w 315243"/>
                <a:gd name="connsiteY2" fmla="*/ 26852 h 26852"/>
                <a:gd name="connsiteX3" fmla="*/ 52133 w 315243"/>
                <a:gd name="connsiteY3" fmla="*/ 20117 h 26852"/>
                <a:gd name="connsiteX4" fmla="*/ 0 w 315243"/>
                <a:gd name="connsiteY4" fmla="*/ 14356 h 26852"/>
                <a:gd name="connsiteX0" fmla="*/ 0 w 315243"/>
                <a:gd name="connsiteY0" fmla="*/ 14356 h 26852"/>
                <a:gd name="connsiteX1" fmla="*/ 229184 w 315243"/>
                <a:gd name="connsiteY1" fmla="*/ 580 h 26852"/>
                <a:gd name="connsiteX2" fmla="*/ 315243 w 315243"/>
                <a:gd name="connsiteY2" fmla="*/ 26852 h 26852"/>
                <a:gd name="connsiteX3" fmla="*/ 54598 w 315243"/>
                <a:gd name="connsiteY3" fmla="*/ 14817 h 26852"/>
                <a:gd name="connsiteX4" fmla="*/ 0 w 315243"/>
                <a:gd name="connsiteY4" fmla="*/ 14356 h 268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5243" h="26852">
                  <a:moveTo>
                    <a:pt x="0" y="14356"/>
                  </a:moveTo>
                  <a:cubicBezTo>
                    <a:pt x="70644" y="8006"/>
                    <a:pt x="139490" y="-2595"/>
                    <a:pt x="229184" y="580"/>
                  </a:cubicBezTo>
                  <a:cubicBezTo>
                    <a:pt x="288716" y="5343"/>
                    <a:pt x="289049" y="17327"/>
                    <a:pt x="315243" y="26852"/>
                  </a:cubicBezTo>
                  <a:cubicBezTo>
                    <a:pt x="236439" y="9597"/>
                    <a:pt x="157254" y="25109"/>
                    <a:pt x="54598" y="14817"/>
                  </a:cubicBezTo>
                  <a:cubicBezTo>
                    <a:pt x="3701" y="11557"/>
                    <a:pt x="68" y="18198"/>
                    <a:pt x="0" y="14356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2" name="자유형: 도형 91">
              <a:extLst>
                <a:ext uri="{FF2B5EF4-FFF2-40B4-BE49-F238E27FC236}">
                  <a16:creationId xmlns:a16="http://schemas.microsoft.com/office/drawing/2014/main" id="{4DE2D304-743E-4194-932B-AE6C80B7584E}"/>
                </a:ext>
              </a:extLst>
            </p:cNvPr>
            <p:cNvSpPr/>
            <p:nvPr/>
          </p:nvSpPr>
          <p:spPr>
            <a:xfrm>
              <a:off x="4248657" y="4179122"/>
              <a:ext cx="907446" cy="411586"/>
            </a:xfrm>
            <a:custGeom>
              <a:avLst/>
              <a:gdLst>
                <a:gd name="connsiteX0" fmla="*/ 0 w 907446"/>
                <a:gd name="connsiteY0" fmla="*/ 246853 h 392879"/>
                <a:gd name="connsiteX1" fmla="*/ 232946 w 907446"/>
                <a:gd name="connsiteY1" fmla="*/ 385925 h 392879"/>
                <a:gd name="connsiteX2" fmla="*/ 552812 w 907446"/>
                <a:gd name="connsiteY2" fmla="*/ 392879 h 392879"/>
                <a:gd name="connsiteX3" fmla="*/ 712745 w 907446"/>
                <a:gd name="connsiteY3" fmla="*/ 326820 h 392879"/>
                <a:gd name="connsiteX4" fmla="*/ 782281 w 907446"/>
                <a:gd name="connsiteY4" fmla="*/ 236423 h 392879"/>
                <a:gd name="connsiteX5" fmla="*/ 907446 w 907446"/>
                <a:gd name="connsiteY5" fmla="*/ 0 h 392879"/>
                <a:gd name="connsiteX6" fmla="*/ 702315 w 907446"/>
                <a:gd name="connsiteY6" fmla="*/ 309436 h 392879"/>
                <a:gd name="connsiteX7" fmla="*/ 497183 w 907446"/>
                <a:gd name="connsiteY7" fmla="*/ 365065 h 392879"/>
                <a:gd name="connsiteX8" fmla="*/ 239900 w 907446"/>
                <a:gd name="connsiteY8" fmla="*/ 361588 h 392879"/>
                <a:gd name="connsiteX9" fmla="*/ 73013 w 907446"/>
                <a:gd name="connsiteY9" fmla="*/ 243376 h 392879"/>
                <a:gd name="connsiteX10" fmla="*/ 0 w 907446"/>
                <a:gd name="connsiteY10" fmla="*/ 246853 h 392879"/>
                <a:gd name="connsiteX0" fmla="*/ 0 w 907446"/>
                <a:gd name="connsiteY0" fmla="*/ 246853 h 392879"/>
                <a:gd name="connsiteX1" fmla="*/ 232946 w 907446"/>
                <a:gd name="connsiteY1" fmla="*/ 385925 h 392879"/>
                <a:gd name="connsiteX2" fmla="*/ 552812 w 907446"/>
                <a:gd name="connsiteY2" fmla="*/ 392879 h 392879"/>
                <a:gd name="connsiteX3" fmla="*/ 712745 w 907446"/>
                <a:gd name="connsiteY3" fmla="*/ 326820 h 392879"/>
                <a:gd name="connsiteX4" fmla="*/ 782281 w 907446"/>
                <a:gd name="connsiteY4" fmla="*/ 236423 h 392879"/>
                <a:gd name="connsiteX5" fmla="*/ 907446 w 907446"/>
                <a:gd name="connsiteY5" fmla="*/ 0 h 392879"/>
                <a:gd name="connsiteX6" fmla="*/ 702315 w 907446"/>
                <a:gd name="connsiteY6" fmla="*/ 309436 h 392879"/>
                <a:gd name="connsiteX7" fmla="*/ 497183 w 907446"/>
                <a:gd name="connsiteY7" fmla="*/ 365065 h 392879"/>
                <a:gd name="connsiteX8" fmla="*/ 239900 w 907446"/>
                <a:gd name="connsiteY8" fmla="*/ 361588 h 392879"/>
                <a:gd name="connsiteX9" fmla="*/ 73013 w 907446"/>
                <a:gd name="connsiteY9" fmla="*/ 243376 h 392879"/>
                <a:gd name="connsiteX10" fmla="*/ 0 w 907446"/>
                <a:gd name="connsiteY10" fmla="*/ 246853 h 392879"/>
                <a:gd name="connsiteX0" fmla="*/ 0 w 907446"/>
                <a:gd name="connsiteY0" fmla="*/ 246853 h 392879"/>
                <a:gd name="connsiteX1" fmla="*/ 232946 w 907446"/>
                <a:gd name="connsiteY1" fmla="*/ 385925 h 392879"/>
                <a:gd name="connsiteX2" fmla="*/ 552812 w 907446"/>
                <a:gd name="connsiteY2" fmla="*/ 392879 h 392879"/>
                <a:gd name="connsiteX3" fmla="*/ 712745 w 907446"/>
                <a:gd name="connsiteY3" fmla="*/ 326820 h 392879"/>
                <a:gd name="connsiteX4" fmla="*/ 782281 w 907446"/>
                <a:gd name="connsiteY4" fmla="*/ 236423 h 392879"/>
                <a:gd name="connsiteX5" fmla="*/ 907446 w 907446"/>
                <a:gd name="connsiteY5" fmla="*/ 0 h 392879"/>
                <a:gd name="connsiteX6" fmla="*/ 702315 w 907446"/>
                <a:gd name="connsiteY6" fmla="*/ 309436 h 392879"/>
                <a:gd name="connsiteX7" fmla="*/ 497183 w 907446"/>
                <a:gd name="connsiteY7" fmla="*/ 365065 h 392879"/>
                <a:gd name="connsiteX8" fmla="*/ 239900 w 907446"/>
                <a:gd name="connsiteY8" fmla="*/ 361588 h 392879"/>
                <a:gd name="connsiteX9" fmla="*/ 73013 w 907446"/>
                <a:gd name="connsiteY9" fmla="*/ 243376 h 392879"/>
                <a:gd name="connsiteX10" fmla="*/ 0 w 907446"/>
                <a:gd name="connsiteY10" fmla="*/ 246853 h 392879"/>
                <a:gd name="connsiteX0" fmla="*/ 0 w 907446"/>
                <a:gd name="connsiteY0" fmla="*/ 246853 h 392879"/>
                <a:gd name="connsiteX1" fmla="*/ 232946 w 907446"/>
                <a:gd name="connsiteY1" fmla="*/ 385925 h 392879"/>
                <a:gd name="connsiteX2" fmla="*/ 552812 w 907446"/>
                <a:gd name="connsiteY2" fmla="*/ 392879 h 392879"/>
                <a:gd name="connsiteX3" fmla="*/ 712745 w 907446"/>
                <a:gd name="connsiteY3" fmla="*/ 326820 h 392879"/>
                <a:gd name="connsiteX4" fmla="*/ 782281 w 907446"/>
                <a:gd name="connsiteY4" fmla="*/ 236423 h 392879"/>
                <a:gd name="connsiteX5" fmla="*/ 907446 w 907446"/>
                <a:gd name="connsiteY5" fmla="*/ 0 h 392879"/>
                <a:gd name="connsiteX6" fmla="*/ 702315 w 907446"/>
                <a:gd name="connsiteY6" fmla="*/ 309436 h 392879"/>
                <a:gd name="connsiteX7" fmla="*/ 497183 w 907446"/>
                <a:gd name="connsiteY7" fmla="*/ 365065 h 392879"/>
                <a:gd name="connsiteX8" fmla="*/ 239900 w 907446"/>
                <a:gd name="connsiteY8" fmla="*/ 361588 h 392879"/>
                <a:gd name="connsiteX9" fmla="*/ 73013 w 907446"/>
                <a:gd name="connsiteY9" fmla="*/ 243376 h 392879"/>
                <a:gd name="connsiteX10" fmla="*/ 0 w 907446"/>
                <a:gd name="connsiteY10" fmla="*/ 246853 h 392879"/>
                <a:gd name="connsiteX0" fmla="*/ 0 w 907446"/>
                <a:gd name="connsiteY0" fmla="*/ 246853 h 392879"/>
                <a:gd name="connsiteX1" fmla="*/ 232946 w 907446"/>
                <a:gd name="connsiteY1" fmla="*/ 385925 h 392879"/>
                <a:gd name="connsiteX2" fmla="*/ 552812 w 907446"/>
                <a:gd name="connsiteY2" fmla="*/ 392879 h 392879"/>
                <a:gd name="connsiteX3" fmla="*/ 712745 w 907446"/>
                <a:gd name="connsiteY3" fmla="*/ 326820 h 392879"/>
                <a:gd name="connsiteX4" fmla="*/ 782281 w 907446"/>
                <a:gd name="connsiteY4" fmla="*/ 236423 h 392879"/>
                <a:gd name="connsiteX5" fmla="*/ 907446 w 907446"/>
                <a:gd name="connsiteY5" fmla="*/ 0 h 392879"/>
                <a:gd name="connsiteX6" fmla="*/ 702315 w 907446"/>
                <a:gd name="connsiteY6" fmla="*/ 309436 h 392879"/>
                <a:gd name="connsiteX7" fmla="*/ 497183 w 907446"/>
                <a:gd name="connsiteY7" fmla="*/ 365065 h 392879"/>
                <a:gd name="connsiteX8" fmla="*/ 239900 w 907446"/>
                <a:gd name="connsiteY8" fmla="*/ 361588 h 392879"/>
                <a:gd name="connsiteX9" fmla="*/ 73013 w 907446"/>
                <a:gd name="connsiteY9" fmla="*/ 243376 h 392879"/>
                <a:gd name="connsiteX10" fmla="*/ 0 w 907446"/>
                <a:gd name="connsiteY10" fmla="*/ 246853 h 392879"/>
                <a:gd name="connsiteX0" fmla="*/ 0 w 907446"/>
                <a:gd name="connsiteY0" fmla="*/ 246853 h 392879"/>
                <a:gd name="connsiteX1" fmla="*/ 232946 w 907446"/>
                <a:gd name="connsiteY1" fmla="*/ 385925 h 392879"/>
                <a:gd name="connsiteX2" fmla="*/ 552812 w 907446"/>
                <a:gd name="connsiteY2" fmla="*/ 392879 h 392879"/>
                <a:gd name="connsiteX3" fmla="*/ 712745 w 907446"/>
                <a:gd name="connsiteY3" fmla="*/ 326820 h 392879"/>
                <a:gd name="connsiteX4" fmla="*/ 782281 w 907446"/>
                <a:gd name="connsiteY4" fmla="*/ 236423 h 392879"/>
                <a:gd name="connsiteX5" fmla="*/ 907446 w 907446"/>
                <a:gd name="connsiteY5" fmla="*/ 0 h 392879"/>
                <a:gd name="connsiteX6" fmla="*/ 702315 w 907446"/>
                <a:gd name="connsiteY6" fmla="*/ 309436 h 392879"/>
                <a:gd name="connsiteX7" fmla="*/ 497183 w 907446"/>
                <a:gd name="connsiteY7" fmla="*/ 365065 h 392879"/>
                <a:gd name="connsiteX8" fmla="*/ 239900 w 907446"/>
                <a:gd name="connsiteY8" fmla="*/ 361588 h 392879"/>
                <a:gd name="connsiteX9" fmla="*/ 73013 w 907446"/>
                <a:gd name="connsiteY9" fmla="*/ 243376 h 392879"/>
                <a:gd name="connsiteX10" fmla="*/ 0 w 907446"/>
                <a:gd name="connsiteY10" fmla="*/ 246853 h 392879"/>
                <a:gd name="connsiteX0" fmla="*/ 0 w 907446"/>
                <a:gd name="connsiteY0" fmla="*/ 246853 h 392879"/>
                <a:gd name="connsiteX1" fmla="*/ 232946 w 907446"/>
                <a:gd name="connsiteY1" fmla="*/ 385925 h 392879"/>
                <a:gd name="connsiteX2" fmla="*/ 552812 w 907446"/>
                <a:gd name="connsiteY2" fmla="*/ 392879 h 392879"/>
                <a:gd name="connsiteX3" fmla="*/ 712745 w 907446"/>
                <a:gd name="connsiteY3" fmla="*/ 326820 h 392879"/>
                <a:gd name="connsiteX4" fmla="*/ 782281 w 907446"/>
                <a:gd name="connsiteY4" fmla="*/ 236423 h 392879"/>
                <a:gd name="connsiteX5" fmla="*/ 907446 w 907446"/>
                <a:gd name="connsiteY5" fmla="*/ 0 h 392879"/>
                <a:gd name="connsiteX6" fmla="*/ 702315 w 907446"/>
                <a:gd name="connsiteY6" fmla="*/ 309436 h 392879"/>
                <a:gd name="connsiteX7" fmla="*/ 497183 w 907446"/>
                <a:gd name="connsiteY7" fmla="*/ 365065 h 392879"/>
                <a:gd name="connsiteX8" fmla="*/ 239900 w 907446"/>
                <a:gd name="connsiteY8" fmla="*/ 361588 h 392879"/>
                <a:gd name="connsiteX9" fmla="*/ 73013 w 907446"/>
                <a:gd name="connsiteY9" fmla="*/ 243376 h 392879"/>
                <a:gd name="connsiteX10" fmla="*/ 0 w 907446"/>
                <a:gd name="connsiteY10" fmla="*/ 246853 h 392879"/>
                <a:gd name="connsiteX0" fmla="*/ 0 w 907446"/>
                <a:gd name="connsiteY0" fmla="*/ 246853 h 392879"/>
                <a:gd name="connsiteX1" fmla="*/ 232946 w 907446"/>
                <a:gd name="connsiteY1" fmla="*/ 385925 h 392879"/>
                <a:gd name="connsiteX2" fmla="*/ 552812 w 907446"/>
                <a:gd name="connsiteY2" fmla="*/ 392879 h 392879"/>
                <a:gd name="connsiteX3" fmla="*/ 712745 w 907446"/>
                <a:gd name="connsiteY3" fmla="*/ 326820 h 392879"/>
                <a:gd name="connsiteX4" fmla="*/ 782281 w 907446"/>
                <a:gd name="connsiteY4" fmla="*/ 236423 h 392879"/>
                <a:gd name="connsiteX5" fmla="*/ 907446 w 907446"/>
                <a:gd name="connsiteY5" fmla="*/ 0 h 392879"/>
                <a:gd name="connsiteX6" fmla="*/ 702315 w 907446"/>
                <a:gd name="connsiteY6" fmla="*/ 309436 h 392879"/>
                <a:gd name="connsiteX7" fmla="*/ 497183 w 907446"/>
                <a:gd name="connsiteY7" fmla="*/ 365065 h 392879"/>
                <a:gd name="connsiteX8" fmla="*/ 239900 w 907446"/>
                <a:gd name="connsiteY8" fmla="*/ 361588 h 392879"/>
                <a:gd name="connsiteX9" fmla="*/ 73013 w 907446"/>
                <a:gd name="connsiteY9" fmla="*/ 243376 h 392879"/>
                <a:gd name="connsiteX10" fmla="*/ 0 w 907446"/>
                <a:gd name="connsiteY10" fmla="*/ 246853 h 392879"/>
                <a:gd name="connsiteX0" fmla="*/ 0 w 907446"/>
                <a:gd name="connsiteY0" fmla="*/ 246853 h 394261"/>
                <a:gd name="connsiteX1" fmla="*/ 232946 w 907446"/>
                <a:gd name="connsiteY1" fmla="*/ 385925 h 394261"/>
                <a:gd name="connsiteX2" fmla="*/ 552812 w 907446"/>
                <a:gd name="connsiteY2" fmla="*/ 392879 h 394261"/>
                <a:gd name="connsiteX3" fmla="*/ 712745 w 907446"/>
                <a:gd name="connsiteY3" fmla="*/ 326820 h 394261"/>
                <a:gd name="connsiteX4" fmla="*/ 782281 w 907446"/>
                <a:gd name="connsiteY4" fmla="*/ 236423 h 394261"/>
                <a:gd name="connsiteX5" fmla="*/ 907446 w 907446"/>
                <a:gd name="connsiteY5" fmla="*/ 0 h 394261"/>
                <a:gd name="connsiteX6" fmla="*/ 702315 w 907446"/>
                <a:gd name="connsiteY6" fmla="*/ 309436 h 394261"/>
                <a:gd name="connsiteX7" fmla="*/ 497183 w 907446"/>
                <a:gd name="connsiteY7" fmla="*/ 365065 h 394261"/>
                <a:gd name="connsiteX8" fmla="*/ 239900 w 907446"/>
                <a:gd name="connsiteY8" fmla="*/ 361588 h 394261"/>
                <a:gd name="connsiteX9" fmla="*/ 73013 w 907446"/>
                <a:gd name="connsiteY9" fmla="*/ 243376 h 394261"/>
                <a:gd name="connsiteX10" fmla="*/ 0 w 907446"/>
                <a:gd name="connsiteY10" fmla="*/ 246853 h 394261"/>
                <a:gd name="connsiteX0" fmla="*/ 0 w 907446"/>
                <a:gd name="connsiteY0" fmla="*/ 246853 h 404783"/>
                <a:gd name="connsiteX1" fmla="*/ 229469 w 907446"/>
                <a:gd name="connsiteY1" fmla="*/ 399832 h 404783"/>
                <a:gd name="connsiteX2" fmla="*/ 552812 w 907446"/>
                <a:gd name="connsiteY2" fmla="*/ 392879 h 404783"/>
                <a:gd name="connsiteX3" fmla="*/ 712745 w 907446"/>
                <a:gd name="connsiteY3" fmla="*/ 326820 h 404783"/>
                <a:gd name="connsiteX4" fmla="*/ 782281 w 907446"/>
                <a:gd name="connsiteY4" fmla="*/ 236423 h 404783"/>
                <a:gd name="connsiteX5" fmla="*/ 907446 w 907446"/>
                <a:gd name="connsiteY5" fmla="*/ 0 h 404783"/>
                <a:gd name="connsiteX6" fmla="*/ 702315 w 907446"/>
                <a:gd name="connsiteY6" fmla="*/ 309436 h 404783"/>
                <a:gd name="connsiteX7" fmla="*/ 497183 w 907446"/>
                <a:gd name="connsiteY7" fmla="*/ 365065 h 404783"/>
                <a:gd name="connsiteX8" fmla="*/ 239900 w 907446"/>
                <a:gd name="connsiteY8" fmla="*/ 361588 h 404783"/>
                <a:gd name="connsiteX9" fmla="*/ 73013 w 907446"/>
                <a:gd name="connsiteY9" fmla="*/ 243376 h 404783"/>
                <a:gd name="connsiteX10" fmla="*/ 0 w 907446"/>
                <a:gd name="connsiteY10" fmla="*/ 246853 h 404783"/>
                <a:gd name="connsiteX0" fmla="*/ 0 w 907446"/>
                <a:gd name="connsiteY0" fmla="*/ 246853 h 396517"/>
                <a:gd name="connsiteX1" fmla="*/ 232946 w 907446"/>
                <a:gd name="connsiteY1" fmla="*/ 389402 h 396517"/>
                <a:gd name="connsiteX2" fmla="*/ 552812 w 907446"/>
                <a:gd name="connsiteY2" fmla="*/ 392879 h 396517"/>
                <a:gd name="connsiteX3" fmla="*/ 712745 w 907446"/>
                <a:gd name="connsiteY3" fmla="*/ 326820 h 396517"/>
                <a:gd name="connsiteX4" fmla="*/ 782281 w 907446"/>
                <a:gd name="connsiteY4" fmla="*/ 236423 h 396517"/>
                <a:gd name="connsiteX5" fmla="*/ 907446 w 907446"/>
                <a:gd name="connsiteY5" fmla="*/ 0 h 396517"/>
                <a:gd name="connsiteX6" fmla="*/ 702315 w 907446"/>
                <a:gd name="connsiteY6" fmla="*/ 309436 h 396517"/>
                <a:gd name="connsiteX7" fmla="*/ 497183 w 907446"/>
                <a:gd name="connsiteY7" fmla="*/ 365065 h 396517"/>
                <a:gd name="connsiteX8" fmla="*/ 239900 w 907446"/>
                <a:gd name="connsiteY8" fmla="*/ 361588 h 396517"/>
                <a:gd name="connsiteX9" fmla="*/ 73013 w 907446"/>
                <a:gd name="connsiteY9" fmla="*/ 243376 h 396517"/>
                <a:gd name="connsiteX10" fmla="*/ 0 w 907446"/>
                <a:gd name="connsiteY10" fmla="*/ 246853 h 396517"/>
                <a:gd name="connsiteX0" fmla="*/ 0 w 907446"/>
                <a:gd name="connsiteY0" fmla="*/ 246853 h 396517"/>
                <a:gd name="connsiteX1" fmla="*/ 232946 w 907446"/>
                <a:gd name="connsiteY1" fmla="*/ 389402 h 396517"/>
                <a:gd name="connsiteX2" fmla="*/ 552812 w 907446"/>
                <a:gd name="connsiteY2" fmla="*/ 392879 h 396517"/>
                <a:gd name="connsiteX3" fmla="*/ 712745 w 907446"/>
                <a:gd name="connsiteY3" fmla="*/ 326820 h 396517"/>
                <a:gd name="connsiteX4" fmla="*/ 782281 w 907446"/>
                <a:gd name="connsiteY4" fmla="*/ 236423 h 396517"/>
                <a:gd name="connsiteX5" fmla="*/ 907446 w 907446"/>
                <a:gd name="connsiteY5" fmla="*/ 0 h 396517"/>
                <a:gd name="connsiteX6" fmla="*/ 702315 w 907446"/>
                <a:gd name="connsiteY6" fmla="*/ 309436 h 396517"/>
                <a:gd name="connsiteX7" fmla="*/ 497183 w 907446"/>
                <a:gd name="connsiteY7" fmla="*/ 365065 h 396517"/>
                <a:gd name="connsiteX8" fmla="*/ 239900 w 907446"/>
                <a:gd name="connsiteY8" fmla="*/ 361588 h 396517"/>
                <a:gd name="connsiteX9" fmla="*/ 73013 w 907446"/>
                <a:gd name="connsiteY9" fmla="*/ 243376 h 396517"/>
                <a:gd name="connsiteX10" fmla="*/ 0 w 907446"/>
                <a:gd name="connsiteY10" fmla="*/ 246853 h 396517"/>
                <a:gd name="connsiteX0" fmla="*/ 0 w 907446"/>
                <a:gd name="connsiteY0" fmla="*/ 246853 h 402681"/>
                <a:gd name="connsiteX1" fmla="*/ 232946 w 907446"/>
                <a:gd name="connsiteY1" fmla="*/ 389402 h 402681"/>
                <a:gd name="connsiteX2" fmla="*/ 552812 w 907446"/>
                <a:gd name="connsiteY2" fmla="*/ 392879 h 402681"/>
                <a:gd name="connsiteX3" fmla="*/ 712745 w 907446"/>
                <a:gd name="connsiteY3" fmla="*/ 326820 h 402681"/>
                <a:gd name="connsiteX4" fmla="*/ 782281 w 907446"/>
                <a:gd name="connsiteY4" fmla="*/ 236423 h 402681"/>
                <a:gd name="connsiteX5" fmla="*/ 907446 w 907446"/>
                <a:gd name="connsiteY5" fmla="*/ 0 h 402681"/>
                <a:gd name="connsiteX6" fmla="*/ 702315 w 907446"/>
                <a:gd name="connsiteY6" fmla="*/ 309436 h 402681"/>
                <a:gd name="connsiteX7" fmla="*/ 497183 w 907446"/>
                <a:gd name="connsiteY7" fmla="*/ 365065 h 402681"/>
                <a:gd name="connsiteX8" fmla="*/ 239900 w 907446"/>
                <a:gd name="connsiteY8" fmla="*/ 361588 h 402681"/>
                <a:gd name="connsiteX9" fmla="*/ 73013 w 907446"/>
                <a:gd name="connsiteY9" fmla="*/ 243376 h 402681"/>
                <a:gd name="connsiteX10" fmla="*/ 0 w 907446"/>
                <a:gd name="connsiteY10" fmla="*/ 246853 h 402681"/>
                <a:gd name="connsiteX0" fmla="*/ 0 w 907446"/>
                <a:gd name="connsiteY0" fmla="*/ 246853 h 411586"/>
                <a:gd name="connsiteX1" fmla="*/ 232946 w 907446"/>
                <a:gd name="connsiteY1" fmla="*/ 389402 h 411586"/>
                <a:gd name="connsiteX2" fmla="*/ 552812 w 907446"/>
                <a:gd name="connsiteY2" fmla="*/ 392879 h 411586"/>
                <a:gd name="connsiteX3" fmla="*/ 712745 w 907446"/>
                <a:gd name="connsiteY3" fmla="*/ 326820 h 411586"/>
                <a:gd name="connsiteX4" fmla="*/ 782281 w 907446"/>
                <a:gd name="connsiteY4" fmla="*/ 236423 h 411586"/>
                <a:gd name="connsiteX5" fmla="*/ 907446 w 907446"/>
                <a:gd name="connsiteY5" fmla="*/ 0 h 411586"/>
                <a:gd name="connsiteX6" fmla="*/ 702315 w 907446"/>
                <a:gd name="connsiteY6" fmla="*/ 309436 h 411586"/>
                <a:gd name="connsiteX7" fmla="*/ 497183 w 907446"/>
                <a:gd name="connsiteY7" fmla="*/ 365065 h 411586"/>
                <a:gd name="connsiteX8" fmla="*/ 239900 w 907446"/>
                <a:gd name="connsiteY8" fmla="*/ 361588 h 411586"/>
                <a:gd name="connsiteX9" fmla="*/ 73013 w 907446"/>
                <a:gd name="connsiteY9" fmla="*/ 243376 h 411586"/>
                <a:gd name="connsiteX10" fmla="*/ 0 w 907446"/>
                <a:gd name="connsiteY10" fmla="*/ 246853 h 411586"/>
                <a:gd name="connsiteX0" fmla="*/ 0 w 907446"/>
                <a:gd name="connsiteY0" fmla="*/ 246853 h 411586"/>
                <a:gd name="connsiteX1" fmla="*/ 232946 w 907446"/>
                <a:gd name="connsiteY1" fmla="*/ 389402 h 411586"/>
                <a:gd name="connsiteX2" fmla="*/ 552812 w 907446"/>
                <a:gd name="connsiteY2" fmla="*/ 392879 h 411586"/>
                <a:gd name="connsiteX3" fmla="*/ 712745 w 907446"/>
                <a:gd name="connsiteY3" fmla="*/ 326820 h 411586"/>
                <a:gd name="connsiteX4" fmla="*/ 782281 w 907446"/>
                <a:gd name="connsiteY4" fmla="*/ 236423 h 411586"/>
                <a:gd name="connsiteX5" fmla="*/ 907446 w 907446"/>
                <a:gd name="connsiteY5" fmla="*/ 0 h 411586"/>
                <a:gd name="connsiteX6" fmla="*/ 702315 w 907446"/>
                <a:gd name="connsiteY6" fmla="*/ 309436 h 411586"/>
                <a:gd name="connsiteX7" fmla="*/ 497183 w 907446"/>
                <a:gd name="connsiteY7" fmla="*/ 365065 h 411586"/>
                <a:gd name="connsiteX8" fmla="*/ 239900 w 907446"/>
                <a:gd name="connsiteY8" fmla="*/ 361588 h 411586"/>
                <a:gd name="connsiteX9" fmla="*/ 73013 w 907446"/>
                <a:gd name="connsiteY9" fmla="*/ 243376 h 411586"/>
                <a:gd name="connsiteX10" fmla="*/ 0 w 907446"/>
                <a:gd name="connsiteY10" fmla="*/ 246853 h 411586"/>
                <a:gd name="connsiteX0" fmla="*/ 0 w 907446"/>
                <a:gd name="connsiteY0" fmla="*/ 246853 h 411586"/>
                <a:gd name="connsiteX1" fmla="*/ 232946 w 907446"/>
                <a:gd name="connsiteY1" fmla="*/ 389402 h 411586"/>
                <a:gd name="connsiteX2" fmla="*/ 552812 w 907446"/>
                <a:gd name="connsiteY2" fmla="*/ 392879 h 411586"/>
                <a:gd name="connsiteX3" fmla="*/ 712745 w 907446"/>
                <a:gd name="connsiteY3" fmla="*/ 326820 h 411586"/>
                <a:gd name="connsiteX4" fmla="*/ 782281 w 907446"/>
                <a:gd name="connsiteY4" fmla="*/ 236423 h 411586"/>
                <a:gd name="connsiteX5" fmla="*/ 907446 w 907446"/>
                <a:gd name="connsiteY5" fmla="*/ 0 h 411586"/>
                <a:gd name="connsiteX6" fmla="*/ 702315 w 907446"/>
                <a:gd name="connsiteY6" fmla="*/ 309436 h 411586"/>
                <a:gd name="connsiteX7" fmla="*/ 497183 w 907446"/>
                <a:gd name="connsiteY7" fmla="*/ 365065 h 411586"/>
                <a:gd name="connsiteX8" fmla="*/ 239900 w 907446"/>
                <a:gd name="connsiteY8" fmla="*/ 361588 h 411586"/>
                <a:gd name="connsiteX9" fmla="*/ 73013 w 907446"/>
                <a:gd name="connsiteY9" fmla="*/ 243376 h 411586"/>
                <a:gd name="connsiteX10" fmla="*/ 0 w 907446"/>
                <a:gd name="connsiteY10" fmla="*/ 246853 h 411586"/>
                <a:gd name="connsiteX0" fmla="*/ 0 w 907446"/>
                <a:gd name="connsiteY0" fmla="*/ 246853 h 411586"/>
                <a:gd name="connsiteX1" fmla="*/ 232946 w 907446"/>
                <a:gd name="connsiteY1" fmla="*/ 389402 h 411586"/>
                <a:gd name="connsiteX2" fmla="*/ 552812 w 907446"/>
                <a:gd name="connsiteY2" fmla="*/ 392879 h 411586"/>
                <a:gd name="connsiteX3" fmla="*/ 712745 w 907446"/>
                <a:gd name="connsiteY3" fmla="*/ 326820 h 411586"/>
                <a:gd name="connsiteX4" fmla="*/ 782281 w 907446"/>
                <a:gd name="connsiteY4" fmla="*/ 236423 h 411586"/>
                <a:gd name="connsiteX5" fmla="*/ 907446 w 907446"/>
                <a:gd name="connsiteY5" fmla="*/ 0 h 411586"/>
                <a:gd name="connsiteX6" fmla="*/ 702315 w 907446"/>
                <a:gd name="connsiteY6" fmla="*/ 309436 h 411586"/>
                <a:gd name="connsiteX7" fmla="*/ 497183 w 907446"/>
                <a:gd name="connsiteY7" fmla="*/ 365065 h 411586"/>
                <a:gd name="connsiteX8" fmla="*/ 239900 w 907446"/>
                <a:gd name="connsiteY8" fmla="*/ 361588 h 411586"/>
                <a:gd name="connsiteX9" fmla="*/ 73013 w 907446"/>
                <a:gd name="connsiteY9" fmla="*/ 243376 h 411586"/>
                <a:gd name="connsiteX10" fmla="*/ 0 w 907446"/>
                <a:gd name="connsiteY10" fmla="*/ 246853 h 411586"/>
                <a:gd name="connsiteX0" fmla="*/ 0 w 907446"/>
                <a:gd name="connsiteY0" fmla="*/ 246853 h 411586"/>
                <a:gd name="connsiteX1" fmla="*/ 232946 w 907446"/>
                <a:gd name="connsiteY1" fmla="*/ 389402 h 411586"/>
                <a:gd name="connsiteX2" fmla="*/ 552812 w 907446"/>
                <a:gd name="connsiteY2" fmla="*/ 392879 h 411586"/>
                <a:gd name="connsiteX3" fmla="*/ 712745 w 907446"/>
                <a:gd name="connsiteY3" fmla="*/ 326820 h 411586"/>
                <a:gd name="connsiteX4" fmla="*/ 782281 w 907446"/>
                <a:gd name="connsiteY4" fmla="*/ 236423 h 411586"/>
                <a:gd name="connsiteX5" fmla="*/ 907446 w 907446"/>
                <a:gd name="connsiteY5" fmla="*/ 0 h 411586"/>
                <a:gd name="connsiteX6" fmla="*/ 702315 w 907446"/>
                <a:gd name="connsiteY6" fmla="*/ 309436 h 411586"/>
                <a:gd name="connsiteX7" fmla="*/ 497183 w 907446"/>
                <a:gd name="connsiteY7" fmla="*/ 365065 h 411586"/>
                <a:gd name="connsiteX8" fmla="*/ 239900 w 907446"/>
                <a:gd name="connsiteY8" fmla="*/ 361588 h 411586"/>
                <a:gd name="connsiteX9" fmla="*/ 73013 w 907446"/>
                <a:gd name="connsiteY9" fmla="*/ 243376 h 411586"/>
                <a:gd name="connsiteX10" fmla="*/ 0 w 907446"/>
                <a:gd name="connsiteY10" fmla="*/ 246853 h 411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07446" h="411586">
                  <a:moveTo>
                    <a:pt x="0" y="246853"/>
                  </a:moveTo>
                  <a:cubicBezTo>
                    <a:pt x="98510" y="338409"/>
                    <a:pt x="141389" y="363907"/>
                    <a:pt x="232946" y="389402"/>
                  </a:cubicBezTo>
                  <a:cubicBezTo>
                    <a:pt x="327980" y="418374"/>
                    <a:pt x="418376" y="418375"/>
                    <a:pt x="552812" y="392879"/>
                  </a:cubicBezTo>
                  <a:cubicBezTo>
                    <a:pt x="626984" y="367382"/>
                    <a:pt x="655958" y="366224"/>
                    <a:pt x="712745" y="326820"/>
                  </a:cubicBezTo>
                  <a:cubicBezTo>
                    <a:pt x="739401" y="300164"/>
                    <a:pt x="748671" y="283939"/>
                    <a:pt x="782281" y="236423"/>
                  </a:cubicBezTo>
                  <a:lnTo>
                    <a:pt x="907446" y="0"/>
                  </a:lnTo>
                  <a:lnTo>
                    <a:pt x="702315" y="309436"/>
                  </a:lnTo>
                  <a:cubicBezTo>
                    <a:pt x="633938" y="327979"/>
                    <a:pt x="575990" y="353475"/>
                    <a:pt x="497183" y="365065"/>
                  </a:cubicBezTo>
                  <a:cubicBezTo>
                    <a:pt x="376654" y="374336"/>
                    <a:pt x="329138" y="376654"/>
                    <a:pt x="239900" y="361588"/>
                  </a:cubicBezTo>
                  <a:cubicBezTo>
                    <a:pt x="111258" y="297846"/>
                    <a:pt x="128642" y="282780"/>
                    <a:pt x="73013" y="243376"/>
                  </a:cubicBezTo>
                  <a:lnTo>
                    <a:pt x="0" y="246853"/>
                  </a:lnTo>
                  <a:close/>
                </a:path>
              </a:pathLst>
            </a:custGeom>
            <a:gradFill>
              <a:gsLst>
                <a:gs pos="0">
                  <a:srgbClr val="E0C1AE">
                    <a:alpha val="0"/>
                  </a:srgbClr>
                </a:gs>
                <a:gs pos="58000">
                  <a:srgbClr val="A98472"/>
                </a:gs>
                <a:gs pos="100000">
                  <a:srgbClr val="6F4332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자유형: 도형 104">
              <a:extLst>
                <a:ext uri="{FF2B5EF4-FFF2-40B4-BE49-F238E27FC236}">
                  <a16:creationId xmlns:a16="http://schemas.microsoft.com/office/drawing/2014/main" id="{D28A99DD-E7B0-4023-B530-0C8523D7483F}"/>
                </a:ext>
              </a:extLst>
            </p:cNvPr>
            <p:cNvSpPr/>
            <p:nvPr/>
          </p:nvSpPr>
          <p:spPr>
            <a:xfrm>
              <a:off x="5721350" y="5880100"/>
              <a:ext cx="527050" cy="260350"/>
            </a:xfrm>
            <a:custGeom>
              <a:avLst/>
              <a:gdLst>
                <a:gd name="connsiteX0" fmla="*/ 0 w 501650"/>
                <a:gd name="connsiteY0" fmla="*/ 6350 h 247650"/>
                <a:gd name="connsiteX1" fmla="*/ 419100 w 501650"/>
                <a:gd name="connsiteY1" fmla="*/ 0 h 247650"/>
                <a:gd name="connsiteX2" fmla="*/ 501650 w 501650"/>
                <a:gd name="connsiteY2" fmla="*/ 152400 h 247650"/>
                <a:gd name="connsiteX3" fmla="*/ 76200 w 501650"/>
                <a:gd name="connsiteY3" fmla="*/ 247650 h 247650"/>
                <a:gd name="connsiteX4" fmla="*/ 0 w 501650"/>
                <a:gd name="connsiteY4" fmla="*/ 6350 h 247650"/>
                <a:gd name="connsiteX0" fmla="*/ 0 w 501650"/>
                <a:gd name="connsiteY0" fmla="*/ 0 h 241300"/>
                <a:gd name="connsiteX1" fmla="*/ 361950 w 501650"/>
                <a:gd name="connsiteY1" fmla="*/ 6350 h 241300"/>
                <a:gd name="connsiteX2" fmla="*/ 501650 w 501650"/>
                <a:gd name="connsiteY2" fmla="*/ 146050 h 241300"/>
                <a:gd name="connsiteX3" fmla="*/ 76200 w 501650"/>
                <a:gd name="connsiteY3" fmla="*/ 241300 h 241300"/>
                <a:gd name="connsiteX4" fmla="*/ 0 w 501650"/>
                <a:gd name="connsiteY4" fmla="*/ 0 h 241300"/>
                <a:gd name="connsiteX0" fmla="*/ 0 w 501650"/>
                <a:gd name="connsiteY0" fmla="*/ 19050 h 260350"/>
                <a:gd name="connsiteX1" fmla="*/ 368300 w 501650"/>
                <a:gd name="connsiteY1" fmla="*/ 0 h 260350"/>
                <a:gd name="connsiteX2" fmla="*/ 501650 w 501650"/>
                <a:gd name="connsiteY2" fmla="*/ 165100 h 260350"/>
                <a:gd name="connsiteX3" fmla="*/ 76200 w 501650"/>
                <a:gd name="connsiteY3" fmla="*/ 260350 h 260350"/>
                <a:gd name="connsiteX4" fmla="*/ 0 w 501650"/>
                <a:gd name="connsiteY4" fmla="*/ 19050 h 260350"/>
                <a:gd name="connsiteX0" fmla="*/ 0 w 527050"/>
                <a:gd name="connsiteY0" fmla="*/ 69850 h 260350"/>
                <a:gd name="connsiteX1" fmla="*/ 393700 w 527050"/>
                <a:gd name="connsiteY1" fmla="*/ 0 h 260350"/>
                <a:gd name="connsiteX2" fmla="*/ 527050 w 527050"/>
                <a:gd name="connsiteY2" fmla="*/ 165100 h 260350"/>
                <a:gd name="connsiteX3" fmla="*/ 101600 w 527050"/>
                <a:gd name="connsiteY3" fmla="*/ 260350 h 260350"/>
                <a:gd name="connsiteX4" fmla="*/ 0 w 527050"/>
                <a:gd name="connsiteY4" fmla="*/ 69850 h 260350"/>
                <a:gd name="connsiteX0" fmla="*/ 0 w 527050"/>
                <a:gd name="connsiteY0" fmla="*/ 69850 h 260350"/>
                <a:gd name="connsiteX1" fmla="*/ 393700 w 527050"/>
                <a:gd name="connsiteY1" fmla="*/ 0 h 260350"/>
                <a:gd name="connsiteX2" fmla="*/ 527050 w 527050"/>
                <a:gd name="connsiteY2" fmla="*/ 165100 h 260350"/>
                <a:gd name="connsiteX3" fmla="*/ 133350 w 527050"/>
                <a:gd name="connsiteY3" fmla="*/ 260350 h 260350"/>
                <a:gd name="connsiteX4" fmla="*/ 0 w 527050"/>
                <a:gd name="connsiteY4" fmla="*/ 69850 h 260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27050" h="260350">
                  <a:moveTo>
                    <a:pt x="0" y="69850"/>
                  </a:moveTo>
                  <a:lnTo>
                    <a:pt x="393700" y="0"/>
                  </a:lnTo>
                  <a:lnTo>
                    <a:pt x="527050" y="165100"/>
                  </a:lnTo>
                  <a:lnTo>
                    <a:pt x="133350" y="260350"/>
                  </a:lnTo>
                  <a:lnTo>
                    <a:pt x="0" y="69850"/>
                  </a:lnTo>
                  <a:close/>
                </a:path>
              </a:pathLst>
            </a:custGeom>
            <a:noFill/>
            <a:ln w="38100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자유형: 도형 6">
              <a:extLst>
                <a:ext uri="{FF2B5EF4-FFF2-40B4-BE49-F238E27FC236}">
                  <a16:creationId xmlns:a16="http://schemas.microsoft.com/office/drawing/2014/main" id="{9690359E-F93C-423A-AC61-54DE431152F7}"/>
                </a:ext>
              </a:extLst>
            </p:cNvPr>
            <p:cNvSpPr/>
            <p:nvPr/>
          </p:nvSpPr>
          <p:spPr>
            <a:xfrm>
              <a:off x="5067029" y="2769469"/>
              <a:ext cx="144730" cy="48472"/>
            </a:xfrm>
            <a:custGeom>
              <a:avLst/>
              <a:gdLst>
                <a:gd name="connsiteX0" fmla="*/ 0 w 142875"/>
                <a:gd name="connsiteY0" fmla="*/ 14288 h 38100"/>
                <a:gd name="connsiteX1" fmla="*/ 123825 w 142875"/>
                <a:gd name="connsiteY1" fmla="*/ 0 h 38100"/>
                <a:gd name="connsiteX2" fmla="*/ 142875 w 142875"/>
                <a:gd name="connsiteY2" fmla="*/ 21432 h 38100"/>
                <a:gd name="connsiteX3" fmla="*/ 114300 w 142875"/>
                <a:gd name="connsiteY3" fmla="*/ 38100 h 38100"/>
                <a:gd name="connsiteX4" fmla="*/ 0 w 142875"/>
                <a:gd name="connsiteY4" fmla="*/ 14288 h 38100"/>
                <a:gd name="connsiteX0" fmla="*/ 0 w 142875"/>
                <a:gd name="connsiteY0" fmla="*/ 14288 h 43641"/>
                <a:gd name="connsiteX1" fmla="*/ 123825 w 142875"/>
                <a:gd name="connsiteY1" fmla="*/ 0 h 43641"/>
                <a:gd name="connsiteX2" fmla="*/ 142875 w 142875"/>
                <a:gd name="connsiteY2" fmla="*/ 21432 h 43641"/>
                <a:gd name="connsiteX3" fmla="*/ 114300 w 142875"/>
                <a:gd name="connsiteY3" fmla="*/ 38100 h 43641"/>
                <a:gd name="connsiteX4" fmla="*/ 11906 w 142875"/>
                <a:gd name="connsiteY4" fmla="*/ 42863 h 43641"/>
                <a:gd name="connsiteX5" fmla="*/ 0 w 142875"/>
                <a:gd name="connsiteY5" fmla="*/ 14288 h 43641"/>
                <a:gd name="connsiteX0" fmla="*/ 0 w 142875"/>
                <a:gd name="connsiteY0" fmla="*/ 14288 h 45916"/>
                <a:gd name="connsiteX1" fmla="*/ 123825 w 142875"/>
                <a:gd name="connsiteY1" fmla="*/ 0 h 45916"/>
                <a:gd name="connsiteX2" fmla="*/ 142875 w 142875"/>
                <a:gd name="connsiteY2" fmla="*/ 21432 h 45916"/>
                <a:gd name="connsiteX3" fmla="*/ 114300 w 142875"/>
                <a:gd name="connsiteY3" fmla="*/ 38100 h 45916"/>
                <a:gd name="connsiteX4" fmla="*/ 2381 w 142875"/>
                <a:gd name="connsiteY4" fmla="*/ 45245 h 45916"/>
                <a:gd name="connsiteX5" fmla="*/ 0 w 142875"/>
                <a:gd name="connsiteY5" fmla="*/ 14288 h 45916"/>
                <a:gd name="connsiteX0" fmla="*/ 0 w 142875"/>
                <a:gd name="connsiteY0" fmla="*/ 14288 h 45245"/>
                <a:gd name="connsiteX1" fmla="*/ 123825 w 142875"/>
                <a:gd name="connsiteY1" fmla="*/ 0 h 45245"/>
                <a:gd name="connsiteX2" fmla="*/ 142875 w 142875"/>
                <a:gd name="connsiteY2" fmla="*/ 21432 h 45245"/>
                <a:gd name="connsiteX3" fmla="*/ 114300 w 142875"/>
                <a:gd name="connsiteY3" fmla="*/ 38100 h 45245"/>
                <a:gd name="connsiteX4" fmla="*/ 2381 w 142875"/>
                <a:gd name="connsiteY4" fmla="*/ 45245 h 45245"/>
                <a:gd name="connsiteX5" fmla="*/ 0 w 142875"/>
                <a:gd name="connsiteY5" fmla="*/ 14288 h 45245"/>
                <a:gd name="connsiteX0" fmla="*/ 0 w 142875"/>
                <a:gd name="connsiteY0" fmla="*/ 14288 h 45245"/>
                <a:gd name="connsiteX1" fmla="*/ 123825 w 142875"/>
                <a:gd name="connsiteY1" fmla="*/ 0 h 45245"/>
                <a:gd name="connsiteX2" fmla="*/ 142875 w 142875"/>
                <a:gd name="connsiteY2" fmla="*/ 21432 h 45245"/>
                <a:gd name="connsiteX3" fmla="*/ 114300 w 142875"/>
                <a:gd name="connsiteY3" fmla="*/ 38100 h 45245"/>
                <a:gd name="connsiteX4" fmla="*/ 2381 w 142875"/>
                <a:gd name="connsiteY4" fmla="*/ 45245 h 45245"/>
                <a:gd name="connsiteX5" fmla="*/ 0 w 142875"/>
                <a:gd name="connsiteY5" fmla="*/ 14288 h 45245"/>
                <a:gd name="connsiteX0" fmla="*/ 0 w 150019"/>
                <a:gd name="connsiteY0" fmla="*/ 0 h 85725"/>
                <a:gd name="connsiteX1" fmla="*/ 130969 w 150019"/>
                <a:gd name="connsiteY1" fmla="*/ 40480 h 85725"/>
                <a:gd name="connsiteX2" fmla="*/ 150019 w 150019"/>
                <a:gd name="connsiteY2" fmla="*/ 61912 h 85725"/>
                <a:gd name="connsiteX3" fmla="*/ 121444 w 150019"/>
                <a:gd name="connsiteY3" fmla="*/ 78580 h 85725"/>
                <a:gd name="connsiteX4" fmla="*/ 9525 w 150019"/>
                <a:gd name="connsiteY4" fmla="*/ 85725 h 85725"/>
                <a:gd name="connsiteX5" fmla="*/ 0 w 150019"/>
                <a:gd name="connsiteY5" fmla="*/ 0 h 85725"/>
                <a:gd name="connsiteX0" fmla="*/ 0 w 150019"/>
                <a:gd name="connsiteY0" fmla="*/ 0 h 85725"/>
                <a:gd name="connsiteX1" fmla="*/ 130969 w 150019"/>
                <a:gd name="connsiteY1" fmla="*/ 40480 h 85725"/>
                <a:gd name="connsiteX2" fmla="*/ 150019 w 150019"/>
                <a:gd name="connsiteY2" fmla="*/ 61912 h 85725"/>
                <a:gd name="connsiteX3" fmla="*/ 121444 w 150019"/>
                <a:gd name="connsiteY3" fmla="*/ 78580 h 85725"/>
                <a:gd name="connsiteX4" fmla="*/ 9525 w 150019"/>
                <a:gd name="connsiteY4" fmla="*/ 85725 h 85725"/>
                <a:gd name="connsiteX5" fmla="*/ 0 w 150019"/>
                <a:gd name="connsiteY5" fmla="*/ 0 h 85725"/>
                <a:gd name="connsiteX0" fmla="*/ 0 w 150019"/>
                <a:gd name="connsiteY0" fmla="*/ 16670 h 45245"/>
                <a:gd name="connsiteX1" fmla="*/ 130969 w 150019"/>
                <a:gd name="connsiteY1" fmla="*/ 0 h 45245"/>
                <a:gd name="connsiteX2" fmla="*/ 150019 w 150019"/>
                <a:gd name="connsiteY2" fmla="*/ 21432 h 45245"/>
                <a:gd name="connsiteX3" fmla="*/ 121444 w 150019"/>
                <a:gd name="connsiteY3" fmla="*/ 38100 h 45245"/>
                <a:gd name="connsiteX4" fmla="*/ 9525 w 150019"/>
                <a:gd name="connsiteY4" fmla="*/ 45245 h 45245"/>
                <a:gd name="connsiteX5" fmla="*/ 0 w 150019"/>
                <a:gd name="connsiteY5" fmla="*/ 16670 h 45245"/>
                <a:gd name="connsiteX0" fmla="*/ 0 w 150019"/>
                <a:gd name="connsiteY0" fmla="*/ 16670 h 45245"/>
                <a:gd name="connsiteX1" fmla="*/ 130969 w 150019"/>
                <a:gd name="connsiteY1" fmla="*/ 0 h 45245"/>
                <a:gd name="connsiteX2" fmla="*/ 150019 w 150019"/>
                <a:gd name="connsiteY2" fmla="*/ 21432 h 45245"/>
                <a:gd name="connsiteX3" fmla="*/ 121444 w 150019"/>
                <a:gd name="connsiteY3" fmla="*/ 38100 h 45245"/>
                <a:gd name="connsiteX4" fmla="*/ 9525 w 150019"/>
                <a:gd name="connsiteY4" fmla="*/ 45245 h 45245"/>
                <a:gd name="connsiteX5" fmla="*/ 0 w 150019"/>
                <a:gd name="connsiteY5" fmla="*/ 16670 h 45245"/>
                <a:gd name="connsiteX0" fmla="*/ 0 w 150019"/>
                <a:gd name="connsiteY0" fmla="*/ 16670 h 45245"/>
                <a:gd name="connsiteX1" fmla="*/ 130969 w 150019"/>
                <a:gd name="connsiteY1" fmla="*/ 0 h 45245"/>
                <a:gd name="connsiteX2" fmla="*/ 150019 w 150019"/>
                <a:gd name="connsiteY2" fmla="*/ 21432 h 45245"/>
                <a:gd name="connsiteX3" fmla="*/ 121444 w 150019"/>
                <a:gd name="connsiteY3" fmla="*/ 38100 h 45245"/>
                <a:gd name="connsiteX4" fmla="*/ 9525 w 150019"/>
                <a:gd name="connsiteY4" fmla="*/ 45245 h 45245"/>
                <a:gd name="connsiteX5" fmla="*/ 0 w 150019"/>
                <a:gd name="connsiteY5" fmla="*/ 16670 h 45245"/>
                <a:gd name="connsiteX0" fmla="*/ 0 w 130969"/>
                <a:gd name="connsiteY0" fmla="*/ 16670 h 45245"/>
                <a:gd name="connsiteX1" fmla="*/ 130969 w 130969"/>
                <a:gd name="connsiteY1" fmla="*/ 0 h 45245"/>
                <a:gd name="connsiteX2" fmla="*/ 121444 w 130969"/>
                <a:gd name="connsiteY2" fmla="*/ 38100 h 45245"/>
                <a:gd name="connsiteX3" fmla="*/ 9525 w 130969"/>
                <a:gd name="connsiteY3" fmla="*/ 45245 h 45245"/>
                <a:gd name="connsiteX4" fmla="*/ 0 w 130969"/>
                <a:gd name="connsiteY4" fmla="*/ 16670 h 45245"/>
                <a:gd name="connsiteX0" fmla="*/ 0 w 135731"/>
                <a:gd name="connsiteY0" fmla="*/ 16670 h 45245"/>
                <a:gd name="connsiteX1" fmla="*/ 130969 w 135731"/>
                <a:gd name="connsiteY1" fmla="*/ 0 h 45245"/>
                <a:gd name="connsiteX2" fmla="*/ 135731 w 135731"/>
                <a:gd name="connsiteY2" fmla="*/ 38100 h 45245"/>
                <a:gd name="connsiteX3" fmla="*/ 9525 w 135731"/>
                <a:gd name="connsiteY3" fmla="*/ 45245 h 45245"/>
                <a:gd name="connsiteX4" fmla="*/ 0 w 135731"/>
                <a:gd name="connsiteY4" fmla="*/ 16670 h 45245"/>
                <a:gd name="connsiteX0" fmla="*/ 0 w 140619"/>
                <a:gd name="connsiteY0" fmla="*/ 16670 h 45245"/>
                <a:gd name="connsiteX1" fmla="*/ 130969 w 140619"/>
                <a:gd name="connsiteY1" fmla="*/ 0 h 45245"/>
                <a:gd name="connsiteX2" fmla="*/ 135731 w 140619"/>
                <a:gd name="connsiteY2" fmla="*/ 38100 h 45245"/>
                <a:gd name="connsiteX3" fmla="*/ 9525 w 140619"/>
                <a:gd name="connsiteY3" fmla="*/ 45245 h 45245"/>
                <a:gd name="connsiteX4" fmla="*/ 0 w 140619"/>
                <a:gd name="connsiteY4" fmla="*/ 16670 h 45245"/>
                <a:gd name="connsiteX0" fmla="*/ 0 w 140619"/>
                <a:gd name="connsiteY0" fmla="*/ 16670 h 45245"/>
                <a:gd name="connsiteX1" fmla="*/ 130969 w 140619"/>
                <a:gd name="connsiteY1" fmla="*/ 0 h 45245"/>
                <a:gd name="connsiteX2" fmla="*/ 135731 w 140619"/>
                <a:gd name="connsiteY2" fmla="*/ 38100 h 45245"/>
                <a:gd name="connsiteX3" fmla="*/ 9525 w 140619"/>
                <a:gd name="connsiteY3" fmla="*/ 45245 h 45245"/>
                <a:gd name="connsiteX4" fmla="*/ 0 w 140619"/>
                <a:gd name="connsiteY4" fmla="*/ 16670 h 45245"/>
                <a:gd name="connsiteX0" fmla="*/ 0 w 144730"/>
                <a:gd name="connsiteY0" fmla="*/ 14289 h 42864"/>
                <a:gd name="connsiteX1" fmla="*/ 142875 w 144730"/>
                <a:gd name="connsiteY1" fmla="*/ 0 h 42864"/>
                <a:gd name="connsiteX2" fmla="*/ 135731 w 144730"/>
                <a:gd name="connsiteY2" fmla="*/ 35719 h 42864"/>
                <a:gd name="connsiteX3" fmla="*/ 9525 w 144730"/>
                <a:gd name="connsiteY3" fmla="*/ 42864 h 42864"/>
                <a:gd name="connsiteX4" fmla="*/ 0 w 144730"/>
                <a:gd name="connsiteY4" fmla="*/ 14289 h 42864"/>
                <a:gd name="connsiteX0" fmla="*/ 0 w 144730"/>
                <a:gd name="connsiteY0" fmla="*/ 14289 h 42955"/>
                <a:gd name="connsiteX1" fmla="*/ 142875 w 144730"/>
                <a:gd name="connsiteY1" fmla="*/ 0 h 42955"/>
                <a:gd name="connsiteX2" fmla="*/ 135731 w 144730"/>
                <a:gd name="connsiteY2" fmla="*/ 35719 h 42955"/>
                <a:gd name="connsiteX3" fmla="*/ 9525 w 144730"/>
                <a:gd name="connsiteY3" fmla="*/ 42864 h 42955"/>
                <a:gd name="connsiteX4" fmla="*/ 0 w 144730"/>
                <a:gd name="connsiteY4" fmla="*/ 14289 h 42955"/>
                <a:gd name="connsiteX0" fmla="*/ 0 w 144730"/>
                <a:gd name="connsiteY0" fmla="*/ 14289 h 43143"/>
                <a:gd name="connsiteX1" fmla="*/ 142875 w 144730"/>
                <a:gd name="connsiteY1" fmla="*/ 0 h 43143"/>
                <a:gd name="connsiteX2" fmla="*/ 135731 w 144730"/>
                <a:gd name="connsiteY2" fmla="*/ 35719 h 43143"/>
                <a:gd name="connsiteX3" fmla="*/ 9525 w 144730"/>
                <a:gd name="connsiteY3" fmla="*/ 42864 h 43143"/>
                <a:gd name="connsiteX4" fmla="*/ 0 w 144730"/>
                <a:gd name="connsiteY4" fmla="*/ 14289 h 43143"/>
                <a:gd name="connsiteX0" fmla="*/ 0 w 144730"/>
                <a:gd name="connsiteY0" fmla="*/ 14289 h 45545"/>
                <a:gd name="connsiteX1" fmla="*/ 142875 w 144730"/>
                <a:gd name="connsiteY1" fmla="*/ 0 h 45545"/>
                <a:gd name="connsiteX2" fmla="*/ 135731 w 144730"/>
                <a:gd name="connsiteY2" fmla="*/ 35719 h 45545"/>
                <a:gd name="connsiteX3" fmla="*/ 9525 w 144730"/>
                <a:gd name="connsiteY3" fmla="*/ 42864 h 45545"/>
                <a:gd name="connsiteX4" fmla="*/ 0 w 144730"/>
                <a:gd name="connsiteY4" fmla="*/ 14289 h 45545"/>
                <a:gd name="connsiteX0" fmla="*/ 0 w 144730"/>
                <a:gd name="connsiteY0" fmla="*/ 14289 h 48472"/>
                <a:gd name="connsiteX1" fmla="*/ 142875 w 144730"/>
                <a:gd name="connsiteY1" fmla="*/ 0 h 48472"/>
                <a:gd name="connsiteX2" fmla="*/ 135731 w 144730"/>
                <a:gd name="connsiteY2" fmla="*/ 35719 h 48472"/>
                <a:gd name="connsiteX3" fmla="*/ 9525 w 144730"/>
                <a:gd name="connsiteY3" fmla="*/ 42864 h 48472"/>
                <a:gd name="connsiteX4" fmla="*/ 0 w 144730"/>
                <a:gd name="connsiteY4" fmla="*/ 14289 h 48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4730" h="48472">
                  <a:moveTo>
                    <a:pt x="0" y="14289"/>
                  </a:moveTo>
                  <a:cubicBezTo>
                    <a:pt x="50800" y="-3174"/>
                    <a:pt x="94456" y="794"/>
                    <a:pt x="142875" y="0"/>
                  </a:cubicBezTo>
                  <a:cubicBezTo>
                    <a:pt x="144462" y="12700"/>
                    <a:pt x="148431" y="18257"/>
                    <a:pt x="135731" y="35719"/>
                  </a:cubicBezTo>
                  <a:cubicBezTo>
                    <a:pt x="100012" y="50799"/>
                    <a:pt x="57150" y="51596"/>
                    <a:pt x="9525" y="42864"/>
                  </a:cubicBezTo>
                  <a:cubicBezTo>
                    <a:pt x="-5556" y="14289"/>
                    <a:pt x="3175" y="42864"/>
                    <a:pt x="0" y="14289"/>
                  </a:cubicBezTo>
                  <a:close/>
                </a:path>
              </a:pathLst>
            </a:custGeom>
            <a:solidFill>
              <a:srgbClr val="0D0D0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3" name="자유형: 도형 92">
              <a:extLst>
                <a:ext uri="{FF2B5EF4-FFF2-40B4-BE49-F238E27FC236}">
                  <a16:creationId xmlns:a16="http://schemas.microsoft.com/office/drawing/2014/main" id="{438E5483-4CFA-4644-8C2E-B7A1D5CD06B6}"/>
                </a:ext>
              </a:extLst>
            </p:cNvPr>
            <p:cNvSpPr/>
            <p:nvPr/>
          </p:nvSpPr>
          <p:spPr>
            <a:xfrm>
              <a:off x="3615878" y="4339053"/>
              <a:ext cx="1077810" cy="526399"/>
            </a:xfrm>
            <a:custGeom>
              <a:avLst/>
              <a:gdLst>
                <a:gd name="connsiteX0" fmla="*/ 0 w 1077810"/>
                <a:gd name="connsiteY0" fmla="*/ 0 h 518044"/>
                <a:gd name="connsiteX1" fmla="*/ 438078 w 1077810"/>
                <a:gd name="connsiteY1" fmla="*/ 358111 h 518044"/>
                <a:gd name="connsiteX2" fmla="*/ 754467 w 1077810"/>
                <a:gd name="connsiteY2" fmla="*/ 479799 h 518044"/>
                <a:gd name="connsiteX3" fmla="*/ 1004797 w 1077810"/>
                <a:gd name="connsiteY3" fmla="*/ 518044 h 518044"/>
                <a:gd name="connsiteX4" fmla="*/ 1077810 w 1077810"/>
                <a:gd name="connsiteY4" fmla="*/ 469369 h 518044"/>
                <a:gd name="connsiteX5" fmla="*/ 855295 w 1077810"/>
                <a:gd name="connsiteY5" fmla="*/ 476323 h 518044"/>
                <a:gd name="connsiteX6" fmla="*/ 438078 w 1077810"/>
                <a:gd name="connsiteY6" fmla="*/ 309436 h 518044"/>
                <a:gd name="connsiteX7" fmla="*/ 0 w 1077810"/>
                <a:gd name="connsiteY7" fmla="*/ 0 h 518044"/>
                <a:gd name="connsiteX0" fmla="*/ 0 w 1077810"/>
                <a:gd name="connsiteY0" fmla="*/ 0 h 531951"/>
                <a:gd name="connsiteX1" fmla="*/ 438078 w 1077810"/>
                <a:gd name="connsiteY1" fmla="*/ 372018 h 531951"/>
                <a:gd name="connsiteX2" fmla="*/ 754467 w 1077810"/>
                <a:gd name="connsiteY2" fmla="*/ 493706 h 531951"/>
                <a:gd name="connsiteX3" fmla="*/ 1004797 w 1077810"/>
                <a:gd name="connsiteY3" fmla="*/ 531951 h 531951"/>
                <a:gd name="connsiteX4" fmla="*/ 1077810 w 1077810"/>
                <a:gd name="connsiteY4" fmla="*/ 483276 h 531951"/>
                <a:gd name="connsiteX5" fmla="*/ 855295 w 1077810"/>
                <a:gd name="connsiteY5" fmla="*/ 490230 h 531951"/>
                <a:gd name="connsiteX6" fmla="*/ 438078 w 1077810"/>
                <a:gd name="connsiteY6" fmla="*/ 323343 h 531951"/>
                <a:gd name="connsiteX7" fmla="*/ 0 w 1077810"/>
                <a:gd name="connsiteY7" fmla="*/ 0 h 531951"/>
                <a:gd name="connsiteX0" fmla="*/ 0 w 1077810"/>
                <a:gd name="connsiteY0" fmla="*/ 0 h 531951"/>
                <a:gd name="connsiteX1" fmla="*/ 438078 w 1077810"/>
                <a:gd name="connsiteY1" fmla="*/ 372018 h 531951"/>
                <a:gd name="connsiteX2" fmla="*/ 754467 w 1077810"/>
                <a:gd name="connsiteY2" fmla="*/ 493706 h 531951"/>
                <a:gd name="connsiteX3" fmla="*/ 1004797 w 1077810"/>
                <a:gd name="connsiteY3" fmla="*/ 531951 h 531951"/>
                <a:gd name="connsiteX4" fmla="*/ 1077810 w 1077810"/>
                <a:gd name="connsiteY4" fmla="*/ 483276 h 531951"/>
                <a:gd name="connsiteX5" fmla="*/ 855295 w 1077810"/>
                <a:gd name="connsiteY5" fmla="*/ 490230 h 531951"/>
                <a:gd name="connsiteX6" fmla="*/ 438078 w 1077810"/>
                <a:gd name="connsiteY6" fmla="*/ 323343 h 531951"/>
                <a:gd name="connsiteX7" fmla="*/ 0 w 1077810"/>
                <a:gd name="connsiteY7" fmla="*/ 0 h 531951"/>
                <a:gd name="connsiteX0" fmla="*/ 0 w 1077810"/>
                <a:gd name="connsiteY0" fmla="*/ 0 h 531951"/>
                <a:gd name="connsiteX1" fmla="*/ 438078 w 1077810"/>
                <a:gd name="connsiteY1" fmla="*/ 372018 h 531951"/>
                <a:gd name="connsiteX2" fmla="*/ 754467 w 1077810"/>
                <a:gd name="connsiteY2" fmla="*/ 493706 h 531951"/>
                <a:gd name="connsiteX3" fmla="*/ 1004797 w 1077810"/>
                <a:gd name="connsiteY3" fmla="*/ 531951 h 531951"/>
                <a:gd name="connsiteX4" fmla="*/ 1077810 w 1077810"/>
                <a:gd name="connsiteY4" fmla="*/ 483276 h 531951"/>
                <a:gd name="connsiteX5" fmla="*/ 855295 w 1077810"/>
                <a:gd name="connsiteY5" fmla="*/ 490230 h 531951"/>
                <a:gd name="connsiteX6" fmla="*/ 438078 w 1077810"/>
                <a:gd name="connsiteY6" fmla="*/ 323343 h 531951"/>
                <a:gd name="connsiteX7" fmla="*/ 0 w 1077810"/>
                <a:gd name="connsiteY7" fmla="*/ 0 h 531951"/>
                <a:gd name="connsiteX0" fmla="*/ 0 w 1077810"/>
                <a:gd name="connsiteY0" fmla="*/ 0 h 531951"/>
                <a:gd name="connsiteX1" fmla="*/ 438078 w 1077810"/>
                <a:gd name="connsiteY1" fmla="*/ 372018 h 531951"/>
                <a:gd name="connsiteX2" fmla="*/ 754467 w 1077810"/>
                <a:gd name="connsiteY2" fmla="*/ 493706 h 531951"/>
                <a:gd name="connsiteX3" fmla="*/ 1004797 w 1077810"/>
                <a:gd name="connsiteY3" fmla="*/ 531951 h 531951"/>
                <a:gd name="connsiteX4" fmla="*/ 1077810 w 1077810"/>
                <a:gd name="connsiteY4" fmla="*/ 483276 h 531951"/>
                <a:gd name="connsiteX5" fmla="*/ 855295 w 1077810"/>
                <a:gd name="connsiteY5" fmla="*/ 490230 h 531951"/>
                <a:gd name="connsiteX6" fmla="*/ 438078 w 1077810"/>
                <a:gd name="connsiteY6" fmla="*/ 323343 h 531951"/>
                <a:gd name="connsiteX7" fmla="*/ 0 w 1077810"/>
                <a:gd name="connsiteY7" fmla="*/ 0 h 531951"/>
                <a:gd name="connsiteX0" fmla="*/ 0 w 1077810"/>
                <a:gd name="connsiteY0" fmla="*/ 0 h 531951"/>
                <a:gd name="connsiteX1" fmla="*/ 438078 w 1077810"/>
                <a:gd name="connsiteY1" fmla="*/ 372018 h 531951"/>
                <a:gd name="connsiteX2" fmla="*/ 754467 w 1077810"/>
                <a:gd name="connsiteY2" fmla="*/ 493706 h 531951"/>
                <a:gd name="connsiteX3" fmla="*/ 1004797 w 1077810"/>
                <a:gd name="connsiteY3" fmla="*/ 531951 h 531951"/>
                <a:gd name="connsiteX4" fmla="*/ 1077810 w 1077810"/>
                <a:gd name="connsiteY4" fmla="*/ 483276 h 531951"/>
                <a:gd name="connsiteX5" fmla="*/ 855295 w 1077810"/>
                <a:gd name="connsiteY5" fmla="*/ 490230 h 531951"/>
                <a:gd name="connsiteX6" fmla="*/ 438078 w 1077810"/>
                <a:gd name="connsiteY6" fmla="*/ 323343 h 531951"/>
                <a:gd name="connsiteX7" fmla="*/ 0 w 1077810"/>
                <a:gd name="connsiteY7" fmla="*/ 0 h 531951"/>
                <a:gd name="connsiteX0" fmla="*/ 0 w 1077810"/>
                <a:gd name="connsiteY0" fmla="*/ 0 h 531951"/>
                <a:gd name="connsiteX1" fmla="*/ 438078 w 1077810"/>
                <a:gd name="connsiteY1" fmla="*/ 372018 h 531951"/>
                <a:gd name="connsiteX2" fmla="*/ 754467 w 1077810"/>
                <a:gd name="connsiteY2" fmla="*/ 493706 h 531951"/>
                <a:gd name="connsiteX3" fmla="*/ 1004797 w 1077810"/>
                <a:gd name="connsiteY3" fmla="*/ 531951 h 531951"/>
                <a:gd name="connsiteX4" fmla="*/ 1077810 w 1077810"/>
                <a:gd name="connsiteY4" fmla="*/ 483276 h 531951"/>
                <a:gd name="connsiteX5" fmla="*/ 855295 w 1077810"/>
                <a:gd name="connsiteY5" fmla="*/ 490230 h 531951"/>
                <a:gd name="connsiteX6" fmla="*/ 438078 w 1077810"/>
                <a:gd name="connsiteY6" fmla="*/ 323343 h 531951"/>
                <a:gd name="connsiteX7" fmla="*/ 0 w 1077810"/>
                <a:gd name="connsiteY7" fmla="*/ 0 h 531951"/>
                <a:gd name="connsiteX0" fmla="*/ 0 w 1077810"/>
                <a:gd name="connsiteY0" fmla="*/ 0 h 531951"/>
                <a:gd name="connsiteX1" fmla="*/ 438078 w 1077810"/>
                <a:gd name="connsiteY1" fmla="*/ 372018 h 531951"/>
                <a:gd name="connsiteX2" fmla="*/ 754467 w 1077810"/>
                <a:gd name="connsiteY2" fmla="*/ 493706 h 531951"/>
                <a:gd name="connsiteX3" fmla="*/ 1004797 w 1077810"/>
                <a:gd name="connsiteY3" fmla="*/ 531951 h 531951"/>
                <a:gd name="connsiteX4" fmla="*/ 1077810 w 1077810"/>
                <a:gd name="connsiteY4" fmla="*/ 483276 h 531951"/>
                <a:gd name="connsiteX5" fmla="*/ 855295 w 1077810"/>
                <a:gd name="connsiteY5" fmla="*/ 490230 h 531951"/>
                <a:gd name="connsiteX6" fmla="*/ 438078 w 1077810"/>
                <a:gd name="connsiteY6" fmla="*/ 323343 h 531951"/>
                <a:gd name="connsiteX7" fmla="*/ 0 w 1077810"/>
                <a:gd name="connsiteY7" fmla="*/ 0 h 531951"/>
                <a:gd name="connsiteX0" fmla="*/ 0 w 1077810"/>
                <a:gd name="connsiteY0" fmla="*/ 0 h 531951"/>
                <a:gd name="connsiteX1" fmla="*/ 438078 w 1077810"/>
                <a:gd name="connsiteY1" fmla="*/ 372018 h 531951"/>
                <a:gd name="connsiteX2" fmla="*/ 754467 w 1077810"/>
                <a:gd name="connsiteY2" fmla="*/ 493706 h 531951"/>
                <a:gd name="connsiteX3" fmla="*/ 1004797 w 1077810"/>
                <a:gd name="connsiteY3" fmla="*/ 531951 h 531951"/>
                <a:gd name="connsiteX4" fmla="*/ 1077810 w 1077810"/>
                <a:gd name="connsiteY4" fmla="*/ 483276 h 531951"/>
                <a:gd name="connsiteX5" fmla="*/ 855295 w 1077810"/>
                <a:gd name="connsiteY5" fmla="*/ 490230 h 531951"/>
                <a:gd name="connsiteX6" fmla="*/ 438078 w 1077810"/>
                <a:gd name="connsiteY6" fmla="*/ 323343 h 531951"/>
                <a:gd name="connsiteX7" fmla="*/ 0 w 1077810"/>
                <a:gd name="connsiteY7" fmla="*/ 0 h 531951"/>
                <a:gd name="connsiteX0" fmla="*/ 0 w 1077810"/>
                <a:gd name="connsiteY0" fmla="*/ 0 h 531951"/>
                <a:gd name="connsiteX1" fmla="*/ 438078 w 1077810"/>
                <a:gd name="connsiteY1" fmla="*/ 372018 h 531951"/>
                <a:gd name="connsiteX2" fmla="*/ 754467 w 1077810"/>
                <a:gd name="connsiteY2" fmla="*/ 493706 h 531951"/>
                <a:gd name="connsiteX3" fmla="*/ 1004797 w 1077810"/>
                <a:gd name="connsiteY3" fmla="*/ 531951 h 531951"/>
                <a:gd name="connsiteX4" fmla="*/ 1077810 w 1077810"/>
                <a:gd name="connsiteY4" fmla="*/ 483276 h 531951"/>
                <a:gd name="connsiteX5" fmla="*/ 855295 w 1077810"/>
                <a:gd name="connsiteY5" fmla="*/ 490230 h 531951"/>
                <a:gd name="connsiteX6" fmla="*/ 438078 w 1077810"/>
                <a:gd name="connsiteY6" fmla="*/ 323343 h 531951"/>
                <a:gd name="connsiteX7" fmla="*/ 0 w 1077810"/>
                <a:gd name="connsiteY7" fmla="*/ 0 h 531951"/>
                <a:gd name="connsiteX0" fmla="*/ 0 w 1077810"/>
                <a:gd name="connsiteY0" fmla="*/ 0 h 531951"/>
                <a:gd name="connsiteX1" fmla="*/ 438078 w 1077810"/>
                <a:gd name="connsiteY1" fmla="*/ 372018 h 531951"/>
                <a:gd name="connsiteX2" fmla="*/ 754467 w 1077810"/>
                <a:gd name="connsiteY2" fmla="*/ 493706 h 531951"/>
                <a:gd name="connsiteX3" fmla="*/ 1004797 w 1077810"/>
                <a:gd name="connsiteY3" fmla="*/ 531951 h 531951"/>
                <a:gd name="connsiteX4" fmla="*/ 1077810 w 1077810"/>
                <a:gd name="connsiteY4" fmla="*/ 483276 h 531951"/>
                <a:gd name="connsiteX5" fmla="*/ 855295 w 1077810"/>
                <a:gd name="connsiteY5" fmla="*/ 490230 h 531951"/>
                <a:gd name="connsiteX6" fmla="*/ 438078 w 1077810"/>
                <a:gd name="connsiteY6" fmla="*/ 323343 h 531951"/>
                <a:gd name="connsiteX7" fmla="*/ 0 w 1077810"/>
                <a:gd name="connsiteY7" fmla="*/ 0 h 531951"/>
                <a:gd name="connsiteX0" fmla="*/ 0 w 1077810"/>
                <a:gd name="connsiteY0" fmla="*/ 0 h 533855"/>
                <a:gd name="connsiteX1" fmla="*/ 438078 w 1077810"/>
                <a:gd name="connsiteY1" fmla="*/ 372018 h 533855"/>
                <a:gd name="connsiteX2" fmla="*/ 757944 w 1077810"/>
                <a:gd name="connsiteY2" fmla="*/ 518044 h 533855"/>
                <a:gd name="connsiteX3" fmla="*/ 1004797 w 1077810"/>
                <a:gd name="connsiteY3" fmla="*/ 531951 h 533855"/>
                <a:gd name="connsiteX4" fmla="*/ 1077810 w 1077810"/>
                <a:gd name="connsiteY4" fmla="*/ 483276 h 533855"/>
                <a:gd name="connsiteX5" fmla="*/ 855295 w 1077810"/>
                <a:gd name="connsiteY5" fmla="*/ 490230 h 533855"/>
                <a:gd name="connsiteX6" fmla="*/ 438078 w 1077810"/>
                <a:gd name="connsiteY6" fmla="*/ 323343 h 533855"/>
                <a:gd name="connsiteX7" fmla="*/ 0 w 1077810"/>
                <a:gd name="connsiteY7" fmla="*/ 0 h 533855"/>
                <a:gd name="connsiteX0" fmla="*/ 0 w 1077810"/>
                <a:gd name="connsiteY0" fmla="*/ 0 h 533855"/>
                <a:gd name="connsiteX1" fmla="*/ 438078 w 1077810"/>
                <a:gd name="connsiteY1" fmla="*/ 372018 h 533855"/>
                <a:gd name="connsiteX2" fmla="*/ 757944 w 1077810"/>
                <a:gd name="connsiteY2" fmla="*/ 518044 h 533855"/>
                <a:gd name="connsiteX3" fmla="*/ 1004797 w 1077810"/>
                <a:gd name="connsiteY3" fmla="*/ 531951 h 533855"/>
                <a:gd name="connsiteX4" fmla="*/ 1077810 w 1077810"/>
                <a:gd name="connsiteY4" fmla="*/ 483276 h 533855"/>
                <a:gd name="connsiteX5" fmla="*/ 855295 w 1077810"/>
                <a:gd name="connsiteY5" fmla="*/ 490230 h 533855"/>
                <a:gd name="connsiteX6" fmla="*/ 438078 w 1077810"/>
                <a:gd name="connsiteY6" fmla="*/ 323343 h 533855"/>
                <a:gd name="connsiteX7" fmla="*/ 0 w 1077810"/>
                <a:gd name="connsiteY7" fmla="*/ 0 h 533855"/>
                <a:gd name="connsiteX0" fmla="*/ 0 w 1077810"/>
                <a:gd name="connsiteY0" fmla="*/ 0 h 531951"/>
                <a:gd name="connsiteX1" fmla="*/ 438078 w 1077810"/>
                <a:gd name="connsiteY1" fmla="*/ 372018 h 531951"/>
                <a:gd name="connsiteX2" fmla="*/ 757944 w 1077810"/>
                <a:gd name="connsiteY2" fmla="*/ 518044 h 531951"/>
                <a:gd name="connsiteX3" fmla="*/ 1004797 w 1077810"/>
                <a:gd name="connsiteY3" fmla="*/ 531951 h 531951"/>
                <a:gd name="connsiteX4" fmla="*/ 1077810 w 1077810"/>
                <a:gd name="connsiteY4" fmla="*/ 483276 h 531951"/>
                <a:gd name="connsiteX5" fmla="*/ 855295 w 1077810"/>
                <a:gd name="connsiteY5" fmla="*/ 490230 h 531951"/>
                <a:gd name="connsiteX6" fmla="*/ 438078 w 1077810"/>
                <a:gd name="connsiteY6" fmla="*/ 323343 h 531951"/>
                <a:gd name="connsiteX7" fmla="*/ 0 w 1077810"/>
                <a:gd name="connsiteY7" fmla="*/ 0 h 531951"/>
                <a:gd name="connsiteX0" fmla="*/ 0 w 1077810"/>
                <a:gd name="connsiteY0" fmla="*/ 0 h 531951"/>
                <a:gd name="connsiteX1" fmla="*/ 438078 w 1077810"/>
                <a:gd name="connsiteY1" fmla="*/ 372018 h 531951"/>
                <a:gd name="connsiteX2" fmla="*/ 757944 w 1077810"/>
                <a:gd name="connsiteY2" fmla="*/ 518044 h 531951"/>
                <a:gd name="connsiteX3" fmla="*/ 1004797 w 1077810"/>
                <a:gd name="connsiteY3" fmla="*/ 531951 h 531951"/>
                <a:gd name="connsiteX4" fmla="*/ 1077810 w 1077810"/>
                <a:gd name="connsiteY4" fmla="*/ 483276 h 531951"/>
                <a:gd name="connsiteX5" fmla="*/ 855295 w 1077810"/>
                <a:gd name="connsiteY5" fmla="*/ 490230 h 531951"/>
                <a:gd name="connsiteX6" fmla="*/ 438078 w 1077810"/>
                <a:gd name="connsiteY6" fmla="*/ 323343 h 531951"/>
                <a:gd name="connsiteX7" fmla="*/ 0 w 1077810"/>
                <a:gd name="connsiteY7" fmla="*/ 0 h 531951"/>
                <a:gd name="connsiteX0" fmla="*/ 0 w 1077810"/>
                <a:gd name="connsiteY0" fmla="*/ 0 h 523585"/>
                <a:gd name="connsiteX1" fmla="*/ 438078 w 1077810"/>
                <a:gd name="connsiteY1" fmla="*/ 372018 h 523585"/>
                <a:gd name="connsiteX2" fmla="*/ 757944 w 1077810"/>
                <a:gd name="connsiteY2" fmla="*/ 518044 h 523585"/>
                <a:gd name="connsiteX3" fmla="*/ 966552 w 1077810"/>
                <a:gd name="connsiteY3" fmla="*/ 518044 h 523585"/>
                <a:gd name="connsiteX4" fmla="*/ 1077810 w 1077810"/>
                <a:gd name="connsiteY4" fmla="*/ 483276 h 523585"/>
                <a:gd name="connsiteX5" fmla="*/ 855295 w 1077810"/>
                <a:gd name="connsiteY5" fmla="*/ 490230 h 523585"/>
                <a:gd name="connsiteX6" fmla="*/ 438078 w 1077810"/>
                <a:gd name="connsiteY6" fmla="*/ 323343 h 523585"/>
                <a:gd name="connsiteX7" fmla="*/ 0 w 1077810"/>
                <a:gd name="connsiteY7" fmla="*/ 0 h 523585"/>
                <a:gd name="connsiteX0" fmla="*/ 0 w 1077810"/>
                <a:gd name="connsiteY0" fmla="*/ 0 h 526399"/>
                <a:gd name="connsiteX1" fmla="*/ 438078 w 1077810"/>
                <a:gd name="connsiteY1" fmla="*/ 372018 h 526399"/>
                <a:gd name="connsiteX2" fmla="*/ 757944 w 1077810"/>
                <a:gd name="connsiteY2" fmla="*/ 518044 h 526399"/>
                <a:gd name="connsiteX3" fmla="*/ 966552 w 1077810"/>
                <a:gd name="connsiteY3" fmla="*/ 518044 h 526399"/>
                <a:gd name="connsiteX4" fmla="*/ 1077810 w 1077810"/>
                <a:gd name="connsiteY4" fmla="*/ 483276 h 526399"/>
                <a:gd name="connsiteX5" fmla="*/ 855295 w 1077810"/>
                <a:gd name="connsiteY5" fmla="*/ 490230 h 526399"/>
                <a:gd name="connsiteX6" fmla="*/ 438078 w 1077810"/>
                <a:gd name="connsiteY6" fmla="*/ 323343 h 526399"/>
                <a:gd name="connsiteX7" fmla="*/ 0 w 1077810"/>
                <a:gd name="connsiteY7" fmla="*/ 0 h 526399"/>
                <a:gd name="connsiteX0" fmla="*/ 0 w 1077810"/>
                <a:gd name="connsiteY0" fmla="*/ 0 h 526399"/>
                <a:gd name="connsiteX1" fmla="*/ 438078 w 1077810"/>
                <a:gd name="connsiteY1" fmla="*/ 372018 h 526399"/>
                <a:gd name="connsiteX2" fmla="*/ 757944 w 1077810"/>
                <a:gd name="connsiteY2" fmla="*/ 518044 h 526399"/>
                <a:gd name="connsiteX3" fmla="*/ 966552 w 1077810"/>
                <a:gd name="connsiteY3" fmla="*/ 518044 h 526399"/>
                <a:gd name="connsiteX4" fmla="*/ 1077810 w 1077810"/>
                <a:gd name="connsiteY4" fmla="*/ 476322 h 526399"/>
                <a:gd name="connsiteX5" fmla="*/ 855295 w 1077810"/>
                <a:gd name="connsiteY5" fmla="*/ 490230 h 526399"/>
                <a:gd name="connsiteX6" fmla="*/ 438078 w 1077810"/>
                <a:gd name="connsiteY6" fmla="*/ 323343 h 526399"/>
                <a:gd name="connsiteX7" fmla="*/ 0 w 1077810"/>
                <a:gd name="connsiteY7" fmla="*/ 0 h 526399"/>
                <a:gd name="connsiteX0" fmla="*/ 0 w 1077810"/>
                <a:gd name="connsiteY0" fmla="*/ 0 h 526399"/>
                <a:gd name="connsiteX1" fmla="*/ 438078 w 1077810"/>
                <a:gd name="connsiteY1" fmla="*/ 372018 h 526399"/>
                <a:gd name="connsiteX2" fmla="*/ 757944 w 1077810"/>
                <a:gd name="connsiteY2" fmla="*/ 518044 h 526399"/>
                <a:gd name="connsiteX3" fmla="*/ 966552 w 1077810"/>
                <a:gd name="connsiteY3" fmla="*/ 518044 h 526399"/>
                <a:gd name="connsiteX4" fmla="*/ 1077810 w 1077810"/>
                <a:gd name="connsiteY4" fmla="*/ 476322 h 526399"/>
                <a:gd name="connsiteX5" fmla="*/ 855295 w 1077810"/>
                <a:gd name="connsiteY5" fmla="*/ 490230 h 526399"/>
                <a:gd name="connsiteX6" fmla="*/ 438078 w 1077810"/>
                <a:gd name="connsiteY6" fmla="*/ 323343 h 526399"/>
                <a:gd name="connsiteX7" fmla="*/ 0 w 1077810"/>
                <a:gd name="connsiteY7" fmla="*/ 0 h 526399"/>
                <a:gd name="connsiteX0" fmla="*/ 0 w 1077810"/>
                <a:gd name="connsiteY0" fmla="*/ 0 h 526399"/>
                <a:gd name="connsiteX1" fmla="*/ 438078 w 1077810"/>
                <a:gd name="connsiteY1" fmla="*/ 372018 h 526399"/>
                <a:gd name="connsiteX2" fmla="*/ 757944 w 1077810"/>
                <a:gd name="connsiteY2" fmla="*/ 518044 h 526399"/>
                <a:gd name="connsiteX3" fmla="*/ 966552 w 1077810"/>
                <a:gd name="connsiteY3" fmla="*/ 518044 h 526399"/>
                <a:gd name="connsiteX4" fmla="*/ 1077810 w 1077810"/>
                <a:gd name="connsiteY4" fmla="*/ 476322 h 526399"/>
                <a:gd name="connsiteX5" fmla="*/ 855295 w 1077810"/>
                <a:gd name="connsiteY5" fmla="*/ 490230 h 526399"/>
                <a:gd name="connsiteX6" fmla="*/ 438078 w 1077810"/>
                <a:gd name="connsiteY6" fmla="*/ 323343 h 526399"/>
                <a:gd name="connsiteX7" fmla="*/ 0 w 1077810"/>
                <a:gd name="connsiteY7" fmla="*/ 0 h 526399"/>
                <a:gd name="connsiteX0" fmla="*/ 0 w 1077810"/>
                <a:gd name="connsiteY0" fmla="*/ 0 h 526399"/>
                <a:gd name="connsiteX1" fmla="*/ 438078 w 1077810"/>
                <a:gd name="connsiteY1" fmla="*/ 372018 h 526399"/>
                <a:gd name="connsiteX2" fmla="*/ 757944 w 1077810"/>
                <a:gd name="connsiteY2" fmla="*/ 518044 h 526399"/>
                <a:gd name="connsiteX3" fmla="*/ 966552 w 1077810"/>
                <a:gd name="connsiteY3" fmla="*/ 518044 h 526399"/>
                <a:gd name="connsiteX4" fmla="*/ 1077810 w 1077810"/>
                <a:gd name="connsiteY4" fmla="*/ 476322 h 526399"/>
                <a:gd name="connsiteX5" fmla="*/ 855295 w 1077810"/>
                <a:gd name="connsiteY5" fmla="*/ 490230 h 526399"/>
                <a:gd name="connsiteX6" fmla="*/ 438078 w 1077810"/>
                <a:gd name="connsiteY6" fmla="*/ 323343 h 526399"/>
                <a:gd name="connsiteX7" fmla="*/ 0 w 1077810"/>
                <a:gd name="connsiteY7" fmla="*/ 0 h 526399"/>
                <a:gd name="connsiteX0" fmla="*/ 0 w 1077810"/>
                <a:gd name="connsiteY0" fmla="*/ 0 h 526399"/>
                <a:gd name="connsiteX1" fmla="*/ 438078 w 1077810"/>
                <a:gd name="connsiteY1" fmla="*/ 372018 h 526399"/>
                <a:gd name="connsiteX2" fmla="*/ 757944 w 1077810"/>
                <a:gd name="connsiteY2" fmla="*/ 518044 h 526399"/>
                <a:gd name="connsiteX3" fmla="*/ 966552 w 1077810"/>
                <a:gd name="connsiteY3" fmla="*/ 518044 h 526399"/>
                <a:gd name="connsiteX4" fmla="*/ 1077810 w 1077810"/>
                <a:gd name="connsiteY4" fmla="*/ 476322 h 526399"/>
                <a:gd name="connsiteX5" fmla="*/ 855295 w 1077810"/>
                <a:gd name="connsiteY5" fmla="*/ 490230 h 526399"/>
                <a:gd name="connsiteX6" fmla="*/ 451985 w 1077810"/>
                <a:gd name="connsiteY6" fmla="*/ 319867 h 526399"/>
                <a:gd name="connsiteX7" fmla="*/ 0 w 1077810"/>
                <a:gd name="connsiteY7" fmla="*/ 0 h 526399"/>
                <a:gd name="connsiteX0" fmla="*/ 0 w 1077810"/>
                <a:gd name="connsiteY0" fmla="*/ 0 h 526399"/>
                <a:gd name="connsiteX1" fmla="*/ 438078 w 1077810"/>
                <a:gd name="connsiteY1" fmla="*/ 372018 h 526399"/>
                <a:gd name="connsiteX2" fmla="*/ 757944 w 1077810"/>
                <a:gd name="connsiteY2" fmla="*/ 518044 h 526399"/>
                <a:gd name="connsiteX3" fmla="*/ 966552 w 1077810"/>
                <a:gd name="connsiteY3" fmla="*/ 518044 h 526399"/>
                <a:gd name="connsiteX4" fmla="*/ 1077810 w 1077810"/>
                <a:gd name="connsiteY4" fmla="*/ 476322 h 526399"/>
                <a:gd name="connsiteX5" fmla="*/ 855295 w 1077810"/>
                <a:gd name="connsiteY5" fmla="*/ 490230 h 526399"/>
                <a:gd name="connsiteX6" fmla="*/ 434600 w 1077810"/>
                <a:gd name="connsiteY6" fmla="*/ 333774 h 526399"/>
                <a:gd name="connsiteX7" fmla="*/ 0 w 1077810"/>
                <a:gd name="connsiteY7" fmla="*/ 0 h 526399"/>
                <a:gd name="connsiteX0" fmla="*/ 0 w 1077810"/>
                <a:gd name="connsiteY0" fmla="*/ 0 h 526399"/>
                <a:gd name="connsiteX1" fmla="*/ 438078 w 1077810"/>
                <a:gd name="connsiteY1" fmla="*/ 372018 h 526399"/>
                <a:gd name="connsiteX2" fmla="*/ 757944 w 1077810"/>
                <a:gd name="connsiteY2" fmla="*/ 518044 h 526399"/>
                <a:gd name="connsiteX3" fmla="*/ 966552 w 1077810"/>
                <a:gd name="connsiteY3" fmla="*/ 518044 h 526399"/>
                <a:gd name="connsiteX4" fmla="*/ 1077810 w 1077810"/>
                <a:gd name="connsiteY4" fmla="*/ 476322 h 526399"/>
                <a:gd name="connsiteX5" fmla="*/ 855295 w 1077810"/>
                <a:gd name="connsiteY5" fmla="*/ 490230 h 526399"/>
                <a:gd name="connsiteX6" fmla="*/ 434600 w 1077810"/>
                <a:gd name="connsiteY6" fmla="*/ 333774 h 526399"/>
                <a:gd name="connsiteX7" fmla="*/ 0 w 1077810"/>
                <a:gd name="connsiteY7" fmla="*/ 0 h 526399"/>
                <a:gd name="connsiteX0" fmla="*/ 0 w 1077810"/>
                <a:gd name="connsiteY0" fmla="*/ 0 h 526399"/>
                <a:gd name="connsiteX1" fmla="*/ 438078 w 1077810"/>
                <a:gd name="connsiteY1" fmla="*/ 372018 h 526399"/>
                <a:gd name="connsiteX2" fmla="*/ 757944 w 1077810"/>
                <a:gd name="connsiteY2" fmla="*/ 518044 h 526399"/>
                <a:gd name="connsiteX3" fmla="*/ 966552 w 1077810"/>
                <a:gd name="connsiteY3" fmla="*/ 518044 h 526399"/>
                <a:gd name="connsiteX4" fmla="*/ 1077810 w 1077810"/>
                <a:gd name="connsiteY4" fmla="*/ 476322 h 526399"/>
                <a:gd name="connsiteX5" fmla="*/ 855295 w 1077810"/>
                <a:gd name="connsiteY5" fmla="*/ 490230 h 526399"/>
                <a:gd name="connsiteX6" fmla="*/ 438076 w 1077810"/>
                <a:gd name="connsiteY6" fmla="*/ 326820 h 526399"/>
                <a:gd name="connsiteX7" fmla="*/ 0 w 1077810"/>
                <a:gd name="connsiteY7" fmla="*/ 0 h 526399"/>
                <a:gd name="connsiteX0" fmla="*/ 0 w 1077810"/>
                <a:gd name="connsiteY0" fmla="*/ 0 h 526399"/>
                <a:gd name="connsiteX1" fmla="*/ 438078 w 1077810"/>
                <a:gd name="connsiteY1" fmla="*/ 372018 h 526399"/>
                <a:gd name="connsiteX2" fmla="*/ 757944 w 1077810"/>
                <a:gd name="connsiteY2" fmla="*/ 518044 h 526399"/>
                <a:gd name="connsiteX3" fmla="*/ 966552 w 1077810"/>
                <a:gd name="connsiteY3" fmla="*/ 518044 h 526399"/>
                <a:gd name="connsiteX4" fmla="*/ 1077810 w 1077810"/>
                <a:gd name="connsiteY4" fmla="*/ 476322 h 526399"/>
                <a:gd name="connsiteX5" fmla="*/ 855295 w 1077810"/>
                <a:gd name="connsiteY5" fmla="*/ 490230 h 526399"/>
                <a:gd name="connsiteX6" fmla="*/ 438076 w 1077810"/>
                <a:gd name="connsiteY6" fmla="*/ 326820 h 526399"/>
                <a:gd name="connsiteX7" fmla="*/ 0 w 1077810"/>
                <a:gd name="connsiteY7" fmla="*/ 0 h 526399"/>
                <a:gd name="connsiteX0" fmla="*/ 0 w 1077810"/>
                <a:gd name="connsiteY0" fmla="*/ 0 h 526399"/>
                <a:gd name="connsiteX1" fmla="*/ 438078 w 1077810"/>
                <a:gd name="connsiteY1" fmla="*/ 372018 h 526399"/>
                <a:gd name="connsiteX2" fmla="*/ 757944 w 1077810"/>
                <a:gd name="connsiteY2" fmla="*/ 518044 h 526399"/>
                <a:gd name="connsiteX3" fmla="*/ 966552 w 1077810"/>
                <a:gd name="connsiteY3" fmla="*/ 518044 h 526399"/>
                <a:gd name="connsiteX4" fmla="*/ 1077810 w 1077810"/>
                <a:gd name="connsiteY4" fmla="*/ 476322 h 526399"/>
                <a:gd name="connsiteX5" fmla="*/ 855295 w 1077810"/>
                <a:gd name="connsiteY5" fmla="*/ 479800 h 526399"/>
                <a:gd name="connsiteX6" fmla="*/ 438076 w 1077810"/>
                <a:gd name="connsiteY6" fmla="*/ 326820 h 526399"/>
                <a:gd name="connsiteX7" fmla="*/ 0 w 1077810"/>
                <a:gd name="connsiteY7" fmla="*/ 0 h 526399"/>
                <a:gd name="connsiteX0" fmla="*/ 0 w 1077810"/>
                <a:gd name="connsiteY0" fmla="*/ 0 h 526399"/>
                <a:gd name="connsiteX1" fmla="*/ 438078 w 1077810"/>
                <a:gd name="connsiteY1" fmla="*/ 372018 h 526399"/>
                <a:gd name="connsiteX2" fmla="*/ 757944 w 1077810"/>
                <a:gd name="connsiteY2" fmla="*/ 518044 h 526399"/>
                <a:gd name="connsiteX3" fmla="*/ 966552 w 1077810"/>
                <a:gd name="connsiteY3" fmla="*/ 518044 h 526399"/>
                <a:gd name="connsiteX4" fmla="*/ 1077810 w 1077810"/>
                <a:gd name="connsiteY4" fmla="*/ 476322 h 526399"/>
                <a:gd name="connsiteX5" fmla="*/ 855295 w 1077810"/>
                <a:gd name="connsiteY5" fmla="*/ 479800 h 526399"/>
                <a:gd name="connsiteX6" fmla="*/ 438076 w 1077810"/>
                <a:gd name="connsiteY6" fmla="*/ 326820 h 526399"/>
                <a:gd name="connsiteX7" fmla="*/ 0 w 1077810"/>
                <a:gd name="connsiteY7" fmla="*/ 0 h 526399"/>
                <a:gd name="connsiteX0" fmla="*/ 0 w 1077810"/>
                <a:gd name="connsiteY0" fmla="*/ 0 h 526399"/>
                <a:gd name="connsiteX1" fmla="*/ 438078 w 1077810"/>
                <a:gd name="connsiteY1" fmla="*/ 372018 h 526399"/>
                <a:gd name="connsiteX2" fmla="*/ 757944 w 1077810"/>
                <a:gd name="connsiteY2" fmla="*/ 518044 h 526399"/>
                <a:gd name="connsiteX3" fmla="*/ 966552 w 1077810"/>
                <a:gd name="connsiteY3" fmla="*/ 518044 h 526399"/>
                <a:gd name="connsiteX4" fmla="*/ 1077810 w 1077810"/>
                <a:gd name="connsiteY4" fmla="*/ 476322 h 526399"/>
                <a:gd name="connsiteX5" fmla="*/ 855295 w 1077810"/>
                <a:gd name="connsiteY5" fmla="*/ 479800 h 526399"/>
                <a:gd name="connsiteX6" fmla="*/ 438076 w 1077810"/>
                <a:gd name="connsiteY6" fmla="*/ 326820 h 526399"/>
                <a:gd name="connsiteX7" fmla="*/ 0 w 1077810"/>
                <a:gd name="connsiteY7" fmla="*/ 0 h 526399"/>
                <a:gd name="connsiteX0" fmla="*/ 0 w 1077810"/>
                <a:gd name="connsiteY0" fmla="*/ 0 h 526399"/>
                <a:gd name="connsiteX1" fmla="*/ 438078 w 1077810"/>
                <a:gd name="connsiteY1" fmla="*/ 372018 h 526399"/>
                <a:gd name="connsiteX2" fmla="*/ 757944 w 1077810"/>
                <a:gd name="connsiteY2" fmla="*/ 518044 h 526399"/>
                <a:gd name="connsiteX3" fmla="*/ 966552 w 1077810"/>
                <a:gd name="connsiteY3" fmla="*/ 518044 h 526399"/>
                <a:gd name="connsiteX4" fmla="*/ 1077810 w 1077810"/>
                <a:gd name="connsiteY4" fmla="*/ 476322 h 526399"/>
                <a:gd name="connsiteX5" fmla="*/ 855295 w 1077810"/>
                <a:gd name="connsiteY5" fmla="*/ 479800 h 526399"/>
                <a:gd name="connsiteX6" fmla="*/ 438076 w 1077810"/>
                <a:gd name="connsiteY6" fmla="*/ 326820 h 526399"/>
                <a:gd name="connsiteX7" fmla="*/ 0 w 1077810"/>
                <a:gd name="connsiteY7" fmla="*/ 0 h 526399"/>
                <a:gd name="connsiteX0" fmla="*/ 0 w 1077810"/>
                <a:gd name="connsiteY0" fmla="*/ 0 h 526399"/>
                <a:gd name="connsiteX1" fmla="*/ 438078 w 1077810"/>
                <a:gd name="connsiteY1" fmla="*/ 372018 h 526399"/>
                <a:gd name="connsiteX2" fmla="*/ 757944 w 1077810"/>
                <a:gd name="connsiteY2" fmla="*/ 518044 h 526399"/>
                <a:gd name="connsiteX3" fmla="*/ 966552 w 1077810"/>
                <a:gd name="connsiteY3" fmla="*/ 518044 h 526399"/>
                <a:gd name="connsiteX4" fmla="*/ 1077810 w 1077810"/>
                <a:gd name="connsiteY4" fmla="*/ 476322 h 526399"/>
                <a:gd name="connsiteX5" fmla="*/ 855295 w 1077810"/>
                <a:gd name="connsiteY5" fmla="*/ 479800 h 526399"/>
                <a:gd name="connsiteX6" fmla="*/ 438076 w 1077810"/>
                <a:gd name="connsiteY6" fmla="*/ 326820 h 526399"/>
                <a:gd name="connsiteX7" fmla="*/ 0 w 1077810"/>
                <a:gd name="connsiteY7" fmla="*/ 0 h 526399"/>
                <a:gd name="connsiteX0" fmla="*/ 0 w 1077810"/>
                <a:gd name="connsiteY0" fmla="*/ 0 h 526399"/>
                <a:gd name="connsiteX1" fmla="*/ 438078 w 1077810"/>
                <a:gd name="connsiteY1" fmla="*/ 372018 h 526399"/>
                <a:gd name="connsiteX2" fmla="*/ 757944 w 1077810"/>
                <a:gd name="connsiteY2" fmla="*/ 518044 h 526399"/>
                <a:gd name="connsiteX3" fmla="*/ 966552 w 1077810"/>
                <a:gd name="connsiteY3" fmla="*/ 518044 h 526399"/>
                <a:gd name="connsiteX4" fmla="*/ 1077810 w 1077810"/>
                <a:gd name="connsiteY4" fmla="*/ 476322 h 526399"/>
                <a:gd name="connsiteX5" fmla="*/ 855295 w 1077810"/>
                <a:gd name="connsiteY5" fmla="*/ 479800 h 526399"/>
                <a:gd name="connsiteX6" fmla="*/ 438076 w 1077810"/>
                <a:gd name="connsiteY6" fmla="*/ 326820 h 526399"/>
                <a:gd name="connsiteX7" fmla="*/ 0 w 1077810"/>
                <a:gd name="connsiteY7" fmla="*/ 0 h 5263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77810" h="526399">
                  <a:moveTo>
                    <a:pt x="0" y="0"/>
                  </a:moveTo>
                  <a:cubicBezTo>
                    <a:pt x="128642" y="141390"/>
                    <a:pt x="326820" y="317548"/>
                    <a:pt x="438078" y="372018"/>
                  </a:cubicBezTo>
                  <a:cubicBezTo>
                    <a:pt x="560925" y="426488"/>
                    <a:pt x="635097" y="480959"/>
                    <a:pt x="757944" y="518044"/>
                  </a:cubicBezTo>
                  <a:cubicBezTo>
                    <a:pt x="851818" y="534269"/>
                    <a:pt x="876155" y="522680"/>
                    <a:pt x="966552" y="518044"/>
                  </a:cubicBezTo>
                  <a:lnTo>
                    <a:pt x="1077810" y="476322"/>
                  </a:lnTo>
                  <a:cubicBezTo>
                    <a:pt x="1003638" y="494865"/>
                    <a:pt x="929467" y="475164"/>
                    <a:pt x="855295" y="479800"/>
                  </a:cubicBezTo>
                  <a:cubicBezTo>
                    <a:pt x="712746" y="455462"/>
                    <a:pt x="584102" y="403310"/>
                    <a:pt x="438076" y="326820"/>
                  </a:cubicBezTo>
                  <a:cubicBezTo>
                    <a:pt x="326818" y="264237"/>
                    <a:pt x="205132" y="201655"/>
                    <a:pt x="0" y="0"/>
                  </a:cubicBezTo>
                  <a:close/>
                </a:path>
              </a:pathLst>
            </a:custGeom>
            <a:solidFill>
              <a:srgbClr val="A27A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자유형: 도형 106">
              <a:extLst>
                <a:ext uri="{FF2B5EF4-FFF2-40B4-BE49-F238E27FC236}">
                  <a16:creationId xmlns:a16="http://schemas.microsoft.com/office/drawing/2014/main" id="{7DD1B7F9-8333-46AE-A3F3-AFBE3445A586}"/>
                </a:ext>
              </a:extLst>
            </p:cNvPr>
            <p:cNvSpPr/>
            <p:nvPr/>
          </p:nvSpPr>
          <p:spPr>
            <a:xfrm>
              <a:off x="7141029" y="4397829"/>
              <a:ext cx="1596571" cy="4702628"/>
            </a:xfrm>
            <a:custGeom>
              <a:avLst/>
              <a:gdLst>
                <a:gd name="connsiteX0" fmla="*/ 754742 w 1596571"/>
                <a:gd name="connsiteY0" fmla="*/ 0 h 4702628"/>
                <a:gd name="connsiteX1" fmla="*/ 1596571 w 1596571"/>
                <a:gd name="connsiteY1" fmla="*/ 304800 h 4702628"/>
                <a:gd name="connsiteX2" fmla="*/ 1451428 w 1596571"/>
                <a:gd name="connsiteY2" fmla="*/ 1248228 h 4702628"/>
                <a:gd name="connsiteX3" fmla="*/ 1059542 w 1596571"/>
                <a:gd name="connsiteY3" fmla="*/ 1741714 h 4702628"/>
                <a:gd name="connsiteX4" fmla="*/ 449942 w 1596571"/>
                <a:gd name="connsiteY4" fmla="*/ 4702628 h 4702628"/>
                <a:gd name="connsiteX5" fmla="*/ 0 w 1596571"/>
                <a:gd name="connsiteY5" fmla="*/ 4630057 h 4702628"/>
                <a:gd name="connsiteX6" fmla="*/ 812800 w 1596571"/>
                <a:gd name="connsiteY6" fmla="*/ 1770742 h 4702628"/>
                <a:gd name="connsiteX7" fmla="*/ 580571 w 1596571"/>
                <a:gd name="connsiteY7" fmla="*/ 986971 h 4702628"/>
                <a:gd name="connsiteX8" fmla="*/ 754742 w 1596571"/>
                <a:gd name="connsiteY8" fmla="*/ 0 h 4702628"/>
                <a:gd name="connsiteX0" fmla="*/ 754742 w 1596571"/>
                <a:gd name="connsiteY0" fmla="*/ 0 h 4702628"/>
                <a:gd name="connsiteX1" fmla="*/ 1596571 w 1596571"/>
                <a:gd name="connsiteY1" fmla="*/ 304800 h 4702628"/>
                <a:gd name="connsiteX2" fmla="*/ 1451428 w 1596571"/>
                <a:gd name="connsiteY2" fmla="*/ 1248228 h 4702628"/>
                <a:gd name="connsiteX3" fmla="*/ 1059542 w 1596571"/>
                <a:gd name="connsiteY3" fmla="*/ 1741714 h 4702628"/>
                <a:gd name="connsiteX4" fmla="*/ 449942 w 1596571"/>
                <a:gd name="connsiteY4" fmla="*/ 4702628 h 4702628"/>
                <a:gd name="connsiteX5" fmla="*/ 0 w 1596571"/>
                <a:gd name="connsiteY5" fmla="*/ 4630057 h 4702628"/>
                <a:gd name="connsiteX6" fmla="*/ 783771 w 1596571"/>
                <a:gd name="connsiteY6" fmla="*/ 1770742 h 4702628"/>
                <a:gd name="connsiteX7" fmla="*/ 580571 w 1596571"/>
                <a:gd name="connsiteY7" fmla="*/ 986971 h 4702628"/>
                <a:gd name="connsiteX8" fmla="*/ 754742 w 1596571"/>
                <a:gd name="connsiteY8" fmla="*/ 0 h 4702628"/>
                <a:gd name="connsiteX0" fmla="*/ 754742 w 1596571"/>
                <a:gd name="connsiteY0" fmla="*/ 0 h 4702628"/>
                <a:gd name="connsiteX1" fmla="*/ 1596571 w 1596571"/>
                <a:gd name="connsiteY1" fmla="*/ 304800 h 4702628"/>
                <a:gd name="connsiteX2" fmla="*/ 1451428 w 1596571"/>
                <a:gd name="connsiteY2" fmla="*/ 1248228 h 4702628"/>
                <a:gd name="connsiteX3" fmla="*/ 1059542 w 1596571"/>
                <a:gd name="connsiteY3" fmla="*/ 1741714 h 4702628"/>
                <a:gd name="connsiteX4" fmla="*/ 449942 w 1596571"/>
                <a:gd name="connsiteY4" fmla="*/ 4702628 h 4702628"/>
                <a:gd name="connsiteX5" fmla="*/ 0 w 1596571"/>
                <a:gd name="connsiteY5" fmla="*/ 4630057 h 4702628"/>
                <a:gd name="connsiteX6" fmla="*/ 783771 w 1596571"/>
                <a:gd name="connsiteY6" fmla="*/ 1770742 h 4702628"/>
                <a:gd name="connsiteX7" fmla="*/ 580571 w 1596571"/>
                <a:gd name="connsiteY7" fmla="*/ 986971 h 4702628"/>
                <a:gd name="connsiteX8" fmla="*/ 754742 w 1596571"/>
                <a:gd name="connsiteY8" fmla="*/ 0 h 4702628"/>
                <a:gd name="connsiteX0" fmla="*/ 754742 w 1596571"/>
                <a:gd name="connsiteY0" fmla="*/ 0 h 4702628"/>
                <a:gd name="connsiteX1" fmla="*/ 1596571 w 1596571"/>
                <a:gd name="connsiteY1" fmla="*/ 304800 h 4702628"/>
                <a:gd name="connsiteX2" fmla="*/ 1451428 w 1596571"/>
                <a:gd name="connsiteY2" fmla="*/ 1248228 h 4702628"/>
                <a:gd name="connsiteX3" fmla="*/ 1059542 w 1596571"/>
                <a:gd name="connsiteY3" fmla="*/ 1741714 h 4702628"/>
                <a:gd name="connsiteX4" fmla="*/ 449942 w 1596571"/>
                <a:gd name="connsiteY4" fmla="*/ 4702628 h 4702628"/>
                <a:gd name="connsiteX5" fmla="*/ 0 w 1596571"/>
                <a:gd name="connsiteY5" fmla="*/ 4630057 h 4702628"/>
                <a:gd name="connsiteX6" fmla="*/ 783771 w 1596571"/>
                <a:gd name="connsiteY6" fmla="*/ 1770742 h 4702628"/>
                <a:gd name="connsiteX7" fmla="*/ 580571 w 1596571"/>
                <a:gd name="connsiteY7" fmla="*/ 986971 h 4702628"/>
                <a:gd name="connsiteX8" fmla="*/ 754742 w 1596571"/>
                <a:gd name="connsiteY8" fmla="*/ 0 h 4702628"/>
                <a:gd name="connsiteX0" fmla="*/ 754742 w 1596571"/>
                <a:gd name="connsiteY0" fmla="*/ 0 h 4702628"/>
                <a:gd name="connsiteX1" fmla="*/ 1596571 w 1596571"/>
                <a:gd name="connsiteY1" fmla="*/ 304800 h 4702628"/>
                <a:gd name="connsiteX2" fmla="*/ 1451428 w 1596571"/>
                <a:gd name="connsiteY2" fmla="*/ 1248228 h 4702628"/>
                <a:gd name="connsiteX3" fmla="*/ 1059542 w 1596571"/>
                <a:gd name="connsiteY3" fmla="*/ 1741714 h 4702628"/>
                <a:gd name="connsiteX4" fmla="*/ 449942 w 1596571"/>
                <a:gd name="connsiteY4" fmla="*/ 4702628 h 4702628"/>
                <a:gd name="connsiteX5" fmla="*/ 0 w 1596571"/>
                <a:gd name="connsiteY5" fmla="*/ 4630057 h 4702628"/>
                <a:gd name="connsiteX6" fmla="*/ 783771 w 1596571"/>
                <a:gd name="connsiteY6" fmla="*/ 1770742 h 4702628"/>
                <a:gd name="connsiteX7" fmla="*/ 580571 w 1596571"/>
                <a:gd name="connsiteY7" fmla="*/ 986971 h 4702628"/>
                <a:gd name="connsiteX8" fmla="*/ 754742 w 1596571"/>
                <a:gd name="connsiteY8" fmla="*/ 0 h 4702628"/>
                <a:gd name="connsiteX0" fmla="*/ 754742 w 1596571"/>
                <a:gd name="connsiteY0" fmla="*/ 0 h 4702628"/>
                <a:gd name="connsiteX1" fmla="*/ 1596571 w 1596571"/>
                <a:gd name="connsiteY1" fmla="*/ 304800 h 4702628"/>
                <a:gd name="connsiteX2" fmla="*/ 1451428 w 1596571"/>
                <a:gd name="connsiteY2" fmla="*/ 1248228 h 4702628"/>
                <a:gd name="connsiteX3" fmla="*/ 1059542 w 1596571"/>
                <a:gd name="connsiteY3" fmla="*/ 1741714 h 4702628"/>
                <a:gd name="connsiteX4" fmla="*/ 449942 w 1596571"/>
                <a:gd name="connsiteY4" fmla="*/ 4702628 h 4702628"/>
                <a:gd name="connsiteX5" fmla="*/ 0 w 1596571"/>
                <a:gd name="connsiteY5" fmla="*/ 4630057 h 4702628"/>
                <a:gd name="connsiteX6" fmla="*/ 783771 w 1596571"/>
                <a:gd name="connsiteY6" fmla="*/ 1770742 h 4702628"/>
                <a:gd name="connsiteX7" fmla="*/ 580571 w 1596571"/>
                <a:gd name="connsiteY7" fmla="*/ 986971 h 4702628"/>
                <a:gd name="connsiteX8" fmla="*/ 754742 w 1596571"/>
                <a:gd name="connsiteY8" fmla="*/ 0 h 4702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96571" h="4702628">
                  <a:moveTo>
                    <a:pt x="754742" y="0"/>
                  </a:moveTo>
                  <a:lnTo>
                    <a:pt x="1596571" y="304800"/>
                  </a:lnTo>
                  <a:cubicBezTo>
                    <a:pt x="1548190" y="619276"/>
                    <a:pt x="1543352" y="933752"/>
                    <a:pt x="1451428" y="1248228"/>
                  </a:cubicBezTo>
                  <a:cubicBezTo>
                    <a:pt x="1320799" y="1412723"/>
                    <a:pt x="1190171" y="1504647"/>
                    <a:pt x="1059542" y="1741714"/>
                  </a:cubicBezTo>
                  <a:lnTo>
                    <a:pt x="449942" y="4702628"/>
                  </a:lnTo>
                  <a:lnTo>
                    <a:pt x="0" y="4630057"/>
                  </a:lnTo>
                  <a:lnTo>
                    <a:pt x="783771" y="1770742"/>
                  </a:lnTo>
                  <a:cubicBezTo>
                    <a:pt x="774096" y="1465943"/>
                    <a:pt x="648304" y="1248228"/>
                    <a:pt x="580571" y="986971"/>
                  </a:cubicBezTo>
                  <a:cubicBezTo>
                    <a:pt x="595085" y="643467"/>
                    <a:pt x="696685" y="328990"/>
                    <a:pt x="754742" y="0"/>
                  </a:cubicBezTo>
                  <a:close/>
                </a:path>
              </a:pathLst>
            </a:custGeom>
            <a:solidFill>
              <a:srgbClr val="DFC39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" name="자유형: 도형 1">
              <a:extLst>
                <a:ext uri="{FF2B5EF4-FFF2-40B4-BE49-F238E27FC236}">
                  <a16:creationId xmlns:a16="http://schemas.microsoft.com/office/drawing/2014/main" id="{BAFE653D-9E0A-4413-99D5-182306EA2D17}"/>
                </a:ext>
              </a:extLst>
            </p:cNvPr>
            <p:cNvSpPr/>
            <p:nvPr/>
          </p:nvSpPr>
          <p:spPr>
            <a:xfrm>
              <a:off x="6810375" y="7286625"/>
              <a:ext cx="1409700" cy="1714500"/>
            </a:xfrm>
            <a:custGeom>
              <a:avLst/>
              <a:gdLst>
                <a:gd name="connsiteX0" fmla="*/ 0 w 1409700"/>
                <a:gd name="connsiteY0" fmla="*/ 638175 h 1714500"/>
                <a:gd name="connsiteX1" fmla="*/ 314325 w 1409700"/>
                <a:gd name="connsiteY1" fmla="*/ 219075 h 1714500"/>
                <a:gd name="connsiteX2" fmla="*/ 828675 w 1409700"/>
                <a:gd name="connsiteY2" fmla="*/ 0 h 1714500"/>
                <a:gd name="connsiteX3" fmla="*/ 752475 w 1409700"/>
                <a:gd name="connsiteY3" fmla="*/ 209550 h 1714500"/>
                <a:gd name="connsiteX4" fmla="*/ 981075 w 1409700"/>
                <a:gd name="connsiteY4" fmla="*/ 161925 h 1714500"/>
                <a:gd name="connsiteX5" fmla="*/ 1123950 w 1409700"/>
                <a:gd name="connsiteY5" fmla="*/ 104775 h 1714500"/>
                <a:gd name="connsiteX6" fmla="*/ 1152525 w 1409700"/>
                <a:gd name="connsiteY6" fmla="*/ 76200 h 1714500"/>
                <a:gd name="connsiteX7" fmla="*/ 1352550 w 1409700"/>
                <a:gd name="connsiteY7" fmla="*/ 171450 h 1714500"/>
                <a:gd name="connsiteX8" fmla="*/ 1409700 w 1409700"/>
                <a:gd name="connsiteY8" fmla="*/ 247650 h 1714500"/>
                <a:gd name="connsiteX9" fmla="*/ 1352550 w 1409700"/>
                <a:gd name="connsiteY9" fmla="*/ 400050 h 1714500"/>
                <a:gd name="connsiteX10" fmla="*/ 1266825 w 1409700"/>
                <a:gd name="connsiteY10" fmla="*/ 466725 h 1714500"/>
                <a:gd name="connsiteX11" fmla="*/ 1362075 w 1409700"/>
                <a:gd name="connsiteY11" fmla="*/ 561975 h 1714500"/>
                <a:gd name="connsiteX12" fmla="*/ 1371600 w 1409700"/>
                <a:gd name="connsiteY12" fmla="*/ 752475 h 1714500"/>
                <a:gd name="connsiteX13" fmla="*/ 1266825 w 1409700"/>
                <a:gd name="connsiteY13" fmla="*/ 857250 h 1714500"/>
                <a:gd name="connsiteX14" fmla="*/ 1295400 w 1409700"/>
                <a:gd name="connsiteY14" fmla="*/ 1009650 h 1714500"/>
                <a:gd name="connsiteX15" fmla="*/ 1266825 w 1409700"/>
                <a:gd name="connsiteY15" fmla="*/ 1104900 h 1714500"/>
                <a:gd name="connsiteX16" fmla="*/ 1247775 w 1409700"/>
                <a:gd name="connsiteY16" fmla="*/ 1304925 h 1714500"/>
                <a:gd name="connsiteX17" fmla="*/ 1085850 w 1409700"/>
                <a:gd name="connsiteY17" fmla="*/ 1476375 h 1714500"/>
                <a:gd name="connsiteX18" fmla="*/ 971550 w 1409700"/>
                <a:gd name="connsiteY18" fmla="*/ 1609725 h 1714500"/>
                <a:gd name="connsiteX19" fmla="*/ 857250 w 1409700"/>
                <a:gd name="connsiteY19" fmla="*/ 1619250 h 1714500"/>
                <a:gd name="connsiteX20" fmla="*/ 609600 w 1409700"/>
                <a:gd name="connsiteY20" fmla="*/ 1714500 h 1714500"/>
                <a:gd name="connsiteX21" fmla="*/ 409575 w 1409700"/>
                <a:gd name="connsiteY21" fmla="*/ 1704975 h 1714500"/>
                <a:gd name="connsiteX22" fmla="*/ 276225 w 1409700"/>
                <a:gd name="connsiteY22" fmla="*/ 1476375 h 1714500"/>
                <a:gd name="connsiteX23" fmla="*/ 0 w 1409700"/>
                <a:gd name="connsiteY23" fmla="*/ 638175 h 1714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409700" h="1714500">
                  <a:moveTo>
                    <a:pt x="0" y="638175"/>
                  </a:moveTo>
                  <a:lnTo>
                    <a:pt x="314325" y="219075"/>
                  </a:lnTo>
                  <a:lnTo>
                    <a:pt x="828675" y="0"/>
                  </a:lnTo>
                  <a:lnTo>
                    <a:pt x="752475" y="209550"/>
                  </a:lnTo>
                  <a:lnTo>
                    <a:pt x="981075" y="161925"/>
                  </a:lnTo>
                  <a:lnTo>
                    <a:pt x="1123950" y="104775"/>
                  </a:lnTo>
                  <a:lnTo>
                    <a:pt x="1152525" y="76200"/>
                  </a:lnTo>
                  <a:lnTo>
                    <a:pt x="1352550" y="171450"/>
                  </a:lnTo>
                  <a:lnTo>
                    <a:pt x="1409700" y="247650"/>
                  </a:lnTo>
                  <a:lnTo>
                    <a:pt x="1352550" y="400050"/>
                  </a:lnTo>
                  <a:lnTo>
                    <a:pt x="1266825" y="466725"/>
                  </a:lnTo>
                  <a:lnTo>
                    <a:pt x="1362075" y="561975"/>
                  </a:lnTo>
                  <a:lnTo>
                    <a:pt x="1371600" y="752475"/>
                  </a:lnTo>
                  <a:lnTo>
                    <a:pt x="1266825" y="857250"/>
                  </a:lnTo>
                  <a:lnTo>
                    <a:pt x="1295400" y="1009650"/>
                  </a:lnTo>
                  <a:lnTo>
                    <a:pt x="1266825" y="1104900"/>
                  </a:lnTo>
                  <a:lnTo>
                    <a:pt x="1247775" y="1304925"/>
                  </a:lnTo>
                  <a:lnTo>
                    <a:pt x="1085850" y="1476375"/>
                  </a:lnTo>
                  <a:lnTo>
                    <a:pt x="971550" y="1609725"/>
                  </a:lnTo>
                  <a:lnTo>
                    <a:pt x="857250" y="1619250"/>
                  </a:lnTo>
                  <a:lnTo>
                    <a:pt x="609600" y="1714500"/>
                  </a:lnTo>
                  <a:lnTo>
                    <a:pt x="409575" y="1704975"/>
                  </a:lnTo>
                  <a:lnTo>
                    <a:pt x="276225" y="1476375"/>
                  </a:lnTo>
                  <a:lnTo>
                    <a:pt x="0" y="638175"/>
                  </a:lnTo>
                  <a:close/>
                </a:path>
              </a:pathLst>
            </a:custGeom>
            <a:solidFill>
              <a:srgbClr val="F5CA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자유형: 도형 3">
              <a:extLst>
                <a:ext uri="{FF2B5EF4-FFF2-40B4-BE49-F238E27FC236}">
                  <a16:creationId xmlns:a16="http://schemas.microsoft.com/office/drawing/2014/main" id="{E2577CD4-0476-4492-80BE-116259B677DE}"/>
                </a:ext>
              </a:extLst>
            </p:cNvPr>
            <p:cNvSpPr/>
            <p:nvPr/>
          </p:nvSpPr>
          <p:spPr>
            <a:xfrm>
              <a:off x="4086225" y="11191875"/>
              <a:ext cx="2867025" cy="1257300"/>
            </a:xfrm>
            <a:custGeom>
              <a:avLst/>
              <a:gdLst>
                <a:gd name="connsiteX0" fmla="*/ 0 w 2867025"/>
                <a:gd name="connsiteY0" fmla="*/ 247650 h 1257300"/>
                <a:gd name="connsiteX1" fmla="*/ 0 w 2867025"/>
                <a:gd name="connsiteY1" fmla="*/ 180975 h 1257300"/>
                <a:gd name="connsiteX2" fmla="*/ 2028825 w 2867025"/>
                <a:gd name="connsiteY2" fmla="*/ 66675 h 1257300"/>
                <a:gd name="connsiteX3" fmla="*/ 2543175 w 2867025"/>
                <a:gd name="connsiteY3" fmla="*/ 28575 h 1257300"/>
                <a:gd name="connsiteX4" fmla="*/ 2828925 w 2867025"/>
                <a:gd name="connsiteY4" fmla="*/ 0 h 1257300"/>
                <a:gd name="connsiteX5" fmla="*/ 2828925 w 2867025"/>
                <a:gd name="connsiteY5" fmla="*/ 200025 h 1257300"/>
                <a:gd name="connsiteX6" fmla="*/ 2867025 w 2867025"/>
                <a:gd name="connsiteY6" fmla="*/ 438150 h 1257300"/>
                <a:gd name="connsiteX7" fmla="*/ 2790825 w 2867025"/>
                <a:gd name="connsiteY7" fmla="*/ 800100 h 1257300"/>
                <a:gd name="connsiteX8" fmla="*/ 2857500 w 2867025"/>
                <a:gd name="connsiteY8" fmla="*/ 1057275 h 1257300"/>
                <a:gd name="connsiteX9" fmla="*/ 2847975 w 2867025"/>
                <a:gd name="connsiteY9" fmla="*/ 1257300 h 1257300"/>
                <a:gd name="connsiteX10" fmla="*/ 28575 w 2867025"/>
                <a:gd name="connsiteY10" fmla="*/ 1247775 h 1257300"/>
                <a:gd name="connsiteX11" fmla="*/ 0 w 2867025"/>
                <a:gd name="connsiteY11" fmla="*/ 247650 h 1257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867025" h="1257300">
                  <a:moveTo>
                    <a:pt x="0" y="247650"/>
                  </a:moveTo>
                  <a:lnTo>
                    <a:pt x="0" y="180975"/>
                  </a:lnTo>
                  <a:lnTo>
                    <a:pt x="2028825" y="66675"/>
                  </a:lnTo>
                  <a:lnTo>
                    <a:pt x="2543175" y="28575"/>
                  </a:lnTo>
                  <a:lnTo>
                    <a:pt x="2828925" y="0"/>
                  </a:lnTo>
                  <a:lnTo>
                    <a:pt x="2828925" y="200025"/>
                  </a:lnTo>
                  <a:lnTo>
                    <a:pt x="2867025" y="438150"/>
                  </a:lnTo>
                  <a:lnTo>
                    <a:pt x="2790825" y="800100"/>
                  </a:lnTo>
                  <a:lnTo>
                    <a:pt x="2857500" y="1057275"/>
                  </a:lnTo>
                  <a:lnTo>
                    <a:pt x="2847975" y="1257300"/>
                  </a:lnTo>
                  <a:lnTo>
                    <a:pt x="28575" y="1247775"/>
                  </a:lnTo>
                  <a:lnTo>
                    <a:pt x="0" y="247650"/>
                  </a:lnTo>
                  <a:close/>
                </a:path>
              </a:pathLst>
            </a:custGeom>
            <a:solidFill>
              <a:srgbClr val="CCC8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4" name="자유형: 도형 73">
              <a:extLst>
                <a:ext uri="{FF2B5EF4-FFF2-40B4-BE49-F238E27FC236}">
                  <a16:creationId xmlns:a16="http://schemas.microsoft.com/office/drawing/2014/main" id="{18041CBE-C8A5-43BD-BBF3-AFCA9536C2AC}"/>
                </a:ext>
              </a:extLst>
            </p:cNvPr>
            <p:cNvSpPr/>
            <p:nvPr/>
          </p:nvSpPr>
          <p:spPr>
            <a:xfrm>
              <a:off x="4964907" y="2759836"/>
              <a:ext cx="388144" cy="76231"/>
            </a:xfrm>
            <a:custGeom>
              <a:avLst/>
              <a:gdLst>
                <a:gd name="connsiteX0" fmla="*/ 0 w 378619"/>
                <a:gd name="connsiteY0" fmla="*/ 45244 h 66675"/>
                <a:gd name="connsiteX1" fmla="*/ 200025 w 378619"/>
                <a:gd name="connsiteY1" fmla="*/ 0 h 66675"/>
                <a:gd name="connsiteX2" fmla="*/ 328613 w 378619"/>
                <a:gd name="connsiteY2" fmla="*/ 16669 h 66675"/>
                <a:gd name="connsiteX3" fmla="*/ 378619 w 378619"/>
                <a:gd name="connsiteY3" fmla="*/ 66675 h 66675"/>
                <a:gd name="connsiteX4" fmla="*/ 326232 w 378619"/>
                <a:gd name="connsiteY4" fmla="*/ 64294 h 66675"/>
                <a:gd name="connsiteX5" fmla="*/ 292894 w 378619"/>
                <a:gd name="connsiteY5" fmla="*/ 30956 h 66675"/>
                <a:gd name="connsiteX6" fmla="*/ 0 w 378619"/>
                <a:gd name="connsiteY6" fmla="*/ 45244 h 66675"/>
                <a:gd name="connsiteX0" fmla="*/ 0 w 378619"/>
                <a:gd name="connsiteY0" fmla="*/ 45978 h 67409"/>
                <a:gd name="connsiteX1" fmla="*/ 200025 w 378619"/>
                <a:gd name="connsiteY1" fmla="*/ 734 h 67409"/>
                <a:gd name="connsiteX2" fmla="*/ 328613 w 378619"/>
                <a:gd name="connsiteY2" fmla="*/ 17403 h 67409"/>
                <a:gd name="connsiteX3" fmla="*/ 378619 w 378619"/>
                <a:gd name="connsiteY3" fmla="*/ 67409 h 67409"/>
                <a:gd name="connsiteX4" fmla="*/ 326232 w 378619"/>
                <a:gd name="connsiteY4" fmla="*/ 65028 h 67409"/>
                <a:gd name="connsiteX5" fmla="*/ 292894 w 378619"/>
                <a:gd name="connsiteY5" fmla="*/ 31690 h 67409"/>
                <a:gd name="connsiteX6" fmla="*/ 0 w 378619"/>
                <a:gd name="connsiteY6" fmla="*/ 45978 h 67409"/>
                <a:gd name="connsiteX0" fmla="*/ 0 w 378619"/>
                <a:gd name="connsiteY0" fmla="*/ 46333 h 67764"/>
                <a:gd name="connsiteX1" fmla="*/ 200025 w 378619"/>
                <a:gd name="connsiteY1" fmla="*/ 1089 h 67764"/>
                <a:gd name="connsiteX2" fmla="*/ 328613 w 378619"/>
                <a:gd name="connsiteY2" fmla="*/ 17758 h 67764"/>
                <a:gd name="connsiteX3" fmla="*/ 378619 w 378619"/>
                <a:gd name="connsiteY3" fmla="*/ 67764 h 67764"/>
                <a:gd name="connsiteX4" fmla="*/ 326232 w 378619"/>
                <a:gd name="connsiteY4" fmla="*/ 65383 h 67764"/>
                <a:gd name="connsiteX5" fmla="*/ 292894 w 378619"/>
                <a:gd name="connsiteY5" fmla="*/ 32045 h 67764"/>
                <a:gd name="connsiteX6" fmla="*/ 0 w 378619"/>
                <a:gd name="connsiteY6" fmla="*/ 46333 h 67764"/>
                <a:gd name="connsiteX0" fmla="*/ 7454 w 386073"/>
                <a:gd name="connsiteY0" fmla="*/ 45858 h 67289"/>
                <a:gd name="connsiteX1" fmla="*/ 90798 w 386073"/>
                <a:gd name="connsiteY1" fmla="*/ 7758 h 67289"/>
                <a:gd name="connsiteX2" fmla="*/ 207479 w 386073"/>
                <a:gd name="connsiteY2" fmla="*/ 614 h 67289"/>
                <a:gd name="connsiteX3" fmla="*/ 336067 w 386073"/>
                <a:gd name="connsiteY3" fmla="*/ 17283 h 67289"/>
                <a:gd name="connsiteX4" fmla="*/ 386073 w 386073"/>
                <a:gd name="connsiteY4" fmla="*/ 67289 h 67289"/>
                <a:gd name="connsiteX5" fmla="*/ 333686 w 386073"/>
                <a:gd name="connsiteY5" fmla="*/ 64908 h 67289"/>
                <a:gd name="connsiteX6" fmla="*/ 300348 w 386073"/>
                <a:gd name="connsiteY6" fmla="*/ 31570 h 67289"/>
                <a:gd name="connsiteX7" fmla="*/ 7454 w 386073"/>
                <a:gd name="connsiteY7" fmla="*/ 45858 h 67289"/>
                <a:gd name="connsiteX0" fmla="*/ 6465 w 385084"/>
                <a:gd name="connsiteY0" fmla="*/ 46425 h 67856"/>
                <a:gd name="connsiteX1" fmla="*/ 106478 w 385084"/>
                <a:gd name="connsiteY1" fmla="*/ 5944 h 67856"/>
                <a:gd name="connsiteX2" fmla="*/ 206490 w 385084"/>
                <a:gd name="connsiteY2" fmla="*/ 1181 h 67856"/>
                <a:gd name="connsiteX3" fmla="*/ 335078 w 385084"/>
                <a:gd name="connsiteY3" fmla="*/ 17850 h 67856"/>
                <a:gd name="connsiteX4" fmla="*/ 385084 w 385084"/>
                <a:gd name="connsiteY4" fmla="*/ 67856 h 67856"/>
                <a:gd name="connsiteX5" fmla="*/ 332697 w 385084"/>
                <a:gd name="connsiteY5" fmla="*/ 65475 h 67856"/>
                <a:gd name="connsiteX6" fmla="*/ 299359 w 385084"/>
                <a:gd name="connsiteY6" fmla="*/ 32137 h 67856"/>
                <a:gd name="connsiteX7" fmla="*/ 6465 w 385084"/>
                <a:gd name="connsiteY7" fmla="*/ 46425 h 67856"/>
                <a:gd name="connsiteX0" fmla="*/ 6465 w 385084"/>
                <a:gd name="connsiteY0" fmla="*/ 47190 h 68621"/>
                <a:gd name="connsiteX1" fmla="*/ 106478 w 385084"/>
                <a:gd name="connsiteY1" fmla="*/ 6709 h 68621"/>
                <a:gd name="connsiteX2" fmla="*/ 206490 w 385084"/>
                <a:gd name="connsiteY2" fmla="*/ 1946 h 68621"/>
                <a:gd name="connsiteX3" fmla="*/ 335078 w 385084"/>
                <a:gd name="connsiteY3" fmla="*/ 18615 h 68621"/>
                <a:gd name="connsiteX4" fmla="*/ 385084 w 385084"/>
                <a:gd name="connsiteY4" fmla="*/ 68621 h 68621"/>
                <a:gd name="connsiteX5" fmla="*/ 332697 w 385084"/>
                <a:gd name="connsiteY5" fmla="*/ 66240 h 68621"/>
                <a:gd name="connsiteX6" fmla="*/ 299359 w 385084"/>
                <a:gd name="connsiteY6" fmla="*/ 32902 h 68621"/>
                <a:gd name="connsiteX7" fmla="*/ 6465 w 385084"/>
                <a:gd name="connsiteY7" fmla="*/ 47190 h 68621"/>
                <a:gd name="connsiteX0" fmla="*/ 5466 w 384085"/>
                <a:gd name="connsiteY0" fmla="*/ 47190 h 68621"/>
                <a:gd name="connsiteX1" fmla="*/ 105479 w 384085"/>
                <a:gd name="connsiteY1" fmla="*/ 6709 h 68621"/>
                <a:gd name="connsiteX2" fmla="*/ 205491 w 384085"/>
                <a:gd name="connsiteY2" fmla="*/ 1946 h 68621"/>
                <a:gd name="connsiteX3" fmla="*/ 334079 w 384085"/>
                <a:gd name="connsiteY3" fmla="*/ 18615 h 68621"/>
                <a:gd name="connsiteX4" fmla="*/ 384085 w 384085"/>
                <a:gd name="connsiteY4" fmla="*/ 68621 h 68621"/>
                <a:gd name="connsiteX5" fmla="*/ 331698 w 384085"/>
                <a:gd name="connsiteY5" fmla="*/ 66240 h 68621"/>
                <a:gd name="connsiteX6" fmla="*/ 298360 w 384085"/>
                <a:gd name="connsiteY6" fmla="*/ 32902 h 68621"/>
                <a:gd name="connsiteX7" fmla="*/ 5466 w 384085"/>
                <a:gd name="connsiteY7" fmla="*/ 47190 h 68621"/>
                <a:gd name="connsiteX0" fmla="*/ 5846 w 384465"/>
                <a:gd name="connsiteY0" fmla="*/ 48465 h 69896"/>
                <a:gd name="connsiteX1" fmla="*/ 96334 w 384465"/>
                <a:gd name="connsiteY1" fmla="*/ 5602 h 69896"/>
                <a:gd name="connsiteX2" fmla="*/ 205871 w 384465"/>
                <a:gd name="connsiteY2" fmla="*/ 3221 h 69896"/>
                <a:gd name="connsiteX3" fmla="*/ 334459 w 384465"/>
                <a:gd name="connsiteY3" fmla="*/ 19890 h 69896"/>
                <a:gd name="connsiteX4" fmla="*/ 384465 w 384465"/>
                <a:gd name="connsiteY4" fmla="*/ 69896 h 69896"/>
                <a:gd name="connsiteX5" fmla="*/ 332078 w 384465"/>
                <a:gd name="connsiteY5" fmla="*/ 67515 h 69896"/>
                <a:gd name="connsiteX6" fmla="*/ 298740 w 384465"/>
                <a:gd name="connsiteY6" fmla="*/ 34177 h 69896"/>
                <a:gd name="connsiteX7" fmla="*/ 5846 w 384465"/>
                <a:gd name="connsiteY7" fmla="*/ 48465 h 69896"/>
                <a:gd name="connsiteX0" fmla="*/ 0 w 378619"/>
                <a:gd name="connsiteY0" fmla="*/ 48465 h 69896"/>
                <a:gd name="connsiteX1" fmla="*/ 90488 w 378619"/>
                <a:gd name="connsiteY1" fmla="*/ 5602 h 69896"/>
                <a:gd name="connsiteX2" fmla="*/ 200025 w 378619"/>
                <a:gd name="connsiteY2" fmla="*/ 3221 h 69896"/>
                <a:gd name="connsiteX3" fmla="*/ 328613 w 378619"/>
                <a:gd name="connsiteY3" fmla="*/ 19890 h 69896"/>
                <a:gd name="connsiteX4" fmla="*/ 378619 w 378619"/>
                <a:gd name="connsiteY4" fmla="*/ 69896 h 69896"/>
                <a:gd name="connsiteX5" fmla="*/ 326232 w 378619"/>
                <a:gd name="connsiteY5" fmla="*/ 67515 h 69896"/>
                <a:gd name="connsiteX6" fmla="*/ 292894 w 378619"/>
                <a:gd name="connsiteY6" fmla="*/ 34177 h 69896"/>
                <a:gd name="connsiteX7" fmla="*/ 0 w 378619"/>
                <a:gd name="connsiteY7" fmla="*/ 48465 h 69896"/>
                <a:gd name="connsiteX0" fmla="*/ 0 w 378619"/>
                <a:gd name="connsiteY0" fmla="*/ 48465 h 69896"/>
                <a:gd name="connsiteX1" fmla="*/ 90488 w 378619"/>
                <a:gd name="connsiteY1" fmla="*/ 5602 h 69896"/>
                <a:gd name="connsiteX2" fmla="*/ 200025 w 378619"/>
                <a:gd name="connsiteY2" fmla="*/ 3221 h 69896"/>
                <a:gd name="connsiteX3" fmla="*/ 328613 w 378619"/>
                <a:gd name="connsiteY3" fmla="*/ 19890 h 69896"/>
                <a:gd name="connsiteX4" fmla="*/ 378619 w 378619"/>
                <a:gd name="connsiteY4" fmla="*/ 69896 h 69896"/>
                <a:gd name="connsiteX5" fmla="*/ 326232 w 378619"/>
                <a:gd name="connsiteY5" fmla="*/ 67515 h 69896"/>
                <a:gd name="connsiteX6" fmla="*/ 292894 w 378619"/>
                <a:gd name="connsiteY6" fmla="*/ 34177 h 69896"/>
                <a:gd name="connsiteX7" fmla="*/ 0 w 378619"/>
                <a:gd name="connsiteY7" fmla="*/ 48465 h 69896"/>
                <a:gd name="connsiteX0" fmla="*/ 0 w 402432"/>
                <a:gd name="connsiteY0" fmla="*/ 46084 h 69896"/>
                <a:gd name="connsiteX1" fmla="*/ 114301 w 402432"/>
                <a:gd name="connsiteY1" fmla="*/ 5602 h 69896"/>
                <a:gd name="connsiteX2" fmla="*/ 223838 w 402432"/>
                <a:gd name="connsiteY2" fmla="*/ 3221 h 69896"/>
                <a:gd name="connsiteX3" fmla="*/ 352426 w 402432"/>
                <a:gd name="connsiteY3" fmla="*/ 19890 h 69896"/>
                <a:gd name="connsiteX4" fmla="*/ 402432 w 402432"/>
                <a:gd name="connsiteY4" fmla="*/ 69896 h 69896"/>
                <a:gd name="connsiteX5" fmla="*/ 350045 w 402432"/>
                <a:gd name="connsiteY5" fmla="*/ 67515 h 69896"/>
                <a:gd name="connsiteX6" fmla="*/ 316707 w 402432"/>
                <a:gd name="connsiteY6" fmla="*/ 34177 h 69896"/>
                <a:gd name="connsiteX7" fmla="*/ 0 w 402432"/>
                <a:gd name="connsiteY7" fmla="*/ 46084 h 69896"/>
                <a:gd name="connsiteX0" fmla="*/ 0 w 402432"/>
                <a:gd name="connsiteY0" fmla="*/ 46084 h 69896"/>
                <a:gd name="connsiteX1" fmla="*/ 114301 w 402432"/>
                <a:gd name="connsiteY1" fmla="*/ 5602 h 69896"/>
                <a:gd name="connsiteX2" fmla="*/ 223838 w 402432"/>
                <a:gd name="connsiteY2" fmla="*/ 3221 h 69896"/>
                <a:gd name="connsiteX3" fmla="*/ 352426 w 402432"/>
                <a:gd name="connsiteY3" fmla="*/ 19890 h 69896"/>
                <a:gd name="connsiteX4" fmla="*/ 402432 w 402432"/>
                <a:gd name="connsiteY4" fmla="*/ 69896 h 69896"/>
                <a:gd name="connsiteX5" fmla="*/ 350045 w 402432"/>
                <a:gd name="connsiteY5" fmla="*/ 67515 h 69896"/>
                <a:gd name="connsiteX6" fmla="*/ 316707 w 402432"/>
                <a:gd name="connsiteY6" fmla="*/ 34177 h 69896"/>
                <a:gd name="connsiteX7" fmla="*/ 0 w 402432"/>
                <a:gd name="connsiteY7" fmla="*/ 46084 h 69896"/>
                <a:gd name="connsiteX0" fmla="*/ 0 w 402432"/>
                <a:gd name="connsiteY0" fmla="*/ 46084 h 69896"/>
                <a:gd name="connsiteX1" fmla="*/ 114301 w 402432"/>
                <a:gd name="connsiteY1" fmla="*/ 5602 h 69896"/>
                <a:gd name="connsiteX2" fmla="*/ 223838 w 402432"/>
                <a:gd name="connsiteY2" fmla="*/ 3221 h 69896"/>
                <a:gd name="connsiteX3" fmla="*/ 352426 w 402432"/>
                <a:gd name="connsiteY3" fmla="*/ 19890 h 69896"/>
                <a:gd name="connsiteX4" fmla="*/ 402432 w 402432"/>
                <a:gd name="connsiteY4" fmla="*/ 69896 h 69896"/>
                <a:gd name="connsiteX5" fmla="*/ 350045 w 402432"/>
                <a:gd name="connsiteY5" fmla="*/ 67515 h 69896"/>
                <a:gd name="connsiteX6" fmla="*/ 316707 w 402432"/>
                <a:gd name="connsiteY6" fmla="*/ 34177 h 69896"/>
                <a:gd name="connsiteX7" fmla="*/ 0 w 402432"/>
                <a:gd name="connsiteY7" fmla="*/ 46084 h 69896"/>
                <a:gd name="connsiteX0" fmla="*/ 0 w 402432"/>
                <a:gd name="connsiteY0" fmla="*/ 78995 h 102807"/>
                <a:gd name="connsiteX1" fmla="*/ 114301 w 402432"/>
                <a:gd name="connsiteY1" fmla="*/ 38513 h 102807"/>
                <a:gd name="connsiteX2" fmla="*/ 223838 w 402432"/>
                <a:gd name="connsiteY2" fmla="*/ 36132 h 102807"/>
                <a:gd name="connsiteX3" fmla="*/ 352426 w 402432"/>
                <a:gd name="connsiteY3" fmla="*/ 52801 h 102807"/>
                <a:gd name="connsiteX4" fmla="*/ 402432 w 402432"/>
                <a:gd name="connsiteY4" fmla="*/ 102807 h 102807"/>
                <a:gd name="connsiteX5" fmla="*/ 350045 w 402432"/>
                <a:gd name="connsiteY5" fmla="*/ 100426 h 102807"/>
                <a:gd name="connsiteX6" fmla="*/ 316707 w 402432"/>
                <a:gd name="connsiteY6" fmla="*/ 67088 h 102807"/>
                <a:gd name="connsiteX7" fmla="*/ 0 w 402432"/>
                <a:gd name="connsiteY7" fmla="*/ 78995 h 102807"/>
                <a:gd name="connsiteX0" fmla="*/ 0 w 402432"/>
                <a:gd name="connsiteY0" fmla="*/ 46085 h 69897"/>
                <a:gd name="connsiteX1" fmla="*/ 114301 w 402432"/>
                <a:gd name="connsiteY1" fmla="*/ 5603 h 69897"/>
                <a:gd name="connsiteX2" fmla="*/ 223838 w 402432"/>
                <a:gd name="connsiteY2" fmla="*/ 3222 h 69897"/>
                <a:gd name="connsiteX3" fmla="*/ 352426 w 402432"/>
                <a:gd name="connsiteY3" fmla="*/ 19891 h 69897"/>
                <a:gd name="connsiteX4" fmla="*/ 402432 w 402432"/>
                <a:gd name="connsiteY4" fmla="*/ 69897 h 69897"/>
                <a:gd name="connsiteX5" fmla="*/ 350045 w 402432"/>
                <a:gd name="connsiteY5" fmla="*/ 67516 h 69897"/>
                <a:gd name="connsiteX6" fmla="*/ 316707 w 402432"/>
                <a:gd name="connsiteY6" fmla="*/ 34178 h 69897"/>
                <a:gd name="connsiteX7" fmla="*/ 0 w 402432"/>
                <a:gd name="connsiteY7" fmla="*/ 46085 h 69897"/>
                <a:gd name="connsiteX0" fmla="*/ 0 w 402432"/>
                <a:gd name="connsiteY0" fmla="*/ 46085 h 69897"/>
                <a:gd name="connsiteX1" fmla="*/ 114301 w 402432"/>
                <a:gd name="connsiteY1" fmla="*/ 5603 h 69897"/>
                <a:gd name="connsiteX2" fmla="*/ 223838 w 402432"/>
                <a:gd name="connsiteY2" fmla="*/ 3222 h 69897"/>
                <a:gd name="connsiteX3" fmla="*/ 352426 w 402432"/>
                <a:gd name="connsiteY3" fmla="*/ 19891 h 69897"/>
                <a:gd name="connsiteX4" fmla="*/ 402432 w 402432"/>
                <a:gd name="connsiteY4" fmla="*/ 69897 h 69897"/>
                <a:gd name="connsiteX5" fmla="*/ 350045 w 402432"/>
                <a:gd name="connsiteY5" fmla="*/ 67516 h 69897"/>
                <a:gd name="connsiteX6" fmla="*/ 316707 w 402432"/>
                <a:gd name="connsiteY6" fmla="*/ 34178 h 69897"/>
                <a:gd name="connsiteX7" fmla="*/ 0 w 402432"/>
                <a:gd name="connsiteY7" fmla="*/ 46085 h 69897"/>
                <a:gd name="connsiteX0" fmla="*/ 0 w 402432"/>
                <a:gd name="connsiteY0" fmla="*/ 46085 h 69897"/>
                <a:gd name="connsiteX1" fmla="*/ 114301 w 402432"/>
                <a:gd name="connsiteY1" fmla="*/ 5603 h 69897"/>
                <a:gd name="connsiteX2" fmla="*/ 223838 w 402432"/>
                <a:gd name="connsiteY2" fmla="*/ 3222 h 69897"/>
                <a:gd name="connsiteX3" fmla="*/ 352426 w 402432"/>
                <a:gd name="connsiteY3" fmla="*/ 19891 h 69897"/>
                <a:gd name="connsiteX4" fmla="*/ 402432 w 402432"/>
                <a:gd name="connsiteY4" fmla="*/ 69897 h 69897"/>
                <a:gd name="connsiteX5" fmla="*/ 350045 w 402432"/>
                <a:gd name="connsiteY5" fmla="*/ 67516 h 69897"/>
                <a:gd name="connsiteX6" fmla="*/ 316707 w 402432"/>
                <a:gd name="connsiteY6" fmla="*/ 34178 h 69897"/>
                <a:gd name="connsiteX7" fmla="*/ 0 w 402432"/>
                <a:gd name="connsiteY7" fmla="*/ 46085 h 69897"/>
                <a:gd name="connsiteX0" fmla="*/ 0 w 402432"/>
                <a:gd name="connsiteY0" fmla="*/ 46085 h 69897"/>
                <a:gd name="connsiteX1" fmla="*/ 114301 w 402432"/>
                <a:gd name="connsiteY1" fmla="*/ 5603 h 69897"/>
                <a:gd name="connsiteX2" fmla="*/ 223838 w 402432"/>
                <a:gd name="connsiteY2" fmla="*/ 3222 h 69897"/>
                <a:gd name="connsiteX3" fmla="*/ 352426 w 402432"/>
                <a:gd name="connsiteY3" fmla="*/ 19891 h 69897"/>
                <a:gd name="connsiteX4" fmla="*/ 402432 w 402432"/>
                <a:gd name="connsiteY4" fmla="*/ 69897 h 69897"/>
                <a:gd name="connsiteX5" fmla="*/ 350045 w 402432"/>
                <a:gd name="connsiteY5" fmla="*/ 67516 h 69897"/>
                <a:gd name="connsiteX6" fmla="*/ 316707 w 402432"/>
                <a:gd name="connsiteY6" fmla="*/ 34178 h 69897"/>
                <a:gd name="connsiteX7" fmla="*/ 0 w 402432"/>
                <a:gd name="connsiteY7" fmla="*/ 46085 h 69897"/>
                <a:gd name="connsiteX0" fmla="*/ 0 w 402432"/>
                <a:gd name="connsiteY0" fmla="*/ 46085 h 69897"/>
                <a:gd name="connsiteX1" fmla="*/ 114301 w 402432"/>
                <a:gd name="connsiteY1" fmla="*/ 5603 h 69897"/>
                <a:gd name="connsiteX2" fmla="*/ 223838 w 402432"/>
                <a:gd name="connsiteY2" fmla="*/ 3222 h 69897"/>
                <a:gd name="connsiteX3" fmla="*/ 352426 w 402432"/>
                <a:gd name="connsiteY3" fmla="*/ 19891 h 69897"/>
                <a:gd name="connsiteX4" fmla="*/ 402432 w 402432"/>
                <a:gd name="connsiteY4" fmla="*/ 69897 h 69897"/>
                <a:gd name="connsiteX5" fmla="*/ 350045 w 402432"/>
                <a:gd name="connsiteY5" fmla="*/ 67516 h 69897"/>
                <a:gd name="connsiteX6" fmla="*/ 316707 w 402432"/>
                <a:gd name="connsiteY6" fmla="*/ 34178 h 69897"/>
                <a:gd name="connsiteX7" fmla="*/ 0 w 402432"/>
                <a:gd name="connsiteY7" fmla="*/ 46085 h 69897"/>
                <a:gd name="connsiteX0" fmla="*/ 0 w 402432"/>
                <a:gd name="connsiteY0" fmla="*/ 46085 h 69897"/>
                <a:gd name="connsiteX1" fmla="*/ 114301 w 402432"/>
                <a:gd name="connsiteY1" fmla="*/ 5603 h 69897"/>
                <a:gd name="connsiteX2" fmla="*/ 223838 w 402432"/>
                <a:gd name="connsiteY2" fmla="*/ 3222 h 69897"/>
                <a:gd name="connsiteX3" fmla="*/ 352426 w 402432"/>
                <a:gd name="connsiteY3" fmla="*/ 19891 h 69897"/>
                <a:gd name="connsiteX4" fmla="*/ 402432 w 402432"/>
                <a:gd name="connsiteY4" fmla="*/ 69897 h 69897"/>
                <a:gd name="connsiteX5" fmla="*/ 350045 w 402432"/>
                <a:gd name="connsiteY5" fmla="*/ 67516 h 69897"/>
                <a:gd name="connsiteX6" fmla="*/ 316707 w 402432"/>
                <a:gd name="connsiteY6" fmla="*/ 34178 h 69897"/>
                <a:gd name="connsiteX7" fmla="*/ 0 w 402432"/>
                <a:gd name="connsiteY7" fmla="*/ 46085 h 69897"/>
                <a:gd name="connsiteX0" fmla="*/ 0 w 402432"/>
                <a:gd name="connsiteY0" fmla="*/ 46085 h 69897"/>
                <a:gd name="connsiteX1" fmla="*/ 114301 w 402432"/>
                <a:gd name="connsiteY1" fmla="*/ 5603 h 69897"/>
                <a:gd name="connsiteX2" fmla="*/ 223838 w 402432"/>
                <a:gd name="connsiteY2" fmla="*/ 3222 h 69897"/>
                <a:gd name="connsiteX3" fmla="*/ 352426 w 402432"/>
                <a:gd name="connsiteY3" fmla="*/ 19891 h 69897"/>
                <a:gd name="connsiteX4" fmla="*/ 402432 w 402432"/>
                <a:gd name="connsiteY4" fmla="*/ 69897 h 69897"/>
                <a:gd name="connsiteX5" fmla="*/ 350045 w 402432"/>
                <a:gd name="connsiteY5" fmla="*/ 67516 h 69897"/>
                <a:gd name="connsiteX6" fmla="*/ 316707 w 402432"/>
                <a:gd name="connsiteY6" fmla="*/ 34178 h 69897"/>
                <a:gd name="connsiteX7" fmla="*/ 0 w 402432"/>
                <a:gd name="connsiteY7" fmla="*/ 46085 h 69897"/>
                <a:gd name="connsiteX0" fmla="*/ 0 w 402432"/>
                <a:gd name="connsiteY0" fmla="*/ 46085 h 69897"/>
                <a:gd name="connsiteX1" fmla="*/ 114301 w 402432"/>
                <a:gd name="connsiteY1" fmla="*/ 5603 h 69897"/>
                <a:gd name="connsiteX2" fmla="*/ 223838 w 402432"/>
                <a:gd name="connsiteY2" fmla="*/ 3222 h 69897"/>
                <a:gd name="connsiteX3" fmla="*/ 352426 w 402432"/>
                <a:gd name="connsiteY3" fmla="*/ 19891 h 69897"/>
                <a:gd name="connsiteX4" fmla="*/ 402432 w 402432"/>
                <a:gd name="connsiteY4" fmla="*/ 69897 h 69897"/>
                <a:gd name="connsiteX5" fmla="*/ 350045 w 402432"/>
                <a:gd name="connsiteY5" fmla="*/ 67516 h 69897"/>
                <a:gd name="connsiteX6" fmla="*/ 316707 w 402432"/>
                <a:gd name="connsiteY6" fmla="*/ 34178 h 69897"/>
                <a:gd name="connsiteX7" fmla="*/ 0 w 402432"/>
                <a:gd name="connsiteY7" fmla="*/ 46085 h 69897"/>
                <a:gd name="connsiteX0" fmla="*/ 0 w 402432"/>
                <a:gd name="connsiteY0" fmla="*/ 50588 h 74400"/>
                <a:gd name="connsiteX1" fmla="*/ 114301 w 402432"/>
                <a:gd name="connsiteY1" fmla="*/ 10106 h 74400"/>
                <a:gd name="connsiteX2" fmla="*/ 219075 w 402432"/>
                <a:gd name="connsiteY2" fmla="*/ 581 h 74400"/>
                <a:gd name="connsiteX3" fmla="*/ 352426 w 402432"/>
                <a:gd name="connsiteY3" fmla="*/ 24394 h 74400"/>
                <a:gd name="connsiteX4" fmla="*/ 402432 w 402432"/>
                <a:gd name="connsiteY4" fmla="*/ 74400 h 74400"/>
                <a:gd name="connsiteX5" fmla="*/ 350045 w 402432"/>
                <a:gd name="connsiteY5" fmla="*/ 72019 h 74400"/>
                <a:gd name="connsiteX6" fmla="*/ 316707 w 402432"/>
                <a:gd name="connsiteY6" fmla="*/ 38681 h 74400"/>
                <a:gd name="connsiteX7" fmla="*/ 0 w 402432"/>
                <a:gd name="connsiteY7" fmla="*/ 50588 h 74400"/>
                <a:gd name="connsiteX0" fmla="*/ 0 w 402432"/>
                <a:gd name="connsiteY0" fmla="*/ 50142 h 73954"/>
                <a:gd name="connsiteX1" fmla="*/ 114301 w 402432"/>
                <a:gd name="connsiteY1" fmla="*/ 9660 h 73954"/>
                <a:gd name="connsiteX2" fmla="*/ 219075 w 402432"/>
                <a:gd name="connsiteY2" fmla="*/ 135 h 73954"/>
                <a:gd name="connsiteX3" fmla="*/ 352426 w 402432"/>
                <a:gd name="connsiteY3" fmla="*/ 23948 h 73954"/>
                <a:gd name="connsiteX4" fmla="*/ 402432 w 402432"/>
                <a:gd name="connsiteY4" fmla="*/ 73954 h 73954"/>
                <a:gd name="connsiteX5" fmla="*/ 350045 w 402432"/>
                <a:gd name="connsiteY5" fmla="*/ 71573 h 73954"/>
                <a:gd name="connsiteX6" fmla="*/ 316707 w 402432"/>
                <a:gd name="connsiteY6" fmla="*/ 38235 h 73954"/>
                <a:gd name="connsiteX7" fmla="*/ 0 w 402432"/>
                <a:gd name="connsiteY7" fmla="*/ 50142 h 73954"/>
                <a:gd name="connsiteX0" fmla="*/ 0 w 402432"/>
                <a:gd name="connsiteY0" fmla="*/ 50045 h 73857"/>
                <a:gd name="connsiteX1" fmla="*/ 114301 w 402432"/>
                <a:gd name="connsiteY1" fmla="*/ 9563 h 73857"/>
                <a:gd name="connsiteX2" fmla="*/ 219075 w 402432"/>
                <a:gd name="connsiteY2" fmla="*/ 38 h 73857"/>
                <a:gd name="connsiteX3" fmla="*/ 352426 w 402432"/>
                <a:gd name="connsiteY3" fmla="*/ 23851 h 73857"/>
                <a:gd name="connsiteX4" fmla="*/ 402432 w 402432"/>
                <a:gd name="connsiteY4" fmla="*/ 73857 h 73857"/>
                <a:gd name="connsiteX5" fmla="*/ 350045 w 402432"/>
                <a:gd name="connsiteY5" fmla="*/ 71476 h 73857"/>
                <a:gd name="connsiteX6" fmla="*/ 316707 w 402432"/>
                <a:gd name="connsiteY6" fmla="*/ 38138 h 73857"/>
                <a:gd name="connsiteX7" fmla="*/ 0 w 402432"/>
                <a:gd name="connsiteY7" fmla="*/ 50045 h 73857"/>
                <a:gd name="connsiteX0" fmla="*/ 0 w 402432"/>
                <a:gd name="connsiteY0" fmla="*/ 52419 h 76231"/>
                <a:gd name="connsiteX1" fmla="*/ 114301 w 402432"/>
                <a:gd name="connsiteY1" fmla="*/ 11937 h 76231"/>
                <a:gd name="connsiteX2" fmla="*/ 221456 w 402432"/>
                <a:gd name="connsiteY2" fmla="*/ 31 h 76231"/>
                <a:gd name="connsiteX3" fmla="*/ 352426 w 402432"/>
                <a:gd name="connsiteY3" fmla="*/ 26225 h 76231"/>
                <a:gd name="connsiteX4" fmla="*/ 402432 w 402432"/>
                <a:gd name="connsiteY4" fmla="*/ 76231 h 76231"/>
                <a:gd name="connsiteX5" fmla="*/ 350045 w 402432"/>
                <a:gd name="connsiteY5" fmla="*/ 73850 h 76231"/>
                <a:gd name="connsiteX6" fmla="*/ 316707 w 402432"/>
                <a:gd name="connsiteY6" fmla="*/ 40512 h 76231"/>
                <a:gd name="connsiteX7" fmla="*/ 0 w 402432"/>
                <a:gd name="connsiteY7" fmla="*/ 52419 h 76231"/>
                <a:gd name="connsiteX0" fmla="*/ 0 w 402432"/>
                <a:gd name="connsiteY0" fmla="*/ 52419 h 76231"/>
                <a:gd name="connsiteX1" fmla="*/ 114301 w 402432"/>
                <a:gd name="connsiteY1" fmla="*/ 11937 h 76231"/>
                <a:gd name="connsiteX2" fmla="*/ 221456 w 402432"/>
                <a:gd name="connsiteY2" fmla="*/ 31 h 76231"/>
                <a:gd name="connsiteX3" fmla="*/ 352426 w 402432"/>
                <a:gd name="connsiteY3" fmla="*/ 26225 h 76231"/>
                <a:gd name="connsiteX4" fmla="*/ 402432 w 402432"/>
                <a:gd name="connsiteY4" fmla="*/ 76231 h 76231"/>
                <a:gd name="connsiteX5" fmla="*/ 350045 w 402432"/>
                <a:gd name="connsiteY5" fmla="*/ 73850 h 76231"/>
                <a:gd name="connsiteX6" fmla="*/ 316707 w 402432"/>
                <a:gd name="connsiteY6" fmla="*/ 40512 h 76231"/>
                <a:gd name="connsiteX7" fmla="*/ 0 w 402432"/>
                <a:gd name="connsiteY7" fmla="*/ 52419 h 76231"/>
                <a:gd name="connsiteX0" fmla="*/ 0 w 402432"/>
                <a:gd name="connsiteY0" fmla="*/ 52419 h 76231"/>
                <a:gd name="connsiteX1" fmla="*/ 114301 w 402432"/>
                <a:gd name="connsiteY1" fmla="*/ 11937 h 76231"/>
                <a:gd name="connsiteX2" fmla="*/ 221456 w 402432"/>
                <a:gd name="connsiteY2" fmla="*/ 31 h 76231"/>
                <a:gd name="connsiteX3" fmla="*/ 352426 w 402432"/>
                <a:gd name="connsiteY3" fmla="*/ 26225 h 76231"/>
                <a:gd name="connsiteX4" fmla="*/ 402432 w 402432"/>
                <a:gd name="connsiteY4" fmla="*/ 76231 h 76231"/>
                <a:gd name="connsiteX5" fmla="*/ 350045 w 402432"/>
                <a:gd name="connsiteY5" fmla="*/ 73850 h 76231"/>
                <a:gd name="connsiteX6" fmla="*/ 316707 w 402432"/>
                <a:gd name="connsiteY6" fmla="*/ 40512 h 76231"/>
                <a:gd name="connsiteX7" fmla="*/ 0 w 402432"/>
                <a:gd name="connsiteY7" fmla="*/ 52419 h 76231"/>
                <a:gd name="connsiteX0" fmla="*/ 0 w 402432"/>
                <a:gd name="connsiteY0" fmla="*/ 52419 h 76231"/>
                <a:gd name="connsiteX1" fmla="*/ 114301 w 402432"/>
                <a:gd name="connsiteY1" fmla="*/ 11937 h 76231"/>
                <a:gd name="connsiteX2" fmla="*/ 221456 w 402432"/>
                <a:gd name="connsiteY2" fmla="*/ 31 h 76231"/>
                <a:gd name="connsiteX3" fmla="*/ 352426 w 402432"/>
                <a:gd name="connsiteY3" fmla="*/ 26225 h 76231"/>
                <a:gd name="connsiteX4" fmla="*/ 402432 w 402432"/>
                <a:gd name="connsiteY4" fmla="*/ 76231 h 76231"/>
                <a:gd name="connsiteX5" fmla="*/ 350045 w 402432"/>
                <a:gd name="connsiteY5" fmla="*/ 73850 h 76231"/>
                <a:gd name="connsiteX6" fmla="*/ 316707 w 402432"/>
                <a:gd name="connsiteY6" fmla="*/ 40512 h 76231"/>
                <a:gd name="connsiteX7" fmla="*/ 0 w 402432"/>
                <a:gd name="connsiteY7" fmla="*/ 52419 h 76231"/>
                <a:gd name="connsiteX0" fmla="*/ 0 w 402432"/>
                <a:gd name="connsiteY0" fmla="*/ 61944 h 76231"/>
                <a:gd name="connsiteX1" fmla="*/ 114301 w 402432"/>
                <a:gd name="connsiteY1" fmla="*/ 11937 h 76231"/>
                <a:gd name="connsiteX2" fmla="*/ 221456 w 402432"/>
                <a:gd name="connsiteY2" fmla="*/ 31 h 76231"/>
                <a:gd name="connsiteX3" fmla="*/ 352426 w 402432"/>
                <a:gd name="connsiteY3" fmla="*/ 26225 h 76231"/>
                <a:gd name="connsiteX4" fmla="*/ 402432 w 402432"/>
                <a:gd name="connsiteY4" fmla="*/ 76231 h 76231"/>
                <a:gd name="connsiteX5" fmla="*/ 350045 w 402432"/>
                <a:gd name="connsiteY5" fmla="*/ 73850 h 76231"/>
                <a:gd name="connsiteX6" fmla="*/ 316707 w 402432"/>
                <a:gd name="connsiteY6" fmla="*/ 40512 h 76231"/>
                <a:gd name="connsiteX7" fmla="*/ 0 w 402432"/>
                <a:gd name="connsiteY7" fmla="*/ 61944 h 76231"/>
                <a:gd name="connsiteX0" fmla="*/ 0 w 402432"/>
                <a:gd name="connsiteY0" fmla="*/ 54800 h 76231"/>
                <a:gd name="connsiteX1" fmla="*/ 114301 w 402432"/>
                <a:gd name="connsiteY1" fmla="*/ 11937 h 76231"/>
                <a:gd name="connsiteX2" fmla="*/ 221456 w 402432"/>
                <a:gd name="connsiteY2" fmla="*/ 31 h 76231"/>
                <a:gd name="connsiteX3" fmla="*/ 352426 w 402432"/>
                <a:gd name="connsiteY3" fmla="*/ 26225 h 76231"/>
                <a:gd name="connsiteX4" fmla="*/ 402432 w 402432"/>
                <a:gd name="connsiteY4" fmla="*/ 76231 h 76231"/>
                <a:gd name="connsiteX5" fmla="*/ 350045 w 402432"/>
                <a:gd name="connsiteY5" fmla="*/ 73850 h 76231"/>
                <a:gd name="connsiteX6" fmla="*/ 316707 w 402432"/>
                <a:gd name="connsiteY6" fmla="*/ 40512 h 76231"/>
                <a:gd name="connsiteX7" fmla="*/ 0 w 402432"/>
                <a:gd name="connsiteY7" fmla="*/ 54800 h 76231"/>
                <a:gd name="connsiteX0" fmla="*/ 0 w 388144"/>
                <a:gd name="connsiteY0" fmla="*/ 57182 h 76231"/>
                <a:gd name="connsiteX1" fmla="*/ 100013 w 388144"/>
                <a:gd name="connsiteY1" fmla="*/ 11937 h 76231"/>
                <a:gd name="connsiteX2" fmla="*/ 207168 w 388144"/>
                <a:gd name="connsiteY2" fmla="*/ 31 h 76231"/>
                <a:gd name="connsiteX3" fmla="*/ 338138 w 388144"/>
                <a:gd name="connsiteY3" fmla="*/ 26225 h 76231"/>
                <a:gd name="connsiteX4" fmla="*/ 388144 w 388144"/>
                <a:gd name="connsiteY4" fmla="*/ 76231 h 76231"/>
                <a:gd name="connsiteX5" fmla="*/ 335757 w 388144"/>
                <a:gd name="connsiteY5" fmla="*/ 73850 h 76231"/>
                <a:gd name="connsiteX6" fmla="*/ 302419 w 388144"/>
                <a:gd name="connsiteY6" fmla="*/ 40512 h 76231"/>
                <a:gd name="connsiteX7" fmla="*/ 0 w 388144"/>
                <a:gd name="connsiteY7" fmla="*/ 57182 h 76231"/>
                <a:gd name="connsiteX0" fmla="*/ 0 w 388144"/>
                <a:gd name="connsiteY0" fmla="*/ 57182 h 76231"/>
                <a:gd name="connsiteX1" fmla="*/ 100013 w 388144"/>
                <a:gd name="connsiteY1" fmla="*/ 11937 h 76231"/>
                <a:gd name="connsiteX2" fmla="*/ 207168 w 388144"/>
                <a:gd name="connsiteY2" fmla="*/ 31 h 76231"/>
                <a:gd name="connsiteX3" fmla="*/ 338138 w 388144"/>
                <a:gd name="connsiteY3" fmla="*/ 26225 h 76231"/>
                <a:gd name="connsiteX4" fmla="*/ 388144 w 388144"/>
                <a:gd name="connsiteY4" fmla="*/ 76231 h 76231"/>
                <a:gd name="connsiteX5" fmla="*/ 335757 w 388144"/>
                <a:gd name="connsiteY5" fmla="*/ 73850 h 76231"/>
                <a:gd name="connsiteX6" fmla="*/ 302419 w 388144"/>
                <a:gd name="connsiteY6" fmla="*/ 40512 h 76231"/>
                <a:gd name="connsiteX7" fmla="*/ 0 w 388144"/>
                <a:gd name="connsiteY7" fmla="*/ 57182 h 76231"/>
                <a:gd name="connsiteX0" fmla="*/ 0 w 388144"/>
                <a:gd name="connsiteY0" fmla="*/ 57182 h 76231"/>
                <a:gd name="connsiteX1" fmla="*/ 100013 w 388144"/>
                <a:gd name="connsiteY1" fmla="*/ 11937 h 76231"/>
                <a:gd name="connsiteX2" fmla="*/ 207168 w 388144"/>
                <a:gd name="connsiteY2" fmla="*/ 31 h 76231"/>
                <a:gd name="connsiteX3" fmla="*/ 338138 w 388144"/>
                <a:gd name="connsiteY3" fmla="*/ 26225 h 76231"/>
                <a:gd name="connsiteX4" fmla="*/ 388144 w 388144"/>
                <a:gd name="connsiteY4" fmla="*/ 76231 h 76231"/>
                <a:gd name="connsiteX5" fmla="*/ 335757 w 388144"/>
                <a:gd name="connsiteY5" fmla="*/ 73850 h 76231"/>
                <a:gd name="connsiteX6" fmla="*/ 302419 w 388144"/>
                <a:gd name="connsiteY6" fmla="*/ 40512 h 76231"/>
                <a:gd name="connsiteX7" fmla="*/ 0 w 388144"/>
                <a:gd name="connsiteY7" fmla="*/ 57182 h 76231"/>
                <a:gd name="connsiteX0" fmla="*/ 0 w 388144"/>
                <a:gd name="connsiteY0" fmla="*/ 57182 h 76231"/>
                <a:gd name="connsiteX1" fmla="*/ 100013 w 388144"/>
                <a:gd name="connsiteY1" fmla="*/ 11937 h 76231"/>
                <a:gd name="connsiteX2" fmla="*/ 207168 w 388144"/>
                <a:gd name="connsiteY2" fmla="*/ 31 h 76231"/>
                <a:gd name="connsiteX3" fmla="*/ 338138 w 388144"/>
                <a:gd name="connsiteY3" fmla="*/ 26225 h 76231"/>
                <a:gd name="connsiteX4" fmla="*/ 388144 w 388144"/>
                <a:gd name="connsiteY4" fmla="*/ 76231 h 76231"/>
                <a:gd name="connsiteX5" fmla="*/ 335757 w 388144"/>
                <a:gd name="connsiteY5" fmla="*/ 73850 h 76231"/>
                <a:gd name="connsiteX6" fmla="*/ 302419 w 388144"/>
                <a:gd name="connsiteY6" fmla="*/ 40512 h 76231"/>
                <a:gd name="connsiteX7" fmla="*/ 0 w 388144"/>
                <a:gd name="connsiteY7" fmla="*/ 57182 h 76231"/>
                <a:gd name="connsiteX0" fmla="*/ 0 w 388144"/>
                <a:gd name="connsiteY0" fmla="*/ 57182 h 76231"/>
                <a:gd name="connsiteX1" fmla="*/ 100013 w 388144"/>
                <a:gd name="connsiteY1" fmla="*/ 11937 h 76231"/>
                <a:gd name="connsiteX2" fmla="*/ 207168 w 388144"/>
                <a:gd name="connsiteY2" fmla="*/ 31 h 76231"/>
                <a:gd name="connsiteX3" fmla="*/ 338138 w 388144"/>
                <a:gd name="connsiteY3" fmla="*/ 26225 h 76231"/>
                <a:gd name="connsiteX4" fmla="*/ 388144 w 388144"/>
                <a:gd name="connsiteY4" fmla="*/ 76231 h 76231"/>
                <a:gd name="connsiteX5" fmla="*/ 335757 w 388144"/>
                <a:gd name="connsiteY5" fmla="*/ 73850 h 76231"/>
                <a:gd name="connsiteX6" fmla="*/ 302419 w 388144"/>
                <a:gd name="connsiteY6" fmla="*/ 40512 h 76231"/>
                <a:gd name="connsiteX7" fmla="*/ 0 w 388144"/>
                <a:gd name="connsiteY7" fmla="*/ 57182 h 76231"/>
                <a:gd name="connsiteX0" fmla="*/ 0 w 388144"/>
                <a:gd name="connsiteY0" fmla="*/ 57182 h 76231"/>
                <a:gd name="connsiteX1" fmla="*/ 100013 w 388144"/>
                <a:gd name="connsiteY1" fmla="*/ 11937 h 76231"/>
                <a:gd name="connsiteX2" fmla="*/ 207168 w 388144"/>
                <a:gd name="connsiteY2" fmla="*/ 31 h 76231"/>
                <a:gd name="connsiteX3" fmla="*/ 338138 w 388144"/>
                <a:gd name="connsiteY3" fmla="*/ 26225 h 76231"/>
                <a:gd name="connsiteX4" fmla="*/ 388144 w 388144"/>
                <a:gd name="connsiteY4" fmla="*/ 76231 h 76231"/>
                <a:gd name="connsiteX5" fmla="*/ 335757 w 388144"/>
                <a:gd name="connsiteY5" fmla="*/ 73850 h 76231"/>
                <a:gd name="connsiteX6" fmla="*/ 302419 w 388144"/>
                <a:gd name="connsiteY6" fmla="*/ 40512 h 76231"/>
                <a:gd name="connsiteX7" fmla="*/ 0 w 388144"/>
                <a:gd name="connsiteY7" fmla="*/ 57182 h 762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88144" h="76231">
                  <a:moveTo>
                    <a:pt x="0" y="57182"/>
                  </a:moveTo>
                  <a:cubicBezTo>
                    <a:pt x="36512" y="31783"/>
                    <a:pt x="44452" y="29797"/>
                    <a:pt x="100013" y="11937"/>
                  </a:cubicBezTo>
                  <a:cubicBezTo>
                    <a:pt x="128588" y="2015"/>
                    <a:pt x="168671" y="825"/>
                    <a:pt x="207168" y="31"/>
                  </a:cubicBezTo>
                  <a:cubicBezTo>
                    <a:pt x="245665" y="-763"/>
                    <a:pt x="295275" y="13526"/>
                    <a:pt x="338138" y="26225"/>
                  </a:cubicBezTo>
                  <a:lnTo>
                    <a:pt x="388144" y="76231"/>
                  </a:lnTo>
                  <a:lnTo>
                    <a:pt x="335757" y="73850"/>
                  </a:lnTo>
                  <a:lnTo>
                    <a:pt x="302419" y="40512"/>
                  </a:lnTo>
                  <a:cubicBezTo>
                    <a:pt x="220662" y="27812"/>
                    <a:pt x="100807" y="43687"/>
                    <a:pt x="0" y="57182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id="{74BDF8CC-9959-4C53-8496-B34BB91F077B}"/>
                </a:ext>
              </a:extLst>
            </p:cNvPr>
            <p:cNvSpPr/>
            <p:nvPr/>
          </p:nvSpPr>
          <p:spPr>
            <a:xfrm>
              <a:off x="4849219" y="2647872"/>
              <a:ext cx="38659" cy="132399"/>
            </a:xfrm>
            <a:custGeom>
              <a:avLst/>
              <a:gdLst>
                <a:gd name="connsiteX0" fmla="*/ 40481 w 40481"/>
                <a:gd name="connsiteY0" fmla="*/ 0 h 114300"/>
                <a:gd name="connsiteX1" fmla="*/ 7144 w 40481"/>
                <a:gd name="connsiteY1" fmla="*/ 114300 h 114300"/>
                <a:gd name="connsiteX2" fmla="*/ 0 w 40481"/>
                <a:gd name="connsiteY2" fmla="*/ 33338 h 114300"/>
                <a:gd name="connsiteX3" fmla="*/ 40481 w 40481"/>
                <a:gd name="connsiteY3" fmla="*/ 0 h 114300"/>
                <a:gd name="connsiteX0" fmla="*/ 34314 w 34314"/>
                <a:gd name="connsiteY0" fmla="*/ 0 h 114300"/>
                <a:gd name="connsiteX1" fmla="*/ 977 w 34314"/>
                <a:gd name="connsiteY1" fmla="*/ 114300 h 114300"/>
                <a:gd name="connsiteX2" fmla="*/ 0 w 34314"/>
                <a:gd name="connsiteY2" fmla="*/ 39505 h 114300"/>
                <a:gd name="connsiteX3" fmla="*/ 34314 w 34314"/>
                <a:gd name="connsiteY3" fmla="*/ 0 h 114300"/>
                <a:gd name="connsiteX0" fmla="*/ 34314 w 34314"/>
                <a:gd name="connsiteY0" fmla="*/ 0 h 114300"/>
                <a:gd name="connsiteX1" fmla="*/ 977 w 34314"/>
                <a:gd name="connsiteY1" fmla="*/ 114300 h 114300"/>
                <a:gd name="connsiteX2" fmla="*/ 0 w 34314"/>
                <a:gd name="connsiteY2" fmla="*/ 39505 h 114300"/>
                <a:gd name="connsiteX3" fmla="*/ 34314 w 34314"/>
                <a:gd name="connsiteY3" fmla="*/ 0 h 114300"/>
                <a:gd name="connsiteX0" fmla="*/ 37652 w 37652"/>
                <a:gd name="connsiteY0" fmla="*/ 0 h 114300"/>
                <a:gd name="connsiteX1" fmla="*/ 4315 w 37652"/>
                <a:gd name="connsiteY1" fmla="*/ 114300 h 114300"/>
                <a:gd name="connsiteX2" fmla="*/ 3338 w 37652"/>
                <a:gd name="connsiteY2" fmla="*/ 39505 h 114300"/>
                <a:gd name="connsiteX3" fmla="*/ 37652 w 37652"/>
                <a:gd name="connsiteY3" fmla="*/ 0 h 114300"/>
                <a:gd name="connsiteX0" fmla="*/ 33374 w 33374"/>
                <a:gd name="connsiteY0" fmla="*/ 0 h 114300"/>
                <a:gd name="connsiteX1" fmla="*/ 37 w 33374"/>
                <a:gd name="connsiteY1" fmla="*/ 114300 h 114300"/>
                <a:gd name="connsiteX2" fmla="*/ 9339 w 33374"/>
                <a:gd name="connsiteY2" fmla="*/ 39505 h 114300"/>
                <a:gd name="connsiteX3" fmla="*/ 33374 w 33374"/>
                <a:gd name="connsiteY3" fmla="*/ 0 h 1143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374" h="114300">
                  <a:moveTo>
                    <a:pt x="33374" y="0"/>
                  </a:moveTo>
                  <a:lnTo>
                    <a:pt x="37" y="114300"/>
                  </a:lnTo>
                  <a:cubicBezTo>
                    <a:pt x="-289" y="89368"/>
                    <a:pt x="1442" y="84994"/>
                    <a:pt x="9339" y="39505"/>
                  </a:cubicBezTo>
                  <a:cubicBezTo>
                    <a:pt x="24888" y="9891"/>
                    <a:pt x="21936" y="13168"/>
                    <a:pt x="33374" y="0"/>
                  </a:cubicBezTo>
                  <a:close/>
                </a:path>
              </a:pathLst>
            </a:custGeom>
            <a:solidFill>
              <a:srgbClr val="AD8A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2" name="자유형: 도형 71">
              <a:extLst>
                <a:ext uri="{FF2B5EF4-FFF2-40B4-BE49-F238E27FC236}">
                  <a16:creationId xmlns:a16="http://schemas.microsoft.com/office/drawing/2014/main" id="{7CEF3C81-77D7-413B-AD39-CD947C7DD136}"/>
                </a:ext>
              </a:extLst>
            </p:cNvPr>
            <p:cNvSpPr/>
            <p:nvPr/>
          </p:nvSpPr>
          <p:spPr>
            <a:xfrm>
              <a:off x="4958808" y="2381250"/>
              <a:ext cx="458539" cy="197644"/>
            </a:xfrm>
            <a:custGeom>
              <a:avLst/>
              <a:gdLst>
                <a:gd name="connsiteX0" fmla="*/ 0 w 485775"/>
                <a:gd name="connsiteY0" fmla="*/ 138112 h 214312"/>
                <a:gd name="connsiteX1" fmla="*/ 47625 w 485775"/>
                <a:gd name="connsiteY1" fmla="*/ 200025 h 214312"/>
                <a:gd name="connsiteX2" fmla="*/ 233362 w 485775"/>
                <a:gd name="connsiteY2" fmla="*/ 128587 h 214312"/>
                <a:gd name="connsiteX3" fmla="*/ 385762 w 485775"/>
                <a:gd name="connsiteY3" fmla="*/ 157162 h 214312"/>
                <a:gd name="connsiteX4" fmla="*/ 485775 w 485775"/>
                <a:gd name="connsiteY4" fmla="*/ 214312 h 214312"/>
                <a:gd name="connsiteX5" fmla="*/ 466725 w 485775"/>
                <a:gd name="connsiteY5" fmla="*/ 114300 h 214312"/>
                <a:gd name="connsiteX6" fmla="*/ 442912 w 485775"/>
                <a:gd name="connsiteY6" fmla="*/ 80962 h 214312"/>
                <a:gd name="connsiteX7" fmla="*/ 423862 w 485775"/>
                <a:gd name="connsiteY7" fmla="*/ 14287 h 214312"/>
                <a:gd name="connsiteX8" fmla="*/ 371475 w 485775"/>
                <a:gd name="connsiteY8" fmla="*/ 9525 h 214312"/>
                <a:gd name="connsiteX9" fmla="*/ 371475 w 485775"/>
                <a:gd name="connsiteY9" fmla="*/ 9525 h 214312"/>
                <a:gd name="connsiteX10" fmla="*/ 328612 w 485775"/>
                <a:gd name="connsiteY10" fmla="*/ 28575 h 214312"/>
                <a:gd name="connsiteX11" fmla="*/ 271462 w 485775"/>
                <a:gd name="connsiteY11" fmla="*/ 0 h 214312"/>
                <a:gd name="connsiteX12" fmla="*/ 0 w 485775"/>
                <a:gd name="connsiteY12" fmla="*/ 138112 h 214312"/>
                <a:gd name="connsiteX0" fmla="*/ 88106 w 438150"/>
                <a:gd name="connsiteY0" fmla="*/ 128587 h 214312"/>
                <a:gd name="connsiteX1" fmla="*/ 0 w 438150"/>
                <a:gd name="connsiteY1" fmla="*/ 200025 h 214312"/>
                <a:gd name="connsiteX2" fmla="*/ 185737 w 438150"/>
                <a:gd name="connsiteY2" fmla="*/ 128587 h 214312"/>
                <a:gd name="connsiteX3" fmla="*/ 338137 w 438150"/>
                <a:gd name="connsiteY3" fmla="*/ 157162 h 214312"/>
                <a:gd name="connsiteX4" fmla="*/ 438150 w 438150"/>
                <a:gd name="connsiteY4" fmla="*/ 214312 h 214312"/>
                <a:gd name="connsiteX5" fmla="*/ 419100 w 438150"/>
                <a:gd name="connsiteY5" fmla="*/ 114300 h 214312"/>
                <a:gd name="connsiteX6" fmla="*/ 395287 w 438150"/>
                <a:gd name="connsiteY6" fmla="*/ 80962 h 214312"/>
                <a:gd name="connsiteX7" fmla="*/ 376237 w 438150"/>
                <a:gd name="connsiteY7" fmla="*/ 14287 h 214312"/>
                <a:gd name="connsiteX8" fmla="*/ 323850 w 438150"/>
                <a:gd name="connsiteY8" fmla="*/ 9525 h 214312"/>
                <a:gd name="connsiteX9" fmla="*/ 323850 w 438150"/>
                <a:gd name="connsiteY9" fmla="*/ 9525 h 214312"/>
                <a:gd name="connsiteX10" fmla="*/ 280987 w 438150"/>
                <a:gd name="connsiteY10" fmla="*/ 28575 h 214312"/>
                <a:gd name="connsiteX11" fmla="*/ 223837 w 438150"/>
                <a:gd name="connsiteY11" fmla="*/ 0 h 214312"/>
                <a:gd name="connsiteX12" fmla="*/ 88106 w 438150"/>
                <a:gd name="connsiteY12" fmla="*/ 128587 h 214312"/>
                <a:gd name="connsiteX0" fmla="*/ 0 w 495300"/>
                <a:gd name="connsiteY0" fmla="*/ 102394 h 214312"/>
                <a:gd name="connsiteX1" fmla="*/ 57150 w 495300"/>
                <a:gd name="connsiteY1" fmla="*/ 200025 h 214312"/>
                <a:gd name="connsiteX2" fmla="*/ 242887 w 495300"/>
                <a:gd name="connsiteY2" fmla="*/ 128587 h 214312"/>
                <a:gd name="connsiteX3" fmla="*/ 395287 w 495300"/>
                <a:gd name="connsiteY3" fmla="*/ 157162 h 214312"/>
                <a:gd name="connsiteX4" fmla="*/ 495300 w 495300"/>
                <a:gd name="connsiteY4" fmla="*/ 214312 h 214312"/>
                <a:gd name="connsiteX5" fmla="*/ 476250 w 495300"/>
                <a:gd name="connsiteY5" fmla="*/ 114300 h 214312"/>
                <a:gd name="connsiteX6" fmla="*/ 452437 w 495300"/>
                <a:gd name="connsiteY6" fmla="*/ 80962 h 214312"/>
                <a:gd name="connsiteX7" fmla="*/ 433387 w 495300"/>
                <a:gd name="connsiteY7" fmla="*/ 14287 h 214312"/>
                <a:gd name="connsiteX8" fmla="*/ 381000 w 495300"/>
                <a:gd name="connsiteY8" fmla="*/ 9525 h 214312"/>
                <a:gd name="connsiteX9" fmla="*/ 381000 w 495300"/>
                <a:gd name="connsiteY9" fmla="*/ 9525 h 214312"/>
                <a:gd name="connsiteX10" fmla="*/ 338137 w 495300"/>
                <a:gd name="connsiteY10" fmla="*/ 28575 h 214312"/>
                <a:gd name="connsiteX11" fmla="*/ 280987 w 495300"/>
                <a:gd name="connsiteY11" fmla="*/ 0 h 214312"/>
                <a:gd name="connsiteX12" fmla="*/ 0 w 495300"/>
                <a:gd name="connsiteY12" fmla="*/ 102394 h 214312"/>
                <a:gd name="connsiteX0" fmla="*/ 0 w 478631"/>
                <a:gd name="connsiteY0" fmla="*/ 104775 h 214312"/>
                <a:gd name="connsiteX1" fmla="*/ 40481 w 478631"/>
                <a:gd name="connsiteY1" fmla="*/ 200025 h 214312"/>
                <a:gd name="connsiteX2" fmla="*/ 226218 w 478631"/>
                <a:gd name="connsiteY2" fmla="*/ 128587 h 214312"/>
                <a:gd name="connsiteX3" fmla="*/ 378618 w 478631"/>
                <a:gd name="connsiteY3" fmla="*/ 157162 h 214312"/>
                <a:gd name="connsiteX4" fmla="*/ 478631 w 478631"/>
                <a:gd name="connsiteY4" fmla="*/ 214312 h 214312"/>
                <a:gd name="connsiteX5" fmla="*/ 459581 w 478631"/>
                <a:gd name="connsiteY5" fmla="*/ 114300 h 214312"/>
                <a:gd name="connsiteX6" fmla="*/ 435768 w 478631"/>
                <a:gd name="connsiteY6" fmla="*/ 80962 h 214312"/>
                <a:gd name="connsiteX7" fmla="*/ 416718 w 478631"/>
                <a:gd name="connsiteY7" fmla="*/ 14287 h 214312"/>
                <a:gd name="connsiteX8" fmla="*/ 364331 w 478631"/>
                <a:gd name="connsiteY8" fmla="*/ 9525 h 214312"/>
                <a:gd name="connsiteX9" fmla="*/ 364331 w 478631"/>
                <a:gd name="connsiteY9" fmla="*/ 9525 h 214312"/>
                <a:gd name="connsiteX10" fmla="*/ 321468 w 478631"/>
                <a:gd name="connsiteY10" fmla="*/ 28575 h 214312"/>
                <a:gd name="connsiteX11" fmla="*/ 264318 w 478631"/>
                <a:gd name="connsiteY11" fmla="*/ 0 h 214312"/>
                <a:gd name="connsiteX12" fmla="*/ 0 w 478631"/>
                <a:gd name="connsiteY12" fmla="*/ 104775 h 214312"/>
                <a:gd name="connsiteX0" fmla="*/ 0 w 478631"/>
                <a:gd name="connsiteY0" fmla="*/ 104775 h 214312"/>
                <a:gd name="connsiteX1" fmla="*/ 40481 w 478631"/>
                <a:gd name="connsiteY1" fmla="*/ 200025 h 214312"/>
                <a:gd name="connsiteX2" fmla="*/ 226218 w 478631"/>
                <a:gd name="connsiteY2" fmla="*/ 128587 h 214312"/>
                <a:gd name="connsiteX3" fmla="*/ 378618 w 478631"/>
                <a:gd name="connsiteY3" fmla="*/ 157162 h 214312"/>
                <a:gd name="connsiteX4" fmla="*/ 478631 w 478631"/>
                <a:gd name="connsiteY4" fmla="*/ 214312 h 214312"/>
                <a:gd name="connsiteX5" fmla="*/ 459581 w 478631"/>
                <a:gd name="connsiteY5" fmla="*/ 114300 h 214312"/>
                <a:gd name="connsiteX6" fmla="*/ 435768 w 478631"/>
                <a:gd name="connsiteY6" fmla="*/ 80962 h 214312"/>
                <a:gd name="connsiteX7" fmla="*/ 416718 w 478631"/>
                <a:gd name="connsiteY7" fmla="*/ 14287 h 214312"/>
                <a:gd name="connsiteX8" fmla="*/ 364331 w 478631"/>
                <a:gd name="connsiteY8" fmla="*/ 9525 h 214312"/>
                <a:gd name="connsiteX9" fmla="*/ 364331 w 478631"/>
                <a:gd name="connsiteY9" fmla="*/ 9525 h 214312"/>
                <a:gd name="connsiteX10" fmla="*/ 321468 w 478631"/>
                <a:gd name="connsiteY10" fmla="*/ 28575 h 214312"/>
                <a:gd name="connsiteX11" fmla="*/ 264318 w 478631"/>
                <a:gd name="connsiteY11" fmla="*/ 0 h 214312"/>
                <a:gd name="connsiteX12" fmla="*/ 0 w 478631"/>
                <a:gd name="connsiteY12" fmla="*/ 104775 h 214312"/>
                <a:gd name="connsiteX0" fmla="*/ 0 w 478631"/>
                <a:gd name="connsiteY0" fmla="*/ 104775 h 214312"/>
                <a:gd name="connsiteX1" fmla="*/ 40481 w 478631"/>
                <a:gd name="connsiteY1" fmla="*/ 200025 h 214312"/>
                <a:gd name="connsiteX2" fmla="*/ 226218 w 478631"/>
                <a:gd name="connsiteY2" fmla="*/ 128587 h 214312"/>
                <a:gd name="connsiteX3" fmla="*/ 378618 w 478631"/>
                <a:gd name="connsiteY3" fmla="*/ 157162 h 214312"/>
                <a:gd name="connsiteX4" fmla="*/ 478631 w 478631"/>
                <a:gd name="connsiteY4" fmla="*/ 214312 h 214312"/>
                <a:gd name="connsiteX5" fmla="*/ 459581 w 478631"/>
                <a:gd name="connsiteY5" fmla="*/ 114300 h 214312"/>
                <a:gd name="connsiteX6" fmla="*/ 435768 w 478631"/>
                <a:gd name="connsiteY6" fmla="*/ 80962 h 214312"/>
                <a:gd name="connsiteX7" fmla="*/ 416718 w 478631"/>
                <a:gd name="connsiteY7" fmla="*/ 14287 h 214312"/>
                <a:gd name="connsiteX8" fmla="*/ 364331 w 478631"/>
                <a:gd name="connsiteY8" fmla="*/ 9525 h 214312"/>
                <a:gd name="connsiteX9" fmla="*/ 364331 w 478631"/>
                <a:gd name="connsiteY9" fmla="*/ 9525 h 214312"/>
                <a:gd name="connsiteX10" fmla="*/ 321468 w 478631"/>
                <a:gd name="connsiteY10" fmla="*/ 28575 h 214312"/>
                <a:gd name="connsiteX11" fmla="*/ 264318 w 478631"/>
                <a:gd name="connsiteY11" fmla="*/ 0 h 214312"/>
                <a:gd name="connsiteX12" fmla="*/ 0 w 478631"/>
                <a:gd name="connsiteY12" fmla="*/ 104775 h 214312"/>
                <a:gd name="connsiteX0" fmla="*/ 0 w 478631"/>
                <a:gd name="connsiteY0" fmla="*/ 104775 h 214312"/>
                <a:gd name="connsiteX1" fmla="*/ 40481 w 478631"/>
                <a:gd name="connsiteY1" fmla="*/ 200025 h 214312"/>
                <a:gd name="connsiteX2" fmla="*/ 226218 w 478631"/>
                <a:gd name="connsiteY2" fmla="*/ 128587 h 214312"/>
                <a:gd name="connsiteX3" fmla="*/ 378618 w 478631"/>
                <a:gd name="connsiteY3" fmla="*/ 157162 h 214312"/>
                <a:gd name="connsiteX4" fmla="*/ 478631 w 478631"/>
                <a:gd name="connsiteY4" fmla="*/ 214312 h 214312"/>
                <a:gd name="connsiteX5" fmla="*/ 459581 w 478631"/>
                <a:gd name="connsiteY5" fmla="*/ 114300 h 214312"/>
                <a:gd name="connsiteX6" fmla="*/ 435768 w 478631"/>
                <a:gd name="connsiteY6" fmla="*/ 80962 h 214312"/>
                <a:gd name="connsiteX7" fmla="*/ 416718 w 478631"/>
                <a:gd name="connsiteY7" fmla="*/ 14287 h 214312"/>
                <a:gd name="connsiteX8" fmla="*/ 364331 w 478631"/>
                <a:gd name="connsiteY8" fmla="*/ 9525 h 214312"/>
                <a:gd name="connsiteX9" fmla="*/ 364331 w 478631"/>
                <a:gd name="connsiteY9" fmla="*/ 9525 h 214312"/>
                <a:gd name="connsiteX10" fmla="*/ 321468 w 478631"/>
                <a:gd name="connsiteY10" fmla="*/ 28575 h 214312"/>
                <a:gd name="connsiteX11" fmla="*/ 264318 w 478631"/>
                <a:gd name="connsiteY11" fmla="*/ 0 h 214312"/>
                <a:gd name="connsiteX12" fmla="*/ 0 w 478631"/>
                <a:gd name="connsiteY12" fmla="*/ 104775 h 214312"/>
                <a:gd name="connsiteX0" fmla="*/ 0 w 478631"/>
                <a:gd name="connsiteY0" fmla="*/ 104775 h 214312"/>
                <a:gd name="connsiteX1" fmla="*/ 40481 w 478631"/>
                <a:gd name="connsiteY1" fmla="*/ 200025 h 214312"/>
                <a:gd name="connsiteX2" fmla="*/ 226218 w 478631"/>
                <a:gd name="connsiteY2" fmla="*/ 128587 h 214312"/>
                <a:gd name="connsiteX3" fmla="*/ 378618 w 478631"/>
                <a:gd name="connsiteY3" fmla="*/ 157162 h 214312"/>
                <a:gd name="connsiteX4" fmla="*/ 478631 w 478631"/>
                <a:gd name="connsiteY4" fmla="*/ 214312 h 214312"/>
                <a:gd name="connsiteX5" fmla="*/ 459581 w 478631"/>
                <a:gd name="connsiteY5" fmla="*/ 114300 h 214312"/>
                <a:gd name="connsiteX6" fmla="*/ 435768 w 478631"/>
                <a:gd name="connsiteY6" fmla="*/ 80962 h 214312"/>
                <a:gd name="connsiteX7" fmla="*/ 416718 w 478631"/>
                <a:gd name="connsiteY7" fmla="*/ 14287 h 214312"/>
                <a:gd name="connsiteX8" fmla="*/ 364331 w 478631"/>
                <a:gd name="connsiteY8" fmla="*/ 9525 h 214312"/>
                <a:gd name="connsiteX9" fmla="*/ 369093 w 478631"/>
                <a:gd name="connsiteY9" fmla="*/ 9525 h 214312"/>
                <a:gd name="connsiteX10" fmla="*/ 321468 w 478631"/>
                <a:gd name="connsiteY10" fmla="*/ 28575 h 214312"/>
                <a:gd name="connsiteX11" fmla="*/ 264318 w 478631"/>
                <a:gd name="connsiteY11" fmla="*/ 0 h 214312"/>
                <a:gd name="connsiteX12" fmla="*/ 0 w 478631"/>
                <a:gd name="connsiteY12" fmla="*/ 104775 h 214312"/>
                <a:gd name="connsiteX0" fmla="*/ 0 w 478631"/>
                <a:gd name="connsiteY0" fmla="*/ 104775 h 214312"/>
                <a:gd name="connsiteX1" fmla="*/ 40481 w 478631"/>
                <a:gd name="connsiteY1" fmla="*/ 200025 h 214312"/>
                <a:gd name="connsiteX2" fmla="*/ 226218 w 478631"/>
                <a:gd name="connsiteY2" fmla="*/ 128587 h 214312"/>
                <a:gd name="connsiteX3" fmla="*/ 378618 w 478631"/>
                <a:gd name="connsiteY3" fmla="*/ 157162 h 214312"/>
                <a:gd name="connsiteX4" fmla="*/ 478631 w 478631"/>
                <a:gd name="connsiteY4" fmla="*/ 214312 h 214312"/>
                <a:gd name="connsiteX5" fmla="*/ 459581 w 478631"/>
                <a:gd name="connsiteY5" fmla="*/ 114300 h 214312"/>
                <a:gd name="connsiteX6" fmla="*/ 435768 w 478631"/>
                <a:gd name="connsiteY6" fmla="*/ 80962 h 214312"/>
                <a:gd name="connsiteX7" fmla="*/ 416718 w 478631"/>
                <a:gd name="connsiteY7" fmla="*/ 14287 h 214312"/>
                <a:gd name="connsiteX8" fmla="*/ 364331 w 478631"/>
                <a:gd name="connsiteY8" fmla="*/ 9525 h 214312"/>
                <a:gd name="connsiteX9" fmla="*/ 369093 w 478631"/>
                <a:gd name="connsiteY9" fmla="*/ 9525 h 214312"/>
                <a:gd name="connsiteX10" fmla="*/ 321468 w 478631"/>
                <a:gd name="connsiteY10" fmla="*/ 28575 h 214312"/>
                <a:gd name="connsiteX11" fmla="*/ 264318 w 478631"/>
                <a:gd name="connsiteY11" fmla="*/ 0 h 214312"/>
                <a:gd name="connsiteX12" fmla="*/ 0 w 478631"/>
                <a:gd name="connsiteY12" fmla="*/ 104775 h 214312"/>
                <a:gd name="connsiteX0" fmla="*/ 0 w 478631"/>
                <a:gd name="connsiteY0" fmla="*/ 104775 h 214312"/>
                <a:gd name="connsiteX1" fmla="*/ 40481 w 478631"/>
                <a:gd name="connsiteY1" fmla="*/ 200025 h 214312"/>
                <a:gd name="connsiteX2" fmla="*/ 226218 w 478631"/>
                <a:gd name="connsiteY2" fmla="*/ 128587 h 214312"/>
                <a:gd name="connsiteX3" fmla="*/ 378618 w 478631"/>
                <a:gd name="connsiteY3" fmla="*/ 157162 h 214312"/>
                <a:gd name="connsiteX4" fmla="*/ 478631 w 478631"/>
                <a:gd name="connsiteY4" fmla="*/ 214312 h 214312"/>
                <a:gd name="connsiteX5" fmla="*/ 459581 w 478631"/>
                <a:gd name="connsiteY5" fmla="*/ 114300 h 214312"/>
                <a:gd name="connsiteX6" fmla="*/ 445293 w 478631"/>
                <a:gd name="connsiteY6" fmla="*/ 80962 h 214312"/>
                <a:gd name="connsiteX7" fmla="*/ 416718 w 478631"/>
                <a:gd name="connsiteY7" fmla="*/ 14287 h 214312"/>
                <a:gd name="connsiteX8" fmla="*/ 364331 w 478631"/>
                <a:gd name="connsiteY8" fmla="*/ 9525 h 214312"/>
                <a:gd name="connsiteX9" fmla="*/ 369093 w 478631"/>
                <a:gd name="connsiteY9" fmla="*/ 9525 h 214312"/>
                <a:gd name="connsiteX10" fmla="*/ 321468 w 478631"/>
                <a:gd name="connsiteY10" fmla="*/ 28575 h 214312"/>
                <a:gd name="connsiteX11" fmla="*/ 264318 w 478631"/>
                <a:gd name="connsiteY11" fmla="*/ 0 h 214312"/>
                <a:gd name="connsiteX12" fmla="*/ 0 w 478631"/>
                <a:gd name="connsiteY12" fmla="*/ 104775 h 214312"/>
                <a:gd name="connsiteX0" fmla="*/ 0 w 478631"/>
                <a:gd name="connsiteY0" fmla="*/ 104775 h 214312"/>
                <a:gd name="connsiteX1" fmla="*/ 40481 w 478631"/>
                <a:gd name="connsiteY1" fmla="*/ 200025 h 214312"/>
                <a:gd name="connsiteX2" fmla="*/ 226218 w 478631"/>
                <a:gd name="connsiteY2" fmla="*/ 128587 h 214312"/>
                <a:gd name="connsiteX3" fmla="*/ 378618 w 478631"/>
                <a:gd name="connsiteY3" fmla="*/ 157162 h 214312"/>
                <a:gd name="connsiteX4" fmla="*/ 478631 w 478631"/>
                <a:gd name="connsiteY4" fmla="*/ 214312 h 214312"/>
                <a:gd name="connsiteX5" fmla="*/ 459581 w 478631"/>
                <a:gd name="connsiteY5" fmla="*/ 114300 h 214312"/>
                <a:gd name="connsiteX6" fmla="*/ 416718 w 478631"/>
                <a:gd name="connsiteY6" fmla="*/ 14287 h 214312"/>
                <a:gd name="connsiteX7" fmla="*/ 364331 w 478631"/>
                <a:gd name="connsiteY7" fmla="*/ 9525 h 214312"/>
                <a:gd name="connsiteX8" fmla="*/ 369093 w 478631"/>
                <a:gd name="connsiteY8" fmla="*/ 9525 h 214312"/>
                <a:gd name="connsiteX9" fmla="*/ 321468 w 478631"/>
                <a:gd name="connsiteY9" fmla="*/ 28575 h 214312"/>
                <a:gd name="connsiteX10" fmla="*/ 264318 w 478631"/>
                <a:gd name="connsiteY10" fmla="*/ 0 h 214312"/>
                <a:gd name="connsiteX11" fmla="*/ 0 w 478631"/>
                <a:gd name="connsiteY11" fmla="*/ 104775 h 214312"/>
                <a:gd name="connsiteX0" fmla="*/ 0 w 478631"/>
                <a:gd name="connsiteY0" fmla="*/ 202406 h 311943"/>
                <a:gd name="connsiteX1" fmla="*/ 40481 w 478631"/>
                <a:gd name="connsiteY1" fmla="*/ 297656 h 311943"/>
                <a:gd name="connsiteX2" fmla="*/ 226218 w 478631"/>
                <a:gd name="connsiteY2" fmla="*/ 226218 h 311943"/>
                <a:gd name="connsiteX3" fmla="*/ 378618 w 478631"/>
                <a:gd name="connsiteY3" fmla="*/ 254793 h 311943"/>
                <a:gd name="connsiteX4" fmla="*/ 478631 w 478631"/>
                <a:gd name="connsiteY4" fmla="*/ 311943 h 311943"/>
                <a:gd name="connsiteX5" fmla="*/ 459581 w 478631"/>
                <a:gd name="connsiteY5" fmla="*/ 211931 h 311943"/>
                <a:gd name="connsiteX6" fmla="*/ 416718 w 478631"/>
                <a:gd name="connsiteY6" fmla="*/ 111918 h 311943"/>
                <a:gd name="connsiteX7" fmla="*/ 364331 w 478631"/>
                <a:gd name="connsiteY7" fmla="*/ 107156 h 311943"/>
                <a:gd name="connsiteX8" fmla="*/ 359568 w 478631"/>
                <a:gd name="connsiteY8" fmla="*/ 0 h 311943"/>
                <a:gd name="connsiteX9" fmla="*/ 321468 w 478631"/>
                <a:gd name="connsiteY9" fmla="*/ 126206 h 311943"/>
                <a:gd name="connsiteX10" fmla="*/ 264318 w 478631"/>
                <a:gd name="connsiteY10" fmla="*/ 97631 h 311943"/>
                <a:gd name="connsiteX11" fmla="*/ 0 w 478631"/>
                <a:gd name="connsiteY11" fmla="*/ 202406 h 311943"/>
                <a:gd name="connsiteX0" fmla="*/ 0 w 478631"/>
                <a:gd name="connsiteY0" fmla="*/ 104775 h 214312"/>
                <a:gd name="connsiteX1" fmla="*/ 40481 w 478631"/>
                <a:gd name="connsiteY1" fmla="*/ 200025 h 214312"/>
                <a:gd name="connsiteX2" fmla="*/ 226218 w 478631"/>
                <a:gd name="connsiteY2" fmla="*/ 128587 h 214312"/>
                <a:gd name="connsiteX3" fmla="*/ 378618 w 478631"/>
                <a:gd name="connsiteY3" fmla="*/ 157162 h 214312"/>
                <a:gd name="connsiteX4" fmla="*/ 478631 w 478631"/>
                <a:gd name="connsiteY4" fmla="*/ 214312 h 214312"/>
                <a:gd name="connsiteX5" fmla="*/ 459581 w 478631"/>
                <a:gd name="connsiteY5" fmla="*/ 114300 h 214312"/>
                <a:gd name="connsiteX6" fmla="*/ 416718 w 478631"/>
                <a:gd name="connsiteY6" fmla="*/ 14287 h 214312"/>
                <a:gd name="connsiteX7" fmla="*/ 364331 w 478631"/>
                <a:gd name="connsiteY7" fmla="*/ 9525 h 214312"/>
                <a:gd name="connsiteX8" fmla="*/ 321468 w 478631"/>
                <a:gd name="connsiteY8" fmla="*/ 28575 h 214312"/>
                <a:gd name="connsiteX9" fmla="*/ 264318 w 478631"/>
                <a:gd name="connsiteY9" fmla="*/ 0 h 214312"/>
                <a:gd name="connsiteX10" fmla="*/ 0 w 478631"/>
                <a:gd name="connsiteY10" fmla="*/ 104775 h 214312"/>
                <a:gd name="connsiteX0" fmla="*/ 0 w 478631"/>
                <a:gd name="connsiteY0" fmla="*/ 104775 h 214312"/>
                <a:gd name="connsiteX1" fmla="*/ 40481 w 478631"/>
                <a:gd name="connsiteY1" fmla="*/ 200025 h 214312"/>
                <a:gd name="connsiteX2" fmla="*/ 226218 w 478631"/>
                <a:gd name="connsiteY2" fmla="*/ 128587 h 214312"/>
                <a:gd name="connsiteX3" fmla="*/ 378618 w 478631"/>
                <a:gd name="connsiteY3" fmla="*/ 157162 h 214312"/>
                <a:gd name="connsiteX4" fmla="*/ 478631 w 478631"/>
                <a:gd name="connsiteY4" fmla="*/ 214312 h 214312"/>
                <a:gd name="connsiteX5" fmla="*/ 459581 w 478631"/>
                <a:gd name="connsiteY5" fmla="*/ 114300 h 214312"/>
                <a:gd name="connsiteX6" fmla="*/ 416718 w 478631"/>
                <a:gd name="connsiteY6" fmla="*/ 14287 h 214312"/>
                <a:gd name="connsiteX7" fmla="*/ 373856 w 478631"/>
                <a:gd name="connsiteY7" fmla="*/ 16669 h 214312"/>
                <a:gd name="connsiteX8" fmla="*/ 321468 w 478631"/>
                <a:gd name="connsiteY8" fmla="*/ 28575 h 214312"/>
                <a:gd name="connsiteX9" fmla="*/ 264318 w 478631"/>
                <a:gd name="connsiteY9" fmla="*/ 0 h 214312"/>
                <a:gd name="connsiteX10" fmla="*/ 0 w 478631"/>
                <a:gd name="connsiteY10" fmla="*/ 104775 h 214312"/>
                <a:gd name="connsiteX0" fmla="*/ 0 w 478631"/>
                <a:gd name="connsiteY0" fmla="*/ 104775 h 214312"/>
                <a:gd name="connsiteX1" fmla="*/ 40481 w 478631"/>
                <a:gd name="connsiteY1" fmla="*/ 200025 h 214312"/>
                <a:gd name="connsiteX2" fmla="*/ 226218 w 478631"/>
                <a:gd name="connsiteY2" fmla="*/ 128587 h 214312"/>
                <a:gd name="connsiteX3" fmla="*/ 378618 w 478631"/>
                <a:gd name="connsiteY3" fmla="*/ 157162 h 214312"/>
                <a:gd name="connsiteX4" fmla="*/ 478631 w 478631"/>
                <a:gd name="connsiteY4" fmla="*/ 214312 h 214312"/>
                <a:gd name="connsiteX5" fmla="*/ 445293 w 478631"/>
                <a:gd name="connsiteY5" fmla="*/ 114300 h 214312"/>
                <a:gd name="connsiteX6" fmla="*/ 416718 w 478631"/>
                <a:gd name="connsiteY6" fmla="*/ 14287 h 214312"/>
                <a:gd name="connsiteX7" fmla="*/ 373856 w 478631"/>
                <a:gd name="connsiteY7" fmla="*/ 16669 h 214312"/>
                <a:gd name="connsiteX8" fmla="*/ 321468 w 478631"/>
                <a:gd name="connsiteY8" fmla="*/ 28575 h 214312"/>
                <a:gd name="connsiteX9" fmla="*/ 264318 w 478631"/>
                <a:gd name="connsiteY9" fmla="*/ 0 h 214312"/>
                <a:gd name="connsiteX10" fmla="*/ 0 w 478631"/>
                <a:gd name="connsiteY10" fmla="*/ 104775 h 214312"/>
                <a:gd name="connsiteX0" fmla="*/ 0 w 478631"/>
                <a:gd name="connsiteY0" fmla="*/ 104775 h 214312"/>
                <a:gd name="connsiteX1" fmla="*/ 40481 w 478631"/>
                <a:gd name="connsiteY1" fmla="*/ 200025 h 214312"/>
                <a:gd name="connsiteX2" fmla="*/ 226218 w 478631"/>
                <a:gd name="connsiteY2" fmla="*/ 128587 h 214312"/>
                <a:gd name="connsiteX3" fmla="*/ 378618 w 478631"/>
                <a:gd name="connsiteY3" fmla="*/ 157162 h 214312"/>
                <a:gd name="connsiteX4" fmla="*/ 478631 w 478631"/>
                <a:gd name="connsiteY4" fmla="*/ 214312 h 214312"/>
                <a:gd name="connsiteX5" fmla="*/ 445293 w 478631"/>
                <a:gd name="connsiteY5" fmla="*/ 114300 h 214312"/>
                <a:gd name="connsiteX6" fmla="*/ 416718 w 478631"/>
                <a:gd name="connsiteY6" fmla="*/ 14287 h 214312"/>
                <a:gd name="connsiteX7" fmla="*/ 373856 w 478631"/>
                <a:gd name="connsiteY7" fmla="*/ 16669 h 214312"/>
                <a:gd name="connsiteX8" fmla="*/ 321468 w 478631"/>
                <a:gd name="connsiteY8" fmla="*/ 28575 h 214312"/>
                <a:gd name="connsiteX9" fmla="*/ 264318 w 478631"/>
                <a:gd name="connsiteY9" fmla="*/ 0 h 214312"/>
                <a:gd name="connsiteX10" fmla="*/ 0 w 478631"/>
                <a:gd name="connsiteY10" fmla="*/ 104775 h 214312"/>
                <a:gd name="connsiteX0" fmla="*/ 0 w 478631"/>
                <a:gd name="connsiteY0" fmla="*/ 90488 h 200025"/>
                <a:gd name="connsiteX1" fmla="*/ 40481 w 478631"/>
                <a:gd name="connsiteY1" fmla="*/ 185738 h 200025"/>
                <a:gd name="connsiteX2" fmla="*/ 226218 w 478631"/>
                <a:gd name="connsiteY2" fmla="*/ 114300 h 200025"/>
                <a:gd name="connsiteX3" fmla="*/ 378618 w 478631"/>
                <a:gd name="connsiteY3" fmla="*/ 142875 h 200025"/>
                <a:gd name="connsiteX4" fmla="*/ 478631 w 478631"/>
                <a:gd name="connsiteY4" fmla="*/ 200025 h 200025"/>
                <a:gd name="connsiteX5" fmla="*/ 445293 w 478631"/>
                <a:gd name="connsiteY5" fmla="*/ 100013 h 200025"/>
                <a:gd name="connsiteX6" fmla="*/ 416718 w 478631"/>
                <a:gd name="connsiteY6" fmla="*/ 0 h 200025"/>
                <a:gd name="connsiteX7" fmla="*/ 373856 w 478631"/>
                <a:gd name="connsiteY7" fmla="*/ 2382 h 200025"/>
                <a:gd name="connsiteX8" fmla="*/ 321468 w 478631"/>
                <a:gd name="connsiteY8" fmla="*/ 14288 h 200025"/>
                <a:gd name="connsiteX9" fmla="*/ 264318 w 478631"/>
                <a:gd name="connsiteY9" fmla="*/ 1 h 200025"/>
                <a:gd name="connsiteX10" fmla="*/ 0 w 478631"/>
                <a:gd name="connsiteY10" fmla="*/ 90488 h 200025"/>
                <a:gd name="connsiteX0" fmla="*/ 0 w 478631"/>
                <a:gd name="connsiteY0" fmla="*/ 90488 h 200025"/>
                <a:gd name="connsiteX1" fmla="*/ 45244 w 478631"/>
                <a:gd name="connsiteY1" fmla="*/ 171450 h 200025"/>
                <a:gd name="connsiteX2" fmla="*/ 226218 w 478631"/>
                <a:gd name="connsiteY2" fmla="*/ 114300 h 200025"/>
                <a:gd name="connsiteX3" fmla="*/ 378618 w 478631"/>
                <a:gd name="connsiteY3" fmla="*/ 142875 h 200025"/>
                <a:gd name="connsiteX4" fmla="*/ 478631 w 478631"/>
                <a:gd name="connsiteY4" fmla="*/ 200025 h 200025"/>
                <a:gd name="connsiteX5" fmla="*/ 445293 w 478631"/>
                <a:gd name="connsiteY5" fmla="*/ 100013 h 200025"/>
                <a:gd name="connsiteX6" fmla="*/ 416718 w 478631"/>
                <a:gd name="connsiteY6" fmla="*/ 0 h 200025"/>
                <a:gd name="connsiteX7" fmla="*/ 373856 w 478631"/>
                <a:gd name="connsiteY7" fmla="*/ 2382 h 200025"/>
                <a:gd name="connsiteX8" fmla="*/ 321468 w 478631"/>
                <a:gd name="connsiteY8" fmla="*/ 14288 h 200025"/>
                <a:gd name="connsiteX9" fmla="*/ 264318 w 478631"/>
                <a:gd name="connsiteY9" fmla="*/ 1 h 200025"/>
                <a:gd name="connsiteX10" fmla="*/ 0 w 478631"/>
                <a:gd name="connsiteY10" fmla="*/ 90488 h 200025"/>
                <a:gd name="connsiteX0" fmla="*/ 0 w 478631"/>
                <a:gd name="connsiteY0" fmla="*/ 90488 h 200025"/>
                <a:gd name="connsiteX1" fmla="*/ 45244 w 478631"/>
                <a:gd name="connsiteY1" fmla="*/ 171450 h 200025"/>
                <a:gd name="connsiteX2" fmla="*/ 226218 w 478631"/>
                <a:gd name="connsiteY2" fmla="*/ 114300 h 200025"/>
                <a:gd name="connsiteX3" fmla="*/ 378618 w 478631"/>
                <a:gd name="connsiteY3" fmla="*/ 142875 h 200025"/>
                <a:gd name="connsiteX4" fmla="*/ 478631 w 478631"/>
                <a:gd name="connsiteY4" fmla="*/ 200025 h 200025"/>
                <a:gd name="connsiteX5" fmla="*/ 445293 w 478631"/>
                <a:gd name="connsiteY5" fmla="*/ 100013 h 200025"/>
                <a:gd name="connsiteX6" fmla="*/ 416718 w 478631"/>
                <a:gd name="connsiteY6" fmla="*/ 0 h 200025"/>
                <a:gd name="connsiteX7" fmla="*/ 373856 w 478631"/>
                <a:gd name="connsiteY7" fmla="*/ 2382 h 200025"/>
                <a:gd name="connsiteX8" fmla="*/ 321468 w 478631"/>
                <a:gd name="connsiteY8" fmla="*/ 14288 h 200025"/>
                <a:gd name="connsiteX9" fmla="*/ 264318 w 478631"/>
                <a:gd name="connsiteY9" fmla="*/ 1 h 200025"/>
                <a:gd name="connsiteX10" fmla="*/ 0 w 478631"/>
                <a:gd name="connsiteY10" fmla="*/ 90488 h 200025"/>
                <a:gd name="connsiteX0" fmla="*/ 12552 w 491183"/>
                <a:gd name="connsiteY0" fmla="*/ 90488 h 200025"/>
                <a:gd name="connsiteX1" fmla="*/ 57796 w 491183"/>
                <a:gd name="connsiteY1" fmla="*/ 171450 h 200025"/>
                <a:gd name="connsiteX2" fmla="*/ 238770 w 491183"/>
                <a:gd name="connsiteY2" fmla="*/ 114300 h 200025"/>
                <a:gd name="connsiteX3" fmla="*/ 391170 w 491183"/>
                <a:gd name="connsiteY3" fmla="*/ 142875 h 200025"/>
                <a:gd name="connsiteX4" fmla="*/ 491183 w 491183"/>
                <a:gd name="connsiteY4" fmla="*/ 200025 h 200025"/>
                <a:gd name="connsiteX5" fmla="*/ 457845 w 491183"/>
                <a:gd name="connsiteY5" fmla="*/ 100013 h 200025"/>
                <a:gd name="connsiteX6" fmla="*/ 429270 w 491183"/>
                <a:gd name="connsiteY6" fmla="*/ 0 h 200025"/>
                <a:gd name="connsiteX7" fmla="*/ 386408 w 491183"/>
                <a:gd name="connsiteY7" fmla="*/ 2382 h 200025"/>
                <a:gd name="connsiteX8" fmla="*/ 334020 w 491183"/>
                <a:gd name="connsiteY8" fmla="*/ 14288 h 200025"/>
                <a:gd name="connsiteX9" fmla="*/ 276870 w 491183"/>
                <a:gd name="connsiteY9" fmla="*/ 1 h 200025"/>
                <a:gd name="connsiteX10" fmla="*/ 12552 w 491183"/>
                <a:gd name="connsiteY10" fmla="*/ 90488 h 200025"/>
                <a:gd name="connsiteX0" fmla="*/ 17811 w 482154"/>
                <a:gd name="connsiteY0" fmla="*/ 95251 h 200025"/>
                <a:gd name="connsiteX1" fmla="*/ 48767 w 482154"/>
                <a:gd name="connsiteY1" fmla="*/ 171450 h 200025"/>
                <a:gd name="connsiteX2" fmla="*/ 229741 w 482154"/>
                <a:gd name="connsiteY2" fmla="*/ 114300 h 200025"/>
                <a:gd name="connsiteX3" fmla="*/ 382141 w 482154"/>
                <a:gd name="connsiteY3" fmla="*/ 142875 h 200025"/>
                <a:gd name="connsiteX4" fmla="*/ 482154 w 482154"/>
                <a:gd name="connsiteY4" fmla="*/ 200025 h 200025"/>
                <a:gd name="connsiteX5" fmla="*/ 448816 w 482154"/>
                <a:gd name="connsiteY5" fmla="*/ 100013 h 200025"/>
                <a:gd name="connsiteX6" fmla="*/ 420241 w 482154"/>
                <a:gd name="connsiteY6" fmla="*/ 0 h 200025"/>
                <a:gd name="connsiteX7" fmla="*/ 377379 w 482154"/>
                <a:gd name="connsiteY7" fmla="*/ 2382 h 200025"/>
                <a:gd name="connsiteX8" fmla="*/ 324991 w 482154"/>
                <a:gd name="connsiteY8" fmla="*/ 14288 h 200025"/>
                <a:gd name="connsiteX9" fmla="*/ 267841 w 482154"/>
                <a:gd name="connsiteY9" fmla="*/ 1 h 200025"/>
                <a:gd name="connsiteX10" fmla="*/ 17811 w 482154"/>
                <a:gd name="connsiteY10" fmla="*/ 95251 h 200025"/>
                <a:gd name="connsiteX0" fmla="*/ 17811 w 482154"/>
                <a:gd name="connsiteY0" fmla="*/ 95251 h 200025"/>
                <a:gd name="connsiteX1" fmla="*/ 48767 w 482154"/>
                <a:gd name="connsiteY1" fmla="*/ 171450 h 200025"/>
                <a:gd name="connsiteX2" fmla="*/ 239266 w 482154"/>
                <a:gd name="connsiteY2" fmla="*/ 133350 h 200025"/>
                <a:gd name="connsiteX3" fmla="*/ 382141 w 482154"/>
                <a:gd name="connsiteY3" fmla="*/ 142875 h 200025"/>
                <a:gd name="connsiteX4" fmla="*/ 482154 w 482154"/>
                <a:gd name="connsiteY4" fmla="*/ 200025 h 200025"/>
                <a:gd name="connsiteX5" fmla="*/ 448816 w 482154"/>
                <a:gd name="connsiteY5" fmla="*/ 100013 h 200025"/>
                <a:gd name="connsiteX6" fmla="*/ 420241 w 482154"/>
                <a:gd name="connsiteY6" fmla="*/ 0 h 200025"/>
                <a:gd name="connsiteX7" fmla="*/ 377379 w 482154"/>
                <a:gd name="connsiteY7" fmla="*/ 2382 h 200025"/>
                <a:gd name="connsiteX8" fmla="*/ 324991 w 482154"/>
                <a:gd name="connsiteY8" fmla="*/ 14288 h 200025"/>
                <a:gd name="connsiteX9" fmla="*/ 267841 w 482154"/>
                <a:gd name="connsiteY9" fmla="*/ 1 h 200025"/>
                <a:gd name="connsiteX10" fmla="*/ 17811 w 482154"/>
                <a:gd name="connsiteY10" fmla="*/ 95251 h 200025"/>
                <a:gd name="connsiteX0" fmla="*/ 17811 w 482154"/>
                <a:gd name="connsiteY0" fmla="*/ 95251 h 200025"/>
                <a:gd name="connsiteX1" fmla="*/ 48767 w 482154"/>
                <a:gd name="connsiteY1" fmla="*/ 171450 h 200025"/>
                <a:gd name="connsiteX2" fmla="*/ 196404 w 482154"/>
                <a:gd name="connsiteY2" fmla="*/ 114300 h 200025"/>
                <a:gd name="connsiteX3" fmla="*/ 382141 w 482154"/>
                <a:gd name="connsiteY3" fmla="*/ 142875 h 200025"/>
                <a:gd name="connsiteX4" fmla="*/ 482154 w 482154"/>
                <a:gd name="connsiteY4" fmla="*/ 200025 h 200025"/>
                <a:gd name="connsiteX5" fmla="*/ 448816 w 482154"/>
                <a:gd name="connsiteY5" fmla="*/ 100013 h 200025"/>
                <a:gd name="connsiteX6" fmla="*/ 420241 w 482154"/>
                <a:gd name="connsiteY6" fmla="*/ 0 h 200025"/>
                <a:gd name="connsiteX7" fmla="*/ 377379 w 482154"/>
                <a:gd name="connsiteY7" fmla="*/ 2382 h 200025"/>
                <a:gd name="connsiteX8" fmla="*/ 324991 w 482154"/>
                <a:gd name="connsiteY8" fmla="*/ 14288 h 200025"/>
                <a:gd name="connsiteX9" fmla="*/ 267841 w 482154"/>
                <a:gd name="connsiteY9" fmla="*/ 1 h 200025"/>
                <a:gd name="connsiteX10" fmla="*/ 17811 w 482154"/>
                <a:gd name="connsiteY10" fmla="*/ 95251 h 200025"/>
                <a:gd name="connsiteX0" fmla="*/ 17811 w 482154"/>
                <a:gd name="connsiteY0" fmla="*/ 95251 h 200025"/>
                <a:gd name="connsiteX1" fmla="*/ 48767 w 482154"/>
                <a:gd name="connsiteY1" fmla="*/ 171450 h 200025"/>
                <a:gd name="connsiteX2" fmla="*/ 213073 w 482154"/>
                <a:gd name="connsiteY2" fmla="*/ 116681 h 200025"/>
                <a:gd name="connsiteX3" fmla="*/ 382141 w 482154"/>
                <a:gd name="connsiteY3" fmla="*/ 142875 h 200025"/>
                <a:gd name="connsiteX4" fmla="*/ 482154 w 482154"/>
                <a:gd name="connsiteY4" fmla="*/ 200025 h 200025"/>
                <a:gd name="connsiteX5" fmla="*/ 448816 w 482154"/>
                <a:gd name="connsiteY5" fmla="*/ 100013 h 200025"/>
                <a:gd name="connsiteX6" fmla="*/ 420241 w 482154"/>
                <a:gd name="connsiteY6" fmla="*/ 0 h 200025"/>
                <a:gd name="connsiteX7" fmla="*/ 377379 w 482154"/>
                <a:gd name="connsiteY7" fmla="*/ 2382 h 200025"/>
                <a:gd name="connsiteX8" fmla="*/ 324991 w 482154"/>
                <a:gd name="connsiteY8" fmla="*/ 14288 h 200025"/>
                <a:gd name="connsiteX9" fmla="*/ 267841 w 482154"/>
                <a:gd name="connsiteY9" fmla="*/ 1 h 200025"/>
                <a:gd name="connsiteX10" fmla="*/ 17811 w 482154"/>
                <a:gd name="connsiteY10" fmla="*/ 95251 h 200025"/>
                <a:gd name="connsiteX0" fmla="*/ 17811 w 482154"/>
                <a:gd name="connsiteY0" fmla="*/ 95251 h 200025"/>
                <a:gd name="connsiteX1" fmla="*/ 48767 w 482154"/>
                <a:gd name="connsiteY1" fmla="*/ 171450 h 200025"/>
                <a:gd name="connsiteX2" fmla="*/ 213073 w 482154"/>
                <a:gd name="connsiteY2" fmla="*/ 116681 h 200025"/>
                <a:gd name="connsiteX3" fmla="*/ 382141 w 482154"/>
                <a:gd name="connsiteY3" fmla="*/ 142875 h 200025"/>
                <a:gd name="connsiteX4" fmla="*/ 482154 w 482154"/>
                <a:gd name="connsiteY4" fmla="*/ 200025 h 200025"/>
                <a:gd name="connsiteX5" fmla="*/ 448816 w 482154"/>
                <a:gd name="connsiteY5" fmla="*/ 100013 h 200025"/>
                <a:gd name="connsiteX6" fmla="*/ 420241 w 482154"/>
                <a:gd name="connsiteY6" fmla="*/ 0 h 200025"/>
                <a:gd name="connsiteX7" fmla="*/ 377379 w 482154"/>
                <a:gd name="connsiteY7" fmla="*/ 2382 h 200025"/>
                <a:gd name="connsiteX8" fmla="*/ 324991 w 482154"/>
                <a:gd name="connsiteY8" fmla="*/ 14288 h 200025"/>
                <a:gd name="connsiteX9" fmla="*/ 267841 w 482154"/>
                <a:gd name="connsiteY9" fmla="*/ 1 h 200025"/>
                <a:gd name="connsiteX10" fmla="*/ 17811 w 482154"/>
                <a:gd name="connsiteY10" fmla="*/ 95251 h 200025"/>
                <a:gd name="connsiteX0" fmla="*/ 17811 w 482154"/>
                <a:gd name="connsiteY0" fmla="*/ 95251 h 200025"/>
                <a:gd name="connsiteX1" fmla="*/ 48767 w 482154"/>
                <a:gd name="connsiteY1" fmla="*/ 171450 h 200025"/>
                <a:gd name="connsiteX2" fmla="*/ 213073 w 482154"/>
                <a:gd name="connsiteY2" fmla="*/ 116681 h 200025"/>
                <a:gd name="connsiteX3" fmla="*/ 382141 w 482154"/>
                <a:gd name="connsiteY3" fmla="*/ 142875 h 200025"/>
                <a:gd name="connsiteX4" fmla="*/ 482154 w 482154"/>
                <a:gd name="connsiteY4" fmla="*/ 200025 h 200025"/>
                <a:gd name="connsiteX5" fmla="*/ 448816 w 482154"/>
                <a:gd name="connsiteY5" fmla="*/ 100013 h 200025"/>
                <a:gd name="connsiteX6" fmla="*/ 420241 w 482154"/>
                <a:gd name="connsiteY6" fmla="*/ 0 h 200025"/>
                <a:gd name="connsiteX7" fmla="*/ 377379 w 482154"/>
                <a:gd name="connsiteY7" fmla="*/ 2382 h 200025"/>
                <a:gd name="connsiteX8" fmla="*/ 324991 w 482154"/>
                <a:gd name="connsiteY8" fmla="*/ 14288 h 200025"/>
                <a:gd name="connsiteX9" fmla="*/ 267841 w 482154"/>
                <a:gd name="connsiteY9" fmla="*/ 1 h 200025"/>
                <a:gd name="connsiteX10" fmla="*/ 17811 w 482154"/>
                <a:gd name="connsiteY10" fmla="*/ 95251 h 200025"/>
                <a:gd name="connsiteX0" fmla="*/ 17811 w 482154"/>
                <a:gd name="connsiteY0" fmla="*/ 95251 h 200025"/>
                <a:gd name="connsiteX1" fmla="*/ 48767 w 482154"/>
                <a:gd name="connsiteY1" fmla="*/ 171450 h 200025"/>
                <a:gd name="connsiteX2" fmla="*/ 213073 w 482154"/>
                <a:gd name="connsiteY2" fmla="*/ 116681 h 200025"/>
                <a:gd name="connsiteX3" fmla="*/ 382141 w 482154"/>
                <a:gd name="connsiteY3" fmla="*/ 142875 h 200025"/>
                <a:gd name="connsiteX4" fmla="*/ 482154 w 482154"/>
                <a:gd name="connsiteY4" fmla="*/ 200025 h 200025"/>
                <a:gd name="connsiteX5" fmla="*/ 448816 w 482154"/>
                <a:gd name="connsiteY5" fmla="*/ 100013 h 200025"/>
                <a:gd name="connsiteX6" fmla="*/ 420241 w 482154"/>
                <a:gd name="connsiteY6" fmla="*/ 0 h 200025"/>
                <a:gd name="connsiteX7" fmla="*/ 377379 w 482154"/>
                <a:gd name="connsiteY7" fmla="*/ 2382 h 200025"/>
                <a:gd name="connsiteX8" fmla="*/ 324991 w 482154"/>
                <a:gd name="connsiteY8" fmla="*/ 14288 h 200025"/>
                <a:gd name="connsiteX9" fmla="*/ 267841 w 482154"/>
                <a:gd name="connsiteY9" fmla="*/ 1 h 200025"/>
                <a:gd name="connsiteX10" fmla="*/ 17811 w 482154"/>
                <a:gd name="connsiteY10" fmla="*/ 95251 h 200025"/>
                <a:gd name="connsiteX0" fmla="*/ 17811 w 465486"/>
                <a:gd name="connsiteY0" fmla="*/ 95251 h 197644"/>
                <a:gd name="connsiteX1" fmla="*/ 48767 w 465486"/>
                <a:gd name="connsiteY1" fmla="*/ 171450 h 197644"/>
                <a:gd name="connsiteX2" fmla="*/ 213073 w 465486"/>
                <a:gd name="connsiteY2" fmla="*/ 116681 h 197644"/>
                <a:gd name="connsiteX3" fmla="*/ 382141 w 465486"/>
                <a:gd name="connsiteY3" fmla="*/ 142875 h 197644"/>
                <a:gd name="connsiteX4" fmla="*/ 465486 w 465486"/>
                <a:gd name="connsiteY4" fmla="*/ 197644 h 197644"/>
                <a:gd name="connsiteX5" fmla="*/ 448816 w 465486"/>
                <a:gd name="connsiteY5" fmla="*/ 100013 h 197644"/>
                <a:gd name="connsiteX6" fmla="*/ 420241 w 465486"/>
                <a:gd name="connsiteY6" fmla="*/ 0 h 197644"/>
                <a:gd name="connsiteX7" fmla="*/ 377379 w 465486"/>
                <a:gd name="connsiteY7" fmla="*/ 2382 h 197644"/>
                <a:gd name="connsiteX8" fmla="*/ 324991 w 465486"/>
                <a:gd name="connsiteY8" fmla="*/ 14288 h 197644"/>
                <a:gd name="connsiteX9" fmla="*/ 267841 w 465486"/>
                <a:gd name="connsiteY9" fmla="*/ 1 h 197644"/>
                <a:gd name="connsiteX10" fmla="*/ 17811 w 465486"/>
                <a:gd name="connsiteY10" fmla="*/ 95251 h 197644"/>
                <a:gd name="connsiteX0" fmla="*/ 17811 w 465486"/>
                <a:gd name="connsiteY0" fmla="*/ 95251 h 197644"/>
                <a:gd name="connsiteX1" fmla="*/ 48767 w 465486"/>
                <a:gd name="connsiteY1" fmla="*/ 171450 h 197644"/>
                <a:gd name="connsiteX2" fmla="*/ 213073 w 465486"/>
                <a:gd name="connsiteY2" fmla="*/ 116681 h 197644"/>
                <a:gd name="connsiteX3" fmla="*/ 382141 w 465486"/>
                <a:gd name="connsiteY3" fmla="*/ 142875 h 197644"/>
                <a:gd name="connsiteX4" fmla="*/ 465486 w 465486"/>
                <a:gd name="connsiteY4" fmla="*/ 197644 h 197644"/>
                <a:gd name="connsiteX5" fmla="*/ 448816 w 465486"/>
                <a:gd name="connsiteY5" fmla="*/ 100013 h 197644"/>
                <a:gd name="connsiteX6" fmla="*/ 420241 w 465486"/>
                <a:gd name="connsiteY6" fmla="*/ 0 h 197644"/>
                <a:gd name="connsiteX7" fmla="*/ 377379 w 465486"/>
                <a:gd name="connsiteY7" fmla="*/ 2382 h 197644"/>
                <a:gd name="connsiteX8" fmla="*/ 324991 w 465486"/>
                <a:gd name="connsiteY8" fmla="*/ 14288 h 197644"/>
                <a:gd name="connsiteX9" fmla="*/ 267841 w 465486"/>
                <a:gd name="connsiteY9" fmla="*/ 1 h 197644"/>
                <a:gd name="connsiteX10" fmla="*/ 17811 w 465486"/>
                <a:gd name="connsiteY10" fmla="*/ 95251 h 197644"/>
                <a:gd name="connsiteX0" fmla="*/ 10864 w 458539"/>
                <a:gd name="connsiteY0" fmla="*/ 95251 h 197644"/>
                <a:gd name="connsiteX1" fmla="*/ 41820 w 458539"/>
                <a:gd name="connsiteY1" fmla="*/ 171450 h 197644"/>
                <a:gd name="connsiteX2" fmla="*/ 206126 w 458539"/>
                <a:gd name="connsiteY2" fmla="*/ 116681 h 197644"/>
                <a:gd name="connsiteX3" fmla="*/ 375194 w 458539"/>
                <a:gd name="connsiteY3" fmla="*/ 142875 h 197644"/>
                <a:gd name="connsiteX4" fmla="*/ 458539 w 458539"/>
                <a:gd name="connsiteY4" fmla="*/ 197644 h 197644"/>
                <a:gd name="connsiteX5" fmla="*/ 441869 w 458539"/>
                <a:gd name="connsiteY5" fmla="*/ 100013 h 197644"/>
                <a:gd name="connsiteX6" fmla="*/ 413294 w 458539"/>
                <a:gd name="connsiteY6" fmla="*/ 0 h 197644"/>
                <a:gd name="connsiteX7" fmla="*/ 370432 w 458539"/>
                <a:gd name="connsiteY7" fmla="*/ 2382 h 197644"/>
                <a:gd name="connsiteX8" fmla="*/ 318044 w 458539"/>
                <a:gd name="connsiteY8" fmla="*/ 14288 h 197644"/>
                <a:gd name="connsiteX9" fmla="*/ 260894 w 458539"/>
                <a:gd name="connsiteY9" fmla="*/ 1 h 197644"/>
                <a:gd name="connsiteX10" fmla="*/ 10864 w 458539"/>
                <a:gd name="connsiteY10" fmla="*/ 95251 h 1976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58539" h="197644">
                  <a:moveTo>
                    <a:pt x="10864" y="95251"/>
                  </a:moveTo>
                  <a:cubicBezTo>
                    <a:pt x="-9774" y="138907"/>
                    <a:pt x="-1837" y="170656"/>
                    <a:pt x="41820" y="171450"/>
                  </a:cubicBezTo>
                  <a:lnTo>
                    <a:pt x="206126" y="116681"/>
                  </a:lnTo>
                  <a:cubicBezTo>
                    <a:pt x="283913" y="108743"/>
                    <a:pt x="333125" y="129381"/>
                    <a:pt x="375194" y="142875"/>
                  </a:cubicBezTo>
                  <a:cubicBezTo>
                    <a:pt x="417263" y="156369"/>
                    <a:pt x="425201" y="178594"/>
                    <a:pt x="458539" y="197644"/>
                  </a:cubicBezTo>
                  <a:cubicBezTo>
                    <a:pt x="448220" y="165100"/>
                    <a:pt x="447426" y="132557"/>
                    <a:pt x="441869" y="100013"/>
                  </a:cubicBezTo>
                  <a:cubicBezTo>
                    <a:pt x="446631" y="19050"/>
                    <a:pt x="422819" y="33338"/>
                    <a:pt x="413294" y="0"/>
                  </a:cubicBezTo>
                  <a:lnTo>
                    <a:pt x="370432" y="2382"/>
                  </a:lnTo>
                  <a:lnTo>
                    <a:pt x="318044" y="14288"/>
                  </a:lnTo>
                  <a:cubicBezTo>
                    <a:pt x="298994" y="4763"/>
                    <a:pt x="287088" y="26194"/>
                    <a:pt x="260894" y="1"/>
                  </a:cubicBezTo>
                  <a:cubicBezTo>
                    <a:pt x="182313" y="56357"/>
                    <a:pt x="98970" y="60326"/>
                    <a:pt x="10864" y="95251"/>
                  </a:cubicBezTo>
                  <a:close/>
                </a:path>
              </a:pathLst>
            </a:cu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자유형: 도형 17">
              <a:extLst>
                <a:ext uri="{FF2B5EF4-FFF2-40B4-BE49-F238E27FC236}">
                  <a16:creationId xmlns:a16="http://schemas.microsoft.com/office/drawing/2014/main" id="{6F833BAD-A92E-48D5-8676-0D18E351FE52}"/>
                </a:ext>
              </a:extLst>
            </p:cNvPr>
            <p:cNvSpPr/>
            <p:nvPr/>
          </p:nvSpPr>
          <p:spPr>
            <a:xfrm>
              <a:off x="4844264" y="2848473"/>
              <a:ext cx="92012" cy="169068"/>
            </a:xfrm>
            <a:custGeom>
              <a:avLst/>
              <a:gdLst>
                <a:gd name="connsiteX0" fmla="*/ 61913 w 123825"/>
                <a:gd name="connsiteY0" fmla="*/ 0 h 180975"/>
                <a:gd name="connsiteX1" fmla="*/ 40482 w 123825"/>
                <a:gd name="connsiteY1" fmla="*/ 59531 h 180975"/>
                <a:gd name="connsiteX2" fmla="*/ 123825 w 123825"/>
                <a:gd name="connsiteY2" fmla="*/ 180975 h 180975"/>
                <a:gd name="connsiteX3" fmla="*/ 11907 w 123825"/>
                <a:gd name="connsiteY3" fmla="*/ 85725 h 180975"/>
                <a:gd name="connsiteX4" fmla="*/ 0 w 123825"/>
                <a:gd name="connsiteY4" fmla="*/ 14287 h 180975"/>
                <a:gd name="connsiteX5" fmla="*/ 61913 w 123825"/>
                <a:gd name="connsiteY5" fmla="*/ 0 h 180975"/>
                <a:gd name="connsiteX0" fmla="*/ 61913 w 123825"/>
                <a:gd name="connsiteY0" fmla="*/ 0 h 180975"/>
                <a:gd name="connsiteX1" fmla="*/ 40482 w 123825"/>
                <a:gd name="connsiteY1" fmla="*/ 59531 h 180975"/>
                <a:gd name="connsiteX2" fmla="*/ 123825 w 123825"/>
                <a:gd name="connsiteY2" fmla="*/ 180975 h 180975"/>
                <a:gd name="connsiteX3" fmla="*/ 11907 w 123825"/>
                <a:gd name="connsiteY3" fmla="*/ 85725 h 180975"/>
                <a:gd name="connsiteX4" fmla="*/ 0 w 123825"/>
                <a:gd name="connsiteY4" fmla="*/ 14287 h 180975"/>
                <a:gd name="connsiteX5" fmla="*/ 61913 w 123825"/>
                <a:gd name="connsiteY5" fmla="*/ 0 h 180975"/>
                <a:gd name="connsiteX0" fmla="*/ 61913 w 123825"/>
                <a:gd name="connsiteY0" fmla="*/ 0 h 180975"/>
                <a:gd name="connsiteX1" fmla="*/ 40482 w 123825"/>
                <a:gd name="connsiteY1" fmla="*/ 59531 h 180975"/>
                <a:gd name="connsiteX2" fmla="*/ 123825 w 123825"/>
                <a:gd name="connsiteY2" fmla="*/ 180975 h 180975"/>
                <a:gd name="connsiteX3" fmla="*/ 11907 w 123825"/>
                <a:gd name="connsiteY3" fmla="*/ 85725 h 180975"/>
                <a:gd name="connsiteX4" fmla="*/ 0 w 123825"/>
                <a:gd name="connsiteY4" fmla="*/ 14287 h 180975"/>
                <a:gd name="connsiteX5" fmla="*/ 61913 w 123825"/>
                <a:gd name="connsiteY5" fmla="*/ 0 h 180975"/>
                <a:gd name="connsiteX0" fmla="*/ 61913 w 123825"/>
                <a:gd name="connsiteY0" fmla="*/ 0 h 180975"/>
                <a:gd name="connsiteX1" fmla="*/ 40482 w 123825"/>
                <a:gd name="connsiteY1" fmla="*/ 59531 h 180975"/>
                <a:gd name="connsiteX2" fmla="*/ 123825 w 123825"/>
                <a:gd name="connsiteY2" fmla="*/ 180975 h 180975"/>
                <a:gd name="connsiteX3" fmla="*/ 11907 w 123825"/>
                <a:gd name="connsiteY3" fmla="*/ 85725 h 180975"/>
                <a:gd name="connsiteX4" fmla="*/ 0 w 123825"/>
                <a:gd name="connsiteY4" fmla="*/ 14287 h 180975"/>
                <a:gd name="connsiteX5" fmla="*/ 61913 w 123825"/>
                <a:gd name="connsiteY5" fmla="*/ 0 h 180975"/>
                <a:gd name="connsiteX0" fmla="*/ 61913 w 123825"/>
                <a:gd name="connsiteY0" fmla="*/ 0 h 180975"/>
                <a:gd name="connsiteX1" fmla="*/ 40482 w 123825"/>
                <a:gd name="connsiteY1" fmla="*/ 59531 h 180975"/>
                <a:gd name="connsiteX2" fmla="*/ 123825 w 123825"/>
                <a:gd name="connsiteY2" fmla="*/ 180975 h 180975"/>
                <a:gd name="connsiteX3" fmla="*/ 11907 w 123825"/>
                <a:gd name="connsiteY3" fmla="*/ 85725 h 180975"/>
                <a:gd name="connsiteX4" fmla="*/ 0 w 123825"/>
                <a:gd name="connsiteY4" fmla="*/ 14287 h 180975"/>
                <a:gd name="connsiteX5" fmla="*/ 61913 w 123825"/>
                <a:gd name="connsiteY5" fmla="*/ 0 h 180975"/>
                <a:gd name="connsiteX0" fmla="*/ 61913 w 123825"/>
                <a:gd name="connsiteY0" fmla="*/ 0 h 180975"/>
                <a:gd name="connsiteX1" fmla="*/ 40482 w 123825"/>
                <a:gd name="connsiteY1" fmla="*/ 59531 h 180975"/>
                <a:gd name="connsiteX2" fmla="*/ 123825 w 123825"/>
                <a:gd name="connsiteY2" fmla="*/ 180975 h 180975"/>
                <a:gd name="connsiteX3" fmla="*/ 11907 w 123825"/>
                <a:gd name="connsiteY3" fmla="*/ 85725 h 180975"/>
                <a:gd name="connsiteX4" fmla="*/ 0 w 123825"/>
                <a:gd name="connsiteY4" fmla="*/ 14287 h 180975"/>
                <a:gd name="connsiteX5" fmla="*/ 61913 w 123825"/>
                <a:gd name="connsiteY5" fmla="*/ 0 h 180975"/>
                <a:gd name="connsiteX0" fmla="*/ 61913 w 123825"/>
                <a:gd name="connsiteY0" fmla="*/ 0 h 180975"/>
                <a:gd name="connsiteX1" fmla="*/ 40482 w 123825"/>
                <a:gd name="connsiteY1" fmla="*/ 59531 h 180975"/>
                <a:gd name="connsiteX2" fmla="*/ 123825 w 123825"/>
                <a:gd name="connsiteY2" fmla="*/ 180975 h 180975"/>
                <a:gd name="connsiteX3" fmla="*/ 11907 w 123825"/>
                <a:gd name="connsiteY3" fmla="*/ 85725 h 180975"/>
                <a:gd name="connsiteX4" fmla="*/ 0 w 123825"/>
                <a:gd name="connsiteY4" fmla="*/ 14287 h 180975"/>
                <a:gd name="connsiteX5" fmla="*/ 61913 w 123825"/>
                <a:gd name="connsiteY5" fmla="*/ 0 h 180975"/>
                <a:gd name="connsiteX0" fmla="*/ 61913 w 123825"/>
                <a:gd name="connsiteY0" fmla="*/ 595 h 181570"/>
                <a:gd name="connsiteX1" fmla="*/ 40482 w 123825"/>
                <a:gd name="connsiteY1" fmla="*/ 60126 h 181570"/>
                <a:gd name="connsiteX2" fmla="*/ 123825 w 123825"/>
                <a:gd name="connsiteY2" fmla="*/ 181570 h 181570"/>
                <a:gd name="connsiteX3" fmla="*/ 11907 w 123825"/>
                <a:gd name="connsiteY3" fmla="*/ 86320 h 181570"/>
                <a:gd name="connsiteX4" fmla="*/ 0 w 123825"/>
                <a:gd name="connsiteY4" fmla="*/ 14882 h 181570"/>
                <a:gd name="connsiteX5" fmla="*/ 61913 w 123825"/>
                <a:gd name="connsiteY5" fmla="*/ 595 h 181570"/>
                <a:gd name="connsiteX0" fmla="*/ 64117 w 126029"/>
                <a:gd name="connsiteY0" fmla="*/ 595 h 181570"/>
                <a:gd name="connsiteX1" fmla="*/ 42686 w 126029"/>
                <a:gd name="connsiteY1" fmla="*/ 60126 h 181570"/>
                <a:gd name="connsiteX2" fmla="*/ 126029 w 126029"/>
                <a:gd name="connsiteY2" fmla="*/ 181570 h 181570"/>
                <a:gd name="connsiteX3" fmla="*/ 14111 w 126029"/>
                <a:gd name="connsiteY3" fmla="*/ 86320 h 181570"/>
                <a:gd name="connsiteX4" fmla="*/ 2204 w 126029"/>
                <a:gd name="connsiteY4" fmla="*/ 14882 h 181570"/>
                <a:gd name="connsiteX5" fmla="*/ 64117 w 126029"/>
                <a:gd name="connsiteY5" fmla="*/ 595 h 181570"/>
                <a:gd name="connsiteX0" fmla="*/ 64117 w 126029"/>
                <a:gd name="connsiteY0" fmla="*/ 595 h 181570"/>
                <a:gd name="connsiteX1" fmla="*/ 56974 w 126029"/>
                <a:gd name="connsiteY1" fmla="*/ 69651 h 181570"/>
                <a:gd name="connsiteX2" fmla="*/ 126029 w 126029"/>
                <a:gd name="connsiteY2" fmla="*/ 181570 h 181570"/>
                <a:gd name="connsiteX3" fmla="*/ 14111 w 126029"/>
                <a:gd name="connsiteY3" fmla="*/ 86320 h 181570"/>
                <a:gd name="connsiteX4" fmla="*/ 2204 w 126029"/>
                <a:gd name="connsiteY4" fmla="*/ 14882 h 181570"/>
                <a:gd name="connsiteX5" fmla="*/ 64117 w 126029"/>
                <a:gd name="connsiteY5" fmla="*/ 595 h 181570"/>
                <a:gd name="connsiteX0" fmla="*/ 64117 w 126963"/>
                <a:gd name="connsiteY0" fmla="*/ 595 h 181570"/>
                <a:gd name="connsiteX1" fmla="*/ 126029 w 126963"/>
                <a:gd name="connsiteY1" fmla="*/ 181570 h 181570"/>
                <a:gd name="connsiteX2" fmla="*/ 14111 w 126963"/>
                <a:gd name="connsiteY2" fmla="*/ 86320 h 181570"/>
                <a:gd name="connsiteX3" fmla="*/ 2204 w 126963"/>
                <a:gd name="connsiteY3" fmla="*/ 14882 h 181570"/>
                <a:gd name="connsiteX4" fmla="*/ 64117 w 126963"/>
                <a:gd name="connsiteY4" fmla="*/ 595 h 181570"/>
                <a:gd name="connsiteX0" fmla="*/ 64117 w 126526"/>
                <a:gd name="connsiteY0" fmla="*/ 595 h 181570"/>
                <a:gd name="connsiteX1" fmla="*/ 126029 w 126526"/>
                <a:gd name="connsiteY1" fmla="*/ 181570 h 181570"/>
                <a:gd name="connsiteX2" fmla="*/ 14111 w 126526"/>
                <a:gd name="connsiteY2" fmla="*/ 86320 h 181570"/>
                <a:gd name="connsiteX3" fmla="*/ 2204 w 126526"/>
                <a:gd name="connsiteY3" fmla="*/ 14882 h 181570"/>
                <a:gd name="connsiteX4" fmla="*/ 64117 w 126526"/>
                <a:gd name="connsiteY4" fmla="*/ 595 h 181570"/>
                <a:gd name="connsiteX0" fmla="*/ 64117 w 126562"/>
                <a:gd name="connsiteY0" fmla="*/ 595 h 181570"/>
                <a:gd name="connsiteX1" fmla="*/ 126029 w 126562"/>
                <a:gd name="connsiteY1" fmla="*/ 181570 h 181570"/>
                <a:gd name="connsiteX2" fmla="*/ 14111 w 126562"/>
                <a:gd name="connsiteY2" fmla="*/ 86320 h 181570"/>
                <a:gd name="connsiteX3" fmla="*/ 2204 w 126562"/>
                <a:gd name="connsiteY3" fmla="*/ 14882 h 181570"/>
                <a:gd name="connsiteX4" fmla="*/ 64117 w 126562"/>
                <a:gd name="connsiteY4" fmla="*/ 595 h 181570"/>
                <a:gd name="connsiteX0" fmla="*/ 64117 w 126029"/>
                <a:gd name="connsiteY0" fmla="*/ 595 h 181570"/>
                <a:gd name="connsiteX1" fmla="*/ 126029 w 126029"/>
                <a:gd name="connsiteY1" fmla="*/ 181570 h 181570"/>
                <a:gd name="connsiteX2" fmla="*/ 14111 w 126029"/>
                <a:gd name="connsiteY2" fmla="*/ 86320 h 181570"/>
                <a:gd name="connsiteX3" fmla="*/ 2204 w 126029"/>
                <a:gd name="connsiteY3" fmla="*/ 14882 h 181570"/>
                <a:gd name="connsiteX4" fmla="*/ 64117 w 126029"/>
                <a:gd name="connsiteY4" fmla="*/ 595 h 181570"/>
                <a:gd name="connsiteX0" fmla="*/ 64117 w 126029"/>
                <a:gd name="connsiteY0" fmla="*/ 595 h 181570"/>
                <a:gd name="connsiteX1" fmla="*/ 126029 w 126029"/>
                <a:gd name="connsiteY1" fmla="*/ 181570 h 181570"/>
                <a:gd name="connsiteX2" fmla="*/ 14111 w 126029"/>
                <a:gd name="connsiteY2" fmla="*/ 86320 h 181570"/>
                <a:gd name="connsiteX3" fmla="*/ 2204 w 126029"/>
                <a:gd name="connsiteY3" fmla="*/ 14882 h 181570"/>
                <a:gd name="connsiteX4" fmla="*/ 64117 w 126029"/>
                <a:gd name="connsiteY4" fmla="*/ 595 h 181570"/>
                <a:gd name="connsiteX0" fmla="*/ 51625 w 113537"/>
                <a:gd name="connsiteY0" fmla="*/ 2272 h 183247"/>
                <a:gd name="connsiteX1" fmla="*/ 113537 w 113537"/>
                <a:gd name="connsiteY1" fmla="*/ 183247 h 183247"/>
                <a:gd name="connsiteX2" fmla="*/ 1619 w 113537"/>
                <a:gd name="connsiteY2" fmla="*/ 87997 h 183247"/>
                <a:gd name="connsiteX3" fmla="*/ 51625 w 113537"/>
                <a:gd name="connsiteY3" fmla="*/ 2272 h 183247"/>
                <a:gd name="connsiteX0" fmla="*/ 5717 w 67629"/>
                <a:gd name="connsiteY0" fmla="*/ 0 h 180975"/>
                <a:gd name="connsiteX1" fmla="*/ 67629 w 67629"/>
                <a:gd name="connsiteY1" fmla="*/ 180975 h 180975"/>
                <a:gd name="connsiteX2" fmla="*/ 5717 w 67629"/>
                <a:gd name="connsiteY2" fmla="*/ 0 h 180975"/>
                <a:gd name="connsiteX0" fmla="*/ 16004 w 77916"/>
                <a:gd name="connsiteY0" fmla="*/ 0 h 180975"/>
                <a:gd name="connsiteX1" fmla="*/ 77916 w 77916"/>
                <a:gd name="connsiteY1" fmla="*/ 180975 h 180975"/>
                <a:gd name="connsiteX2" fmla="*/ 16004 w 77916"/>
                <a:gd name="connsiteY2" fmla="*/ 0 h 180975"/>
                <a:gd name="connsiteX0" fmla="*/ 14228 w 90427"/>
                <a:gd name="connsiteY0" fmla="*/ 0 h 178593"/>
                <a:gd name="connsiteX1" fmla="*/ 90427 w 90427"/>
                <a:gd name="connsiteY1" fmla="*/ 178593 h 178593"/>
                <a:gd name="connsiteX2" fmla="*/ 14228 w 90427"/>
                <a:gd name="connsiteY2" fmla="*/ 0 h 178593"/>
                <a:gd name="connsiteX0" fmla="*/ 16120 w 92319"/>
                <a:gd name="connsiteY0" fmla="*/ 0 h 178593"/>
                <a:gd name="connsiteX1" fmla="*/ 92319 w 92319"/>
                <a:gd name="connsiteY1" fmla="*/ 178593 h 178593"/>
                <a:gd name="connsiteX2" fmla="*/ 16120 w 92319"/>
                <a:gd name="connsiteY2" fmla="*/ 0 h 178593"/>
                <a:gd name="connsiteX0" fmla="*/ 16120 w 92319"/>
                <a:gd name="connsiteY0" fmla="*/ 0 h 178593"/>
                <a:gd name="connsiteX1" fmla="*/ 92319 w 92319"/>
                <a:gd name="connsiteY1" fmla="*/ 178593 h 178593"/>
                <a:gd name="connsiteX2" fmla="*/ 16120 w 92319"/>
                <a:gd name="connsiteY2" fmla="*/ 0 h 178593"/>
                <a:gd name="connsiteX0" fmla="*/ 16120 w 92319"/>
                <a:gd name="connsiteY0" fmla="*/ 0 h 178593"/>
                <a:gd name="connsiteX1" fmla="*/ 92319 w 92319"/>
                <a:gd name="connsiteY1" fmla="*/ 178593 h 178593"/>
                <a:gd name="connsiteX2" fmla="*/ 16120 w 92319"/>
                <a:gd name="connsiteY2" fmla="*/ 0 h 178593"/>
                <a:gd name="connsiteX0" fmla="*/ 16120 w 92319"/>
                <a:gd name="connsiteY0" fmla="*/ 0 h 178593"/>
                <a:gd name="connsiteX1" fmla="*/ 92319 w 92319"/>
                <a:gd name="connsiteY1" fmla="*/ 178593 h 178593"/>
                <a:gd name="connsiteX2" fmla="*/ 16120 w 92319"/>
                <a:gd name="connsiteY2" fmla="*/ 0 h 178593"/>
                <a:gd name="connsiteX0" fmla="*/ 19083 w 95282"/>
                <a:gd name="connsiteY0" fmla="*/ 0 h 178593"/>
                <a:gd name="connsiteX1" fmla="*/ 95282 w 95282"/>
                <a:gd name="connsiteY1" fmla="*/ 178593 h 178593"/>
                <a:gd name="connsiteX2" fmla="*/ 19083 w 95282"/>
                <a:gd name="connsiteY2" fmla="*/ 0 h 178593"/>
                <a:gd name="connsiteX0" fmla="*/ 19083 w 95282"/>
                <a:gd name="connsiteY0" fmla="*/ 0 h 169068"/>
                <a:gd name="connsiteX1" fmla="*/ 95282 w 95282"/>
                <a:gd name="connsiteY1" fmla="*/ 169068 h 169068"/>
                <a:gd name="connsiteX2" fmla="*/ 19083 w 95282"/>
                <a:gd name="connsiteY2" fmla="*/ 0 h 169068"/>
                <a:gd name="connsiteX0" fmla="*/ 20427 w 96626"/>
                <a:gd name="connsiteY0" fmla="*/ 0 h 169068"/>
                <a:gd name="connsiteX1" fmla="*/ 96626 w 96626"/>
                <a:gd name="connsiteY1" fmla="*/ 169068 h 169068"/>
                <a:gd name="connsiteX2" fmla="*/ 20427 w 96626"/>
                <a:gd name="connsiteY2" fmla="*/ 0 h 169068"/>
                <a:gd name="connsiteX0" fmla="*/ 20427 w 96626"/>
                <a:gd name="connsiteY0" fmla="*/ 0 h 169068"/>
                <a:gd name="connsiteX1" fmla="*/ 96626 w 96626"/>
                <a:gd name="connsiteY1" fmla="*/ 169068 h 169068"/>
                <a:gd name="connsiteX2" fmla="*/ 20427 w 96626"/>
                <a:gd name="connsiteY2" fmla="*/ 0 h 169068"/>
                <a:gd name="connsiteX0" fmla="*/ 19301 w 102644"/>
                <a:gd name="connsiteY0" fmla="*/ 0 h 169068"/>
                <a:gd name="connsiteX1" fmla="*/ 102644 w 102644"/>
                <a:gd name="connsiteY1" fmla="*/ 169068 h 169068"/>
                <a:gd name="connsiteX2" fmla="*/ 19301 w 102644"/>
                <a:gd name="connsiteY2" fmla="*/ 0 h 169068"/>
                <a:gd name="connsiteX0" fmla="*/ 8669 w 92012"/>
                <a:gd name="connsiteY0" fmla="*/ 0 h 169068"/>
                <a:gd name="connsiteX1" fmla="*/ 92012 w 92012"/>
                <a:gd name="connsiteY1" fmla="*/ 169068 h 169068"/>
                <a:gd name="connsiteX2" fmla="*/ 8669 w 92012"/>
                <a:gd name="connsiteY2" fmla="*/ 0 h 169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2012" h="169068">
                  <a:moveTo>
                    <a:pt x="8669" y="0"/>
                  </a:moveTo>
                  <a:cubicBezTo>
                    <a:pt x="-20698" y="75407"/>
                    <a:pt x="28909" y="111919"/>
                    <a:pt x="92012" y="169068"/>
                  </a:cubicBezTo>
                  <a:cubicBezTo>
                    <a:pt x="40418" y="111918"/>
                    <a:pt x="19781" y="66675"/>
                    <a:pt x="8669" y="0"/>
                  </a:cubicBezTo>
                  <a:close/>
                </a:path>
              </a:pathLst>
            </a:custGeom>
            <a:solidFill>
              <a:srgbClr val="B898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자유형: 도형 50">
              <a:extLst>
                <a:ext uri="{FF2B5EF4-FFF2-40B4-BE49-F238E27FC236}">
                  <a16:creationId xmlns:a16="http://schemas.microsoft.com/office/drawing/2014/main" id="{5329E07D-BBE9-4869-84B9-DE946186B885}"/>
                </a:ext>
              </a:extLst>
            </p:cNvPr>
            <p:cNvSpPr/>
            <p:nvPr/>
          </p:nvSpPr>
          <p:spPr>
            <a:xfrm rot="17059767" flipH="1">
              <a:off x="4024299" y="8575787"/>
              <a:ext cx="1409700" cy="1714500"/>
            </a:xfrm>
            <a:custGeom>
              <a:avLst/>
              <a:gdLst>
                <a:gd name="connsiteX0" fmla="*/ 0 w 1409700"/>
                <a:gd name="connsiteY0" fmla="*/ 638175 h 1714500"/>
                <a:gd name="connsiteX1" fmla="*/ 314325 w 1409700"/>
                <a:gd name="connsiteY1" fmla="*/ 219075 h 1714500"/>
                <a:gd name="connsiteX2" fmla="*/ 828675 w 1409700"/>
                <a:gd name="connsiteY2" fmla="*/ 0 h 1714500"/>
                <a:gd name="connsiteX3" fmla="*/ 752475 w 1409700"/>
                <a:gd name="connsiteY3" fmla="*/ 209550 h 1714500"/>
                <a:gd name="connsiteX4" fmla="*/ 981075 w 1409700"/>
                <a:gd name="connsiteY4" fmla="*/ 161925 h 1714500"/>
                <a:gd name="connsiteX5" fmla="*/ 1123950 w 1409700"/>
                <a:gd name="connsiteY5" fmla="*/ 104775 h 1714500"/>
                <a:gd name="connsiteX6" fmla="*/ 1152525 w 1409700"/>
                <a:gd name="connsiteY6" fmla="*/ 76200 h 1714500"/>
                <a:gd name="connsiteX7" fmla="*/ 1352550 w 1409700"/>
                <a:gd name="connsiteY7" fmla="*/ 171450 h 1714500"/>
                <a:gd name="connsiteX8" fmla="*/ 1409700 w 1409700"/>
                <a:gd name="connsiteY8" fmla="*/ 247650 h 1714500"/>
                <a:gd name="connsiteX9" fmla="*/ 1352550 w 1409700"/>
                <a:gd name="connsiteY9" fmla="*/ 400050 h 1714500"/>
                <a:gd name="connsiteX10" fmla="*/ 1266825 w 1409700"/>
                <a:gd name="connsiteY10" fmla="*/ 466725 h 1714500"/>
                <a:gd name="connsiteX11" fmla="*/ 1362075 w 1409700"/>
                <a:gd name="connsiteY11" fmla="*/ 561975 h 1714500"/>
                <a:gd name="connsiteX12" fmla="*/ 1371600 w 1409700"/>
                <a:gd name="connsiteY12" fmla="*/ 752475 h 1714500"/>
                <a:gd name="connsiteX13" fmla="*/ 1266825 w 1409700"/>
                <a:gd name="connsiteY13" fmla="*/ 857250 h 1714500"/>
                <a:gd name="connsiteX14" fmla="*/ 1295400 w 1409700"/>
                <a:gd name="connsiteY14" fmla="*/ 1009650 h 1714500"/>
                <a:gd name="connsiteX15" fmla="*/ 1266825 w 1409700"/>
                <a:gd name="connsiteY15" fmla="*/ 1104900 h 1714500"/>
                <a:gd name="connsiteX16" fmla="*/ 1247775 w 1409700"/>
                <a:gd name="connsiteY16" fmla="*/ 1304925 h 1714500"/>
                <a:gd name="connsiteX17" fmla="*/ 1085850 w 1409700"/>
                <a:gd name="connsiteY17" fmla="*/ 1476375 h 1714500"/>
                <a:gd name="connsiteX18" fmla="*/ 971550 w 1409700"/>
                <a:gd name="connsiteY18" fmla="*/ 1609725 h 1714500"/>
                <a:gd name="connsiteX19" fmla="*/ 857250 w 1409700"/>
                <a:gd name="connsiteY19" fmla="*/ 1619250 h 1714500"/>
                <a:gd name="connsiteX20" fmla="*/ 609600 w 1409700"/>
                <a:gd name="connsiteY20" fmla="*/ 1714500 h 1714500"/>
                <a:gd name="connsiteX21" fmla="*/ 409575 w 1409700"/>
                <a:gd name="connsiteY21" fmla="*/ 1704975 h 1714500"/>
                <a:gd name="connsiteX22" fmla="*/ 276225 w 1409700"/>
                <a:gd name="connsiteY22" fmla="*/ 1476375 h 1714500"/>
                <a:gd name="connsiteX23" fmla="*/ 0 w 1409700"/>
                <a:gd name="connsiteY23" fmla="*/ 638175 h 1714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409700" h="1714500">
                  <a:moveTo>
                    <a:pt x="0" y="638175"/>
                  </a:moveTo>
                  <a:lnTo>
                    <a:pt x="314325" y="219075"/>
                  </a:lnTo>
                  <a:lnTo>
                    <a:pt x="828675" y="0"/>
                  </a:lnTo>
                  <a:lnTo>
                    <a:pt x="752475" y="209550"/>
                  </a:lnTo>
                  <a:lnTo>
                    <a:pt x="981075" y="161925"/>
                  </a:lnTo>
                  <a:lnTo>
                    <a:pt x="1123950" y="104775"/>
                  </a:lnTo>
                  <a:lnTo>
                    <a:pt x="1152525" y="76200"/>
                  </a:lnTo>
                  <a:lnTo>
                    <a:pt x="1352550" y="171450"/>
                  </a:lnTo>
                  <a:lnTo>
                    <a:pt x="1409700" y="247650"/>
                  </a:lnTo>
                  <a:lnTo>
                    <a:pt x="1352550" y="400050"/>
                  </a:lnTo>
                  <a:lnTo>
                    <a:pt x="1266825" y="466725"/>
                  </a:lnTo>
                  <a:lnTo>
                    <a:pt x="1362075" y="561975"/>
                  </a:lnTo>
                  <a:lnTo>
                    <a:pt x="1371600" y="752475"/>
                  </a:lnTo>
                  <a:lnTo>
                    <a:pt x="1266825" y="857250"/>
                  </a:lnTo>
                  <a:lnTo>
                    <a:pt x="1295400" y="1009650"/>
                  </a:lnTo>
                  <a:lnTo>
                    <a:pt x="1266825" y="1104900"/>
                  </a:lnTo>
                  <a:lnTo>
                    <a:pt x="1247775" y="1304925"/>
                  </a:lnTo>
                  <a:lnTo>
                    <a:pt x="1085850" y="1476375"/>
                  </a:lnTo>
                  <a:lnTo>
                    <a:pt x="971550" y="1609725"/>
                  </a:lnTo>
                  <a:lnTo>
                    <a:pt x="857250" y="1619250"/>
                  </a:lnTo>
                  <a:lnTo>
                    <a:pt x="609600" y="1714500"/>
                  </a:lnTo>
                  <a:lnTo>
                    <a:pt x="409575" y="1704975"/>
                  </a:lnTo>
                  <a:lnTo>
                    <a:pt x="276225" y="1476375"/>
                  </a:lnTo>
                  <a:lnTo>
                    <a:pt x="0" y="638175"/>
                  </a:lnTo>
                  <a:close/>
                </a:path>
              </a:pathLst>
            </a:custGeom>
            <a:solidFill>
              <a:srgbClr val="BD93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99AA4BD3-DCB2-4451-A800-2E811326A0BA}"/>
                </a:ext>
              </a:extLst>
            </p:cNvPr>
            <p:cNvSpPr/>
            <p:nvPr/>
          </p:nvSpPr>
          <p:spPr>
            <a:xfrm>
              <a:off x="4224982" y="3644478"/>
              <a:ext cx="879475" cy="367329"/>
            </a:xfrm>
            <a:custGeom>
              <a:avLst/>
              <a:gdLst>
                <a:gd name="connsiteX0" fmla="*/ 0 w 914400"/>
                <a:gd name="connsiteY0" fmla="*/ 146050 h 381000"/>
                <a:gd name="connsiteX1" fmla="*/ 279400 w 914400"/>
                <a:gd name="connsiteY1" fmla="*/ 298450 h 381000"/>
                <a:gd name="connsiteX2" fmla="*/ 355600 w 914400"/>
                <a:gd name="connsiteY2" fmla="*/ 368300 h 381000"/>
                <a:gd name="connsiteX3" fmla="*/ 546100 w 914400"/>
                <a:gd name="connsiteY3" fmla="*/ 381000 h 381000"/>
                <a:gd name="connsiteX4" fmla="*/ 698500 w 914400"/>
                <a:gd name="connsiteY4" fmla="*/ 330200 h 381000"/>
                <a:gd name="connsiteX5" fmla="*/ 762000 w 914400"/>
                <a:gd name="connsiteY5" fmla="*/ 177800 h 381000"/>
                <a:gd name="connsiteX6" fmla="*/ 838200 w 914400"/>
                <a:gd name="connsiteY6" fmla="*/ 76200 h 381000"/>
                <a:gd name="connsiteX7" fmla="*/ 914400 w 914400"/>
                <a:gd name="connsiteY7" fmla="*/ 0 h 381000"/>
                <a:gd name="connsiteX8" fmla="*/ 635000 w 914400"/>
                <a:gd name="connsiteY8" fmla="*/ 215900 h 381000"/>
                <a:gd name="connsiteX9" fmla="*/ 463550 w 914400"/>
                <a:gd name="connsiteY9" fmla="*/ 260350 h 381000"/>
                <a:gd name="connsiteX10" fmla="*/ 336550 w 914400"/>
                <a:gd name="connsiteY10" fmla="*/ 203200 h 381000"/>
                <a:gd name="connsiteX11" fmla="*/ 165100 w 914400"/>
                <a:gd name="connsiteY11" fmla="*/ 171450 h 381000"/>
                <a:gd name="connsiteX12" fmla="*/ 0 w 914400"/>
                <a:gd name="connsiteY12" fmla="*/ 146050 h 381000"/>
                <a:gd name="connsiteX0" fmla="*/ 0 w 917575"/>
                <a:gd name="connsiteY0" fmla="*/ 107950 h 381000"/>
                <a:gd name="connsiteX1" fmla="*/ 282575 w 917575"/>
                <a:gd name="connsiteY1" fmla="*/ 298450 h 381000"/>
                <a:gd name="connsiteX2" fmla="*/ 358775 w 917575"/>
                <a:gd name="connsiteY2" fmla="*/ 368300 h 381000"/>
                <a:gd name="connsiteX3" fmla="*/ 549275 w 917575"/>
                <a:gd name="connsiteY3" fmla="*/ 381000 h 381000"/>
                <a:gd name="connsiteX4" fmla="*/ 701675 w 917575"/>
                <a:gd name="connsiteY4" fmla="*/ 330200 h 381000"/>
                <a:gd name="connsiteX5" fmla="*/ 765175 w 917575"/>
                <a:gd name="connsiteY5" fmla="*/ 177800 h 381000"/>
                <a:gd name="connsiteX6" fmla="*/ 841375 w 917575"/>
                <a:gd name="connsiteY6" fmla="*/ 76200 h 381000"/>
                <a:gd name="connsiteX7" fmla="*/ 917575 w 917575"/>
                <a:gd name="connsiteY7" fmla="*/ 0 h 381000"/>
                <a:gd name="connsiteX8" fmla="*/ 638175 w 917575"/>
                <a:gd name="connsiteY8" fmla="*/ 215900 h 381000"/>
                <a:gd name="connsiteX9" fmla="*/ 466725 w 917575"/>
                <a:gd name="connsiteY9" fmla="*/ 260350 h 381000"/>
                <a:gd name="connsiteX10" fmla="*/ 339725 w 917575"/>
                <a:gd name="connsiteY10" fmla="*/ 203200 h 381000"/>
                <a:gd name="connsiteX11" fmla="*/ 168275 w 917575"/>
                <a:gd name="connsiteY11" fmla="*/ 171450 h 381000"/>
                <a:gd name="connsiteX12" fmla="*/ 0 w 917575"/>
                <a:gd name="connsiteY12" fmla="*/ 107950 h 381000"/>
                <a:gd name="connsiteX0" fmla="*/ 0 w 917575"/>
                <a:gd name="connsiteY0" fmla="*/ 107950 h 381000"/>
                <a:gd name="connsiteX1" fmla="*/ 282575 w 917575"/>
                <a:gd name="connsiteY1" fmla="*/ 298450 h 381000"/>
                <a:gd name="connsiteX2" fmla="*/ 358775 w 917575"/>
                <a:gd name="connsiteY2" fmla="*/ 368300 h 381000"/>
                <a:gd name="connsiteX3" fmla="*/ 549275 w 917575"/>
                <a:gd name="connsiteY3" fmla="*/ 381000 h 381000"/>
                <a:gd name="connsiteX4" fmla="*/ 701675 w 917575"/>
                <a:gd name="connsiteY4" fmla="*/ 330200 h 381000"/>
                <a:gd name="connsiteX5" fmla="*/ 765175 w 917575"/>
                <a:gd name="connsiteY5" fmla="*/ 177800 h 381000"/>
                <a:gd name="connsiteX6" fmla="*/ 841375 w 917575"/>
                <a:gd name="connsiteY6" fmla="*/ 76200 h 381000"/>
                <a:gd name="connsiteX7" fmla="*/ 917575 w 917575"/>
                <a:gd name="connsiteY7" fmla="*/ 0 h 381000"/>
                <a:gd name="connsiteX8" fmla="*/ 638175 w 917575"/>
                <a:gd name="connsiteY8" fmla="*/ 215900 h 381000"/>
                <a:gd name="connsiteX9" fmla="*/ 466725 w 917575"/>
                <a:gd name="connsiteY9" fmla="*/ 260350 h 381000"/>
                <a:gd name="connsiteX10" fmla="*/ 339725 w 917575"/>
                <a:gd name="connsiteY10" fmla="*/ 203200 h 381000"/>
                <a:gd name="connsiteX11" fmla="*/ 168275 w 917575"/>
                <a:gd name="connsiteY11" fmla="*/ 171450 h 381000"/>
                <a:gd name="connsiteX12" fmla="*/ 0 w 917575"/>
                <a:gd name="connsiteY12" fmla="*/ 107950 h 381000"/>
                <a:gd name="connsiteX0" fmla="*/ 0 w 917575"/>
                <a:gd name="connsiteY0" fmla="*/ 107950 h 381000"/>
                <a:gd name="connsiteX1" fmla="*/ 254000 w 917575"/>
                <a:gd name="connsiteY1" fmla="*/ 307975 h 381000"/>
                <a:gd name="connsiteX2" fmla="*/ 358775 w 917575"/>
                <a:gd name="connsiteY2" fmla="*/ 368300 h 381000"/>
                <a:gd name="connsiteX3" fmla="*/ 549275 w 917575"/>
                <a:gd name="connsiteY3" fmla="*/ 381000 h 381000"/>
                <a:gd name="connsiteX4" fmla="*/ 701675 w 917575"/>
                <a:gd name="connsiteY4" fmla="*/ 330200 h 381000"/>
                <a:gd name="connsiteX5" fmla="*/ 765175 w 917575"/>
                <a:gd name="connsiteY5" fmla="*/ 177800 h 381000"/>
                <a:gd name="connsiteX6" fmla="*/ 841375 w 917575"/>
                <a:gd name="connsiteY6" fmla="*/ 76200 h 381000"/>
                <a:gd name="connsiteX7" fmla="*/ 917575 w 917575"/>
                <a:gd name="connsiteY7" fmla="*/ 0 h 381000"/>
                <a:gd name="connsiteX8" fmla="*/ 638175 w 917575"/>
                <a:gd name="connsiteY8" fmla="*/ 215900 h 381000"/>
                <a:gd name="connsiteX9" fmla="*/ 466725 w 917575"/>
                <a:gd name="connsiteY9" fmla="*/ 260350 h 381000"/>
                <a:gd name="connsiteX10" fmla="*/ 339725 w 917575"/>
                <a:gd name="connsiteY10" fmla="*/ 203200 h 381000"/>
                <a:gd name="connsiteX11" fmla="*/ 168275 w 917575"/>
                <a:gd name="connsiteY11" fmla="*/ 171450 h 381000"/>
                <a:gd name="connsiteX12" fmla="*/ 0 w 917575"/>
                <a:gd name="connsiteY12" fmla="*/ 107950 h 381000"/>
                <a:gd name="connsiteX0" fmla="*/ 0 w 917575"/>
                <a:gd name="connsiteY0" fmla="*/ 107950 h 381000"/>
                <a:gd name="connsiteX1" fmla="*/ 254000 w 917575"/>
                <a:gd name="connsiteY1" fmla="*/ 307975 h 381000"/>
                <a:gd name="connsiteX2" fmla="*/ 358775 w 917575"/>
                <a:gd name="connsiteY2" fmla="*/ 368300 h 381000"/>
                <a:gd name="connsiteX3" fmla="*/ 549275 w 917575"/>
                <a:gd name="connsiteY3" fmla="*/ 381000 h 381000"/>
                <a:gd name="connsiteX4" fmla="*/ 701675 w 917575"/>
                <a:gd name="connsiteY4" fmla="*/ 330200 h 381000"/>
                <a:gd name="connsiteX5" fmla="*/ 765175 w 917575"/>
                <a:gd name="connsiteY5" fmla="*/ 177800 h 381000"/>
                <a:gd name="connsiteX6" fmla="*/ 841375 w 917575"/>
                <a:gd name="connsiteY6" fmla="*/ 76200 h 381000"/>
                <a:gd name="connsiteX7" fmla="*/ 917575 w 917575"/>
                <a:gd name="connsiteY7" fmla="*/ 0 h 381000"/>
                <a:gd name="connsiteX8" fmla="*/ 638175 w 917575"/>
                <a:gd name="connsiteY8" fmla="*/ 215900 h 381000"/>
                <a:gd name="connsiteX9" fmla="*/ 466725 w 917575"/>
                <a:gd name="connsiteY9" fmla="*/ 260350 h 381000"/>
                <a:gd name="connsiteX10" fmla="*/ 339725 w 917575"/>
                <a:gd name="connsiteY10" fmla="*/ 203200 h 381000"/>
                <a:gd name="connsiteX11" fmla="*/ 168275 w 917575"/>
                <a:gd name="connsiteY11" fmla="*/ 171450 h 381000"/>
                <a:gd name="connsiteX12" fmla="*/ 0 w 917575"/>
                <a:gd name="connsiteY12" fmla="*/ 107950 h 381000"/>
                <a:gd name="connsiteX0" fmla="*/ 0 w 917575"/>
                <a:gd name="connsiteY0" fmla="*/ 107950 h 381000"/>
                <a:gd name="connsiteX1" fmla="*/ 254000 w 917575"/>
                <a:gd name="connsiteY1" fmla="*/ 307975 h 381000"/>
                <a:gd name="connsiteX2" fmla="*/ 358775 w 917575"/>
                <a:gd name="connsiteY2" fmla="*/ 368300 h 381000"/>
                <a:gd name="connsiteX3" fmla="*/ 549275 w 917575"/>
                <a:gd name="connsiteY3" fmla="*/ 381000 h 381000"/>
                <a:gd name="connsiteX4" fmla="*/ 701675 w 917575"/>
                <a:gd name="connsiteY4" fmla="*/ 330200 h 381000"/>
                <a:gd name="connsiteX5" fmla="*/ 765175 w 917575"/>
                <a:gd name="connsiteY5" fmla="*/ 177800 h 381000"/>
                <a:gd name="connsiteX6" fmla="*/ 841375 w 917575"/>
                <a:gd name="connsiteY6" fmla="*/ 76200 h 381000"/>
                <a:gd name="connsiteX7" fmla="*/ 917575 w 917575"/>
                <a:gd name="connsiteY7" fmla="*/ 0 h 381000"/>
                <a:gd name="connsiteX8" fmla="*/ 638175 w 917575"/>
                <a:gd name="connsiteY8" fmla="*/ 215900 h 381000"/>
                <a:gd name="connsiteX9" fmla="*/ 466725 w 917575"/>
                <a:gd name="connsiteY9" fmla="*/ 260350 h 381000"/>
                <a:gd name="connsiteX10" fmla="*/ 339725 w 917575"/>
                <a:gd name="connsiteY10" fmla="*/ 203200 h 381000"/>
                <a:gd name="connsiteX11" fmla="*/ 168275 w 917575"/>
                <a:gd name="connsiteY11" fmla="*/ 171450 h 381000"/>
                <a:gd name="connsiteX12" fmla="*/ 0 w 917575"/>
                <a:gd name="connsiteY12" fmla="*/ 107950 h 381000"/>
                <a:gd name="connsiteX0" fmla="*/ 0 w 917575"/>
                <a:gd name="connsiteY0" fmla="*/ 107950 h 381000"/>
                <a:gd name="connsiteX1" fmla="*/ 254000 w 917575"/>
                <a:gd name="connsiteY1" fmla="*/ 307975 h 381000"/>
                <a:gd name="connsiteX2" fmla="*/ 358775 w 917575"/>
                <a:gd name="connsiteY2" fmla="*/ 368300 h 381000"/>
                <a:gd name="connsiteX3" fmla="*/ 549275 w 917575"/>
                <a:gd name="connsiteY3" fmla="*/ 381000 h 381000"/>
                <a:gd name="connsiteX4" fmla="*/ 701675 w 917575"/>
                <a:gd name="connsiteY4" fmla="*/ 330200 h 381000"/>
                <a:gd name="connsiteX5" fmla="*/ 765175 w 917575"/>
                <a:gd name="connsiteY5" fmla="*/ 177800 h 381000"/>
                <a:gd name="connsiteX6" fmla="*/ 841375 w 917575"/>
                <a:gd name="connsiteY6" fmla="*/ 76200 h 381000"/>
                <a:gd name="connsiteX7" fmla="*/ 917575 w 917575"/>
                <a:gd name="connsiteY7" fmla="*/ 0 h 381000"/>
                <a:gd name="connsiteX8" fmla="*/ 638175 w 917575"/>
                <a:gd name="connsiteY8" fmla="*/ 215900 h 381000"/>
                <a:gd name="connsiteX9" fmla="*/ 466725 w 917575"/>
                <a:gd name="connsiteY9" fmla="*/ 260350 h 381000"/>
                <a:gd name="connsiteX10" fmla="*/ 339725 w 917575"/>
                <a:gd name="connsiteY10" fmla="*/ 203200 h 381000"/>
                <a:gd name="connsiteX11" fmla="*/ 168275 w 917575"/>
                <a:gd name="connsiteY11" fmla="*/ 171450 h 381000"/>
                <a:gd name="connsiteX12" fmla="*/ 0 w 917575"/>
                <a:gd name="connsiteY12" fmla="*/ 107950 h 381000"/>
                <a:gd name="connsiteX0" fmla="*/ 0 w 917575"/>
                <a:gd name="connsiteY0" fmla="*/ 107950 h 381000"/>
                <a:gd name="connsiteX1" fmla="*/ 254000 w 917575"/>
                <a:gd name="connsiteY1" fmla="*/ 307975 h 381000"/>
                <a:gd name="connsiteX2" fmla="*/ 358775 w 917575"/>
                <a:gd name="connsiteY2" fmla="*/ 368300 h 381000"/>
                <a:gd name="connsiteX3" fmla="*/ 549275 w 917575"/>
                <a:gd name="connsiteY3" fmla="*/ 381000 h 381000"/>
                <a:gd name="connsiteX4" fmla="*/ 701675 w 917575"/>
                <a:gd name="connsiteY4" fmla="*/ 330200 h 381000"/>
                <a:gd name="connsiteX5" fmla="*/ 765175 w 917575"/>
                <a:gd name="connsiteY5" fmla="*/ 177800 h 381000"/>
                <a:gd name="connsiteX6" fmla="*/ 841375 w 917575"/>
                <a:gd name="connsiteY6" fmla="*/ 76200 h 381000"/>
                <a:gd name="connsiteX7" fmla="*/ 917575 w 917575"/>
                <a:gd name="connsiteY7" fmla="*/ 0 h 381000"/>
                <a:gd name="connsiteX8" fmla="*/ 638175 w 917575"/>
                <a:gd name="connsiteY8" fmla="*/ 215900 h 381000"/>
                <a:gd name="connsiteX9" fmla="*/ 466725 w 917575"/>
                <a:gd name="connsiteY9" fmla="*/ 301625 h 381000"/>
                <a:gd name="connsiteX10" fmla="*/ 339725 w 917575"/>
                <a:gd name="connsiteY10" fmla="*/ 203200 h 381000"/>
                <a:gd name="connsiteX11" fmla="*/ 168275 w 917575"/>
                <a:gd name="connsiteY11" fmla="*/ 171450 h 381000"/>
                <a:gd name="connsiteX12" fmla="*/ 0 w 917575"/>
                <a:gd name="connsiteY12" fmla="*/ 107950 h 381000"/>
                <a:gd name="connsiteX0" fmla="*/ 0 w 917575"/>
                <a:gd name="connsiteY0" fmla="*/ 107950 h 381000"/>
                <a:gd name="connsiteX1" fmla="*/ 254000 w 917575"/>
                <a:gd name="connsiteY1" fmla="*/ 307975 h 381000"/>
                <a:gd name="connsiteX2" fmla="*/ 358775 w 917575"/>
                <a:gd name="connsiteY2" fmla="*/ 368300 h 381000"/>
                <a:gd name="connsiteX3" fmla="*/ 549275 w 917575"/>
                <a:gd name="connsiteY3" fmla="*/ 381000 h 381000"/>
                <a:gd name="connsiteX4" fmla="*/ 701675 w 917575"/>
                <a:gd name="connsiteY4" fmla="*/ 330200 h 381000"/>
                <a:gd name="connsiteX5" fmla="*/ 765175 w 917575"/>
                <a:gd name="connsiteY5" fmla="*/ 177800 h 381000"/>
                <a:gd name="connsiteX6" fmla="*/ 841375 w 917575"/>
                <a:gd name="connsiteY6" fmla="*/ 76200 h 381000"/>
                <a:gd name="connsiteX7" fmla="*/ 917575 w 917575"/>
                <a:gd name="connsiteY7" fmla="*/ 0 h 381000"/>
                <a:gd name="connsiteX8" fmla="*/ 638175 w 917575"/>
                <a:gd name="connsiteY8" fmla="*/ 215900 h 381000"/>
                <a:gd name="connsiteX9" fmla="*/ 463550 w 917575"/>
                <a:gd name="connsiteY9" fmla="*/ 254000 h 381000"/>
                <a:gd name="connsiteX10" fmla="*/ 339725 w 917575"/>
                <a:gd name="connsiteY10" fmla="*/ 203200 h 381000"/>
                <a:gd name="connsiteX11" fmla="*/ 168275 w 917575"/>
                <a:gd name="connsiteY11" fmla="*/ 171450 h 381000"/>
                <a:gd name="connsiteX12" fmla="*/ 0 w 917575"/>
                <a:gd name="connsiteY12" fmla="*/ 107950 h 381000"/>
                <a:gd name="connsiteX0" fmla="*/ 0 w 917575"/>
                <a:gd name="connsiteY0" fmla="*/ 107950 h 381000"/>
                <a:gd name="connsiteX1" fmla="*/ 254000 w 917575"/>
                <a:gd name="connsiteY1" fmla="*/ 307975 h 381000"/>
                <a:gd name="connsiteX2" fmla="*/ 358775 w 917575"/>
                <a:gd name="connsiteY2" fmla="*/ 368300 h 381000"/>
                <a:gd name="connsiteX3" fmla="*/ 549275 w 917575"/>
                <a:gd name="connsiteY3" fmla="*/ 381000 h 381000"/>
                <a:gd name="connsiteX4" fmla="*/ 701675 w 917575"/>
                <a:gd name="connsiteY4" fmla="*/ 330200 h 381000"/>
                <a:gd name="connsiteX5" fmla="*/ 765175 w 917575"/>
                <a:gd name="connsiteY5" fmla="*/ 177800 h 381000"/>
                <a:gd name="connsiteX6" fmla="*/ 841375 w 917575"/>
                <a:gd name="connsiteY6" fmla="*/ 76200 h 381000"/>
                <a:gd name="connsiteX7" fmla="*/ 917575 w 917575"/>
                <a:gd name="connsiteY7" fmla="*/ 0 h 381000"/>
                <a:gd name="connsiteX8" fmla="*/ 638175 w 917575"/>
                <a:gd name="connsiteY8" fmla="*/ 215900 h 381000"/>
                <a:gd name="connsiteX9" fmla="*/ 463550 w 917575"/>
                <a:gd name="connsiteY9" fmla="*/ 254000 h 381000"/>
                <a:gd name="connsiteX10" fmla="*/ 339725 w 917575"/>
                <a:gd name="connsiteY10" fmla="*/ 203200 h 381000"/>
                <a:gd name="connsiteX11" fmla="*/ 168275 w 917575"/>
                <a:gd name="connsiteY11" fmla="*/ 171450 h 381000"/>
                <a:gd name="connsiteX12" fmla="*/ 0 w 917575"/>
                <a:gd name="connsiteY12" fmla="*/ 107950 h 381000"/>
                <a:gd name="connsiteX0" fmla="*/ 0 w 917575"/>
                <a:gd name="connsiteY0" fmla="*/ 107950 h 381000"/>
                <a:gd name="connsiteX1" fmla="*/ 254000 w 917575"/>
                <a:gd name="connsiteY1" fmla="*/ 307975 h 381000"/>
                <a:gd name="connsiteX2" fmla="*/ 358775 w 917575"/>
                <a:gd name="connsiteY2" fmla="*/ 368300 h 381000"/>
                <a:gd name="connsiteX3" fmla="*/ 549275 w 917575"/>
                <a:gd name="connsiteY3" fmla="*/ 381000 h 381000"/>
                <a:gd name="connsiteX4" fmla="*/ 701675 w 917575"/>
                <a:gd name="connsiteY4" fmla="*/ 330200 h 381000"/>
                <a:gd name="connsiteX5" fmla="*/ 765175 w 917575"/>
                <a:gd name="connsiteY5" fmla="*/ 177800 h 381000"/>
                <a:gd name="connsiteX6" fmla="*/ 841375 w 917575"/>
                <a:gd name="connsiteY6" fmla="*/ 76200 h 381000"/>
                <a:gd name="connsiteX7" fmla="*/ 917575 w 917575"/>
                <a:gd name="connsiteY7" fmla="*/ 0 h 381000"/>
                <a:gd name="connsiteX8" fmla="*/ 638175 w 917575"/>
                <a:gd name="connsiteY8" fmla="*/ 215900 h 381000"/>
                <a:gd name="connsiteX9" fmla="*/ 463550 w 917575"/>
                <a:gd name="connsiteY9" fmla="*/ 254000 h 381000"/>
                <a:gd name="connsiteX10" fmla="*/ 339725 w 917575"/>
                <a:gd name="connsiteY10" fmla="*/ 203200 h 381000"/>
                <a:gd name="connsiteX11" fmla="*/ 168275 w 917575"/>
                <a:gd name="connsiteY11" fmla="*/ 171450 h 381000"/>
                <a:gd name="connsiteX12" fmla="*/ 0 w 917575"/>
                <a:gd name="connsiteY12" fmla="*/ 107950 h 381000"/>
                <a:gd name="connsiteX0" fmla="*/ 0 w 917575"/>
                <a:gd name="connsiteY0" fmla="*/ 107950 h 381000"/>
                <a:gd name="connsiteX1" fmla="*/ 254000 w 917575"/>
                <a:gd name="connsiteY1" fmla="*/ 307975 h 381000"/>
                <a:gd name="connsiteX2" fmla="*/ 358775 w 917575"/>
                <a:gd name="connsiteY2" fmla="*/ 368300 h 381000"/>
                <a:gd name="connsiteX3" fmla="*/ 549275 w 917575"/>
                <a:gd name="connsiteY3" fmla="*/ 381000 h 381000"/>
                <a:gd name="connsiteX4" fmla="*/ 701675 w 917575"/>
                <a:gd name="connsiteY4" fmla="*/ 330200 h 381000"/>
                <a:gd name="connsiteX5" fmla="*/ 765175 w 917575"/>
                <a:gd name="connsiteY5" fmla="*/ 177800 h 381000"/>
                <a:gd name="connsiteX6" fmla="*/ 841375 w 917575"/>
                <a:gd name="connsiteY6" fmla="*/ 76200 h 381000"/>
                <a:gd name="connsiteX7" fmla="*/ 917575 w 917575"/>
                <a:gd name="connsiteY7" fmla="*/ 0 h 381000"/>
                <a:gd name="connsiteX8" fmla="*/ 638175 w 917575"/>
                <a:gd name="connsiteY8" fmla="*/ 215900 h 381000"/>
                <a:gd name="connsiteX9" fmla="*/ 463550 w 917575"/>
                <a:gd name="connsiteY9" fmla="*/ 254000 h 381000"/>
                <a:gd name="connsiteX10" fmla="*/ 339725 w 917575"/>
                <a:gd name="connsiteY10" fmla="*/ 203200 h 381000"/>
                <a:gd name="connsiteX11" fmla="*/ 168275 w 917575"/>
                <a:gd name="connsiteY11" fmla="*/ 171450 h 381000"/>
                <a:gd name="connsiteX12" fmla="*/ 0 w 917575"/>
                <a:gd name="connsiteY12" fmla="*/ 107950 h 381000"/>
                <a:gd name="connsiteX0" fmla="*/ 0 w 917575"/>
                <a:gd name="connsiteY0" fmla="*/ 107950 h 381000"/>
                <a:gd name="connsiteX1" fmla="*/ 254000 w 917575"/>
                <a:gd name="connsiteY1" fmla="*/ 307975 h 381000"/>
                <a:gd name="connsiteX2" fmla="*/ 358775 w 917575"/>
                <a:gd name="connsiteY2" fmla="*/ 368300 h 381000"/>
                <a:gd name="connsiteX3" fmla="*/ 549275 w 917575"/>
                <a:gd name="connsiteY3" fmla="*/ 381000 h 381000"/>
                <a:gd name="connsiteX4" fmla="*/ 701675 w 917575"/>
                <a:gd name="connsiteY4" fmla="*/ 330200 h 381000"/>
                <a:gd name="connsiteX5" fmla="*/ 765175 w 917575"/>
                <a:gd name="connsiteY5" fmla="*/ 177800 h 381000"/>
                <a:gd name="connsiteX6" fmla="*/ 841375 w 917575"/>
                <a:gd name="connsiteY6" fmla="*/ 76200 h 381000"/>
                <a:gd name="connsiteX7" fmla="*/ 917575 w 917575"/>
                <a:gd name="connsiteY7" fmla="*/ 0 h 381000"/>
                <a:gd name="connsiteX8" fmla="*/ 638175 w 917575"/>
                <a:gd name="connsiteY8" fmla="*/ 215900 h 381000"/>
                <a:gd name="connsiteX9" fmla="*/ 463550 w 917575"/>
                <a:gd name="connsiteY9" fmla="*/ 254000 h 381000"/>
                <a:gd name="connsiteX10" fmla="*/ 339725 w 917575"/>
                <a:gd name="connsiteY10" fmla="*/ 203200 h 381000"/>
                <a:gd name="connsiteX11" fmla="*/ 168275 w 917575"/>
                <a:gd name="connsiteY11" fmla="*/ 171450 h 381000"/>
                <a:gd name="connsiteX12" fmla="*/ 0 w 917575"/>
                <a:gd name="connsiteY12" fmla="*/ 107950 h 381000"/>
                <a:gd name="connsiteX0" fmla="*/ 0 w 898525"/>
                <a:gd name="connsiteY0" fmla="*/ 107950 h 381000"/>
                <a:gd name="connsiteX1" fmla="*/ 254000 w 898525"/>
                <a:gd name="connsiteY1" fmla="*/ 307975 h 381000"/>
                <a:gd name="connsiteX2" fmla="*/ 358775 w 898525"/>
                <a:gd name="connsiteY2" fmla="*/ 368300 h 381000"/>
                <a:gd name="connsiteX3" fmla="*/ 549275 w 898525"/>
                <a:gd name="connsiteY3" fmla="*/ 381000 h 381000"/>
                <a:gd name="connsiteX4" fmla="*/ 701675 w 898525"/>
                <a:gd name="connsiteY4" fmla="*/ 330200 h 381000"/>
                <a:gd name="connsiteX5" fmla="*/ 765175 w 898525"/>
                <a:gd name="connsiteY5" fmla="*/ 177800 h 381000"/>
                <a:gd name="connsiteX6" fmla="*/ 841375 w 898525"/>
                <a:gd name="connsiteY6" fmla="*/ 76200 h 381000"/>
                <a:gd name="connsiteX7" fmla="*/ 898525 w 898525"/>
                <a:gd name="connsiteY7" fmla="*/ 0 h 381000"/>
                <a:gd name="connsiteX8" fmla="*/ 638175 w 898525"/>
                <a:gd name="connsiteY8" fmla="*/ 215900 h 381000"/>
                <a:gd name="connsiteX9" fmla="*/ 463550 w 898525"/>
                <a:gd name="connsiteY9" fmla="*/ 254000 h 381000"/>
                <a:gd name="connsiteX10" fmla="*/ 339725 w 898525"/>
                <a:gd name="connsiteY10" fmla="*/ 203200 h 381000"/>
                <a:gd name="connsiteX11" fmla="*/ 168275 w 898525"/>
                <a:gd name="connsiteY11" fmla="*/ 171450 h 381000"/>
                <a:gd name="connsiteX12" fmla="*/ 0 w 898525"/>
                <a:gd name="connsiteY12" fmla="*/ 107950 h 381000"/>
                <a:gd name="connsiteX0" fmla="*/ 0 w 879475"/>
                <a:gd name="connsiteY0" fmla="*/ 88900 h 361950"/>
                <a:gd name="connsiteX1" fmla="*/ 254000 w 879475"/>
                <a:gd name="connsiteY1" fmla="*/ 288925 h 361950"/>
                <a:gd name="connsiteX2" fmla="*/ 358775 w 879475"/>
                <a:gd name="connsiteY2" fmla="*/ 349250 h 361950"/>
                <a:gd name="connsiteX3" fmla="*/ 549275 w 879475"/>
                <a:gd name="connsiteY3" fmla="*/ 361950 h 361950"/>
                <a:gd name="connsiteX4" fmla="*/ 701675 w 879475"/>
                <a:gd name="connsiteY4" fmla="*/ 311150 h 361950"/>
                <a:gd name="connsiteX5" fmla="*/ 765175 w 879475"/>
                <a:gd name="connsiteY5" fmla="*/ 158750 h 361950"/>
                <a:gd name="connsiteX6" fmla="*/ 841375 w 879475"/>
                <a:gd name="connsiteY6" fmla="*/ 57150 h 361950"/>
                <a:gd name="connsiteX7" fmla="*/ 879475 w 879475"/>
                <a:gd name="connsiteY7" fmla="*/ 0 h 361950"/>
                <a:gd name="connsiteX8" fmla="*/ 638175 w 879475"/>
                <a:gd name="connsiteY8" fmla="*/ 196850 h 361950"/>
                <a:gd name="connsiteX9" fmla="*/ 463550 w 879475"/>
                <a:gd name="connsiteY9" fmla="*/ 234950 h 361950"/>
                <a:gd name="connsiteX10" fmla="*/ 339725 w 879475"/>
                <a:gd name="connsiteY10" fmla="*/ 184150 h 361950"/>
                <a:gd name="connsiteX11" fmla="*/ 168275 w 879475"/>
                <a:gd name="connsiteY11" fmla="*/ 152400 h 361950"/>
                <a:gd name="connsiteX12" fmla="*/ 0 w 879475"/>
                <a:gd name="connsiteY12" fmla="*/ 88900 h 361950"/>
                <a:gd name="connsiteX0" fmla="*/ 0 w 879475"/>
                <a:gd name="connsiteY0" fmla="*/ 92075 h 365125"/>
                <a:gd name="connsiteX1" fmla="*/ 254000 w 879475"/>
                <a:gd name="connsiteY1" fmla="*/ 292100 h 365125"/>
                <a:gd name="connsiteX2" fmla="*/ 358775 w 879475"/>
                <a:gd name="connsiteY2" fmla="*/ 352425 h 365125"/>
                <a:gd name="connsiteX3" fmla="*/ 549275 w 879475"/>
                <a:gd name="connsiteY3" fmla="*/ 365125 h 365125"/>
                <a:gd name="connsiteX4" fmla="*/ 701675 w 879475"/>
                <a:gd name="connsiteY4" fmla="*/ 314325 h 365125"/>
                <a:gd name="connsiteX5" fmla="*/ 765175 w 879475"/>
                <a:gd name="connsiteY5" fmla="*/ 161925 h 365125"/>
                <a:gd name="connsiteX6" fmla="*/ 841375 w 879475"/>
                <a:gd name="connsiteY6" fmla="*/ 60325 h 365125"/>
                <a:gd name="connsiteX7" fmla="*/ 879475 w 879475"/>
                <a:gd name="connsiteY7" fmla="*/ 0 h 365125"/>
                <a:gd name="connsiteX8" fmla="*/ 638175 w 879475"/>
                <a:gd name="connsiteY8" fmla="*/ 200025 h 365125"/>
                <a:gd name="connsiteX9" fmla="*/ 463550 w 879475"/>
                <a:gd name="connsiteY9" fmla="*/ 238125 h 365125"/>
                <a:gd name="connsiteX10" fmla="*/ 339725 w 879475"/>
                <a:gd name="connsiteY10" fmla="*/ 187325 h 365125"/>
                <a:gd name="connsiteX11" fmla="*/ 168275 w 879475"/>
                <a:gd name="connsiteY11" fmla="*/ 155575 h 365125"/>
                <a:gd name="connsiteX12" fmla="*/ 0 w 879475"/>
                <a:gd name="connsiteY12" fmla="*/ 92075 h 365125"/>
                <a:gd name="connsiteX0" fmla="*/ 0 w 879475"/>
                <a:gd name="connsiteY0" fmla="*/ 92075 h 365125"/>
                <a:gd name="connsiteX1" fmla="*/ 254000 w 879475"/>
                <a:gd name="connsiteY1" fmla="*/ 292100 h 365125"/>
                <a:gd name="connsiteX2" fmla="*/ 358775 w 879475"/>
                <a:gd name="connsiteY2" fmla="*/ 352425 h 365125"/>
                <a:gd name="connsiteX3" fmla="*/ 549275 w 879475"/>
                <a:gd name="connsiteY3" fmla="*/ 365125 h 365125"/>
                <a:gd name="connsiteX4" fmla="*/ 701675 w 879475"/>
                <a:gd name="connsiteY4" fmla="*/ 314325 h 365125"/>
                <a:gd name="connsiteX5" fmla="*/ 765175 w 879475"/>
                <a:gd name="connsiteY5" fmla="*/ 161925 h 365125"/>
                <a:gd name="connsiteX6" fmla="*/ 841375 w 879475"/>
                <a:gd name="connsiteY6" fmla="*/ 60325 h 365125"/>
                <a:gd name="connsiteX7" fmla="*/ 879475 w 879475"/>
                <a:gd name="connsiteY7" fmla="*/ 0 h 365125"/>
                <a:gd name="connsiteX8" fmla="*/ 638175 w 879475"/>
                <a:gd name="connsiteY8" fmla="*/ 200025 h 365125"/>
                <a:gd name="connsiteX9" fmla="*/ 463550 w 879475"/>
                <a:gd name="connsiteY9" fmla="*/ 238125 h 365125"/>
                <a:gd name="connsiteX10" fmla="*/ 339725 w 879475"/>
                <a:gd name="connsiteY10" fmla="*/ 187325 h 365125"/>
                <a:gd name="connsiteX11" fmla="*/ 168275 w 879475"/>
                <a:gd name="connsiteY11" fmla="*/ 155575 h 365125"/>
                <a:gd name="connsiteX12" fmla="*/ 0 w 879475"/>
                <a:gd name="connsiteY12" fmla="*/ 92075 h 365125"/>
                <a:gd name="connsiteX0" fmla="*/ 0 w 879475"/>
                <a:gd name="connsiteY0" fmla="*/ 92075 h 365125"/>
                <a:gd name="connsiteX1" fmla="*/ 254000 w 879475"/>
                <a:gd name="connsiteY1" fmla="*/ 292100 h 365125"/>
                <a:gd name="connsiteX2" fmla="*/ 358775 w 879475"/>
                <a:gd name="connsiteY2" fmla="*/ 352425 h 365125"/>
                <a:gd name="connsiteX3" fmla="*/ 549275 w 879475"/>
                <a:gd name="connsiteY3" fmla="*/ 365125 h 365125"/>
                <a:gd name="connsiteX4" fmla="*/ 701675 w 879475"/>
                <a:gd name="connsiteY4" fmla="*/ 314325 h 365125"/>
                <a:gd name="connsiteX5" fmla="*/ 765175 w 879475"/>
                <a:gd name="connsiteY5" fmla="*/ 161925 h 365125"/>
                <a:gd name="connsiteX6" fmla="*/ 841375 w 879475"/>
                <a:gd name="connsiteY6" fmla="*/ 60325 h 365125"/>
                <a:gd name="connsiteX7" fmla="*/ 879475 w 879475"/>
                <a:gd name="connsiteY7" fmla="*/ 0 h 365125"/>
                <a:gd name="connsiteX8" fmla="*/ 638175 w 879475"/>
                <a:gd name="connsiteY8" fmla="*/ 200025 h 365125"/>
                <a:gd name="connsiteX9" fmla="*/ 463550 w 879475"/>
                <a:gd name="connsiteY9" fmla="*/ 238125 h 365125"/>
                <a:gd name="connsiteX10" fmla="*/ 339725 w 879475"/>
                <a:gd name="connsiteY10" fmla="*/ 187325 h 365125"/>
                <a:gd name="connsiteX11" fmla="*/ 168275 w 879475"/>
                <a:gd name="connsiteY11" fmla="*/ 155575 h 365125"/>
                <a:gd name="connsiteX12" fmla="*/ 0 w 879475"/>
                <a:gd name="connsiteY12" fmla="*/ 92075 h 365125"/>
                <a:gd name="connsiteX0" fmla="*/ 0 w 879475"/>
                <a:gd name="connsiteY0" fmla="*/ 92075 h 365125"/>
                <a:gd name="connsiteX1" fmla="*/ 254000 w 879475"/>
                <a:gd name="connsiteY1" fmla="*/ 292100 h 365125"/>
                <a:gd name="connsiteX2" fmla="*/ 358775 w 879475"/>
                <a:gd name="connsiteY2" fmla="*/ 352425 h 365125"/>
                <a:gd name="connsiteX3" fmla="*/ 549275 w 879475"/>
                <a:gd name="connsiteY3" fmla="*/ 365125 h 365125"/>
                <a:gd name="connsiteX4" fmla="*/ 701675 w 879475"/>
                <a:gd name="connsiteY4" fmla="*/ 314325 h 365125"/>
                <a:gd name="connsiteX5" fmla="*/ 765175 w 879475"/>
                <a:gd name="connsiteY5" fmla="*/ 161925 h 365125"/>
                <a:gd name="connsiteX6" fmla="*/ 841375 w 879475"/>
                <a:gd name="connsiteY6" fmla="*/ 60325 h 365125"/>
                <a:gd name="connsiteX7" fmla="*/ 879475 w 879475"/>
                <a:gd name="connsiteY7" fmla="*/ 0 h 365125"/>
                <a:gd name="connsiteX8" fmla="*/ 638175 w 879475"/>
                <a:gd name="connsiteY8" fmla="*/ 200025 h 365125"/>
                <a:gd name="connsiteX9" fmla="*/ 463550 w 879475"/>
                <a:gd name="connsiteY9" fmla="*/ 238125 h 365125"/>
                <a:gd name="connsiteX10" fmla="*/ 339725 w 879475"/>
                <a:gd name="connsiteY10" fmla="*/ 187325 h 365125"/>
                <a:gd name="connsiteX11" fmla="*/ 168275 w 879475"/>
                <a:gd name="connsiteY11" fmla="*/ 155575 h 365125"/>
                <a:gd name="connsiteX12" fmla="*/ 0 w 879475"/>
                <a:gd name="connsiteY12" fmla="*/ 92075 h 365125"/>
                <a:gd name="connsiteX0" fmla="*/ 0 w 879475"/>
                <a:gd name="connsiteY0" fmla="*/ 92075 h 366319"/>
                <a:gd name="connsiteX1" fmla="*/ 254000 w 879475"/>
                <a:gd name="connsiteY1" fmla="*/ 292100 h 366319"/>
                <a:gd name="connsiteX2" fmla="*/ 358775 w 879475"/>
                <a:gd name="connsiteY2" fmla="*/ 352425 h 366319"/>
                <a:gd name="connsiteX3" fmla="*/ 549275 w 879475"/>
                <a:gd name="connsiteY3" fmla="*/ 365125 h 366319"/>
                <a:gd name="connsiteX4" fmla="*/ 701675 w 879475"/>
                <a:gd name="connsiteY4" fmla="*/ 314325 h 366319"/>
                <a:gd name="connsiteX5" fmla="*/ 765175 w 879475"/>
                <a:gd name="connsiteY5" fmla="*/ 161925 h 366319"/>
                <a:gd name="connsiteX6" fmla="*/ 841375 w 879475"/>
                <a:gd name="connsiteY6" fmla="*/ 60325 h 366319"/>
                <a:gd name="connsiteX7" fmla="*/ 879475 w 879475"/>
                <a:gd name="connsiteY7" fmla="*/ 0 h 366319"/>
                <a:gd name="connsiteX8" fmla="*/ 638175 w 879475"/>
                <a:gd name="connsiteY8" fmla="*/ 200025 h 366319"/>
                <a:gd name="connsiteX9" fmla="*/ 463550 w 879475"/>
                <a:gd name="connsiteY9" fmla="*/ 238125 h 366319"/>
                <a:gd name="connsiteX10" fmla="*/ 339725 w 879475"/>
                <a:gd name="connsiteY10" fmla="*/ 187325 h 366319"/>
                <a:gd name="connsiteX11" fmla="*/ 168275 w 879475"/>
                <a:gd name="connsiteY11" fmla="*/ 155575 h 366319"/>
                <a:gd name="connsiteX12" fmla="*/ 0 w 879475"/>
                <a:gd name="connsiteY12" fmla="*/ 92075 h 366319"/>
                <a:gd name="connsiteX0" fmla="*/ 0 w 879475"/>
                <a:gd name="connsiteY0" fmla="*/ 92075 h 367329"/>
                <a:gd name="connsiteX1" fmla="*/ 254000 w 879475"/>
                <a:gd name="connsiteY1" fmla="*/ 292100 h 367329"/>
                <a:gd name="connsiteX2" fmla="*/ 358775 w 879475"/>
                <a:gd name="connsiteY2" fmla="*/ 352425 h 367329"/>
                <a:gd name="connsiteX3" fmla="*/ 549275 w 879475"/>
                <a:gd name="connsiteY3" fmla="*/ 365125 h 367329"/>
                <a:gd name="connsiteX4" fmla="*/ 701675 w 879475"/>
                <a:gd name="connsiteY4" fmla="*/ 314325 h 367329"/>
                <a:gd name="connsiteX5" fmla="*/ 765175 w 879475"/>
                <a:gd name="connsiteY5" fmla="*/ 161925 h 367329"/>
                <a:gd name="connsiteX6" fmla="*/ 841375 w 879475"/>
                <a:gd name="connsiteY6" fmla="*/ 60325 h 367329"/>
                <a:gd name="connsiteX7" fmla="*/ 879475 w 879475"/>
                <a:gd name="connsiteY7" fmla="*/ 0 h 367329"/>
                <a:gd name="connsiteX8" fmla="*/ 638175 w 879475"/>
                <a:gd name="connsiteY8" fmla="*/ 200025 h 367329"/>
                <a:gd name="connsiteX9" fmla="*/ 463550 w 879475"/>
                <a:gd name="connsiteY9" fmla="*/ 238125 h 367329"/>
                <a:gd name="connsiteX10" fmla="*/ 339725 w 879475"/>
                <a:gd name="connsiteY10" fmla="*/ 187325 h 367329"/>
                <a:gd name="connsiteX11" fmla="*/ 168275 w 879475"/>
                <a:gd name="connsiteY11" fmla="*/ 155575 h 367329"/>
                <a:gd name="connsiteX12" fmla="*/ 0 w 879475"/>
                <a:gd name="connsiteY12" fmla="*/ 92075 h 367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879475" h="367329">
                  <a:moveTo>
                    <a:pt x="0" y="92075"/>
                  </a:moveTo>
                  <a:cubicBezTo>
                    <a:pt x="116417" y="155575"/>
                    <a:pt x="159808" y="228600"/>
                    <a:pt x="254000" y="292100"/>
                  </a:cubicBezTo>
                  <a:lnTo>
                    <a:pt x="358775" y="352425"/>
                  </a:lnTo>
                  <a:cubicBezTo>
                    <a:pt x="425450" y="366183"/>
                    <a:pt x="485775" y="370417"/>
                    <a:pt x="549275" y="365125"/>
                  </a:cubicBezTo>
                  <a:cubicBezTo>
                    <a:pt x="603250" y="357717"/>
                    <a:pt x="650875" y="347133"/>
                    <a:pt x="701675" y="314325"/>
                  </a:cubicBezTo>
                  <a:cubicBezTo>
                    <a:pt x="722842" y="263525"/>
                    <a:pt x="750358" y="222250"/>
                    <a:pt x="765175" y="161925"/>
                  </a:cubicBezTo>
                  <a:lnTo>
                    <a:pt x="841375" y="60325"/>
                  </a:lnTo>
                  <a:lnTo>
                    <a:pt x="879475" y="0"/>
                  </a:lnTo>
                  <a:lnTo>
                    <a:pt x="638175" y="200025"/>
                  </a:lnTo>
                  <a:cubicBezTo>
                    <a:pt x="587375" y="205317"/>
                    <a:pt x="492125" y="213783"/>
                    <a:pt x="463550" y="238125"/>
                  </a:cubicBezTo>
                  <a:cubicBezTo>
                    <a:pt x="440267" y="219075"/>
                    <a:pt x="397933" y="196850"/>
                    <a:pt x="339725" y="187325"/>
                  </a:cubicBezTo>
                  <a:lnTo>
                    <a:pt x="168275" y="155575"/>
                  </a:lnTo>
                  <a:lnTo>
                    <a:pt x="0" y="92075"/>
                  </a:lnTo>
                  <a:close/>
                </a:path>
              </a:pathLst>
            </a:custGeom>
            <a:gradFill>
              <a:gsLst>
                <a:gs pos="0">
                  <a:srgbClr val="F7D3CD"/>
                </a:gs>
                <a:gs pos="100000">
                  <a:srgbClr val="BC897E"/>
                </a:gs>
              </a:gsLst>
              <a:path path="circle">
                <a:fillToRect l="50000" t="50000" r="50000" b="50000"/>
              </a:path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자유형: 도형 16">
              <a:extLst>
                <a:ext uri="{FF2B5EF4-FFF2-40B4-BE49-F238E27FC236}">
                  <a16:creationId xmlns:a16="http://schemas.microsoft.com/office/drawing/2014/main" id="{78A1EAE2-1335-4693-9297-BB873C75064D}"/>
                </a:ext>
              </a:extLst>
            </p:cNvPr>
            <p:cNvSpPr/>
            <p:nvPr/>
          </p:nvSpPr>
          <p:spPr>
            <a:xfrm>
              <a:off x="5058139" y="8710023"/>
              <a:ext cx="1836420" cy="1417320"/>
            </a:xfrm>
            <a:custGeom>
              <a:avLst/>
              <a:gdLst>
                <a:gd name="connsiteX0" fmla="*/ 1813560 w 1836420"/>
                <a:gd name="connsiteY0" fmla="*/ 1356360 h 1417320"/>
                <a:gd name="connsiteX1" fmla="*/ 853440 w 1836420"/>
                <a:gd name="connsiteY1" fmla="*/ 1417320 h 1417320"/>
                <a:gd name="connsiteX2" fmla="*/ 784860 w 1836420"/>
                <a:gd name="connsiteY2" fmla="*/ 1295400 h 1417320"/>
                <a:gd name="connsiteX3" fmla="*/ 0 w 1836420"/>
                <a:gd name="connsiteY3" fmla="*/ 1112520 h 1417320"/>
                <a:gd name="connsiteX4" fmla="*/ 106680 w 1836420"/>
                <a:gd name="connsiteY4" fmla="*/ 0 h 1417320"/>
                <a:gd name="connsiteX5" fmla="*/ 1706880 w 1836420"/>
                <a:gd name="connsiteY5" fmla="*/ 373380 h 1417320"/>
                <a:gd name="connsiteX6" fmla="*/ 1836420 w 1836420"/>
                <a:gd name="connsiteY6" fmla="*/ 1272540 h 1417320"/>
                <a:gd name="connsiteX7" fmla="*/ 1813560 w 1836420"/>
                <a:gd name="connsiteY7" fmla="*/ 1356360 h 1417320"/>
                <a:gd name="connsiteX0" fmla="*/ 1813560 w 1836420"/>
                <a:gd name="connsiteY0" fmla="*/ 1356360 h 1417320"/>
                <a:gd name="connsiteX1" fmla="*/ 853440 w 1836420"/>
                <a:gd name="connsiteY1" fmla="*/ 1417320 h 1417320"/>
                <a:gd name="connsiteX2" fmla="*/ 784860 w 1836420"/>
                <a:gd name="connsiteY2" fmla="*/ 1295400 h 1417320"/>
                <a:gd name="connsiteX3" fmla="*/ 0 w 1836420"/>
                <a:gd name="connsiteY3" fmla="*/ 1112520 h 1417320"/>
                <a:gd name="connsiteX4" fmla="*/ 106680 w 1836420"/>
                <a:gd name="connsiteY4" fmla="*/ 0 h 1417320"/>
                <a:gd name="connsiteX5" fmla="*/ 1729740 w 1836420"/>
                <a:gd name="connsiteY5" fmla="*/ 365760 h 1417320"/>
                <a:gd name="connsiteX6" fmla="*/ 1836420 w 1836420"/>
                <a:gd name="connsiteY6" fmla="*/ 1272540 h 1417320"/>
                <a:gd name="connsiteX7" fmla="*/ 1813560 w 1836420"/>
                <a:gd name="connsiteY7" fmla="*/ 1356360 h 14173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36420" h="1417320">
                  <a:moveTo>
                    <a:pt x="1813560" y="1356360"/>
                  </a:moveTo>
                  <a:lnTo>
                    <a:pt x="853440" y="1417320"/>
                  </a:lnTo>
                  <a:lnTo>
                    <a:pt x="784860" y="1295400"/>
                  </a:lnTo>
                  <a:lnTo>
                    <a:pt x="0" y="1112520"/>
                  </a:lnTo>
                  <a:lnTo>
                    <a:pt x="106680" y="0"/>
                  </a:lnTo>
                  <a:lnTo>
                    <a:pt x="1729740" y="365760"/>
                  </a:lnTo>
                  <a:lnTo>
                    <a:pt x="1836420" y="1272540"/>
                  </a:lnTo>
                  <a:lnTo>
                    <a:pt x="1813560" y="1356360"/>
                  </a:lnTo>
                  <a:close/>
                </a:path>
              </a:pathLst>
            </a:custGeom>
            <a:gradFill flip="none" rotWithShape="1">
              <a:gsLst>
                <a:gs pos="26000">
                  <a:srgbClr val="959292"/>
                </a:gs>
                <a:gs pos="100000">
                  <a:srgbClr val="C6C6C6"/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6" name="자유형: 도형 95">
              <a:extLst>
                <a:ext uri="{FF2B5EF4-FFF2-40B4-BE49-F238E27FC236}">
                  <a16:creationId xmlns:a16="http://schemas.microsoft.com/office/drawing/2014/main" id="{D9C12CE6-3123-464A-9960-7F4784BA8A41}"/>
                </a:ext>
              </a:extLst>
            </p:cNvPr>
            <p:cNvSpPr/>
            <p:nvPr/>
          </p:nvSpPr>
          <p:spPr>
            <a:xfrm>
              <a:off x="1422400" y="4648200"/>
              <a:ext cx="5943600" cy="5334000"/>
            </a:xfrm>
            <a:custGeom>
              <a:avLst/>
              <a:gdLst>
                <a:gd name="connsiteX0" fmla="*/ 1676400 w 5943600"/>
                <a:gd name="connsiteY0" fmla="*/ 0 h 5956300"/>
                <a:gd name="connsiteX1" fmla="*/ 1422400 w 5943600"/>
                <a:gd name="connsiteY1" fmla="*/ 622300 h 5956300"/>
                <a:gd name="connsiteX2" fmla="*/ 635000 w 5943600"/>
                <a:gd name="connsiteY2" fmla="*/ 1155700 h 5956300"/>
                <a:gd name="connsiteX3" fmla="*/ 368300 w 5943600"/>
                <a:gd name="connsiteY3" fmla="*/ 1435100 h 5956300"/>
                <a:gd name="connsiteX4" fmla="*/ 254000 w 5943600"/>
                <a:gd name="connsiteY4" fmla="*/ 1498600 h 5956300"/>
                <a:gd name="connsiteX5" fmla="*/ 50800 w 5943600"/>
                <a:gd name="connsiteY5" fmla="*/ 2286000 h 5956300"/>
                <a:gd name="connsiteX6" fmla="*/ 50800 w 5943600"/>
                <a:gd name="connsiteY6" fmla="*/ 2908300 h 5956300"/>
                <a:gd name="connsiteX7" fmla="*/ 0 w 5943600"/>
                <a:gd name="connsiteY7" fmla="*/ 3556000 h 5956300"/>
                <a:gd name="connsiteX8" fmla="*/ 139700 w 5943600"/>
                <a:gd name="connsiteY8" fmla="*/ 3644900 h 5956300"/>
                <a:gd name="connsiteX9" fmla="*/ 266700 w 5943600"/>
                <a:gd name="connsiteY9" fmla="*/ 3975100 h 5956300"/>
                <a:gd name="connsiteX10" fmla="*/ 711200 w 5943600"/>
                <a:gd name="connsiteY10" fmla="*/ 4457700 h 5956300"/>
                <a:gd name="connsiteX11" fmla="*/ 863600 w 5943600"/>
                <a:gd name="connsiteY11" fmla="*/ 4584700 h 5956300"/>
                <a:gd name="connsiteX12" fmla="*/ 1016000 w 5943600"/>
                <a:gd name="connsiteY12" fmla="*/ 4648200 h 5956300"/>
                <a:gd name="connsiteX13" fmla="*/ 1473200 w 5943600"/>
                <a:gd name="connsiteY13" fmla="*/ 4965700 h 5956300"/>
                <a:gd name="connsiteX14" fmla="*/ 1828800 w 5943600"/>
                <a:gd name="connsiteY14" fmla="*/ 5397500 h 5956300"/>
                <a:gd name="connsiteX15" fmla="*/ 1968500 w 5943600"/>
                <a:gd name="connsiteY15" fmla="*/ 5651500 h 5956300"/>
                <a:gd name="connsiteX16" fmla="*/ 2692400 w 5943600"/>
                <a:gd name="connsiteY16" fmla="*/ 5867400 h 5956300"/>
                <a:gd name="connsiteX17" fmla="*/ 2870200 w 5943600"/>
                <a:gd name="connsiteY17" fmla="*/ 5956300 h 5956300"/>
                <a:gd name="connsiteX18" fmla="*/ 2997200 w 5943600"/>
                <a:gd name="connsiteY18" fmla="*/ 5918200 h 5956300"/>
                <a:gd name="connsiteX19" fmla="*/ 3340100 w 5943600"/>
                <a:gd name="connsiteY19" fmla="*/ 5956300 h 5956300"/>
                <a:gd name="connsiteX20" fmla="*/ 3835400 w 5943600"/>
                <a:gd name="connsiteY20" fmla="*/ 5905500 h 5956300"/>
                <a:gd name="connsiteX21" fmla="*/ 4114800 w 5943600"/>
                <a:gd name="connsiteY21" fmla="*/ 5918200 h 5956300"/>
                <a:gd name="connsiteX22" fmla="*/ 4330700 w 5943600"/>
                <a:gd name="connsiteY22" fmla="*/ 5842000 h 5956300"/>
                <a:gd name="connsiteX23" fmla="*/ 4368800 w 5943600"/>
                <a:gd name="connsiteY23" fmla="*/ 5753100 h 5956300"/>
                <a:gd name="connsiteX24" fmla="*/ 4876800 w 5943600"/>
                <a:gd name="connsiteY24" fmla="*/ 5600700 h 5956300"/>
                <a:gd name="connsiteX25" fmla="*/ 5029200 w 5943600"/>
                <a:gd name="connsiteY25" fmla="*/ 5461000 h 5956300"/>
                <a:gd name="connsiteX26" fmla="*/ 5130800 w 5943600"/>
                <a:gd name="connsiteY26" fmla="*/ 5448300 h 5956300"/>
                <a:gd name="connsiteX27" fmla="*/ 5359400 w 5943600"/>
                <a:gd name="connsiteY27" fmla="*/ 5257800 h 5956300"/>
                <a:gd name="connsiteX28" fmla="*/ 5816600 w 5943600"/>
                <a:gd name="connsiteY28" fmla="*/ 4965700 h 5956300"/>
                <a:gd name="connsiteX29" fmla="*/ 5943600 w 5943600"/>
                <a:gd name="connsiteY29" fmla="*/ 4457700 h 5956300"/>
                <a:gd name="connsiteX30" fmla="*/ 5359400 w 5943600"/>
                <a:gd name="connsiteY30" fmla="*/ 3911600 h 5956300"/>
                <a:gd name="connsiteX31" fmla="*/ 4495800 w 5943600"/>
                <a:gd name="connsiteY31" fmla="*/ 4127500 h 5956300"/>
                <a:gd name="connsiteX32" fmla="*/ 4406900 w 5943600"/>
                <a:gd name="connsiteY32" fmla="*/ 4203700 h 5956300"/>
                <a:gd name="connsiteX33" fmla="*/ 3035300 w 5943600"/>
                <a:gd name="connsiteY33" fmla="*/ 4165600 h 5956300"/>
                <a:gd name="connsiteX34" fmla="*/ 3086100 w 5943600"/>
                <a:gd name="connsiteY34" fmla="*/ 4038600 h 5956300"/>
                <a:gd name="connsiteX35" fmla="*/ 2578100 w 5943600"/>
                <a:gd name="connsiteY35" fmla="*/ 3060700 h 5956300"/>
                <a:gd name="connsiteX36" fmla="*/ 2578100 w 5943600"/>
                <a:gd name="connsiteY36" fmla="*/ 2984500 h 5956300"/>
                <a:gd name="connsiteX37" fmla="*/ 2413000 w 5943600"/>
                <a:gd name="connsiteY37" fmla="*/ 2755900 h 5956300"/>
                <a:gd name="connsiteX38" fmla="*/ 2349500 w 5943600"/>
                <a:gd name="connsiteY38" fmla="*/ 2438400 h 5956300"/>
                <a:gd name="connsiteX39" fmla="*/ 2184400 w 5943600"/>
                <a:gd name="connsiteY39" fmla="*/ 2209800 h 5956300"/>
                <a:gd name="connsiteX40" fmla="*/ 1968500 w 5943600"/>
                <a:gd name="connsiteY40" fmla="*/ 1816100 h 5956300"/>
                <a:gd name="connsiteX41" fmla="*/ 1587500 w 5943600"/>
                <a:gd name="connsiteY41" fmla="*/ 1447800 h 5956300"/>
                <a:gd name="connsiteX42" fmla="*/ 1231900 w 5943600"/>
                <a:gd name="connsiteY42" fmla="*/ 1270000 h 5956300"/>
                <a:gd name="connsiteX43" fmla="*/ 1676400 w 5943600"/>
                <a:gd name="connsiteY43" fmla="*/ 0 h 5956300"/>
                <a:gd name="connsiteX0" fmla="*/ 1676400 w 5943600"/>
                <a:gd name="connsiteY0" fmla="*/ 0 h 5956300"/>
                <a:gd name="connsiteX1" fmla="*/ 1422400 w 5943600"/>
                <a:gd name="connsiteY1" fmla="*/ 622300 h 5956300"/>
                <a:gd name="connsiteX2" fmla="*/ 635000 w 5943600"/>
                <a:gd name="connsiteY2" fmla="*/ 1155700 h 5956300"/>
                <a:gd name="connsiteX3" fmla="*/ 368300 w 5943600"/>
                <a:gd name="connsiteY3" fmla="*/ 1435100 h 5956300"/>
                <a:gd name="connsiteX4" fmla="*/ 254000 w 5943600"/>
                <a:gd name="connsiteY4" fmla="*/ 1498600 h 5956300"/>
                <a:gd name="connsiteX5" fmla="*/ 50800 w 5943600"/>
                <a:gd name="connsiteY5" fmla="*/ 2286000 h 5956300"/>
                <a:gd name="connsiteX6" fmla="*/ 50800 w 5943600"/>
                <a:gd name="connsiteY6" fmla="*/ 2908300 h 5956300"/>
                <a:gd name="connsiteX7" fmla="*/ 0 w 5943600"/>
                <a:gd name="connsiteY7" fmla="*/ 3556000 h 5956300"/>
                <a:gd name="connsiteX8" fmla="*/ 139700 w 5943600"/>
                <a:gd name="connsiteY8" fmla="*/ 3644900 h 5956300"/>
                <a:gd name="connsiteX9" fmla="*/ 266700 w 5943600"/>
                <a:gd name="connsiteY9" fmla="*/ 3975100 h 5956300"/>
                <a:gd name="connsiteX10" fmla="*/ 711200 w 5943600"/>
                <a:gd name="connsiteY10" fmla="*/ 4457700 h 5956300"/>
                <a:gd name="connsiteX11" fmla="*/ 863600 w 5943600"/>
                <a:gd name="connsiteY11" fmla="*/ 4584700 h 5956300"/>
                <a:gd name="connsiteX12" fmla="*/ 1016000 w 5943600"/>
                <a:gd name="connsiteY12" fmla="*/ 4648200 h 5956300"/>
                <a:gd name="connsiteX13" fmla="*/ 1473200 w 5943600"/>
                <a:gd name="connsiteY13" fmla="*/ 4965700 h 5956300"/>
                <a:gd name="connsiteX14" fmla="*/ 1828800 w 5943600"/>
                <a:gd name="connsiteY14" fmla="*/ 5397500 h 5956300"/>
                <a:gd name="connsiteX15" fmla="*/ 1968500 w 5943600"/>
                <a:gd name="connsiteY15" fmla="*/ 5651500 h 5956300"/>
                <a:gd name="connsiteX16" fmla="*/ 2692400 w 5943600"/>
                <a:gd name="connsiteY16" fmla="*/ 5867400 h 5956300"/>
                <a:gd name="connsiteX17" fmla="*/ 2870200 w 5943600"/>
                <a:gd name="connsiteY17" fmla="*/ 5956300 h 5956300"/>
                <a:gd name="connsiteX18" fmla="*/ 2997200 w 5943600"/>
                <a:gd name="connsiteY18" fmla="*/ 5918200 h 5956300"/>
                <a:gd name="connsiteX19" fmla="*/ 3340100 w 5943600"/>
                <a:gd name="connsiteY19" fmla="*/ 5956300 h 5956300"/>
                <a:gd name="connsiteX20" fmla="*/ 3835400 w 5943600"/>
                <a:gd name="connsiteY20" fmla="*/ 5905500 h 5956300"/>
                <a:gd name="connsiteX21" fmla="*/ 4114800 w 5943600"/>
                <a:gd name="connsiteY21" fmla="*/ 5918200 h 5956300"/>
                <a:gd name="connsiteX22" fmla="*/ 4330700 w 5943600"/>
                <a:gd name="connsiteY22" fmla="*/ 5842000 h 5956300"/>
                <a:gd name="connsiteX23" fmla="*/ 4368800 w 5943600"/>
                <a:gd name="connsiteY23" fmla="*/ 5753100 h 5956300"/>
                <a:gd name="connsiteX24" fmla="*/ 4876800 w 5943600"/>
                <a:gd name="connsiteY24" fmla="*/ 5600700 h 5956300"/>
                <a:gd name="connsiteX25" fmla="*/ 5029200 w 5943600"/>
                <a:gd name="connsiteY25" fmla="*/ 5461000 h 5956300"/>
                <a:gd name="connsiteX26" fmla="*/ 5130800 w 5943600"/>
                <a:gd name="connsiteY26" fmla="*/ 5448300 h 5956300"/>
                <a:gd name="connsiteX27" fmla="*/ 5359400 w 5943600"/>
                <a:gd name="connsiteY27" fmla="*/ 5257800 h 5956300"/>
                <a:gd name="connsiteX28" fmla="*/ 5816600 w 5943600"/>
                <a:gd name="connsiteY28" fmla="*/ 4965700 h 5956300"/>
                <a:gd name="connsiteX29" fmla="*/ 5943600 w 5943600"/>
                <a:gd name="connsiteY29" fmla="*/ 4457700 h 5956300"/>
                <a:gd name="connsiteX30" fmla="*/ 5359400 w 5943600"/>
                <a:gd name="connsiteY30" fmla="*/ 3911600 h 5956300"/>
                <a:gd name="connsiteX31" fmla="*/ 4495800 w 5943600"/>
                <a:gd name="connsiteY31" fmla="*/ 4127500 h 5956300"/>
                <a:gd name="connsiteX32" fmla="*/ 4406900 w 5943600"/>
                <a:gd name="connsiteY32" fmla="*/ 4203700 h 5956300"/>
                <a:gd name="connsiteX33" fmla="*/ 3035300 w 5943600"/>
                <a:gd name="connsiteY33" fmla="*/ 4165600 h 5956300"/>
                <a:gd name="connsiteX34" fmla="*/ 3086100 w 5943600"/>
                <a:gd name="connsiteY34" fmla="*/ 4038600 h 5956300"/>
                <a:gd name="connsiteX35" fmla="*/ 2578100 w 5943600"/>
                <a:gd name="connsiteY35" fmla="*/ 3060700 h 5956300"/>
                <a:gd name="connsiteX36" fmla="*/ 2578100 w 5943600"/>
                <a:gd name="connsiteY36" fmla="*/ 2984500 h 5956300"/>
                <a:gd name="connsiteX37" fmla="*/ 2413000 w 5943600"/>
                <a:gd name="connsiteY37" fmla="*/ 2755900 h 5956300"/>
                <a:gd name="connsiteX38" fmla="*/ 2349500 w 5943600"/>
                <a:gd name="connsiteY38" fmla="*/ 2438400 h 5956300"/>
                <a:gd name="connsiteX39" fmla="*/ 2184400 w 5943600"/>
                <a:gd name="connsiteY39" fmla="*/ 2209800 h 5956300"/>
                <a:gd name="connsiteX40" fmla="*/ 1968500 w 5943600"/>
                <a:gd name="connsiteY40" fmla="*/ 1816100 h 5956300"/>
                <a:gd name="connsiteX41" fmla="*/ 1587500 w 5943600"/>
                <a:gd name="connsiteY41" fmla="*/ 1447800 h 5956300"/>
                <a:gd name="connsiteX42" fmla="*/ 1231900 w 5943600"/>
                <a:gd name="connsiteY42" fmla="*/ 1270000 h 5956300"/>
                <a:gd name="connsiteX43" fmla="*/ 1676400 w 5943600"/>
                <a:gd name="connsiteY43" fmla="*/ 0 h 5956300"/>
                <a:gd name="connsiteX0" fmla="*/ 1676400 w 5943600"/>
                <a:gd name="connsiteY0" fmla="*/ 0 h 5956300"/>
                <a:gd name="connsiteX1" fmla="*/ 1422400 w 5943600"/>
                <a:gd name="connsiteY1" fmla="*/ 622300 h 5956300"/>
                <a:gd name="connsiteX2" fmla="*/ 635000 w 5943600"/>
                <a:gd name="connsiteY2" fmla="*/ 1155700 h 5956300"/>
                <a:gd name="connsiteX3" fmla="*/ 368300 w 5943600"/>
                <a:gd name="connsiteY3" fmla="*/ 1435100 h 5956300"/>
                <a:gd name="connsiteX4" fmla="*/ 254000 w 5943600"/>
                <a:gd name="connsiteY4" fmla="*/ 1498600 h 5956300"/>
                <a:gd name="connsiteX5" fmla="*/ 50800 w 5943600"/>
                <a:gd name="connsiteY5" fmla="*/ 2286000 h 5956300"/>
                <a:gd name="connsiteX6" fmla="*/ 50800 w 5943600"/>
                <a:gd name="connsiteY6" fmla="*/ 2908300 h 5956300"/>
                <a:gd name="connsiteX7" fmla="*/ 0 w 5943600"/>
                <a:gd name="connsiteY7" fmla="*/ 3556000 h 5956300"/>
                <a:gd name="connsiteX8" fmla="*/ 139700 w 5943600"/>
                <a:gd name="connsiteY8" fmla="*/ 3644900 h 5956300"/>
                <a:gd name="connsiteX9" fmla="*/ 266700 w 5943600"/>
                <a:gd name="connsiteY9" fmla="*/ 3975100 h 5956300"/>
                <a:gd name="connsiteX10" fmla="*/ 711200 w 5943600"/>
                <a:gd name="connsiteY10" fmla="*/ 4457700 h 5956300"/>
                <a:gd name="connsiteX11" fmla="*/ 863600 w 5943600"/>
                <a:gd name="connsiteY11" fmla="*/ 4584700 h 5956300"/>
                <a:gd name="connsiteX12" fmla="*/ 1016000 w 5943600"/>
                <a:gd name="connsiteY12" fmla="*/ 4648200 h 5956300"/>
                <a:gd name="connsiteX13" fmla="*/ 1473200 w 5943600"/>
                <a:gd name="connsiteY13" fmla="*/ 4965700 h 5956300"/>
                <a:gd name="connsiteX14" fmla="*/ 1828800 w 5943600"/>
                <a:gd name="connsiteY14" fmla="*/ 5397500 h 5956300"/>
                <a:gd name="connsiteX15" fmla="*/ 1968500 w 5943600"/>
                <a:gd name="connsiteY15" fmla="*/ 5651500 h 5956300"/>
                <a:gd name="connsiteX16" fmla="*/ 2692400 w 5943600"/>
                <a:gd name="connsiteY16" fmla="*/ 5867400 h 5956300"/>
                <a:gd name="connsiteX17" fmla="*/ 2870200 w 5943600"/>
                <a:gd name="connsiteY17" fmla="*/ 5956300 h 5956300"/>
                <a:gd name="connsiteX18" fmla="*/ 2997200 w 5943600"/>
                <a:gd name="connsiteY18" fmla="*/ 5918200 h 5956300"/>
                <a:gd name="connsiteX19" fmla="*/ 3340100 w 5943600"/>
                <a:gd name="connsiteY19" fmla="*/ 5956300 h 5956300"/>
                <a:gd name="connsiteX20" fmla="*/ 3835400 w 5943600"/>
                <a:gd name="connsiteY20" fmla="*/ 5905500 h 5956300"/>
                <a:gd name="connsiteX21" fmla="*/ 4114800 w 5943600"/>
                <a:gd name="connsiteY21" fmla="*/ 5918200 h 5956300"/>
                <a:gd name="connsiteX22" fmla="*/ 4330700 w 5943600"/>
                <a:gd name="connsiteY22" fmla="*/ 5842000 h 5956300"/>
                <a:gd name="connsiteX23" fmla="*/ 4368800 w 5943600"/>
                <a:gd name="connsiteY23" fmla="*/ 5753100 h 5956300"/>
                <a:gd name="connsiteX24" fmla="*/ 4876800 w 5943600"/>
                <a:gd name="connsiteY24" fmla="*/ 5600700 h 5956300"/>
                <a:gd name="connsiteX25" fmla="*/ 5029200 w 5943600"/>
                <a:gd name="connsiteY25" fmla="*/ 5461000 h 5956300"/>
                <a:gd name="connsiteX26" fmla="*/ 5130800 w 5943600"/>
                <a:gd name="connsiteY26" fmla="*/ 5448300 h 5956300"/>
                <a:gd name="connsiteX27" fmla="*/ 5359400 w 5943600"/>
                <a:gd name="connsiteY27" fmla="*/ 5257800 h 5956300"/>
                <a:gd name="connsiteX28" fmla="*/ 5816600 w 5943600"/>
                <a:gd name="connsiteY28" fmla="*/ 4965700 h 5956300"/>
                <a:gd name="connsiteX29" fmla="*/ 5943600 w 5943600"/>
                <a:gd name="connsiteY29" fmla="*/ 4457700 h 5956300"/>
                <a:gd name="connsiteX30" fmla="*/ 5359400 w 5943600"/>
                <a:gd name="connsiteY30" fmla="*/ 3911600 h 5956300"/>
                <a:gd name="connsiteX31" fmla="*/ 4495800 w 5943600"/>
                <a:gd name="connsiteY31" fmla="*/ 4127500 h 5956300"/>
                <a:gd name="connsiteX32" fmla="*/ 4406900 w 5943600"/>
                <a:gd name="connsiteY32" fmla="*/ 4203700 h 5956300"/>
                <a:gd name="connsiteX33" fmla="*/ 3035300 w 5943600"/>
                <a:gd name="connsiteY33" fmla="*/ 4165600 h 5956300"/>
                <a:gd name="connsiteX34" fmla="*/ 3086100 w 5943600"/>
                <a:gd name="connsiteY34" fmla="*/ 4038600 h 5956300"/>
                <a:gd name="connsiteX35" fmla="*/ 2578100 w 5943600"/>
                <a:gd name="connsiteY35" fmla="*/ 3060700 h 5956300"/>
                <a:gd name="connsiteX36" fmla="*/ 2578100 w 5943600"/>
                <a:gd name="connsiteY36" fmla="*/ 2984500 h 5956300"/>
                <a:gd name="connsiteX37" fmla="*/ 2413000 w 5943600"/>
                <a:gd name="connsiteY37" fmla="*/ 2755900 h 5956300"/>
                <a:gd name="connsiteX38" fmla="*/ 2349500 w 5943600"/>
                <a:gd name="connsiteY38" fmla="*/ 2438400 h 5956300"/>
                <a:gd name="connsiteX39" fmla="*/ 2184400 w 5943600"/>
                <a:gd name="connsiteY39" fmla="*/ 2209800 h 5956300"/>
                <a:gd name="connsiteX40" fmla="*/ 1968500 w 5943600"/>
                <a:gd name="connsiteY40" fmla="*/ 1816100 h 5956300"/>
                <a:gd name="connsiteX41" fmla="*/ 1587500 w 5943600"/>
                <a:gd name="connsiteY41" fmla="*/ 1447800 h 5956300"/>
                <a:gd name="connsiteX42" fmla="*/ 1231900 w 5943600"/>
                <a:gd name="connsiteY42" fmla="*/ 1270000 h 5956300"/>
                <a:gd name="connsiteX43" fmla="*/ 1676400 w 5943600"/>
                <a:gd name="connsiteY43" fmla="*/ 0 h 5956300"/>
                <a:gd name="connsiteX0" fmla="*/ 1676400 w 5943600"/>
                <a:gd name="connsiteY0" fmla="*/ 0 h 5956300"/>
                <a:gd name="connsiteX1" fmla="*/ 1422400 w 5943600"/>
                <a:gd name="connsiteY1" fmla="*/ 622300 h 5956300"/>
                <a:gd name="connsiteX2" fmla="*/ 635000 w 5943600"/>
                <a:gd name="connsiteY2" fmla="*/ 1155700 h 5956300"/>
                <a:gd name="connsiteX3" fmla="*/ 368300 w 5943600"/>
                <a:gd name="connsiteY3" fmla="*/ 1435100 h 5956300"/>
                <a:gd name="connsiteX4" fmla="*/ 254000 w 5943600"/>
                <a:gd name="connsiteY4" fmla="*/ 1498600 h 5956300"/>
                <a:gd name="connsiteX5" fmla="*/ 50800 w 5943600"/>
                <a:gd name="connsiteY5" fmla="*/ 2286000 h 5956300"/>
                <a:gd name="connsiteX6" fmla="*/ 50800 w 5943600"/>
                <a:gd name="connsiteY6" fmla="*/ 2908300 h 5956300"/>
                <a:gd name="connsiteX7" fmla="*/ 0 w 5943600"/>
                <a:gd name="connsiteY7" fmla="*/ 3556000 h 5956300"/>
                <a:gd name="connsiteX8" fmla="*/ 139700 w 5943600"/>
                <a:gd name="connsiteY8" fmla="*/ 3644900 h 5956300"/>
                <a:gd name="connsiteX9" fmla="*/ 266700 w 5943600"/>
                <a:gd name="connsiteY9" fmla="*/ 3975100 h 5956300"/>
                <a:gd name="connsiteX10" fmla="*/ 711200 w 5943600"/>
                <a:gd name="connsiteY10" fmla="*/ 4457700 h 5956300"/>
                <a:gd name="connsiteX11" fmla="*/ 863600 w 5943600"/>
                <a:gd name="connsiteY11" fmla="*/ 4584700 h 5956300"/>
                <a:gd name="connsiteX12" fmla="*/ 1016000 w 5943600"/>
                <a:gd name="connsiteY12" fmla="*/ 4648200 h 5956300"/>
                <a:gd name="connsiteX13" fmla="*/ 1473200 w 5943600"/>
                <a:gd name="connsiteY13" fmla="*/ 4965700 h 5956300"/>
                <a:gd name="connsiteX14" fmla="*/ 1828800 w 5943600"/>
                <a:gd name="connsiteY14" fmla="*/ 5397500 h 5956300"/>
                <a:gd name="connsiteX15" fmla="*/ 1968500 w 5943600"/>
                <a:gd name="connsiteY15" fmla="*/ 5651500 h 5956300"/>
                <a:gd name="connsiteX16" fmla="*/ 2692400 w 5943600"/>
                <a:gd name="connsiteY16" fmla="*/ 5867400 h 5956300"/>
                <a:gd name="connsiteX17" fmla="*/ 2870200 w 5943600"/>
                <a:gd name="connsiteY17" fmla="*/ 5956300 h 5956300"/>
                <a:gd name="connsiteX18" fmla="*/ 2997200 w 5943600"/>
                <a:gd name="connsiteY18" fmla="*/ 5918200 h 5956300"/>
                <a:gd name="connsiteX19" fmla="*/ 3340100 w 5943600"/>
                <a:gd name="connsiteY19" fmla="*/ 5956300 h 5956300"/>
                <a:gd name="connsiteX20" fmla="*/ 3835400 w 5943600"/>
                <a:gd name="connsiteY20" fmla="*/ 5905500 h 5956300"/>
                <a:gd name="connsiteX21" fmla="*/ 4114800 w 5943600"/>
                <a:gd name="connsiteY21" fmla="*/ 5918200 h 5956300"/>
                <a:gd name="connsiteX22" fmla="*/ 4330700 w 5943600"/>
                <a:gd name="connsiteY22" fmla="*/ 5842000 h 5956300"/>
                <a:gd name="connsiteX23" fmla="*/ 4368800 w 5943600"/>
                <a:gd name="connsiteY23" fmla="*/ 5753100 h 5956300"/>
                <a:gd name="connsiteX24" fmla="*/ 4876800 w 5943600"/>
                <a:gd name="connsiteY24" fmla="*/ 5600700 h 5956300"/>
                <a:gd name="connsiteX25" fmla="*/ 5029200 w 5943600"/>
                <a:gd name="connsiteY25" fmla="*/ 5461000 h 5956300"/>
                <a:gd name="connsiteX26" fmla="*/ 5130800 w 5943600"/>
                <a:gd name="connsiteY26" fmla="*/ 5448300 h 5956300"/>
                <a:gd name="connsiteX27" fmla="*/ 5359400 w 5943600"/>
                <a:gd name="connsiteY27" fmla="*/ 5257800 h 5956300"/>
                <a:gd name="connsiteX28" fmla="*/ 5816600 w 5943600"/>
                <a:gd name="connsiteY28" fmla="*/ 4965700 h 5956300"/>
                <a:gd name="connsiteX29" fmla="*/ 5943600 w 5943600"/>
                <a:gd name="connsiteY29" fmla="*/ 4457700 h 5956300"/>
                <a:gd name="connsiteX30" fmla="*/ 5359400 w 5943600"/>
                <a:gd name="connsiteY30" fmla="*/ 3911600 h 5956300"/>
                <a:gd name="connsiteX31" fmla="*/ 4495800 w 5943600"/>
                <a:gd name="connsiteY31" fmla="*/ 4127500 h 5956300"/>
                <a:gd name="connsiteX32" fmla="*/ 4406900 w 5943600"/>
                <a:gd name="connsiteY32" fmla="*/ 4203700 h 5956300"/>
                <a:gd name="connsiteX33" fmla="*/ 3035300 w 5943600"/>
                <a:gd name="connsiteY33" fmla="*/ 4165600 h 5956300"/>
                <a:gd name="connsiteX34" fmla="*/ 3086100 w 5943600"/>
                <a:gd name="connsiteY34" fmla="*/ 4038600 h 5956300"/>
                <a:gd name="connsiteX35" fmla="*/ 2578100 w 5943600"/>
                <a:gd name="connsiteY35" fmla="*/ 3060700 h 5956300"/>
                <a:gd name="connsiteX36" fmla="*/ 2578100 w 5943600"/>
                <a:gd name="connsiteY36" fmla="*/ 2984500 h 5956300"/>
                <a:gd name="connsiteX37" fmla="*/ 2413000 w 5943600"/>
                <a:gd name="connsiteY37" fmla="*/ 2755900 h 5956300"/>
                <a:gd name="connsiteX38" fmla="*/ 2349500 w 5943600"/>
                <a:gd name="connsiteY38" fmla="*/ 2438400 h 5956300"/>
                <a:gd name="connsiteX39" fmla="*/ 2184400 w 5943600"/>
                <a:gd name="connsiteY39" fmla="*/ 2209800 h 5956300"/>
                <a:gd name="connsiteX40" fmla="*/ 1968500 w 5943600"/>
                <a:gd name="connsiteY40" fmla="*/ 1816100 h 5956300"/>
                <a:gd name="connsiteX41" fmla="*/ 1587500 w 5943600"/>
                <a:gd name="connsiteY41" fmla="*/ 1447800 h 5956300"/>
                <a:gd name="connsiteX42" fmla="*/ 1231900 w 5943600"/>
                <a:gd name="connsiteY42" fmla="*/ 1270000 h 5956300"/>
                <a:gd name="connsiteX43" fmla="*/ 1676400 w 5943600"/>
                <a:gd name="connsiteY43" fmla="*/ 0 h 5956300"/>
                <a:gd name="connsiteX0" fmla="*/ 1231900 w 5943600"/>
                <a:gd name="connsiteY0" fmla="*/ 647700 h 5334000"/>
                <a:gd name="connsiteX1" fmla="*/ 1422400 w 5943600"/>
                <a:gd name="connsiteY1" fmla="*/ 0 h 5334000"/>
                <a:gd name="connsiteX2" fmla="*/ 635000 w 5943600"/>
                <a:gd name="connsiteY2" fmla="*/ 533400 h 5334000"/>
                <a:gd name="connsiteX3" fmla="*/ 368300 w 5943600"/>
                <a:gd name="connsiteY3" fmla="*/ 812800 h 5334000"/>
                <a:gd name="connsiteX4" fmla="*/ 254000 w 5943600"/>
                <a:gd name="connsiteY4" fmla="*/ 876300 h 5334000"/>
                <a:gd name="connsiteX5" fmla="*/ 50800 w 5943600"/>
                <a:gd name="connsiteY5" fmla="*/ 1663700 h 5334000"/>
                <a:gd name="connsiteX6" fmla="*/ 50800 w 5943600"/>
                <a:gd name="connsiteY6" fmla="*/ 2286000 h 5334000"/>
                <a:gd name="connsiteX7" fmla="*/ 0 w 5943600"/>
                <a:gd name="connsiteY7" fmla="*/ 2933700 h 5334000"/>
                <a:gd name="connsiteX8" fmla="*/ 139700 w 5943600"/>
                <a:gd name="connsiteY8" fmla="*/ 3022600 h 5334000"/>
                <a:gd name="connsiteX9" fmla="*/ 266700 w 5943600"/>
                <a:gd name="connsiteY9" fmla="*/ 3352800 h 5334000"/>
                <a:gd name="connsiteX10" fmla="*/ 711200 w 5943600"/>
                <a:gd name="connsiteY10" fmla="*/ 3835400 h 5334000"/>
                <a:gd name="connsiteX11" fmla="*/ 863600 w 5943600"/>
                <a:gd name="connsiteY11" fmla="*/ 3962400 h 5334000"/>
                <a:gd name="connsiteX12" fmla="*/ 1016000 w 5943600"/>
                <a:gd name="connsiteY12" fmla="*/ 4025900 h 5334000"/>
                <a:gd name="connsiteX13" fmla="*/ 1473200 w 5943600"/>
                <a:gd name="connsiteY13" fmla="*/ 4343400 h 5334000"/>
                <a:gd name="connsiteX14" fmla="*/ 1828800 w 5943600"/>
                <a:gd name="connsiteY14" fmla="*/ 4775200 h 5334000"/>
                <a:gd name="connsiteX15" fmla="*/ 1968500 w 5943600"/>
                <a:gd name="connsiteY15" fmla="*/ 5029200 h 5334000"/>
                <a:gd name="connsiteX16" fmla="*/ 2692400 w 5943600"/>
                <a:gd name="connsiteY16" fmla="*/ 5245100 h 5334000"/>
                <a:gd name="connsiteX17" fmla="*/ 2870200 w 5943600"/>
                <a:gd name="connsiteY17" fmla="*/ 5334000 h 5334000"/>
                <a:gd name="connsiteX18" fmla="*/ 2997200 w 5943600"/>
                <a:gd name="connsiteY18" fmla="*/ 5295900 h 5334000"/>
                <a:gd name="connsiteX19" fmla="*/ 3340100 w 5943600"/>
                <a:gd name="connsiteY19" fmla="*/ 5334000 h 5334000"/>
                <a:gd name="connsiteX20" fmla="*/ 3835400 w 5943600"/>
                <a:gd name="connsiteY20" fmla="*/ 5283200 h 5334000"/>
                <a:gd name="connsiteX21" fmla="*/ 4114800 w 5943600"/>
                <a:gd name="connsiteY21" fmla="*/ 5295900 h 5334000"/>
                <a:gd name="connsiteX22" fmla="*/ 4330700 w 5943600"/>
                <a:gd name="connsiteY22" fmla="*/ 5219700 h 5334000"/>
                <a:gd name="connsiteX23" fmla="*/ 4368800 w 5943600"/>
                <a:gd name="connsiteY23" fmla="*/ 5130800 h 5334000"/>
                <a:gd name="connsiteX24" fmla="*/ 4876800 w 5943600"/>
                <a:gd name="connsiteY24" fmla="*/ 4978400 h 5334000"/>
                <a:gd name="connsiteX25" fmla="*/ 5029200 w 5943600"/>
                <a:gd name="connsiteY25" fmla="*/ 4838700 h 5334000"/>
                <a:gd name="connsiteX26" fmla="*/ 5130800 w 5943600"/>
                <a:gd name="connsiteY26" fmla="*/ 4826000 h 5334000"/>
                <a:gd name="connsiteX27" fmla="*/ 5359400 w 5943600"/>
                <a:gd name="connsiteY27" fmla="*/ 4635500 h 5334000"/>
                <a:gd name="connsiteX28" fmla="*/ 5816600 w 5943600"/>
                <a:gd name="connsiteY28" fmla="*/ 4343400 h 5334000"/>
                <a:gd name="connsiteX29" fmla="*/ 5943600 w 5943600"/>
                <a:gd name="connsiteY29" fmla="*/ 3835400 h 5334000"/>
                <a:gd name="connsiteX30" fmla="*/ 5359400 w 5943600"/>
                <a:gd name="connsiteY30" fmla="*/ 3289300 h 5334000"/>
                <a:gd name="connsiteX31" fmla="*/ 4495800 w 5943600"/>
                <a:gd name="connsiteY31" fmla="*/ 3505200 h 5334000"/>
                <a:gd name="connsiteX32" fmla="*/ 4406900 w 5943600"/>
                <a:gd name="connsiteY32" fmla="*/ 3581400 h 5334000"/>
                <a:gd name="connsiteX33" fmla="*/ 3035300 w 5943600"/>
                <a:gd name="connsiteY33" fmla="*/ 3543300 h 5334000"/>
                <a:gd name="connsiteX34" fmla="*/ 3086100 w 5943600"/>
                <a:gd name="connsiteY34" fmla="*/ 3416300 h 5334000"/>
                <a:gd name="connsiteX35" fmla="*/ 2578100 w 5943600"/>
                <a:gd name="connsiteY35" fmla="*/ 2438400 h 5334000"/>
                <a:gd name="connsiteX36" fmla="*/ 2578100 w 5943600"/>
                <a:gd name="connsiteY36" fmla="*/ 2362200 h 5334000"/>
                <a:gd name="connsiteX37" fmla="*/ 2413000 w 5943600"/>
                <a:gd name="connsiteY37" fmla="*/ 2133600 h 5334000"/>
                <a:gd name="connsiteX38" fmla="*/ 2349500 w 5943600"/>
                <a:gd name="connsiteY38" fmla="*/ 1816100 h 5334000"/>
                <a:gd name="connsiteX39" fmla="*/ 2184400 w 5943600"/>
                <a:gd name="connsiteY39" fmla="*/ 1587500 h 5334000"/>
                <a:gd name="connsiteX40" fmla="*/ 1968500 w 5943600"/>
                <a:gd name="connsiteY40" fmla="*/ 1193800 h 5334000"/>
                <a:gd name="connsiteX41" fmla="*/ 1587500 w 5943600"/>
                <a:gd name="connsiteY41" fmla="*/ 825500 h 5334000"/>
                <a:gd name="connsiteX42" fmla="*/ 1231900 w 5943600"/>
                <a:gd name="connsiteY42" fmla="*/ 647700 h 5334000"/>
                <a:gd name="connsiteX0" fmla="*/ 1231900 w 5943600"/>
                <a:gd name="connsiteY0" fmla="*/ 647700 h 5334000"/>
                <a:gd name="connsiteX1" fmla="*/ 1422400 w 5943600"/>
                <a:gd name="connsiteY1" fmla="*/ 0 h 5334000"/>
                <a:gd name="connsiteX2" fmla="*/ 635000 w 5943600"/>
                <a:gd name="connsiteY2" fmla="*/ 533400 h 5334000"/>
                <a:gd name="connsiteX3" fmla="*/ 368300 w 5943600"/>
                <a:gd name="connsiteY3" fmla="*/ 812800 h 5334000"/>
                <a:gd name="connsiteX4" fmla="*/ 254000 w 5943600"/>
                <a:gd name="connsiteY4" fmla="*/ 876300 h 5334000"/>
                <a:gd name="connsiteX5" fmla="*/ 50800 w 5943600"/>
                <a:gd name="connsiteY5" fmla="*/ 1663700 h 5334000"/>
                <a:gd name="connsiteX6" fmla="*/ 50800 w 5943600"/>
                <a:gd name="connsiteY6" fmla="*/ 2286000 h 5334000"/>
                <a:gd name="connsiteX7" fmla="*/ 0 w 5943600"/>
                <a:gd name="connsiteY7" fmla="*/ 2933700 h 5334000"/>
                <a:gd name="connsiteX8" fmla="*/ 139700 w 5943600"/>
                <a:gd name="connsiteY8" fmla="*/ 3022600 h 5334000"/>
                <a:gd name="connsiteX9" fmla="*/ 266700 w 5943600"/>
                <a:gd name="connsiteY9" fmla="*/ 3352800 h 5334000"/>
                <a:gd name="connsiteX10" fmla="*/ 711200 w 5943600"/>
                <a:gd name="connsiteY10" fmla="*/ 3835400 h 5334000"/>
                <a:gd name="connsiteX11" fmla="*/ 863600 w 5943600"/>
                <a:gd name="connsiteY11" fmla="*/ 3962400 h 5334000"/>
                <a:gd name="connsiteX12" fmla="*/ 1016000 w 5943600"/>
                <a:gd name="connsiteY12" fmla="*/ 4025900 h 5334000"/>
                <a:gd name="connsiteX13" fmla="*/ 1473200 w 5943600"/>
                <a:gd name="connsiteY13" fmla="*/ 4343400 h 5334000"/>
                <a:gd name="connsiteX14" fmla="*/ 1828800 w 5943600"/>
                <a:gd name="connsiteY14" fmla="*/ 4775200 h 5334000"/>
                <a:gd name="connsiteX15" fmla="*/ 1968500 w 5943600"/>
                <a:gd name="connsiteY15" fmla="*/ 5029200 h 5334000"/>
                <a:gd name="connsiteX16" fmla="*/ 2692400 w 5943600"/>
                <a:gd name="connsiteY16" fmla="*/ 5245100 h 5334000"/>
                <a:gd name="connsiteX17" fmla="*/ 2870200 w 5943600"/>
                <a:gd name="connsiteY17" fmla="*/ 5334000 h 5334000"/>
                <a:gd name="connsiteX18" fmla="*/ 2997200 w 5943600"/>
                <a:gd name="connsiteY18" fmla="*/ 5295900 h 5334000"/>
                <a:gd name="connsiteX19" fmla="*/ 3340100 w 5943600"/>
                <a:gd name="connsiteY19" fmla="*/ 5334000 h 5334000"/>
                <a:gd name="connsiteX20" fmla="*/ 3835400 w 5943600"/>
                <a:gd name="connsiteY20" fmla="*/ 5283200 h 5334000"/>
                <a:gd name="connsiteX21" fmla="*/ 4114800 w 5943600"/>
                <a:gd name="connsiteY21" fmla="*/ 5295900 h 5334000"/>
                <a:gd name="connsiteX22" fmla="*/ 4330700 w 5943600"/>
                <a:gd name="connsiteY22" fmla="*/ 5219700 h 5334000"/>
                <a:gd name="connsiteX23" fmla="*/ 4368800 w 5943600"/>
                <a:gd name="connsiteY23" fmla="*/ 5130800 h 5334000"/>
                <a:gd name="connsiteX24" fmla="*/ 4876800 w 5943600"/>
                <a:gd name="connsiteY24" fmla="*/ 4978400 h 5334000"/>
                <a:gd name="connsiteX25" fmla="*/ 5029200 w 5943600"/>
                <a:gd name="connsiteY25" fmla="*/ 4838700 h 5334000"/>
                <a:gd name="connsiteX26" fmla="*/ 5130800 w 5943600"/>
                <a:gd name="connsiteY26" fmla="*/ 4826000 h 5334000"/>
                <a:gd name="connsiteX27" fmla="*/ 5359400 w 5943600"/>
                <a:gd name="connsiteY27" fmla="*/ 4635500 h 5334000"/>
                <a:gd name="connsiteX28" fmla="*/ 5816600 w 5943600"/>
                <a:gd name="connsiteY28" fmla="*/ 4343400 h 5334000"/>
                <a:gd name="connsiteX29" fmla="*/ 5943600 w 5943600"/>
                <a:gd name="connsiteY29" fmla="*/ 3835400 h 5334000"/>
                <a:gd name="connsiteX30" fmla="*/ 5359400 w 5943600"/>
                <a:gd name="connsiteY30" fmla="*/ 3289300 h 5334000"/>
                <a:gd name="connsiteX31" fmla="*/ 4495800 w 5943600"/>
                <a:gd name="connsiteY31" fmla="*/ 3505200 h 5334000"/>
                <a:gd name="connsiteX32" fmla="*/ 4406900 w 5943600"/>
                <a:gd name="connsiteY32" fmla="*/ 3581400 h 5334000"/>
                <a:gd name="connsiteX33" fmla="*/ 3035300 w 5943600"/>
                <a:gd name="connsiteY33" fmla="*/ 3543300 h 5334000"/>
                <a:gd name="connsiteX34" fmla="*/ 3086100 w 5943600"/>
                <a:gd name="connsiteY34" fmla="*/ 3416300 h 5334000"/>
                <a:gd name="connsiteX35" fmla="*/ 2578100 w 5943600"/>
                <a:gd name="connsiteY35" fmla="*/ 2438400 h 5334000"/>
                <a:gd name="connsiteX36" fmla="*/ 2578100 w 5943600"/>
                <a:gd name="connsiteY36" fmla="*/ 2362200 h 5334000"/>
                <a:gd name="connsiteX37" fmla="*/ 2413000 w 5943600"/>
                <a:gd name="connsiteY37" fmla="*/ 2133600 h 5334000"/>
                <a:gd name="connsiteX38" fmla="*/ 2349500 w 5943600"/>
                <a:gd name="connsiteY38" fmla="*/ 1816100 h 5334000"/>
                <a:gd name="connsiteX39" fmla="*/ 2184400 w 5943600"/>
                <a:gd name="connsiteY39" fmla="*/ 1587500 h 5334000"/>
                <a:gd name="connsiteX40" fmla="*/ 1968500 w 5943600"/>
                <a:gd name="connsiteY40" fmla="*/ 1193800 h 5334000"/>
                <a:gd name="connsiteX41" fmla="*/ 1587500 w 5943600"/>
                <a:gd name="connsiteY41" fmla="*/ 825500 h 5334000"/>
                <a:gd name="connsiteX42" fmla="*/ 1231900 w 5943600"/>
                <a:gd name="connsiteY42" fmla="*/ 647700 h 5334000"/>
                <a:gd name="connsiteX0" fmla="*/ 1231900 w 5943600"/>
                <a:gd name="connsiteY0" fmla="*/ 647700 h 5334000"/>
                <a:gd name="connsiteX1" fmla="*/ 1422400 w 5943600"/>
                <a:gd name="connsiteY1" fmla="*/ 0 h 5334000"/>
                <a:gd name="connsiteX2" fmla="*/ 635000 w 5943600"/>
                <a:gd name="connsiteY2" fmla="*/ 533400 h 5334000"/>
                <a:gd name="connsiteX3" fmla="*/ 368300 w 5943600"/>
                <a:gd name="connsiteY3" fmla="*/ 812800 h 5334000"/>
                <a:gd name="connsiteX4" fmla="*/ 254000 w 5943600"/>
                <a:gd name="connsiteY4" fmla="*/ 876300 h 5334000"/>
                <a:gd name="connsiteX5" fmla="*/ 50800 w 5943600"/>
                <a:gd name="connsiteY5" fmla="*/ 1663700 h 5334000"/>
                <a:gd name="connsiteX6" fmla="*/ 50800 w 5943600"/>
                <a:gd name="connsiteY6" fmla="*/ 2286000 h 5334000"/>
                <a:gd name="connsiteX7" fmla="*/ 0 w 5943600"/>
                <a:gd name="connsiteY7" fmla="*/ 2933700 h 5334000"/>
                <a:gd name="connsiteX8" fmla="*/ 139700 w 5943600"/>
                <a:gd name="connsiteY8" fmla="*/ 3022600 h 5334000"/>
                <a:gd name="connsiteX9" fmla="*/ 266700 w 5943600"/>
                <a:gd name="connsiteY9" fmla="*/ 3352800 h 5334000"/>
                <a:gd name="connsiteX10" fmla="*/ 711200 w 5943600"/>
                <a:gd name="connsiteY10" fmla="*/ 3835400 h 5334000"/>
                <a:gd name="connsiteX11" fmla="*/ 863600 w 5943600"/>
                <a:gd name="connsiteY11" fmla="*/ 3962400 h 5334000"/>
                <a:gd name="connsiteX12" fmla="*/ 1016000 w 5943600"/>
                <a:gd name="connsiteY12" fmla="*/ 4025900 h 5334000"/>
                <a:gd name="connsiteX13" fmla="*/ 1473200 w 5943600"/>
                <a:gd name="connsiteY13" fmla="*/ 4343400 h 5334000"/>
                <a:gd name="connsiteX14" fmla="*/ 1828800 w 5943600"/>
                <a:gd name="connsiteY14" fmla="*/ 4775200 h 5334000"/>
                <a:gd name="connsiteX15" fmla="*/ 1968500 w 5943600"/>
                <a:gd name="connsiteY15" fmla="*/ 5029200 h 5334000"/>
                <a:gd name="connsiteX16" fmla="*/ 2692400 w 5943600"/>
                <a:gd name="connsiteY16" fmla="*/ 5245100 h 5334000"/>
                <a:gd name="connsiteX17" fmla="*/ 2870200 w 5943600"/>
                <a:gd name="connsiteY17" fmla="*/ 5334000 h 5334000"/>
                <a:gd name="connsiteX18" fmla="*/ 2997200 w 5943600"/>
                <a:gd name="connsiteY18" fmla="*/ 5295900 h 5334000"/>
                <a:gd name="connsiteX19" fmla="*/ 3340100 w 5943600"/>
                <a:gd name="connsiteY19" fmla="*/ 5334000 h 5334000"/>
                <a:gd name="connsiteX20" fmla="*/ 3835400 w 5943600"/>
                <a:gd name="connsiteY20" fmla="*/ 5283200 h 5334000"/>
                <a:gd name="connsiteX21" fmla="*/ 4114800 w 5943600"/>
                <a:gd name="connsiteY21" fmla="*/ 5295900 h 5334000"/>
                <a:gd name="connsiteX22" fmla="*/ 4330700 w 5943600"/>
                <a:gd name="connsiteY22" fmla="*/ 5219700 h 5334000"/>
                <a:gd name="connsiteX23" fmla="*/ 4368800 w 5943600"/>
                <a:gd name="connsiteY23" fmla="*/ 5130800 h 5334000"/>
                <a:gd name="connsiteX24" fmla="*/ 4876800 w 5943600"/>
                <a:gd name="connsiteY24" fmla="*/ 4978400 h 5334000"/>
                <a:gd name="connsiteX25" fmla="*/ 5029200 w 5943600"/>
                <a:gd name="connsiteY25" fmla="*/ 4838700 h 5334000"/>
                <a:gd name="connsiteX26" fmla="*/ 5130800 w 5943600"/>
                <a:gd name="connsiteY26" fmla="*/ 4826000 h 5334000"/>
                <a:gd name="connsiteX27" fmla="*/ 5359400 w 5943600"/>
                <a:gd name="connsiteY27" fmla="*/ 4635500 h 5334000"/>
                <a:gd name="connsiteX28" fmla="*/ 5816600 w 5943600"/>
                <a:gd name="connsiteY28" fmla="*/ 4343400 h 5334000"/>
                <a:gd name="connsiteX29" fmla="*/ 5943600 w 5943600"/>
                <a:gd name="connsiteY29" fmla="*/ 3835400 h 5334000"/>
                <a:gd name="connsiteX30" fmla="*/ 5359400 w 5943600"/>
                <a:gd name="connsiteY30" fmla="*/ 3289300 h 5334000"/>
                <a:gd name="connsiteX31" fmla="*/ 4495800 w 5943600"/>
                <a:gd name="connsiteY31" fmla="*/ 3505200 h 5334000"/>
                <a:gd name="connsiteX32" fmla="*/ 4406900 w 5943600"/>
                <a:gd name="connsiteY32" fmla="*/ 3581400 h 5334000"/>
                <a:gd name="connsiteX33" fmla="*/ 3035300 w 5943600"/>
                <a:gd name="connsiteY33" fmla="*/ 3543300 h 5334000"/>
                <a:gd name="connsiteX34" fmla="*/ 3086100 w 5943600"/>
                <a:gd name="connsiteY34" fmla="*/ 3416300 h 5334000"/>
                <a:gd name="connsiteX35" fmla="*/ 2578100 w 5943600"/>
                <a:gd name="connsiteY35" fmla="*/ 2438400 h 5334000"/>
                <a:gd name="connsiteX36" fmla="*/ 2578100 w 5943600"/>
                <a:gd name="connsiteY36" fmla="*/ 2362200 h 5334000"/>
                <a:gd name="connsiteX37" fmla="*/ 2413000 w 5943600"/>
                <a:gd name="connsiteY37" fmla="*/ 2133600 h 5334000"/>
                <a:gd name="connsiteX38" fmla="*/ 2349500 w 5943600"/>
                <a:gd name="connsiteY38" fmla="*/ 1816100 h 5334000"/>
                <a:gd name="connsiteX39" fmla="*/ 2184400 w 5943600"/>
                <a:gd name="connsiteY39" fmla="*/ 1587500 h 5334000"/>
                <a:gd name="connsiteX40" fmla="*/ 1968500 w 5943600"/>
                <a:gd name="connsiteY40" fmla="*/ 1193800 h 5334000"/>
                <a:gd name="connsiteX41" fmla="*/ 1587500 w 5943600"/>
                <a:gd name="connsiteY41" fmla="*/ 825500 h 5334000"/>
                <a:gd name="connsiteX42" fmla="*/ 1231900 w 5943600"/>
                <a:gd name="connsiteY42" fmla="*/ 647700 h 5334000"/>
                <a:gd name="connsiteX0" fmla="*/ 1231900 w 5943600"/>
                <a:gd name="connsiteY0" fmla="*/ 647700 h 5334000"/>
                <a:gd name="connsiteX1" fmla="*/ 1422400 w 5943600"/>
                <a:gd name="connsiteY1" fmla="*/ 0 h 5334000"/>
                <a:gd name="connsiteX2" fmla="*/ 635000 w 5943600"/>
                <a:gd name="connsiteY2" fmla="*/ 533400 h 5334000"/>
                <a:gd name="connsiteX3" fmla="*/ 368300 w 5943600"/>
                <a:gd name="connsiteY3" fmla="*/ 812800 h 5334000"/>
                <a:gd name="connsiteX4" fmla="*/ 254000 w 5943600"/>
                <a:gd name="connsiteY4" fmla="*/ 876300 h 5334000"/>
                <a:gd name="connsiteX5" fmla="*/ 50800 w 5943600"/>
                <a:gd name="connsiteY5" fmla="*/ 1663700 h 5334000"/>
                <a:gd name="connsiteX6" fmla="*/ 50800 w 5943600"/>
                <a:gd name="connsiteY6" fmla="*/ 2286000 h 5334000"/>
                <a:gd name="connsiteX7" fmla="*/ 0 w 5943600"/>
                <a:gd name="connsiteY7" fmla="*/ 2933700 h 5334000"/>
                <a:gd name="connsiteX8" fmla="*/ 139700 w 5943600"/>
                <a:gd name="connsiteY8" fmla="*/ 3022600 h 5334000"/>
                <a:gd name="connsiteX9" fmla="*/ 266700 w 5943600"/>
                <a:gd name="connsiteY9" fmla="*/ 3352800 h 5334000"/>
                <a:gd name="connsiteX10" fmla="*/ 711200 w 5943600"/>
                <a:gd name="connsiteY10" fmla="*/ 3835400 h 5334000"/>
                <a:gd name="connsiteX11" fmla="*/ 863600 w 5943600"/>
                <a:gd name="connsiteY11" fmla="*/ 3962400 h 5334000"/>
                <a:gd name="connsiteX12" fmla="*/ 1016000 w 5943600"/>
                <a:gd name="connsiteY12" fmla="*/ 4025900 h 5334000"/>
                <a:gd name="connsiteX13" fmla="*/ 1473200 w 5943600"/>
                <a:gd name="connsiteY13" fmla="*/ 4343400 h 5334000"/>
                <a:gd name="connsiteX14" fmla="*/ 1828800 w 5943600"/>
                <a:gd name="connsiteY14" fmla="*/ 4775200 h 5334000"/>
                <a:gd name="connsiteX15" fmla="*/ 1968500 w 5943600"/>
                <a:gd name="connsiteY15" fmla="*/ 5029200 h 5334000"/>
                <a:gd name="connsiteX16" fmla="*/ 2692400 w 5943600"/>
                <a:gd name="connsiteY16" fmla="*/ 5245100 h 5334000"/>
                <a:gd name="connsiteX17" fmla="*/ 2870200 w 5943600"/>
                <a:gd name="connsiteY17" fmla="*/ 5334000 h 5334000"/>
                <a:gd name="connsiteX18" fmla="*/ 2997200 w 5943600"/>
                <a:gd name="connsiteY18" fmla="*/ 5295900 h 5334000"/>
                <a:gd name="connsiteX19" fmla="*/ 3340100 w 5943600"/>
                <a:gd name="connsiteY19" fmla="*/ 5334000 h 5334000"/>
                <a:gd name="connsiteX20" fmla="*/ 3835400 w 5943600"/>
                <a:gd name="connsiteY20" fmla="*/ 5283200 h 5334000"/>
                <a:gd name="connsiteX21" fmla="*/ 4114800 w 5943600"/>
                <a:gd name="connsiteY21" fmla="*/ 5295900 h 5334000"/>
                <a:gd name="connsiteX22" fmla="*/ 4330700 w 5943600"/>
                <a:gd name="connsiteY22" fmla="*/ 5219700 h 5334000"/>
                <a:gd name="connsiteX23" fmla="*/ 4368800 w 5943600"/>
                <a:gd name="connsiteY23" fmla="*/ 5130800 h 5334000"/>
                <a:gd name="connsiteX24" fmla="*/ 4876800 w 5943600"/>
                <a:gd name="connsiteY24" fmla="*/ 4978400 h 5334000"/>
                <a:gd name="connsiteX25" fmla="*/ 5029200 w 5943600"/>
                <a:gd name="connsiteY25" fmla="*/ 4838700 h 5334000"/>
                <a:gd name="connsiteX26" fmla="*/ 5130800 w 5943600"/>
                <a:gd name="connsiteY26" fmla="*/ 4826000 h 5334000"/>
                <a:gd name="connsiteX27" fmla="*/ 5359400 w 5943600"/>
                <a:gd name="connsiteY27" fmla="*/ 4635500 h 5334000"/>
                <a:gd name="connsiteX28" fmla="*/ 5816600 w 5943600"/>
                <a:gd name="connsiteY28" fmla="*/ 4343400 h 5334000"/>
                <a:gd name="connsiteX29" fmla="*/ 5943600 w 5943600"/>
                <a:gd name="connsiteY29" fmla="*/ 3835400 h 5334000"/>
                <a:gd name="connsiteX30" fmla="*/ 5359400 w 5943600"/>
                <a:gd name="connsiteY30" fmla="*/ 3289300 h 5334000"/>
                <a:gd name="connsiteX31" fmla="*/ 4495800 w 5943600"/>
                <a:gd name="connsiteY31" fmla="*/ 3505200 h 5334000"/>
                <a:gd name="connsiteX32" fmla="*/ 4406900 w 5943600"/>
                <a:gd name="connsiteY32" fmla="*/ 3581400 h 5334000"/>
                <a:gd name="connsiteX33" fmla="*/ 3035300 w 5943600"/>
                <a:gd name="connsiteY33" fmla="*/ 3543300 h 5334000"/>
                <a:gd name="connsiteX34" fmla="*/ 3086100 w 5943600"/>
                <a:gd name="connsiteY34" fmla="*/ 3416300 h 5334000"/>
                <a:gd name="connsiteX35" fmla="*/ 2578100 w 5943600"/>
                <a:gd name="connsiteY35" fmla="*/ 2438400 h 5334000"/>
                <a:gd name="connsiteX36" fmla="*/ 2578100 w 5943600"/>
                <a:gd name="connsiteY36" fmla="*/ 2362200 h 5334000"/>
                <a:gd name="connsiteX37" fmla="*/ 2413000 w 5943600"/>
                <a:gd name="connsiteY37" fmla="*/ 2133600 h 5334000"/>
                <a:gd name="connsiteX38" fmla="*/ 2349500 w 5943600"/>
                <a:gd name="connsiteY38" fmla="*/ 1816100 h 5334000"/>
                <a:gd name="connsiteX39" fmla="*/ 2184400 w 5943600"/>
                <a:gd name="connsiteY39" fmla="*/ 1587500 h 5334000"/>
                <a:gd name="connsiteX40" fmla="*/ 1968500 w 5943600"/>
                <a:gd name="connsiteY40" fmla="*/ 1193800 h 5334000"/>
                <a:gd name="connsiteX41" fmla="*/ 1587500 w 5943600"/>
                <a:gd name="connsiteY41" fmla="*/ 825500 h 5334000"/>
                <a:gd name="connsiteX42" fmla="*/ 1231900 w 5943600"/>
                <a:gd name="connsiteY42" fmla="*/ 647700 h 5334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5943600" h="5334000">
                  <a:moveTo>
                    <a:pt x="1231900" y="647700"/>
                  </a:moveTo>
                  <a:lnTo>
                    <a:pt x="1422400" y="0"/>
                  </a:lnTo>
                  <a:lnTo>
                    <a:pt x="635000" y="533400"/>
                  </a:lnTo>
                  <a:lnTo>
                    <a:pt x="368300" y="812800"/>
                  </a:lnTo>
                  <a:lnTo>
                    <a:pt x="254000" y="876300"/>
                  </a:lnTo>
                  <a:lnTo>
                    <a:pt x="50800" y="1663700"/>
                  </a:lnTo>
                  <a:lnTo>
                    <a:pt x="50800" y="2286000"/>
                  </a:lnTo>
                  <a:lnTo>
                    <a:pt x="0" y="2933700"/>
                  </a:lnTo>
                  <a:lnTo>
                    <a:pt x="139700" y="3022600"/>
                  </a:lnTo>
                  <a:lnTo>
                    <a:pt x="266700" y="3352800"/>
                  </a:lnTo>
                  <a:lnTo>
                    <a:pt x="711200" y="3835400"/>
                  </a:lnTo>
                  <a:lnTo>
                    <a:pt x="863600" y="3962400"/>
                  </a:lnTo>
                  <a:lnTo>
                    <a:pt x="1016000" y="4025900"/>
                  </a:lnTo>
                  <a:lnTo>
                    <a:pt x="1473200" y="4343400"/>
                  </a:lnTo>
                  <a:lnTo>
                    <a:pt x="1828800" y="4775200"/>
                  </a:lnTo>
                  <a:lnTo>
                    <a:pt x="1968500" y="5029200"/>
                  </a:lnTo>
                  <a:lnTo>
                    <a:pt x="2692400" y="5245100"/>
                  </a:lnTo>
                  <a:lnTo>
                    <a:pt x="2870200" y="5334000"/>
                  </a:lnTo>
                  <a:lnTo>
                    <a:pt x="2997200" y="5295900"/>
                  </a:lnTo>
                  <a:lnTo>
                    <a:pt x="3340100" y="5334000"/>
                  </a:lnTo>
                  <a:lnTo>
                    <a:pt x="3835400" y="5283200"/>
                  </a:lnTo>
                  <a:lnTo>
                    <a:pt x="4114800" y="5295900"/>
                  </a:lnTo>
                  <a:lnTo>
                    <a:pt x="4330700" y="5219700"/>
                  </a:lnTo>
                  <a:lnTo>
                    <a:pt x="4368800" y="5130800"/>
                  </a:lnTo>
                  <a:lnTo>
                    <a:pt x="4876800" y="4978400"/>
                  </a:lnTo>
                  <a:lnTo>
                    <a:pt x="5029200" y="4838700"/>
                  </a:lnTo>
                  <a:lnTo>
                    <a:pt x="5130800" y="4826000"/>
                  </a:lnTo>
                  <a:lnTo>
                    <a:pt x="5359400" y="4635500"/>
                  </a:lnTo>
                  <a:lnTo>
                    <a:pt x="5816600" y="4343400"/>
                  </a:lnTo>
                  <a:cubicBezTo>
                    <a:pt x="5858933" y="4174067"/>
                    <a:pt x="5913967" y="4093633"/>
                    <a:pt x="5943600" y="3835400"/>
                  </a:cubicBezTo>
                  <a:cubicBezTo>
                    <a:pt x="5863167" y="3627967"/>
                    <a:pt x="5731933" y="3293533"/>
                    <a:pt x="5359400" y="3289300"/>
                  </a:cubicBezTo>
                  <a:lnTo>
                    <a:pt x="4495800" y="3505200"/>
                  </a:lnTo>
                  <a:lnTo>
                    <a:pt x="4406900" y="3581400"/>
                  </a:lnTo>
                  <a:lnTo>
                    <a:pt x="3035300" y="3543300"/>
                  </a:lnTo>
                  <a:lnTo>
                    <a:pt x="3086100" y="3416300"/>
                  </a:lnTo>
                  <a:cubicBezTo>
                    <a:pt x="2916767" y="3090333"/>
                    <a:pt x="2734733" y="2878667"/>
                    <a:pt x="2578100" y="2438400"/>
                  </a:cubicBezTo>
                  <a:lnTo>
                    <a:pt x="2578100" y="2362200"/>
                  </a:lnTo>
                  <a:lnTo>
                    <a:pt x="2413000" y="2133600"/>
                  </a:lnTo>
                  <a:lnTo>
                    <a:pt x="2349500" y="1816100"/>
                  </a:lnTo>
                  <a:lnTo>
                    <a:pt x="2184400" y="1587500"/>
                  </a:lnTo>
                  <a:lnTo>
                    <a:pt x="1968500" y="1193800"/>
                  </a:lnTo>
                  <a:cubicBezTo>
                    <a:pt x="1879600" y="1058333"/>
                    <a:pt x="1752600" y="922867"/>
                    <a:pt x="1587500" y="825500"/>
                  </a:cubicBezTo>
                  <a:lnTo>
                    <a:pt x="1231900" y="647700"/>
                  </a:lnTo>
                  <a:close/>
                </a:path>
              </a:pathLst>
            </a:custGeom>
            <a:gradFill>
              <a:gsLst>
                <a:gs pos="53000">
                  <a:schemeClr val="bg1">
                    <a:lumMod val="95000"/>
                  </a:schemeClr>
                </a:gs>
                <a:gs pos="71000">
                  <a:schemeClr val="bg1">
                    <a:lumMod val="75000"/>
                  </a:schemeClr>
                </a:gs>
                <a:gs pos="100000">
                  <a:schemeClr val="bg1">
                    <a:lumMod val="50000"/>
                  </a:schemeClr>
                </a:gs>
              </a:gsLst>
              <a:lin ang="7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자유형: 도형 53">
              <a:extLst>
                <a:ext uri="{FF2B5EF4-FFF2-40B4-BE49-F238E27FC236}">
                  <a16:creationId xmlns:a16="http://schemas.microsoft.com/office/drawing/2014/main" id="{5B9E3063-B09F-4299-A31A-46385206B4E8}"/>
                </a:ext>
              </a:extLst>
            </p:cNvPr>
            <p:cNvSpPr/>
            <p:nvPr/>
          </p:nvSpPr>
          <p:spPr>
            <a:xfrm rot="13438989" flipH="1">
              <a:off x="4924695" y="2724991"/>
              <a:ext cx="98561" cy="114809"/>
            </a:xfrm>
            <a:custGeom>
              <a:avLst/>
              <a:gdLst>
                <a:gd name="connsiteX0" fmla="*/ 61913 w 123825"/>
                <a:gd name="connsiteY0" fmla="*/ 0 h 180975"/>
                <a:gd name="connsiteX1" fmla="*/ 40482 w 123825"/>
                <a:gd name="connsiteY1" fmla="*/ 59531 h 180975"/>
                <a:gd name="connsiteX2" fmla="*/ 123825 w 123825"/>
                <a:gd name="connsiteY2" fmla="*/ 180975 h 180975"/>
                <a:gd name="connsiteX3" fmla="*/ 11907 w 123825"/>
                <a:gd name="connsiteY3" fmla="*/ 85725 h 180975"/>
                <a:gd name="connsiteX4" fmla="*/ 0 w 123825"/>
                <a:gd name="connsiteY4" fmla="*/ 14287 h 180975"/>
                <a:gd name="connsiteX5" fmla="*/ 61913 w 123825"/>
                <a:gd name="connsiteY5" fmla="*/ 0 h 180975"/>
                <a:gd name="connsiteX0" fmla="*/ 61913 w 123825"/>
                <a:gd name="connsiteY0" fmla="*/ 0 h 180975"/>
                <a:gd name="connsiteX1" fmla="*/ 40482 w 123825"/>
                <a:gd name="connsiteY1" fmla="*/ 59531 h 180975"/>
                <a:gd name="connsiteX2" fmla="*/ 123825 w 123825"/>
                <a:gd name="connsiteY2" fmla="*/ 180975 h 180975"/>
                <a:gd name="connsiteX3" fmla="*/ 11907 w 123825"/>
                <a:gd name="connsiteY3" fmla="*/ 85725 h 180975"/>
                <a:gd name="connsiteX4" fmla="*/ 0 w 123825"/>
                <a:gd name="connsiteY4" fmla="*/ 14287 h 180975"/>
                <a:gd name="connsiteX5" fmla="*/ 61913 w 123825"/>
                <a:gd name="connsiteY5" fmla="*/ 0 h 180975"/>
                <a:gd name="connsiteX0" fmla="*/ 61913 w 123825"/>
                <a:gd name="connsiteY0" fmla="*/ 0 h 180975"/>
                <a:gd name="connsiteX1" fmla="*/ 40482 w 123825"/>
                <a:gd name="connsiteY1" fmla="*/ 59531 h 180975"/>
                <a:gd name="connsiteX2" fmla="*/ 123825 w 123825"/>
                <a:gd name="connsiteY2" fmla="*/ 180975 h 180975"/>
                <a:gd name="connsiteX3" fmla="*/ 11907 w 123825"/>
                <a:gd name="connsiteY3" fmla="*/ 85725 h 180975"/>
                <a:gd name="connsiteX4" fmla="*/ 0 w 123825"/>
                <a:gd name="connsiteY4" fmla="*/ 14287 h 180975"/>
                <a:gd name="connsiteX5" fmla="*/ 61913 w 123825"/>
                <a:gd name="connsiteY5" fmla="*/ 0 h 180975"/>
                <a:gd name="connsiteX0" fmla="*/ 61913 w 123825"/>
                <a:gd name="connsiteY0" fmla="*/ 0 h 180975"/>
                <a:gd name="connsiteX1" fmla="*/ 40482 w 123825"/>
                <a:gd name="connsiteY1" fmla="*/ 59531 h 180975"/>
                <a:gd name="connsiteX2" fmla="*/ 123825 w 123825"/>
                <a:gd name="connsiteY2" fmla="*/ 180975 h 180975"/>
                <a:gd name="connsiteX3" fmla="*/ 11907 w 123825"/>
                <a:gd name="connsiteY3" fmla="*/ 85725 h 180975"/>
                <a:gd name="connsiteX4" fmla="*/ 0 w 123825"/>
                <a:gd name="connsiteY4" fmla="*/ 14287 h 180975"/>
                <a:gd name="connsiteX5" fmla="*/ 61913 w 123825"/>
                <a:gd name="connsiteY5" fmla="*/ 0 h 180975"/>
                <a:gd name="connsiteX0" fmla="*/ 61913 w 123825"/>
                <a:gd name="connsiteY0" fmla="*/ 0 h 180975"/>
                <a:gd name="connsiteX1" fmla="*/ 40482 w 123825"/>
                <a:gd name="connsiteY1" fmla="*/ 59531 h 180975"/>
                <a:gd name="connsiteX2" fmla="*/ 123825 w 123825"/>
                <a:gd name="connsiteY2" fmla="*/ 180975 h 180975"/>
                <a:gd name="connsiteX3" fmla="*/ 11907 w 123825"/>
                <a:gd name="connsiteY3" fmla="*/ 85725 h 180975"/>
                <a:gd name="connsiteX4" fmla="*/ 0 w 123825"/>
                <a:gd name="connsiteY4" fmla="*/ 14287 h 180975"/>
                <a:gd name="connsiteX5" fmla="*/ 61913 w 123825"/>
                <a:gd name="connsiteY5" fmla="*/ 0 h 180975"/>
                <a:gd name="connsiteX0" fmla="*/ 61913 w 123825"/>
                <a:gd name="connsiteY0" fmla="*/ 0 h 180975"/>
                <a:gd name="connsiteX1" fmla="*/ 40482 w 123825"/>
                <a:gd name="connsiteY1" fmla="*/ 59531 h 180975"/>
                <a:gd name="connsiteX2" fmla="*/ 123825 w 123825"/>
                <a:gd name="connsiteY2" fmla="*/ 180975 h 180975"/>
                <a:gd name="connsiteX3" fmla="*/ 11907 w 123825"/>
                <a:gd name="connsiteY3" fmla="*/ 85725 h 180975"/>
                <a:gd name="connsiteX4" fmla="*/ 0 w 123825"/>
                <a:gd name="connsiteY4" fmla="*/ 14287 h 180975"/>
                <a:gd name="connsiteX5" fmla="*/ 61913 w 123825"/>
                <a:gd name="connsiteY5" fmla="*/ 0 h 180975"/>
                <a:gd name="connsiteX0" fmla="*/ 61913 w 123825"/>
                <a:gd name="connsiteY0" fmla="*/ 0 h 180975"/>
                <a:gd name="connsiteX1" fmla="*/ 40482 w 123825"/>
                <a:gd name="connsiteY1" fmla="*/ 59531 h 180975"/>
                <a:gd name="connsiteX2" fmla="*/ 123825 w 123825"/>
                <a:gd name="connsiteY2" fmla="*/ 180975 h 180975"/>
                <a:gd name="connsiteX3" fmla="*/ 11907 w 123825"/>
                <a:gd name="connsiteY3" fmla="*/ 85725 h 180975"/>
                <a:gd name="connsiteX4" fmla="*/ 0 w 123825"/>
                <a:gd name="connsiteY4" fmla="*/ 14287 h 180975"/>
                <a:gd name="connsiteX5" fmla="*/ 61913 w 123825"/>
                <a:gd name="connsiteY5" fmla="*/ 0 h 180975"/>
                <a:gd name="connsiteX0" fmla="*/ 61913 w 123825"/>
                <a:gd name="connsiteY0" fmla="*/ 595 h 181570"/>
                <a:gd name="connsiteX1" fmla="*/ 40482 w 123825"/>
                <a:gd name="connsiteY1" fmla="*/ 60126 h 181570"/>
                <a:gd name="connsiteX2" fmla="*/ 123825 w 123825"/>
                <a:gd name="connsiteY2" fmla="*/ 181570 h 181570"/>
                <a:gd name="connsiteX3" fmla="*/ 11907 w 123825"/>
                <a:gd name="connsiteY3" fmla="*/ 86320 h 181570"/>
                <a:gd name="connsiteX4" fmla="*/ 0 w 123825"/>
                <a:gd name="connsiteY4" fmla="*/ 14882 h 181570"/>
                <a:gd name="connsiteX5" fmla="*/ 61913 w 123825"/>
                <a:gd name="connsiteY5" fmla="*/ 595 h 181570"/>
                <a:gd name="connsiteX0" fmla="*/ 64117 w 126029"/>
                <a:gd name="connsiteY0" fmla="*/ 595 h 181570"/>
                <a:gd name="connsiteX1" fmla="*/ 42686 w 126029"/>
                <a:gd name="connsiteY1" fmla="*/ 60126 h 181570"/>
                <a:gd name="connsiteX2" fmla="*/ 126029 w 126029"/>
                <a:gd name="connsiteY2" fmla="*/ 181570 h 181570"/>
                <a:gd name="connsiteX3" fmla="*/ 14111 w 126029"/>
                <a:gd name="connsiteY3" fmla="*/ 86320 h 181570"/>
                <a:gd name="connsiteX4" fmla="*/ 2204 w 126029"/>
                <a:gd name="connsiteY4" fmla="*/ 14882 h 181570"/>
                <a:gd name="connsiteX5" fmla="*/ 64117 w 126029"/>
                <a:gd name="connsiteY5" fmla="*/ 595 h 181570"/>
                <a:gd name="connsiteX0" fmla="*/ 64117 w 126029"/>
                <a:gd name="connsiteY0" fmla="*/ 595 h 181570"/>
                <a:gd name="connsiteX1" fmla="*/ 56974 w 126029"/>
                <a:gd name="connsiteY1" fmla="*/ 69651 h 181570"/>
                <a:gd name="connsiteX2" fmla="*/ 126029 w 126029"/>
                <a:gd name="connsiteY2" fmla="*/ 181570 h 181570"/>
                <a:gd name="connsiteX3" fmla="*/ 14111 w 126029"/>
                <a:gd name="connsiteY3" fmla="*/ 86320 h 181570"/>
                <a:gd name="connsiteX4" fmla="*/ 2204 w 126029"/>
                <a:gd name="connsiteY4" fmla="*/ 14882 h 181570"/>
                <a:gd name="connsiteX5" fmla="*/ 64117 w 126029"/>
                <a:gd name="connsiteY5" fmla="*/ 595 h 181570"/>
                <a:gd name="connsiteX0" fmla="*/ 64117 w 126963"/>
                <a:gd name="connsiteY0" fmla="*/ 595 h 181570"/>
                <a:gd name="connsiteX1" fmla="*/ 126029 w 126963"/>
                <a:gd name="connsiteY1" fmla="*/ 181570 h 181570"/>
                <a:gd name="connsiteX2" fmla="*/ 14111 w 126963"/>
                <a:gd name="connsiteY2" fmla="*/ 86320 h 181570"/>
                <a:gd name="connsiteX3" fmla="*/ 2204 w 126963"/>
                <a:gd name="connsiteY3" fmla="*/ 14882 h 181570"/>
                <a:gd name="connsiteX4" fmla="*/ 64117 w 126963"/>
                <a:gd name="connsiteY4" fmla="*/ 595 h 181570"/>
                <a:gd name="connsiteX0" fmla="*/ 64117 w 126526"/>
                <a:gd name="connsiteY0" fmla="*/ 595 h 181570"/>
                <a:gd name="connsiteX1" fmla="*/ 126029 w 126526"/>
                <a:gd name="connsiteY1" fmla="*/ 181570 h 181570"/>
                <a:gd name="connsiteX2" fmla="*/ 14111 w 126526"/>
                <a:gd name="connsiteY2" fmla="*/ 86320 h 181570"/>
                <a:gd name="connsiteX3" fmla="*/ 2204 w 126526"/>
                <a:gd name="connsiteY3" fmla="*/ 14882 h 181570"/>
                <a:gd name="connsiteX4" fmla="*/ 64117 w 126526"/>
                <a:gd name="connsiteY4" fmla="*/ 595 h 181570"/>
                <a:gd name="connsiteX0" fmla="*/ 64117 w 126562"/>
                <a:gd name="connsiteY0" fmla="*/ 595 h 181570"/>
                <a:gd name="connsiteX1" fmla="*/ 126029 w 126562"/>
                <a:gd name="connsiteY1" fmla="*/ 181570 h 181570"/>
                <a:gd name="connsiteX2" fmla="*/ 14111 w 126562"/>
                <a:gd name="connsiteY2" fmla="*/ 86320 h 181570"/>
                <a:gd name="connsiteX3" fmla="*/ 2204 w 126562"/>
                <a:gd name="connsiteY3" fmla="*/ 14882 h 181570"/>
                <a:gd name="connsiteX4" fmla="*/ 64117 w 126562"/>
                <a:gd name="connsiteY4" fmla="*/ 595 h 181570"/>
                <a:gd name="connsiteX0" fmla="*/ 64117 w 126029"/>
                <a:gd name="connsiteY0" fmla="*/ 595 h 181570"/>
                <a:gd name="connsiteX1" fmla="*/ 126029 w 126029"/>
                <a:gd name="connsiteY1" fmla="*/ 181570 h 181570"/>
                <a:gd name="connsiteX2" fmla="*/ 14111 w 126029"/>
                <a:gd name="connsiteY2" fmla="*/ 86320 h 181570"/>
                <a:gd name="connsiteX3" fmla="*/ 2204 w 126029"/>
                <a:gd name="connsiteY3" fmla="*/ 14882 h 181570"/>
                <a:gd name="connsiteX4" fmla="*/ 64117 w 126029"/>
                <a:gd name="connsiteY4" fmla="*/ 595 h 181570"/>
                <a:gd name="connsiteX0" fmla="*/ 64117 w 126029"/>
                <a:gd name="connsiteY0" fmla="*/ 595 h 181570"/>
                <a:gd name="connsiteX1" fmla="*/ 126029 w 126029"/>
                <a:gd name="connsiteY1" fmla="*/ 181570 h 181570"/>
                <a:gd name="connsiteX2" fmla="*/ 14111 w 126029"/>
                <a:gd name="connsiteY2" fmla="*/ 86320 h 181570"/>
                <a:gd name="connsiteX3" fmla="*/ 2204 w 126029"/>
                <a:gd name="connsiteY3" fmla="*/ 14882 h 181570"/>
                <a:gd name="connsiteX4" fmla="*/ 64117 w 126029"/>
                <a:gd name="connsiteY4" fmla="*/ 595 h 181570"/>
                <a:gd name="connsiteX0" fmla="*/ 51625 w 113537"/>
                <a:gd name="connsiteY0" fmla="*/ 2272 h 183247"/>
                <a:gd name="connsiteX1" fmla="*/ 113537 w 113537"/>
                <a:gd name="connsiteY1" fmla="*/ 183247 h 183247"/>
                <a:gd name="connsiteX2" fmla="*/ 1619 w 113537"/>
                <a:gd name="connsiteY2" fmla="*/ 87997 h 183247"/>
                <a:gd name="connsiteX3" fmla="*/ 51625 w 113537"/>
                <a:gd name="connsiteY3" fmla="*/ 2272 h 183247"/>
                <a:gd name="connsiteX0" fmla="*/ 5717 w 67629"/>
                <a:gd name="connsiteY0" fmla="*/ 0 h 180975"/>
                <a:gd name="connsiteX1" fmla="*/ 67629 w 67629"/>
                <a:gd name="connsiteY1" fmla="*/ 180975 h 180975"/>
                <a:gd name="connsiteX2" fmla="*/ 5717 w 67629"/>
                <a:gd name="connsiteY2" fmla="*/ 0 h 180975"/>
                <a:gd name="connsiteX0" fmla="*/ 16004 w 77916"/>
                <a:gd name="connsiteY0" fmla="*/ 0 h 180975"/>
                <a:gd name="connsiteX1" fmla="*/ 77916 w 77916"/>
                <a:gd name="connsiteY1" fmla="*/ 180975 h 180975"/>
                <a:gd name="connsiteX2" fmla="*/ 16004 w 77916"/>
                <a:gd name="connsiteY2" fmla="*/ 0 h 180975"/>
                <a:gd name="connsiteX0" fmla="*/ 14228 w 90427"/>
                <a:gd name="connsiteY0" fmla="*/ 0 h 178593"/>
                <a:gd name="connsiteX1" fmla="*/ 90427 w 90427"/>
                <a:gd name="connsiteY1" fmla="*/ 178593 h 178593"/>
                <a:gd name="connsiteX2" fmla="*/ 14228 w 90427"/>
                <a:gd name="connsiteY2" fmla="*/ 0 h 178593"/>
                <a:gd name="connsiteX0" fmla="*/ 16120 w 92319"/>
                <a:gd name="connsiteY0" fmla="*/ 0 h 178593"/>
                <a:gd name="connsiteX1" fmla="*/ 92319 w 92319"/>
                <a:gd name="connsiteY1" fmla="*/ 178593 h 178593"/>
                <a:gd name="connsiteX2" fmla="*/ 16120 w 92319"/>
                <a:gd name="connsiteY2" fmla="*/ 0 h 178593"/>
                <a:gd name="connsiteX0" fmla="*/ 16120 w 92319"/>
                <a:gd name="connsiteY0" fmla="*/ 0 h 178593"/>
                <a:gd name="connsiteX1" fmla="*/ 92319 w 92319"/>
                <a:gd name="connsiteY1" fmla="*/ 178593 h 178593"/>
                <a:gd name="connsiteX2" fmla="*/ 16120 w 92319"/>
                <a:gd name="connsiteY2" fmla="*/ 0 h 178593"/>
                <a:gd name="connsiteX0" fmla="*/ 16120 w 92319"/>
                <a:gd name="connsiteY0" fmla="*/ 0 h 178593"/>
                <a:gd name="connsiteX1" fmla="*/ 92319 w 92319"/>
                <a:gd name="connsiteY1" fmla="*/ 178593 h 178593"/>
                <a:gd name="connsiteX2" fmla="*/ 16120 w 92319"/>
                <a:gd name="connsiteY2" fmla="*/ 0 h 178593"/>
                <a:gd name="connsiteX0" fmla="*/ 16120 w 92319"/>
                <a:gd name="connsiteY0" fmla="*/ 0 h 178593"/>
                <a:gd name="connsiteX1" fmla="*/ 92319 w 92319"/>
                <a:gd name="connsiteY1" fmla="*/ 178593 h 178593"/>
                <a:gd name="connsiteX2" fmla="*/ 16120 w 92319"/>
                <a:gd name="connsiteY2" fmla="*/ 0 h 178593"/>
                <a:gd name="connsiteX0" fmla="*/ 19083 w 95282"/>
                <a:gd name="connsiteY0" fmla="*/ 0 h 178593"/>
                <a:gd name="connsiteX1" fmla="*/ 95282 w 95282"/>
                <a:gd name="connsiteY1" fmla="*/ 178593 h 178593"/>
                <a:gd name="connsiteX2" fmla="*/ 19083 w 95282"/>
                <a:gd name="connsiteY2" fmla="*/ 0 h 178593"/>
                <a:gd name="connsiteX0" fmla="*/ 19083 w 95282"/>
                <a:gd name="connsiteY0" fmla="*/ 0 h 169068"/>
                <a:gd name="connsiteX1" fmla="*/ 95282 w 95282"/>
                <a:gd name="connsiteY1" fmla="*/ 169068 h 169068"/>
                <a:gd name="connsiteX2" fmla="*/ 19083 w 95282"/>
                <a:gd name="connsiteY2" fmla="*/ 0 h 169068"/>
                <a:gd name="connsiteX0" fmla="*/ 20427 w 96626"/>
                <a:gd name="connsiteY0" fmla="*/ 0 h 169068"/>
                <a:gd name="connsiteX1" fmla="*/ 96626 w 96626"/>
                <a:gd name="connsiteY1" fmla="*/ 169068 h 169068"/>
                <a:gd name="connsiteX2" fmla="*/ 20427 w 96626"/>
                <a:gd name="connsiteY2" fmla="*/ 0 h 169068"/>
                <a:gd name="connsiteX0" fmla="*/ 20427 w 96626"/>
                <a:gd name="connsiteY0" fmla="*/ 0 h 169068"/>
                <a:gd name="connsiteX1" fmla="*/ 96626 w 96626"/>
                <a:gd name="connsiteY1" fmla="*/ 169068 h 169068"/>
                <a:gd name="connsiteX2" fmla="*/ 20427 w 96626"/>
                <a:gd name="connsiteY2" fmla="*/ 0 h 169068"/>
                <a:gd name="connsiteX0" fmla="*/ 19301 w 102644"/>
                <a:gd name="connsiteY0" fmla="*/ 0 h 169068"/>
                <a:gd name="connsiteX1" fmla="*/ 102644 w 102644"/>
                <a:gd name="connsiteY1" fmla="*/ 169068 h 169068"/>
                <a:gd name="connsiteX2" fmla="*/ 19301 w 102644"/>
                <a:gd name="connsiteY2" fmla="*/ 0 h 169068"/>
                <a:gd name="connsiteX0" fmla="*/ 8669 w 92012"/>
                <a:gd name="connsiteY0" fmla="*/ 0 h 169068"/>
                <a:gd name="connsiteX1" fmla="*/ 92012 w 92012"/>
                <a:gd name="connsiteY1" fmla="*/ 169068 h 169068"/>
                <a:gd name="connsiteX2" fmla="*/ 8669 w 92012"/>
                <a:gd name="connsiteY2" fmla="*/ 0 h 169068"/>
                <a:gd name="connsiteX0" fmla="*/ 6012 w 124202"/>
                <a:gd name="connsiteY0" fmla="*/ 0 h 139820"/>
                <a:gd name="connsiteX1" fmla="*/ 124202 w 124202"/>
                <a:gd name="connsiteY1" fmla="*/ 139820 h 139820"/>
                <a:gd name="connsiteX2" fmla="*/ 6012 w 124202"/>
                <a:gd name="connsiteY2" fmla="*/ 0 h 139820"/>
                <a:gd name="connsiteX0" fmla="*/ 2648 w 120838"/>
                <a:gd name="connsiteY0" fmla="*/ 0 h 139820"/>
                <a:gd name="connsiteX1" fmla="*/ 120838 w 120838"/>
                <a:gd name="connsiteY1" fmla="*/ 139820 h 139820"/>
                <a:gd name="connsiteX2" fmla="*/ 2648 w 120838"/>
                <a:gd name="connsiteY2" fmla="*/ 0 h 139820"/>
                <a:gd name="connsiteX0" fmla="*/ 2648 w 120838"/>
                <a:gd name="connsiteY0" fmla="*/ 0 h 139820"/>
                <a:gd name="connsiteX1" fmla="*/ 120838 w 120838"/>
                <a:gd name="connsiteY1" fmla="*/ 139820 h 139820"/>
                <a:gd name="connsiteX2" fmla="*/ 2648 w 120838"/>
                <a:gd name="connsiteY2" fmla="*/ 0 h 139820"/>
                <a:gd name="connsiteX0" fmla="*/ 0 w 118190"/>
                <a:gd name="connsiteY0" fmla="*/ 0 h 139820"/>
                <a:gd name="connsiteX1" fmla="*/ 118190 w 118190"/>
                <a:gd name="connsiteY1" fmla="*/ 139820 h 139820"/>
                <a:gd name="connsiteX2" fmla="*/ 0 w 118190"/>
                <a:gd name="connsiteY2" fmla="*/ 0 h 139820"/>
                <a:gd name="connsiteX0" fmla="*/ 0 w 118190"/>
                <a:gd name="connsiteY0" fmla="*/ 0 h 139820"/>
                <a:gd name="connsiteX1" fmla="*/ 118190 w 118190"/>
                <a:gd name="connsiteY1" fmla="*/ 139820 h 139820"/>
                <a:gd name="connsiteX2" fmla="*/ 0 w 118190"/>
                <a:gd name="connsiteY2" fmla="*/ 0 h 139820"/>
                <a:gd name="connsiteX0" fmla="*/ 0 w 91492"/>
                <a:gd name="connsiteY0" fmla="*/ 0 h 153766"/>
                <a:gd name="connsiteX1" fmla="*/ 91492 w 91492"/>
                <a:gd name="connsiteY1" fmla="*/ 153766 h 153766"/>
                <a:gd name="connsiteX2" fmla="*/ 0 w 91492"/>
                <a:gd name="connsiteY2" fmla="*/ 0 h 153766"/>
                <a:gd name="connsiteX0" fmla="*/ 0 w 91492"/>
                <a:gd name="connsiteY0" fmla="*/ 0 h 153766"/>
                <a:gd name="connsiteX1" fmla="*/ 91492 w 91492"/>
                <a:gd name="connsiteY1" fmla="*/ 153766 h 153766"/>
                <a:gd name="connsiteX2" fmla="*/ 0 w 91492"/>
                <a:gd name="connsiteY2" fmla="*/ 0 h 153766"/>
                <a:gd name="connsiteX0" fmla="*/ 0 w 91492"/>
                <a:gd name="connsiteY0" fmla="*/ 0 h 153766"/>
                <a:gd name="connsiteX1" fmla="*/ 91492 w 91492"/>
                <a:gd name="connsiteY1" fmla="*/ 153766 h 153766"/>
                <a:gd name="connsiteX2" fmla="*/ 0 w 91492"/>
                <a:gd name="connsiteY2" fmla="*/ 0 h 153766"/>
                <a:gd name="connsiteX0" fmla="*/ 0 w 79737"/>
                <a:gd name="connsiteY0" fmla="*/ 0 h 155659"/>
                <a:gd name="connsiteX1" fmla="*/ 79737 w 79737"/>
                <a:gd name="connsiteY1" fmla="*/ 155659 h 155659"/>
                <a:gd name="connsiteX2" fmla="*/ 0 w 79737"/>
                <a:gd name="connsiteY2" fmla="*/ 0 h 155659"/>
                <a:gd name="connsiteX0" fmla="*/ 0 w 43041"/>
                <a:gd name="connsiteY0" fmla="*/ 0 h 191820"/>
                <a:gd name="connsiteX1" fmla="*/ 34909 w 43041"/>
                <a:gd name="connsiteY1" fmla="*/ 191820 h 191820"/>
                <a:gd name="connsiteX2" fmla="*/ 0 w 43041"/>
                <a:gd name="connsiteY2" fmla="*/ 0 h 191820"/>
                <a:gd name="connsiteX0" fmla="*/ 0 w 48096"/>
                <a:gd name="connsiteY0" fmla="*/ 0 h 191820"/>
                <a:gd name="connsiteX1" fmla="*/ 34909 w 48096"/>
                <a:gd name="connsiteY1" fmla="*/ 191820 h 191820"/>
                <a:gd name="connsiteX2" fmla="*/ 0 w 48096"/>
                <a:gd name="connsiteY2" fmla="*/ 0 h 191820"/>
                <a:gd name="connsiteX0" fmla="*/ 9996 w 58092"/>
                <a:gd name="connsiteY0" fmla="*/ 0 h 191820"/>
                <a:gd name="connsiteX1" fmla="*/ 44905 w 58092"/>
                <a:gd name="connsiteY1" fmla="*/ 191820 h 191820"/>
                <a:gd name="connsiteX2" fmla="*/ 9996 w 58092"/>
                <a:gd name="connsiteY2" fmla="*/ 0 h 191820"/>
                <a:gd name="connsiteX0" fmla="*/ 9996 w 44905"/>
                <a:gd name="connsiteY0" fmla="*/ 0 h 191820"/>
                <a:gd name="connsiteX1" fmla="*/ 44905 w 44905"/>
                <a:gd name="connsiteY1" fmla="*/ 191820 h 191820"/>
                <a:gd name="connsiteX2" fmla="*/ 9996 w 44905"/>
                <a:gd name="connsiteY2" fmla="*/ 0 h 191820"/>
                <a:gd name="connsiteX0" fmla="*/ 14040 w 30401"/>
                <a:gd name="connsiteY0" fmla="*/ 0 h 190465"/>
                <a:gd name="connsiteX1" fmla="*/ 30401 w 30401"/>
                <a:gd name="connsiteY1" fmla="*/ 190465 h 190465"/>
                <a:gd name="connsiteX2" fmla="*/ 14040 w 30401"/>
                <a:gd name="connsiteY2" fmla="*/ 0 h 190465"/>
                <a:gd name="connsiteX0" fmla="*/ 14040 w 30401"/>
                <a:gd name="connsiteY0" fmla="*/ 0 h 190465"/>
                <a:gd name="connsiteX1" fmla="*/ 30401 w 30401"/>
                <a:gd name="connsiteY1" fmla="*/ 190465 h 190465"/>
                <a:gd name="connsiteX2" fmla="*/ 14040 w 30401"/>
                <a:gd name="connsiteY2" fmla="*/ 0 h 190465"/>
                <a:gd name="connsiteX0" fmla="*/ 23864 w 40225"/>
                <a:gd name="connsiteY0" fmla="*/ 0 h 190465"/>
                <a:gd name="connsiteX1" fmla="*/ 40225 w 40225"/>
                <a:gd name="connsiteY1" fmla="*/ 190465 h 190465"/>
                <a:gd name="connsiteX2" fmla="*/ 23864 w 40225"/>
                <a:gd name="connsiteY2" fmla="*/ 0 h 190465"/>
                <a:gd name="connsiteX0" fmla="*/ 23864 w 40225"/>
                <a:gd name="connsiteY0" fmla="*/ 0 h 190465"/>
                <a:gd name="connsiteX1" fmla="*/ 40225 w 40225"/>
                <a:gd name="connsiteY1" fmla="*/ 190465 h 190465"/>
                <a:gd name="connsiteX2" fmla="*/ 23864 w 40225"/>
                <a:gd name="connsiteY2" fmla="*/ 0 h 190465"/>
                <a:gd name="connsiteX0" fmla="*/ 23864 w 40225"/>
                <a:gd name="connsiteY0" fmla="*/ 0 h 190465"/>
                <a:gd name="connsiteX1" fmla="*/ 40225 w 40225"/>
                <a:gd name="connsiteY1" fmla="*/ 190465 h 190465"/>
                <a:gd name="connsiteX2" fmla="*/ 23864 w 40225"/>
                <a:gd name="connsiteY2" fmla="*/ 0 h 190465"/>
                <a:gd name="connsiteX0" fmla="*/ 1746 w 18107"/>
                <a:gd name="connsiteY0" fmla="*/ 0 h 190465"/>
                <a:gd name="connsiteX1" fmla="*/ 18107 w 18107"/>
                <a:gd name="connsiteY1" fmla="*/ 190465 h 190465"/>
                <a:gd name="connsiteX2" fmla="*/ 1746 w 18107"/>
                <a:gd name="connsiteY2" fmla="*/ 0 h 190465"/>
                <a:gd name="connsiteX0" fmla="*/ 0 w 59593"/>
                <a:gd name="connsiteY0" fmla="*/ 0 h 159384"/>
                <a:gd name="connsiteX1" fmla="*/ 59593 w 59593"/>
                <a:gd name="connsiteY1" fmla="*/ 159384 h 159384"/>
                <a:gd name="connsiteX2" fmla="*/ 0 w 59593"/>
                <a:gd name="connsiteY2" fmla="*/ 0 h 159384"/>
                <a:gd name="connsiteX0" fmla="*/ 0 w 59593"/>
                <a:gd name="connsiteY0" fmla="*/ 1956 h 161340"/>
                <a:gd name="connsiteX1" fmla="*/ 59593 w 59593"/>
                <a:gd name="connsiteY1" fmla="*/ 161340 h 161340"/>
                <a:gd name="connsiteX2" fmla="*/ 0 w 59593"/>
                <a:gd name="connsiteY2" fmla="*/ 1956 h 161340"/>
                <a:gd name="connsiteX0" fmla="*/ 0 w 59593"/>
                <a:gd name="connsiteY0" fmla="*/ 1956 h 161340"/>
                <a:gd name="connsiteX1" fmla="*/ 59593 w 59593"/>
                <a:gd name="connsiteY1" fmla="*/ 161340 h 161340"/>
                <a:gd name="connsiteX2" fmla="*/ 0 w 59593"/>
                <a:gd name="connsiteY2" fmla="*/ 1956 h 161340"/>
                <a:gd name="connsiteX0" fmla="*/ 0 w 60768"/>
                <a:gd name="connsiteY0" fmla="*/ 2631 h 133365"/>
                <a:gd name="connsiteX1" fmla="*/ 60768 w 60768"/>
                <a:gd name="connsiteY1" fmla="*/ 133365 h 133365"/>
                <a:gd name="connsiteX2" fmla="*/ 0 w 60768"/>
                <a:gd name="connsiteY2" fmla="*/ 2631 h 133365"/>
                <a:gd name="connsiteX0" fmla="*/ 0 w 60768"/>
                <a:gd name="connsiteY0" fmla="*/ 2631 h 133365"/>
                <a:gd name="connsiteX1" fmla="*/ 60768 w 60768"/>
                <a:gd name="connsiteY1" fmla="*/ 133365 h 133365"/>
                <a:gd name="connsiteX2" fmla="*/ 0 w 60768"/>
                <a:gd name="connsiteY2" fmla="*/ 2631 h 133365"/>
                <a:gd name="connsiteX0" fmla="*/ 0 w 60768"/>
                <a:gd name="connsiteY0" fmla="*/ 6575 h 137309"/>
                <a:gd name="connsiteX1" fmla="*/ 60768 w 60768"/>
                <a:gd name="connsiteY1" fmla="*/ 137309 h 137309"/>
                <a:gd name="connsiteX2" fmla="*/ 0 w 60768"/>
                <a:gd name="connsiteY2" fmla="*/ 6575 h 137309"/>
                <a:gd name="connsiteX0" fmla="*/ 0 w 82385"/>
                <a:gd name="connsiteY0" fmla="*/ 7646 h 122840"/>
                <a:gd name="connsiteX1" fmla="*/ 82385 w 82385"/>
                <a:gd name="connsiteY1" fmla="*/ 122840 h 122840"/>
                <a:gd name="connsiteX2" fmla="*/ 0 w 82385"/>
                <a:gd name="connsiteY2" fmla="*/ 7646 h 122840"/>
                <a:gd name="connsiteX0" fmla="*/ 0 w 90713"/>
                <a:gd name="connsiteY0" fmla="*/ 8079 h 118072"/>
                <a:gd name="connsiteX1" fmla="*/ 90713 w 90713"/>
                <a:gd name="connsiteY1" fmla="*/ 118072 h 118072"/>
                <a:gd name="connsiteX2" fmla="*/ 0 w 90713"/>
                <a:gd name="connsiteY2" fmla="*/ 8079 h 118072"/>
                <a:gd name="connsiteX0" fmla="*/ 0 w 90713"/>
                <a:gd name="connsiteY0" fmla="*/ 8079 h 118072"/>
                <a:gd name="connsiteX1" fmla="*/ 90713 w 90713"/>
                <a:gd name="connsiteY1" fmla="*/ 118072 h 118072"/>
                <a:gd name="connsiteX2" fmla="*/ 0 w 90713"/>
                <a:gd name="connsiteY2" fmla="*/ 8079 h 118072"/>
                <a:gd name="connsiteX0" fmla="*/ 0 w 90713"/>
                <a:gd name="connsiteY0" fmla="*/ 8606 h 118599"/>
                <a:gd name="connsiteX1" fmla="*/ 90713 w 90713"/>
                <a:gd name="connsiteY1" fmla="*/ 118599 h 118599"/>
                <a:gd name="connsiteX2" fmla="*/ 0 w 90713"/>
                <a:gd name="connsiteY2" fmla="*/ 8606 h 118599"/>
                <a:gd name="connsiteX0" fmla="*/ 0 w 90713"/>
                <a:gd name="connsiteY0" fmla="*/ 8606 h 118599"/>
                <a:gd name="connsiteX1" fmla="*/ 90713 w 90713"/>
                <a:gd name="connsiteY1" fmla="*/ 118599 h 118599"/>
                <a:gd name="connsiteX2" fmla="*/ 0 w 90713"/>
                <a:gd name="connsiteY2" fmla="*/ 8606 h 118599"/>
                <a:gd name="connsiteX0" fmla="*/ 0 w 90713"/>
                <a:gd name="connsiteY0" fmla="*/ 8606 h 118599"/>
                <a:gd name="connsiteX1" fmla="*/ 90713 w 90713"/>
                <a:gd name="connsiteY1" fmla="*/ 118599 h 118599"/>
                <a:gd name="connsiteX2" fmla="*/ 0 w 90713"/>
                <a:gd name="connsiteY2" fmla="*/ 8606 h 118599"/>
                <a:gd name="connsiteX0" fmla="*/ 0 w 90713"/>
                <a:gd name="connsiteY0" fmla="*/ 5970 h 115963"/>
                <a:gd name="connsiteX1" fmla="*/ 90713 w 90713"/>
                <a:gd name="connsiteY1" fmla="*/ 115963 h 115963"/>
                <a:gd name="connsiteX2" fmla="*/ 0 w 90713"/>
                <a:gd name="connsiteY2" fmla="*/ 5970 h 115963"/>
                <a:gd name="connsiteX0" fmla="*/ 0 w 90713"/>
                <a:gd name="connsiteY0" fmla="*/ 5970 h 115963"/>
                <a:gd name="connsiteX1" fmla="*/ 90713 w 90713"/>
                <a:gd name="connsiteY1" fmla="*/ 115963 h 115963"/>
                <a:gd name="connsiteX2" fmla="*/ 0 w 90713"/>
                <a:gd name="connsiteY2" fmla="*/ 5970 h 115963"/>
                <a:gd name="connsiteX0" fmla="*/ 0 w 90713"/>
                <a:gd name="connsiteY0" fmla="*/ 8448 h 118441"/>
                <a:gd name="connsiteX1" fmla="*/ 90713 w 90713"/>
                <a:gd name="connsiteY1" fmla="*/ 118441 h 118441"/>
                <a:gd name="connsiteX2" fmla="*/ 0 w 90713"/>
                <a:gd name="connsiteY2" fmla="*/ 8448 h 118441"/>
                <a:gd name="connsiteX0" fmla="*/ 0 w 90713"/>
                <a:gd name="connsiteY0" fmla="*/ 8448 h 118441"/>
                <a:gd name="connsiteX1" fmla="*/ 90713 w 90713"/>
                <a:gd name="connsiteY1" fmla="*/ 118441 h 118441"/>
                <a:gd name="connsiteX2" fmla="*/ 0 w 90713"/>
                <a:gd name="connsiteY2" fmla="*/ 8448 h 118441"/>
                <a:gd name="connsiteX0" fmla="*/ 0 w 83859"/>
                <a:gd name="connsiteY0" fmla="*/ 9120 h 112498"/>
                <a:gd name="connsiteX1" fmla="*/ 83859 w 83859"/>
                <a:gd name="connsiteY1" fmla="*/ 112498 h 112498"/>
                <a:gd name="connsiteX2" fmla="*/ 0 w 83859"/>
                <a:gd name="connsiteY2" fmla="*/ 9120 h 112498"/>
                <a:gd name="connsiteX0" fmla="*/ 0 w 87047"/>
                <a:gd name="connsiteY0" fmla="*/ 10351 h 103568"/>
                <a:gd name="connsiteX1" fmla="*/ 87047 w 87047"/>
                <a:gd name="connsiteY1" fmla="*/ 103568 h 103568"/>
                <a:gd name="connsiteX2" fmla="*/ 0 w 87047"/>
                <a:gd name="connsiteY2" fmla="*/ 10351 h 103568"/>
                <a:gd name="connsiteX0" fmla="*/ 0 w 87047"/>
                <a:gd name="connsiteY0" fmla="*/ 22961 h 116178"/>
                <a:gd name="connsiteX1" fmla="*/ 87047 w 87047"/>
                <a:gd name="connsiteY1" fmla="*/ 116178 h 116178"/>
                <a:gd name="connsiteX2" fmla="*/ 0 w 87047"/>
                <a:gd name="connsiteY2" fmla="*/ 22961 h 116178"/>
                <a:gd name="connsiteX0" fmla="*/ 0 w 87047"/>
                <a:gd name="connsiteY0" fmla="*/ 22961 h 116178"/>
                <a:gd name="connsiteX1" fmla="*/ 87047 w 87047"/>
                <a:gd name="connsiteY1" fmla="*/ 116178 h 116178"/>
                <a:gd name="connsiteX2" fmla="*/ 0 w 87047"/>
                <a:gd name="connsiteY2" fmla="*/ 22961 h 116178"/>
                <a:gd name="connsiteX0" fmla="*/ 0 w 87047"/>
                <a:gd name="connsiteY0" fmla="*/ 24353 h 117570"/>
                <a:gd name="connsiteX1" fmla="*/ 87047 w 87047"/>
                <a:gd name="connsiteY1" fmla="*/ 117570 h 117570"/>
                <a:gd name="connsiteX2" fmla="*/ 0 w 87047"/>
                <a:gd name="connsiteY2" fmla="*/ 24353 h 117570"/>
                <a:gd name="connsiteX0" fmla="*/ 0 w 85272"/>
                <a:gd name="connsiteY0" fmla="*/ 25348 h 113544"/>
                <a:gd name="connsiteX1" fmla="*/ 85272 w 85272"/>
                <a:gd name="connsiteY1" fmla="*/ 113544 h 113544"/>
                <a:gd name="connsiteX2" fmla="*/ 0 w 85272"/>
                <a:gd name="connsiteY2" fmla="*/ 25348 h 113544"/>
                <a:gd name="connsiteX0" fmla="*/ 0 w 85272"/>
                <a:gd name="connsiteY0" fmla="*/ 29470 h 117666"/>
                <a:gd name="connsiteX1" fmla="*/ 85272 w 85272"/>
                <a:gd name="connsiteY1" fmla="*/ 117666 h 117666"/>
                <a:gd name="connsiteX2" fmla="*/ 0 w 85272"/>
                <a:gd name="connsiteY2" fmla="*/ 29470 h 117666"/>
                <a:gd name="connsiteX0" fmla="*/ 827 w 87135"/>
                <a:gd name="connsiteY0" fmla="*/ 22581 h 110782"/>
                <a:gd name="connsiteX1" fmla="*/ 86099 w 87135"/>
                <a:gd name="connsiteY1" fmla="*/ 110777 h 110782"/>
                <a:gd name="connsiteX2" fmla="*/ 43934 w 87135"/>
                <a:gd name="connsiteY2" fmla="*/ 5504 h 110782"/>
                <a:gd name="connsiteX3" fmla="*/ 827 w 87135"/>
                <a:gd name="connsiteY3" fmla="*/ 22581 h 110782"/>
                <a:gd name="connsiteX0" fmla="*/ 827 w 86822"/>
                <a:gd name="connsiteY0" fmla="*/ 22581 h 110782"/>
                <a:gd name="connsiteX1" fmla="*/ 86099 w 86822"/>
                <a:gd name="connsiteY1" fmla="*/ 110777 h 110782"/>
                <a:gd name="connsiteX2" fmla="*/ 43934 w 86822"/>
                <a:gd name="connsiteY2" fmla="*/ 5504 h 110782"/>
                <a:gd name="connsiteX3" fmla="*/ 827 w 86822"/>
                <a:gd name="connsiteY3" fmla="*/ 22581 h 110782"/>
                <a:gd name="connsiteX0" fmla="*/ 827 w 86864"/>
                <a:gd name="connsiteY0" fmla="*/ 22581 h 110782"/>
                <a:gd name="connsiteX1" fmla="*/ 86099 w 86864"/>
                <a:gd name="connsiteY1" fmla="*/ 110777 h 110782"/>
                <a:gd name="connsiteX2" fmla="*/ 43934 w 86864"/>
                <a:gd name="connsiteY2" fmla="*/ 5504 h 110782"/>
                <a:gd name="connsiteX3" fmla="*/ 827 w 86864"/>
                <a:gd name="connsiteY3" fmla="*/ 22581 h 110782"/>
                <a:gd name="connsiteX0" fmla="*/ 712 w 86853"/>
                <a:gd name="connsiteY0" fmla="*/ 25517 h 113718"/>
                <a:gd name="connsiteX1" fmla="*/ 85984 w 86853"/>
                <a:gd name="connsiteY1" fmla="*/ 113713 h 113718"/>
                <a:gd name="connsiteX2" fmla="*/ 50493 w 86853"/>
                <a:gd name="connsiteY2" fmla="*/ 4954 h 113718"/>
                <a:gd name="connsiteX3" fmla="*/ 712 w 86853"/>
                <a:gd name="connsiteY3" fmla="*/ 25517 h 113718"/>
                <a:gd name="connsiteX0" fmla="*/ 793 w 86854"/>
                <a:gd name="connsiteY0" fmla="*/ 21227 h 109428"/>
                <a:gd name="connsiteX1" fmla="*/ 86065 w 86854"/>
                <a:gd name="connsiteY1" fmla="*/ 109423 h 109428"/>
                <a:gd name="connsiteX2" fmla="*/ 45613 w 86854"/>
                <a:gd name="connsiteY2" fmla="*/ 5805 h 109428"/>
                <a:gd name="connsiteX3" fmla="*/ 793 w 86854"/>
                <a:gd name="connsiteY3" fmla="*/ 21227 h 109428"/>
                <a:gd name="connsiteX0" fmla="*/ 825 w 86863"/>
                <a:gd name="connsiteY0" fmla="*/ 19858 h 108059"/>
                <a:gd name="connsiteX1" fmla="*/ 86097 w 86863"/>
                <a:gd name="connsiteY1" fmla="*/ 108054 h 108059"/>
                <a:gd name="connsiteX2" fmla="*/ 43990 w 86863"/>
                <a:gd name="connsiteY2" fmla="*/ 6150 h 108059"/>
                <a:gd name="connsiteX3" fmla="*/ 825 w 86863"/>
                <a:gd name="connsiteY3" fmla="*/ 19858 h 108059"/>
                <a:gd name="connsiteX0" fmla="*/ 825 w 86097"/>
                <a:gd name="connsiteY0" fmla="*/ 19858 h 108054"/>
                <a:gd name="connsiteX1" fmla="*/ 86097 w 86097"/>
                <a:gd name="connsiteY1" fmla="*/ 108054 h 108054"/>
                <a:gd name="connsiteX2" fmla="*/ 43990 w 86097"/>
                <a:gd name="connsiteY2" fmla="*/ 6150 h 108054"/>
                <a:gd name="connsiteX3" fmla="*/ 825 w 86097"/>
                <a:gd name="connsiteY3" fmla="*/ 19858 h 108054"/>
                <a:gd name="connsiteX0" fmla="*/ 825 w 86097"/>
                <a:gd name="connsiteY0" fmla="*/ 19858 h 108054"/>
                <a:gd name="connsiteX1" fmla="*/ 86097 w 86097"/>
                <a:gd name="connsiteY1" fmla="*/ 108054 h 108054"/>
                <a:gd name="connsiteX2" fmla="*/ 43990 w 86097"/>
                <a:gd name="connsiteY2" fmla="*/ 6150 h 108054"/>
                <a:gd name="connsiteX3" fmla="*/ 825 w 86097"/>
                <a:gd name="connsiteY3" fmla="*/ 19858 h 108054"/>
                <a:gd name="connsiteX0" fmla="*/ 765 w 86037"/>
                <a:gd name="connsiteY0" fmla="*/ 22629 h 110825"/>
                <a:gd name="connsiteX1" fmla="*/ 86037 w 86037"/>
                <a:gd name="connsiteY1" fmla="*/ 110825 h 110825"/>
                <a:gd name="connsiteX2" fmla="*/ 47238 w 86037"/>
                <a:gd name="connsiteY2" fmla="*/ 5493 h 110825"/>
                <a:gd name="connsiteX3" fmla="*/ 765 w 86037"/>
                <a:gd name="connsiteY3" fmla="*/ 22629 h 110825"/>
                <a:gd name="connsiteX0" fmla="*/ 765 w 86037"/>
                <a:gd name="connsiteY0" fmla="*/ 22629 h 110825"/>
                <a:gd name="connsiteX1" fmla="*/ 86037 w 86037"/>
                <a:gd name="connsiteY1" fmla="*/ 110825 h 110825"/>
                <a:gd name="connsiteX2" fmla="*/ 47238 w 86037"/>
                <a:gd name="connsiteY2" fmla="*/ 5493 h 110825"/>
                <a:gd name="connsiteX3" fmla="*/ 765 w 86037"/>
                <a:gd name="connsiteY3" fmla="*/ 22629 h 110825"/>
                <a:gd name="connsiteX0" fmla="*/ 1255 w 86527"/>
                <a:gd name="connsiteY0" fmla="*/ 31292 h 119488"/>
                <a:gd name="connsiteX1" fmla="*/ 86527 w 86527"/>
                <a:gd name="connsiteY1" fmla="*/ 119488 h 119488"/>
                <a:gd name="connsiteX2" fmla="*/ 47728 w 86527"/>
                <a:gd name="connsiteY2" fmla="*/ 14156 h 119488"/>
                <a:gd name="connsiteX3" fmla="*/ 1255 w 86527"/>
                <a:gd name="connsiteY3" fmla="*/ 31292 h 119488"/>
                <a:gd name="connsiteX0" fmla="*/ 1255 w 86527"/>
                <a:gd name="connsiteY0" fmla="*/ 31292 h 119488"/>
                <a:gd name="connsiteX1" fmla="*/ 86527 w 86527"/>
                <a:gd name="connsiteY1" fmla="*/ 119488 h 119488"/>
                <a:gd name="connsiteX2" fmla="*/ 47728 w 86527"/>
                <a:gd name="connsiteY2" fmla="*/ 14156 h 119488"/>
                <a:gd name="connsiteX3" fmla="*/ 1255 w 86527"/>
                <a:gd name="connsiteY3" fmla="*/ 31292 h 119488"/>
                <a:gd name="connsiteX0" fmla="*/ 874 w 86146"/>
                <a:gd name="connsiteY0" fmla="*/ 30695 h 118891"/>
                <a:gd name="connsiteX1" fmla="*/ 86146 w 86146"/>
                <a:gd name="connsiteY1" fmla="*/ 118891 h 118891"/>
                <a:gd name="connsiteX2" fmla="*/ 47347 w 86146"/>
                <a:gd name="connsiteY2" fmla="*/ 13559 h 118891"/>
                <a:gd name="connsiteX3" fmla="*/ 874 w 86146"/>
                <a:gd name="connsiteY3" fmla="*/ 30695 h 118891"/>
                <a:gd name="connsiteX0" fmla="*/ 674 w 99235"/>
                <a:gd name="connsiteY0" fmla="*/ 36907 h 114761"/>
                <a:gd name="connsiteX1" fmla="*/ 99235 w 99235"/>
                <a:gd name="connsiteY1" fmla="*/ 114761 h 114761"/>
                <a:gd name="connsiteX2" fmla="*/ 60436 w 99235"/>
                <a:gd name="connsiteY2" fmla="*/ 9429 h 114761"/>
                <a:gd name="connsiteX3" fmla="*/ 674 w 99235"/>
                <a:gd name="connsiteY3" fmla="*/ 36907 h 114761"/>
                <a:gd name="connsiteX0" fmla="*/ 674 w 99235"/>
                <a:gd name="connsiteY0" fmla="*/ 36907 h 114761"/>
                <a:gd name="connsiteX1" fmla="*/ 99235 w 99235"/>
                <a:gd name="connsiteY1" fmla="*/ 114761 h 114761"/>
                <a:gd name="connsiteX2" fmla="*/ 60436 w 99235"/>
                <a:gd name="connsiteY2" fmla="*/ 9429 h 114761"/>
                <a:gd name="connsiteX3" fmla="*/ 674 w 99235"/>
                <a:gd name="connsiteY3" fmla="*/ 36907 h 114761"/>
                <a:gd name="connsiteX0" fmla="*/ 674 w 99235"/>
                <a:gd name="connsiteY0" fmla="*/ 36907 h 114761"/>
                <a:gd name="connsiteX1" fmla="*/ 99235 w 99235"/>
                <a:gd name="connsiteY1" fmla="*/ 114761 h 114761"/>
                <a:gd name="connsiteX2" fmla="*/ 60436 w 99235"/>
                <a:gd name="connsiteY2" fmla="*/ 9429 h 114761"/>
                <a:gd name="connsiteX3" fmla="*/ 674 w 99235"/>
                <a:gd name="connsiteY3" fmla="*/ 36907 h 114761"/>
                <a:gd name="connsiteX0" fmla="*/ 0 w 98561"/>
                <a:gd name="connsiteY0" fmla="*/ 36955 h 114809"/>
                <a:gd name="connsiteX1" fmla="*/ 98561 w 98561"/>
                <a:gd name="connsiteY1" fmla="*/ 114809 h 114809"/>
                <a:gd name="connsiteX2" fmla="*/ 59762 w 98561"/>
                <a:gd name="connsiteY2" fmla="*/ 9477 h 114809"/>
                <a:gd name="connsiteX3" fmla="*/ 0 w 98561"/>
                <a:gd name="connsiteY3" fmla="*/ 36955 h 114809"/>
                <a:gd name="connsiteX0" fmla="*/ 0 w 98561"/>
                <a:gd name="connsiteY0" fmla="*/ 36955 h 114809"/>
                <a:gd name="connsiteX1" fmla="*/ 98561 w 98561"/>
                <a:gd name="connsiteY1" fmla="*/ 114809 h 114809"/>
                <a:gd name="connsiteX2" fmla="*/ 59762 w 98561"/>
                <a:gd name="connsiteY2" fmla="*/ 9477 h 114809"/>
                <a:gd name="connsiteX3" fmla="*/ 0 w 98561"/>
                <a:gd name="connsiteY3" fmla="*/ 36955 h 114809"/>
                <a:gd name="connsiteX0" fmla="*/ 0 w 98561"/>
                <a:gd name="connsiteY0" fmla="*/ 36955 h 114809"/>
                <a:gd name="connsiteX1" fmla="*/ 98561 w 98561"/>
                <a:gd name="connsiteY1" fmla="*/ 114809 h 114809"/>
                <a:gd name="connsiteX2" fmla="*/ 59762 w 98561"/>
                <a:gd name="connsiteY2" fmla="*/ 9477 h 114809"/>
                <a:gd name="connsiteX3" fmla="*/ 0 w 98561"/>
                <a:gd name="connsiteY3" fmla="*/ 36955 h 114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8561" h="114809">
                  <a:moveTo>
                    <a:pt x="0" y="36955"/>
                  </a:moveTo>
                  <a:cubicBezTo>
                    <a:pt x="27374" y="-11581"/>
                    <a:pt x="43188" y="18790"/>
                    <a:pt x="98561" y="114809"/>
                  </a:cubicBezTo>
                  <a:cubicBezTo>
                    <a:pt x="67738" y="42186"/>
                    <a:pt x="70668" y="27603"/>
                    <a:pt x="59762" y="9477"/>
                  </a:cubicBezTo>
                  <a:cubicBezTo>
                    <a:pt x="45550" y="-5222"/>
                    <a:pt x="2882" y="-7432"/>
                    <a:pt x="0" y="36955"/>
                  </a:cubicBezTo>
                  <a:close/>
                </a:path>
              </a:pathLst>
            </a:custGeom>
            <a:solidFill>
              <a:srgbClr val="B8988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0" name="말풍선: 모서리가 둥근 사각형 19">
              <a:extLst>
                <a:ext uri="{FF2B5EF4-FFF2-40B4-BE49-F238E27FC236}">
                  <a16:creationId xmlns:a16="http://schemas.microsoft.com/office/drawing/2014/main" id="{2C69E77D-FEDA-4A8D-889B-A45894106BFB}"/>
                </a:ext>
              </a:extLst>
            </p:cNvPr>
            <p:cNvSpPr/>
            <p:nvPr/>
          </p:nvSpPr>
          <p:spPr>
            <a:xfrm>
              <a:off x="6723060" y="464953"/>
              <a:ext cx="7601672" cy="3114796"/>
            </a:xfrm>
            <a:prstGeom prst="wedgeRoundRectCallout">
              <a:avLst>
                <a:gd name="adj1" fmla="val -41983"/>
                <a:gd name="adj2" fmla="val 60350"/>
                <a:gd name="adj3" fmla="val 16667"/>
              </a:avLst>
            </a:prstGeom>
            <a:solidFill>
              <a:schemeClr val="bg1"/>
            </a:solidFill>
            <a:ln w="19050">
              <a:solidFill>
                <a:srgbClr val="00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ts val="2300"/>
                </a:lnSpc>
              </a:pPr>
              <a:r>
                <a:rPr lang="ko-KR" altLang="en-US" sz="1400" spc="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에</a:t>
              </a:r>
              <a:r>
                <a:rPr lang="en-US" altLang="ko-KR" sz="1400" spc="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,,</a:t>
              </a:r>
              <a:r>
                <a:rPr lang="ko-KR" altLang="en-US" sz="1400" spc="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반갑습니다</a:t>
              </a:r>
              <a:r>
                <a:rPr lang="en-US" altLang="ko-KR" sz="1400" spc="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! </a:t>
              </a:r>
              <a:r>
                <a:rPr lang="en-US" altLang="ko-KR" sz="1400" b="1" spc="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100</a:t>
              </a:r>
              <a:r>
                <a:rPr lang="ko-KR" altLang="en-US" sz="1400" b="1" spc="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종원</a:t>
              </a:r>
              <a:r>
                <a:rPr lang="ko-KR" altLang="en-US" sz="1400" spc="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입니다</a:t>
              </a:r>
              <a:r>
                <a:rPr lang="en-US" altLang="ko-KR" sz="1400" spc="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!</a:t>
              </a:r>
            </a:p>
            <a:p>
              <a:pPr>
                <a:lnSpc>
                  <a:spcPts val="2300"/>
                </a:lnSpc>
              </a:pPr>
              <a:r>
                <a:rPr lang="ko-KR" altLang="en-US" sz="1400" spc="3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그으</a:t>
              </a:r>
              <a:r>
                <a:rPr lang="en-US" altLang="ko-KR" sz="1400" spc="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 </a:t>
              </a:r>
              <a:r>
                <a:rPr lang="ko-KR" altLang="en-US" sz="1400" spc="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다름이 아니라 이번에 우리 </a:t>
              </a:r>
              <a:r>
                <a:rPr lang="ko-KR" altLang="en-US" sz="1400" spc="3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끠끠티네</a:t>
              </a:r>
              <a:r>
                <a:rPr lang="ko-KR" altLang="en-US" sz="1400" spc="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 </a:t>
              </a:r>
              <a:r>
                <a:rPr lang="ko-KR" altLang="en-US" sz="1400" spc="3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팔로우</a:t>
              </a:r>
              <a:r>
                <a:rPr lang="en-US" altLang="ko-KR" sz="1400" spc="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??</a:t>
              </a:r>
              <a:r>
                <a:rPr lang="ko-KR" altLang="en-US" sz="1400" spc="3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팔로원가가</a:t>
              </a:r>
              <a:r>
                <a:rPr lang="ko-KR" altLang="en-US" sz="1400" spc="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 </a:t>
              </a:r>
              <a:r>
                <a:rPr lang="en-US" altLang="ko-KR" b="1" spc="30" dirty="0">
                  <a:solidFill>
                    <a:srgbClr val="003300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100</a:t>
              </a:r>
              <a:r>
                <a:rPr lang="ko-KR" altLang="en-US" b="1" spc="30" dirty="0">
                  <a:solidFill>
                    <a:srgbClr val="003300"/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명</a:t>
              </a:r>
              <a:r>
                <a:rPr lang="ko-KR" altLang="en-US" sz="1400" spc="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이 달성됐답니다</a:t>
              </a:r>
              <a:r>
                <a:rPr lang="en-US" altLang="ko-KR" sz="1400" spc="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. </a:t>
              </a:r>
              <a:r>
                <a:rPr lang="ko-KR" altLang="en-US" sz="1400" spc="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이 친구는 </a:t>
              </a:r>
              <a:r>
                <a:rPr lang="ko-KR" altLang="en-US" sz="1400" spc="3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피피티</a:t>
              </a:r>
              <a:r>
                <a:rPr lang="ko-KR" altLang="en-US" sz="1400" spc="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 </a:t>
              </a:r>
              <a:r>
                <a:rPr lang="ko-KR" altLang="en-US" sz="1400" spc="3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하나만큼은</a:t>
              </a:r>
              <a:r>
                <a:rPr lang="ko-KR" altLang="en-US" sz="1400" spc="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 기가 막힙니다</a:t>
              </a:r>
              <a:r>
                <a:rPr lang="en-US" altLang="ko-KR" sz="1400" spc="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.</a:t>
              </a:r>
            </a:p>
            <a:p>
              <a:pPr>
                <a:lnSpc>
                  <a:spcPts val="2300"/>
                </a:lnSpc>
              </a:pPr>
              <a:r>
                <a:rPr lang="ko-KR" altLang="en-US" sz="1400" spc="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믿을 만 한 </a:t>
              </a:r>
              <a:r>
                <a:rPr lang="ko-KR" altLang="en-US" sz="1400" spc="3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친구니까</a:t>
              </a:r>
              <a:r>
                <a:rPr lang="ko-KR" altLang="en-US" sz="1400" spc="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 날 </a:t>
              </a:r>
              <a:r>
                <a:rPr lang="ko-KR" altLang="en-US" sz="1400" spc="3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믿으어유ㅎ</a:t>
              </a:r>
              <a:endParaRPr lang="en-US" altLang="ko-KR" sz="1400" spc="30" dirty="0">
                <a:solidFill>
                  <a:schemeClr val="tx1">
                    <a:lumMod val="75000"/>
                    <a:lumOff val="25000"/>
                  </a:schemeClr>
                </a:solidFill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  <a:p>
              <a:pPr>
                <a:lnSpc>
                  <a:spcPts val="2300"/>
                </a:lnSpc>
              </a:pPr>
              <a:r>
                <a:rPr lang="ko-KR" altLang="en-US" sz="1400" spc="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그러니까 앞으로도 계속 사랑해주시고</a:t>
              </a:r>
              <a:r>
                <a:rPr lang="en-US" altLang="ko-KR" sz="1400" spc="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~ </a:t>
              </a:r>
              <a:r>
                <a:rPr lang="ko-KR" altLang="en-US" sz="1400" spc="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아 그 팔로우취손 안됩니다</a:t>
              </a:r>
              <a:r>
                <a:rPr lang="en-US" altLang="ko-KR" sz="1400" spc="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! </a:t>
              </a:r>
            </a:p>
            <a:p>
              <a:pPr>
                <a:lnSpc>
                  <a:spcPts val="2300"/>
                </a:lnSpc>
              </a:pPr>
              <a:r>
                <a:rPr lang="ko-KR" altLang="en-US" sz="1400" spc="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어려우시더라도 잘 부탁 좀 드리겠습니다</a:t>
              </a:r>
              <a:r>
                <a:rPr lang="en-US" altLang="ko-KR" sz="1400" spc="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! </a:t>
              </a:r>
              <a:r>
                <a:rPr lang="ko-KR" altLang="en-US" sz="1400" spc="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감사합니다</a:t>
              </a:r>
              <a:r>
                <a:rPr lang="en-US" altLang="ko-KR" sz="1400" spc="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! 100</a:t>
              </a:r>
              <a:r>
                <a:rPr lang="ko-KR" altLang="en-US" sz="1400" spc="30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종원이었슴다</a:t>
              </a:r>
              <a:r>
                <a:rPr lang="en-US" altLang="ko-KR" sz="1400" spc="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나눔바른펜" panose="020B0503000000000000" pitchFamily="50" charset="-127"/>
                  <a:ea typeface="나눔바른펜" panose="020B0503000000000000" pitchFamily="50" charset="-127"/>
                </a:rPr>
                <a:t>.</a:t>
              </a:r>
              <a:endParaRPr lang="ko-KR" altLang="en-US" sz="1400" spc="30" dirty="0">
                <a:latin typeface="나눔바른펜" panose="020B0503000000000000" pitchFamily="50" charset="-127"/>
                <a:ea typeface="나눔바른펜" panose="020B0503000000000000" pitchFamily="50" charset="-127"/>
              </a:endParaRP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66D90285-209F-44C4-8FC4-4CB57B54F900}"/>
                </a:ext>
              </a:extLst>
            </p:cNvPr>
            <p:cNvSpPr txBox="1"/>
            <p:nvPr/>
          </p:nvSpPr>
          <p:spPr>
            <a:xfrm rot="382269">
              <a:off x="7744304" y="4449957"/>
              <a:ext cx="1359731" cy="69447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perspectiveRight" fov="5100000">
                  <a:rot lat="20099991" lon="19799999" rev="0"/>
                </a:camera>
                <a:lightRig rig="threePt" dir="t"/>
              </a:scene3d>
            </a:bodyPr>
            <a:lstStyle/>
            <a:p>
              <a:r>
                <a:rPr lang="en-US" altLang="ko-KR" sz="2400" b="1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100</a:t>
              </a:r>
              <a:endParaRPr lang="ko-KR" altLang="en-US" sz="2400" b="1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859238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55</Words>
  <Application>Microsoft Office PowerPoint</Application>
  <PresentationFormat>와이드스크린</PresentationFormat>
  <Paragraphs>6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나눔바른펜</vt:lpstr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Windows 사용자</cp:lastModifiedBy>
  <cp:revision>23</cp:revision>
  <dcterms:created xsi:type="dcterms:W3CDTF">2020-06-25T07:06:44Z</dcterms:created>
  <dcterms:modified xsi:type="dcterms:W3CDTF">2020-06-25T15:10:06Z</dcterms:modified>
</cp:coreProperties>
</file>