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DAC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8229C-6F72-47F4-8E0C-956EF9681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07CA1-6C72-40E4-B8C9-47B2BBE6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A534-717E-45EC-8308-F2E16F0A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F390D-62F9-4274-8253-CDD50139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4DADC-91A5-4B70-94A8-52B89691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5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BBCC8-B94C-4228-B482-D39AB60E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FE12D-3451-4D47-AC8F-8DB09F02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A95F-EB71-4279-8DF7-74970E49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FE21E-B8D4-4E83-AD83-92AABC19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3BCCC-BB60-4BEF-9D1B-7EB3EC78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8159DE-3122-49E7-9255-65FDFE077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A2393-4987-4325-9995-6B2AD528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539C7-3261-4A44-BF61-0F1EA3D0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D23C3-5ABC-4391-A6DE-E32FF40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CF9AA-97C3-4E1C-A807-A9B5A38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44CC-ADA0-4728-A3D3-E28543EA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9076D-1334-4B60-900A-33ADE3D8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3E96D-8ABC-40DC-94F9-370BBC0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CDEB-F189-4144-866A-5DE6BF9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B5B0D-B7D3-4A02-95A6-1D6271E6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1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813-B650-4F3B-B1E0-BCC48007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6CA05-5666-472D-9E59-41108866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8CE0-BA5E-43EB-8BA9-0BA5F358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0F288-B768-4A56-8205-BAA6AF73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1D3AE-2352-40AB-9255-353D2C69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1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5B079-1373-48DA-A820-077C2D1B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213D7-4FEB-4FAB-A780-5908F34A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492EF-DA68-404A-BECA-209B1F82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05080-C718-4934-A15B-AEE0CC8F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18061-605D-4C81-9851-96A400A1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94F6C-0362-4D56-BB1E-9D91F19C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DDA7-82A2-480B-9A20-EDF212B0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0EFE1-4059-4962-BACD-B5643F2E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B0110-A8A7-495E-B617-24EE111B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8D527-033B-484A-B705-ECDD12822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9C26C-355E-433B-B3FB-D09850C1C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4CFB09-4139-4E94-8E9E-FB4917C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3FEB8-AA10-4A74-A68C-0BD1CAD2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B46CA-1C34-46EA-B1C8-2174F025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A15F-41C7-4EF4-A058-C1BC4732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ABFFC-6741-44E2-BA3E-97E8E81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E76F1-E51D-4A90-83AF-C1B380C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AF9-A52B-444B-A399-6DB4C45A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4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50C87-80AE-4E73-B12E-19686B7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1789CF-C5C6-4552-84DC-865B4479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927E3-9FC8-4B02-BFDD-13C5D02B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FD48-1C78-4EC7-B2D5-CAFE0B9D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5C18-297E-4857-8AF1-DEB54BC6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52802-A007-4C88-A1A7-973DBB07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84FD-7A87-4AAF-BB27-AC30A1D3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5B968-158D-41CE-BD52-B1E263D8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04E75-C999-4250-891B-0AB17646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8E1CF-8F6D-4C55-B278-30C72B1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DBC58F-0F63-4057-90C7-A9F15020B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22CD2-1201-4B80-B8DE-EC637859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64711-0BBC-4B0D-9293-BEF5F597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6A6FD-034B-4A50-9564-66D56AE8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092A8-6A24-427F-ACC2-4F010A7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59F9B-9157-4FC3-80A9-5D4573A1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D171E-2F93-417B-9E3B-48775A09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2B444-0CCA-4A3B-B076-7283CB2E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07D3-A8E0-4ACA-BD93-CD49E275CF6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165BC-EF10-4479-A852-5DE9B6165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A049-6F0A-461D-869C-EAF52E166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9E76-9D34-4110-9431-60076522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5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B937F1-E105-4C5D-9926-3F75036C3928}"/>
              </a:ext>
            </a:extLst>
          </p:cNvPr>
          <p:cNvGrpSpPr/>
          <p:nvPr/>
        </p:nvGrpSpPr>
        <p:grpSpPr>
          <a:xfrm>
            <a:off x="2302338" y="3054198"/>
            <a:ext cx="7583791" cy="769451"/>
            <a:chOff x="2291674" y="3054198"/>
            <a:chExt cx="7583791" cy="769451"/>
          </a:xfrm>
          <a:noFill/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1A4A24E-6B7A-4876-88A1-4CB433A3D257}"/>
                </a:ext>
              </a:extLst>
            </p:cNvPr>
            <p:cNvSpPr txBox="1"/>
            <p:nvPr/>
          </p:nvSpPr>
          <p:spPr>
            <a:xfrm>
              <a:off x="8258453" y="3054203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O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DDC2354-1A0B-47CF-81C5-CBB814207B75}"/>
                </a:ext>
              </a:extLst>
            </p:cNvPr>
            <p:cNvSpPr txBox="1"/>
            <p:nvPr/>
          </p:nvSpPr>
          <p:spPr>
            <a:xfrm>
              <a:off x="5870852" y="3054208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G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0BC626-5A5C-4924-B46F-A9EB92079378}"/>
                </a:ext>
              </a:extLst>
            </p:cNvPr>
            <p:cNvSpPr txBox="1"/>
            <p:nvPr/>
          </p:nvSpPr>
          <p:spPr>
            <a:xfrm>
              <a:off x="7057891" y="3054201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D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BBE141-2590-4454-B3C3-78E530ECD3BA}"/>
                </a:ext>
              </a:extLst>
            </p:cNvPr>
            <p:cNvSpPr txBox="1"/>
            <p:nvPr/>
          </p:nvSpPr>
          <p:spPr>
            <a:xfrm>
              <a:off x="9409789" y="3054201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M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66DE85-D9B0-4C0E-B2E2-DEA06080A8DE}"/>
                </a:ext>
              </a:extLst>
            </p:cNvPr>
            <p:cNvSpPr txBox="1"/>
            <p:nvPr/>
          </p:nvSpPr>
          <p:spPr>
            <a:xfrm>
              <a:off x="3501895" y="3054207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I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287970E-C317-4E24-B61C-F806EE028551}"/>
                </a:ext>
              </a:extLst>
            </p:cNvPr>
            <p:cNvSpPr txBox="1"/>
            <p:nvPr/>
          </p:nvSpPr>
          <p:spPr>
            <a:xfrm>
              <a:off x="4694775" y="3054198"/>
              <a:ext cx="465673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N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02209F-B7AC-42A9-9BC6-3ABD377C0BD1}"/>
                </a:ext>
              </a:extLst>
            </p:cNvPr>
            <p:cNvSpPr txBox="1"/>
            <p:nvPr/>
          </p:nvSpPr>
          <p:spPr>
            <a:xfrm>
              <a:off x="2291674" y="3054205"/>
              <a:ext cx="465678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K</a:t>
              </a:r>
              <a:endParaRPr lang="ko-KR" altLang="en-US" sz="4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87F1B72-C778-47F5-BEFD-3B43D25B8928}"/>
              </a:ext>
            </a:extLst>
          </p:cNvPr>
          <p:cNvGrpSpPr/>
          <p:nvPr/>
        </p:nvGrpSpPr>
        <p:grpSpPr>
          <a:xfrm>
            <a:off x="2301995" y="3054198"/>
            <a:ext cx="7583791" cy="769451"/>
            <a:chOff x="2291674" y="3054198"/>
            <a:chExt cx="7583791" cy="769451"/>
          </a:xfrm>
          <a:noFill/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D729F0E-43B6-47AB-9CD6-7C8737872D19}"/>
                </a:ext>
              </a:extLst>
            </p:cNvPr>
            <p:cNvSpPr txBox="1"/>
            <p:nvPr/>
          </p:nvSpPr>
          <p:spPr>
            <a:xfrm>
              <a:off x="8258453" y="3054203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O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20A6196-FF1D-4EA9-B6D6-351DDB60F4B5}"/>
                </a:ext>
              </a:extLst>
            </p:cNvPr>
            <p:cNvSpPr txBox="1"/>
            <p:nvPr/>
          </p:nvSpPr>
          <p:spPr>
            <a:xfrm>
              <a:off x="5870852" y="3054208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G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153478-67C7-48E9-B213-B32B96F16F46}"/>
                </a:ext>
              </a:extLst>
            </p:cNvPr>
            <p:cNvSpPr txBox="1"/>
            <p:nvPr/>
          </p:nvSpPr>
          <p:spPr>
            <a:xfrm>
              <a:off x="7057891" y="3054201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D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CE22A4E-17A1-42D2-AACB-DA4689E7A48B}"/>
                </a:ext>
              </a:extLst>
            </p:cNvPr>
            <p:cNvSpPr txBox="1"/>
            <p:nvPr/>
          </p:nvSpPr>
          <p:spPr>
            <a:xfrm>
              <a:off x="9409789" y="3054201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M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DE4DEFA-1303-4CBE-A337-72B2A3325E1F}"/>
                </a:ext>
              </a:extLst>
            </p:cNvPr>
            <p:cNvSpPr txBox="1"/>
            <p:nvPr/>
          </p:nvSpPr>
          <p:spPr>
            <a:xfrm>
              <a:off x="3501895" y="3054207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I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3976176-8E88-44EF-98C4-4F4C456473F0}"/>
                </a:ext>
              </a:extLst>
            </p:cNvPr>
            <p:cNvSpPr txBox="1"/>
            <p:nvPr/>
          </p:nvSpPr>
          <p:spPr>
            <a:xfrm>
              <a:off x="4694775" y="3054198"/>
              <a:ext cx="465673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N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50E6E9D-F2EF-49A5-8B2D-D28A5686E6A3}"/>
                </a:ext>
              </a:extLst>
            </p:cNvPr>
            <p:cNvSpPr txBox="1"/>
            <p:nvPr/>
          </p:nvSpPr>
          <p:spPr>
            <a:xfrm>
              <a:off x="2291674" y="3054205"/>
              <a:ext cx="465678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solidFill>
                    <a:srgbClr val="F8DAC8"/>
                  </a:solidFill>
                  <a:latin typeface="Goudy Old Style" panose="02020502050305020303" pitchFamily="18" charset="0"/>
                </a:rPr>
                <a:t>K</a:t>
              </a:r>
              <a:endParaRPr lang="ko-KR" altLang="en-US" sz="4400" dirty="0">
                <a:solidFill>
                  <a:srgbClr val="F8DAC8"/>
                </a:solidFill>
                <a:latin typeface="Goudy Old Style" panose="02020502050305020303" pitchFamily="18" charset="0"/>
              </a:endParaRP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605A956-E668-4339-987B-E4FF4BE2F817}"/>
              </a:ext>
            </a:extLst>
          </p:cNvPr>
          <p:cNvGrpSpPr/>
          <p:nvPr/>
        </p:nvGrpSpPr>
        <p:grpSpPr>
          <a:xfrm>
            <a:off x="1988091" y="3208332"/>
            <a:ext cx="7582160" cy="1177611"/>
            <a:chOff x="2298775" y="2906502"/>
            <a:chExt cx="7582160" cy="1177611"/>
          </a:xfrm>
        </p:grpSpPr>
        <p:sp>
          <p:nvSpPr>
            <p:cNvPr id="223" name="구름 222">
              <a:extLst>
                <a:ext uri="{FF2B5EF4-FFF2-40B4-BE49-F238E27FC236}">
                  <a16:creationId xmlns:a16="http://schemas.microsoft.com/office/drawing/2014/main" id="{EF2E8F75-4890-4740-96ED-8974874AD580}"/>
                </a:ext>
              </a:extLst>
            </p:cNvPr>
            <p:cNvSpPr/>
            <p:nvPr/>
          </p:nvSpPr>
          <p:spPr>
            <a:xfrm rot="165259">
              <a:off x="2298775" y="3271542"/>
              <a:ext cx="184782" cy="505301"/>
            </a:xfrm>
            <a:prstGeom prst="cloud">
              <a:avLst/>
            </a:prstGeom>
            <a:solidFill>
              <a:srgbClr val="000000">
                <a:alpha val="92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구름 223">
              <a:extLst>
                <a:ext uri="{FF2B5EF4-FFF2-40B4-BE49-F238E27FC236}">
                  <a16:creationId xmlns:a16="http://schemas.microsoft.com/office/drawing/2014/main" id="{4ED23CDE-7AEF-49ED-9314-6C5CE5A496B4}"/>
                </a:ext>
              </a:extLst>
            </p:cNvPr>
            <p:cNvSpPr/>
            <p:nvPr/>
          </p:nvSpPr>
          <p:spPr>
            <a:xfrm rot="13592613">
              <a:off x="2460045" y="3165989"/>
              <a:ext cx="184782" cy="279102"/>
            </a:xfrm>
            <a:prstGeom prst="cloud">
              <a:avLst/>
            </a:prstGeom>
            <a:solidFill>
              <a:srgbClr val="000000">
                <a:alpha val="92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구름 224">
              <a:extLst>
                <a:ext uri="{FF2B5EF4-FFF2-40B4-BE49-F238E27FC236}">
                  <a16:creationId xmlns:a16="http://schemas.microsoft.com/office/drawing/2014/main" id="{193063A6-4CC3-456C-B945-879451465AF5}"/>
                </a:ext>
              </a:extLst>
            </p:cNvPr>
            <p:cNvSpPr/>
            <p:nvPr/>
          </p:nvSpPr>
          <p:spPr>
            <a:xfrm rot="13592613">
              <a:off x="2418868" y="3557452"/>
              <a:ext cx="438519" cy="243853"/>
            </a:xfrm>
            <a:prstGeom prst="cloud">
              <a:avLst/>
            </a:prstGeom>
            <a:solidFill>
              <a:srgbClr val="000000">
                <a:alpha val="92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구름 225">
              <a:extLst>
                <a:ext uri="{FF2B5EF4-FFF2-40B4-BE49-F238E27FC236}">
                  <a16:creationId xmlns:a16="http://schemas.microsoft.com/office/drawing/2014/main" id="{32F8C066-2602-4BF0-B034-167F50BE7183}"/>
                </a:ext>
              </a:extLst>
            </p:cNvPr>
            <p:cNvSpPr/>
            <p:nvPr/>
          </p:nvSpPr>
          <p:spPr>
            <a:xfrm rot="16400038">
              <a:off x="3313499" y="3396802"/>
              <a:ext cx="711048" cy="243853"/>
            </a:xfrm>
            <a:prstGeom prst="cloud">
              <a:avLst/>
            </a:prstGeom>
            <a:solidFill>
              <a:srgbClr val="000000">
                <a:alpha val="92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구름 226">
              <a:extLst>
                <a:ext uri="{FF2B5EF4-FFF2-40B4-BE49-F238E27FC236}">
                  <a16:creationId xmlns:a16="http://schemas.microsoft.com/office/drawing/2014/main" id="{D2A58CAA-6226-49DC-B57D-79A4BE57DC39}"/>
                </a:ext>
              </a:extLst>
            </p:cNvPr>
            <p:cNvSpPr/>
            <p:nvPr/>
          </p:nvSpPr>
          <p:spPr>
            <a:xfrm rot="16400038">
              <a:off x="4827486" y="3187548"/>
              <a:ext cx="594900" cy="243853"/>
            </a:xfrm>
            <a:prstGeom prst="cloud">
              <a:avLst/>
            </a:prstGeom>
            <a:solidFill>
              <a:srgbClr val="000000">
                <a:alpha val="92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구름 227">
              <a:extLst>
                <a:ext uri="{FF2B5EF4-FFF2-40B4-BE49-F238E27FC236}">
                  <a16:creationId xmlns:a16="http://schemas.microsoft.com/office/drawing/2014/main" id="{23DB8A49-8E63-4D17-9F01-EDEBFD381C15}"/>
                </a:ext>
              </a:extLst>
            </p:cNvPr>
            <p:cNvSpPr/>
            <p:nvPr/>
          </p:nvSpPr>
          <p:spPr>
            <a:xfrm rot="16400038">
              <a:off x="4376661" y="3246905"/>
              <a:ext cx="594900" cy="455773"/>
            </a:xfrm>
            <a:prstGeom prst="cloud">
              <a:avLst/>
            </a:prstGeom>
            <a:solidFill>
              <a:srgbClr val="000000">
                <a:alpha val="94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구름 228">
              <a:extLst>
                <a:ext uri="{FF2B5EF4-FFF2-40B4-BE49-F238E27FC236}">
                  <a16:creationId xmlns:a16="http://schemas.microsoft.com/office/drawing/2014/main" id="{DED655D7-004E-4075-96FB-9443212CF555}"/>
                </a:ext>
              </a:extLst>
            </p:cNvPr>
            <p:cNvSpPr/>
            <p:nvPr/>
          </p:nvSpPr>
          <p:spPr>
            <a:xfrm rot="16400038">
              <a:off x="5678035" y="3356201"/>
              <a:ext cx="364303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구름 229">
              <a:extLst>
                <a:ext uri="{FF2B5EF4-FFF2-40B4-BE49-F238E27FC236}">
                  <a16:creationId xmlns:a16="http://schemas.microsoft.com/office/drawing/2014/main" id="{46367866-9C24-44DF-B7B3-90D15CE59A33}"/>
                </a:ext>
              </a:extLst>
            </p:cNvPr>
            <p:cNvSpPr/>
            <p:nvPr/>
          </p:nvSpPr>
          <p:spPr>
            <a:xfrm rot="16400038">
              <a:off x="6130924" y="3123928"/>
              <a:ext cx="364303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구름 230">
              <a:extLst>
                <a:ext uri="{FF2B5EF4-FFF2-40B4-BE49-F238E27FC236}">
                  <a16:creationId xmlns:a16="http://schemas.microsoft.com/office/drawing/2014/main" id="{A5B90ED3-0B11-4A33-8382-CE7DB31680A7}"/>
                </a:ext>
              </a:extLst>
            </p:cNvPr>
            <p:cNvSpPr/>
            <p:nvPr/>
          </p:nvSpPr>
          <p:spPr>
            <a:xfrm rot="16400038">
              <a:off x="5971480" y="3512390"/>
              <a:ext cx="364303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구름 231">
              <a:extLst>
                <a:ext uri="{FF2B5EF4-FFF2-40B4-BE49-F238E27FC236}">
                  <a16:creationId xmlns:a16="http://schemas.microsoft.com/office/drawing/2014/main" id="{48F6F0A3-BC33-4283-B275-3D3EFF0529CD}"/>
                </a:ext>
              </a:extLst>
            </p:cNvPr>
            <p:cNvSpPr/>
            <p:nvPr/>
          </p:nvSpPr>
          <p:spPr>
            <a:xfrm rot="16400038">
              <a:off x="6921609" y="3211040"/>
              <a:ext cx="364303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구름 232">
              <a:extLst>
                <a:ext uri="{FF2B5EF4-FFF2-40B4-BE49-F238E27FC236}">
                  <a16:creationId xmlns:a16="http://schemas.microsoft.com/office/drawing/2014/main" id="{93BE9F1F-740E-498D-AD79-DEE44C0C2612}"/>
                </a:ext>
              </a:extLst>
            </p:cNvPr>
            <p:cNvSpPr/>
            <p:nvPr/>
          </p:nvSpPr>
          <p:spPr>
            <a:xfrm rot="16400038">
              <a:off x="6958225" y="3635225"/>
              <a:ext cx="600414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구름 233">
              <a:extLst>
                <a:ext uri="{FF2B5EF4-FFF2-40B4-BE49-F238E27FC236}">
                  <a16:creationId xmlns:a16="http://schemas.microsoft.com/office/drawing/2014/main" id="{8CC566B4-65F4-4542-9A97-259AB7580B5F}"/>
                </a:ext>
              </a:extLst>
            </p:cNvPr>
            <p:cNvSpPr/>
            <p:nvPr/>
          </p:nvSpPr>
          <p:spPr>
            <a:xfrm rot="16400038">
              <a:off x="7235386" y="3277408"/>
              <a:ext cx="528352" cy="254474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구름 234">
              <a:extLst>
                <a:ext uri="{FF2B5EF4-FFF2-40B4-BE49-F238E27FC236}">
                  <a16:creationId xmlns:a16="http://schemas.microsoft.com/office/drawing/2014/main" id="{E7565496-A27B-4326-BB02-65BAA8608BB3}"/>
                </a:ext>
              </a:extLst>
            </p:cNvPr>
            <p:cNvSpPr/>
            <p:nvPr/>
          </p:nvSpPr>
          <p:spPr>
            <a:xfrm rot="16400038">
              <a:off x="8420579" y="3508929"/>
              <a:ext cx="331225" cy="164043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구름 235">
              <a:extLst>
                <a:ext uri="{FF2B5EF4-FFF2-40B4-BE49-F238E27FC236}">
                  <a16:creationId xmlns:a16="http://schemas.microsoft.com/office/drawing/2014/main" id="{33497C03-31EB-4353-95A5-AB9AD5A9E991}"/>
                </a:ext>
              </a:extLst>
            </p:cNvPr>
            <p:cNvSpPr/>
            <p:nvPr/>
          </p:nvSpPr>
          <p:spPr>
            <a:xfrm rot="16400038">
              <a:off x="8193909" y="3585785"/>
              <a:ext cx="452936" cy="22432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구름 236">
              <a:extLst>
                <a:ext uri="{FF2B5EF4-FFF2-40B4-BE49-F238E27FC236}">
                  <a16:creationId xmlns:a16="http://schemas.microsoft.com/office/drawing/2014/main" id="{2D061760-9491-4FC2-ADE3-28FB042CFF11}"/>
                </a:ext>
              </a:extLst>
            </p:cNvPr>
            <p:cNvSpPr/>
            <p:nvPr/>
          </p:nvSpPr>
          <p:spPr>
            <a:xfrm rot="16400038">
              <a:off x="7976723" y="3123353"/>
              <a:ext cx="600414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구름 237">
              <a:extLst>
                <a:ext uri="{FF2B5EF4-FFF2-40B4-BE49-F238E27FC236}">
                  <a16:creationId xmlns:a16="http://schemas.microsoft.com/office/drawing/2014/main" id="{A4E2C7B3-FE3E-4537-94BE-268140D54635}"/>
                </a:ext>
              </a:extLst>
            </p:cNvPr>
            <p:cNvSpPr/>
            <p:nvPr/>
          </p:nvSpPr>
          <p:spPr>
            <a:xfrm rot="16400038">
              <a:off x="9506348" y="3546482"/>
              <a:ext cx="480965" cy="249527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구름 238">
              <a:extLst>
                <a:ext uri="{FF2B5EF4-FFF2-40B4-BE49-F238E27FC236}">
                  <a16:creationId xmlns:a16="http://schemas.microsoft.com/office/drawing/2014/main" id="{D662CD8D-11C6-4667-A6F4-0A48A56F48A6}"/>
                </a:ext>
              </a:extLst>
            </p:cNvPr>
            <p:cNvSpPr/>
            <p:nvPr/>
          </p:nvSpPr>
          <p:spPr>
            <a:xfrm rot="16400038">
              <a:off x="9432047" y="3058028"/>
              <a:ext cx="600414" cy="297362"/>
            </a:xfrm>
            <a:prstGeom prst="cloud">
              <a:avLst/>
            </a:prstGeom>
            <a:solidFill>
              <a:srgbClr val="000000">
                <a:alpha val="95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7BFEC9B9-0668-43AA-A8A7-E1C03DB2CF6C}"/>
              </a:ext>
            </a:extLst>
          </p:cNvPr>
          <p:cNvGrpSpPr/>
          <p:nvPr/>
        </p:nvGrpSpPr>
        <p:grpSpPr>
          <a:xfrm>
            <a:off x="2303310" y="3053004"/>
            <a:ext cx="7583791" cy="769451"/>
            <a:chOff x="2291674" y="3054198"/>
            <a:chExt cx="7583791" cy="769451"/>
          </a:xfrm>
          <a:noFill/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6888D3A-D513-416A-986F-C8544507ADC3}"/>
                </a:ext>
              </a:extLst>
            </p:cNvPr>
            <p:cNvSpPr txBox="1"/>
            <p:nvPr/>
          </p:nvSpPr>
          <p:spPr>
            <a:xfrm>
              <a:off x="5870852" y="3054208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G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BCC741-AE1D-49BE-AED8-14CF4BAA4C5B}"/>
                </a:ext>
              </a:extLst>
            </p:cNvPr>
            <p:cNvSpPr txBox="1"/>
            <p:nvPr/>
          </p:nvSpPr>
          <p:spPr>
            <a:xfrm>
              <a:off x="7057891" y="3054201"/>
              <a:ext cx="465674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D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EFD42E8-B564-490A-AFEE-90FB5D5E3AC1}"/>
                </a:ext>
              </a:extLst>
            </p:cNvPr>
            <p:cNvSpPr txBox="1"/>
            <p:nvPr/>
          </p:nvSpPr>
          <p:spPr>
            <a:xfrm>
              <a:off x="9409789" y="3054201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M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84B3487-CB0A-4427-AA3A-FF401489F4BC}"/>
                </a:ext>
              </a:extLst>
            </p:cNvPr>
            <p:cNvSpPr txBox="1"/>
            <p:nvPr/>
          </p:nvSpPr>
          <p:spPr>
            <a:xfrm>
              <a:off x="3501895" y="3054207"/>
              <a:ext cx="465676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I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71938DE-9A49-44F6-B511-E5CCA7E7C022}"/>
                </a:ext>
              </a:extLst>
            </p:cNvPr>
            <p:cNvSpPr txBox="1"/>
            <p:nvPr/>
          </p:nvSpPr>
          <p:spPr>
            <a:xfrm>
              <a:off x="4694775" y="3054198"/>
              <a:ext cx="465673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N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D9782D-0AD4-4202-A970-58BFEDA29412}"/>
                </a:ext>
              </a:extLst>
            </p:cNvPr>
            <p:cNvSpPr txBox="1"/>
            <p:nvPr/>
          </p:nvSpPr>
          <p:spPr>
            <a:xfrm>
              <a:off x="2291674" y="3054205"/>
              <a:ext cx="465678" cy="76944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ko-KR" sz="4400" dirty="0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  <a:latin typeface="Goudy Old Style" panose="02020502050305020303" pitchFamily="18" charset="0"/>
                </a:rPr>
                <a:t>K</a:t>
              </a:r>
              <a:endParaRPr lang="ko-KR" altLang="en-US" sz="44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Goudy Old Style" panose="02020502050305020303" pitchFamily="18" charset="0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3163260A-468B-4575-AF37-C18C03D13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41" y="3613482"/>
            <a:ext cx="1861570" cy="180935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11D829E-C16C-453C-8337-F1E21AFE4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55" y="1843580"/>
            <a:ext cx="1972449" cy="2102273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9B5E40F-1C8A-48B1-955E-98D64CF546D1}"/>
              </a:ext>
            </a:extLst>
          </p:cNvPr>
          <p:cNvGrpSpPr/>
          <p:nvPr/>
        </p:nvGrpSpPr>
        <p:grpSpPr>
          <a:xfrm>
            <a:off x="7332320" y="3043438"/>
            <a:ext cx="1915691" cy="1967824"/>
            <a:chOff x="7433920" y="3094238"/>
            <a:chExt cx="1915691" cy="196782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B2047C1-86F7-4095-9341-306034ED4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36"/>
            <a:stretch/>
          </p:blipFill>
          <p:spPr>
            <a:xfrm>
              <a:off x="7433920" y="3094238"/>
              <a:ext cx="1262277" cy="196782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ADE81C7-0413-4292-986F-3D182E0D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83" y="3120621"/>
              <a:ext cx="1292228" cy="1809356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CA830533-34AA-46F2-85FF-BF4A07A1C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33" y="1646561"/>
            <a:ext cx="1412607" cy="235009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AF44E6-B03E-4E02-9662-8E228B11D8DD}"/>
              </a:ext>
            </a:extLst>
          </p:cNvPr>
          <p:cNvSpPr/>
          <p:nvPr/>
        </p:nvSpPr>
        <p:spPr>
          <a:xfrm>
            <a:off x="2116188" y="3129891"/>
            <a:ext cx="716530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1499734-834C-4440-BE00-D9799A275F16}"/>
              </a:ext>
            </a:extLst>
          </p:cNvPr>
          <p:cNvSpPr/>
          <p:nvPr/>
        </p:nvSpPr>
        <p:spPr>
          <a:xfrm>
            <a:off x="3446825" y="3196342"/>
            <a:ext cx="716530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DFF1F84-DB6B-403F-B639-7AA933CD7E10}"/>
              </a:ext>
            </a:extLst>
          </p:cNvPr>
          <p:cNvSpPr/>
          <p:nvPr/>
        </p:nvSpPr>
        <p:spPr>
          <a:xfrm>
            <a:off x="4668212" y="3085589"/>
            <a:ext cx="716530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53C82BA-AC17-4DD4-BD80-E93769EA7C84}"/>
              </a:ext>
            </a:extLst>
          </p:cNvPr>
          <p:cNvSpPr/>
          <p:nvPr/>
        </p:nvSpPr>
        <p:spPr>
          <a:xfrm>
            <a:off x="5876077" y="3152042"/>
            <a:ext cx="716530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293F142-29D3-4FB6-9BD3-29A47FD89983}"/>
              </a:ext>
            </a:extLst>
          </p:cNvPr>
          <p:cNvSpPr/>
          <p:nvPr/>
        </p:nvSpPr>
        <p:spPr>
          <a:xfrm>
            <a:off x="6992368" y="3107740"/>
            <a:ext cx="716530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0584479B-703C-4FA1-A7FB-C5AFCEEED413}"/>
              </a:ext>
            </a:extLst>
          </p:cNvPr>
          <p:cNvSpPr/>
          <p:nvPr/>
        </p:nvSpPr>
        <p:spPr>
          <a:xfrm>
            <a:off x="9247186" y="3140091"/>
            <a:ext cx="1131494" cy="880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400297-0819-4596-850F-20DBE3B52D1E}"/>
              </a:ext>
            </a:extLst>
          </p:cNvPr>
          <p:cNvGrpSpPr/>
          <p:nvPr/>
        </p:nvGrpSpPr>
        <p:grpSpPr>
          <a:xfrm>
            <a:off x="2277937" y="3208477"/>
            <a:ext cx="7657992" cy="435493"/>
            <a:chOff x="2265237" y="3207819"/>
            <a:chExt cx="7657992" cy="435493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473C3FE-12DB-4B25-BA00-AF9BF9BB72C6}"/>
                </a:ext>
              </a:extLst>
            </p:cNvPr>
            <p:cNvSpPr/>
            <p:nvPr/>
          </p:nvSpPr>
          <p:spPr>
            <a:xfrm flipH="1">
              <a:off x="6121474" y="3426982"/>
              <a:ext cx="100131" cy="125602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DF6D8C-63C6-4A7F-97B6-3CF756BBC8DA}"/>
                </a:ext>
              </a:extLst>
            </p:cNvPr>
            <p:cNvSpPr/>
            <p:nvPr/>
          </p:nvSpPr>
          <p:spPr>
            <a:xfrm flipH="1">
              <a:off x="6274562" y="3427901"/>
              <a:ext cx="100131" cy="125602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AA7D5664-D894-403D-AC58-1106C17144B8}"/>
                </a:ext>
              </a:extLst>
            </p:cNvPr>
            <p:cNvSpPr/>
            <p:nvPr/>
          </p:nvSpPr>
          <p:spPr>
            <a:xfrm rot="7477459" flipH="1">
              <a:off x="6174104" y="3287114"/>
              <a:ext cx="79755" cy="140584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8AA5066-C6EB-4359-BA57-AE07A8E72B80}"/>
                </a:ext>
              </a:extLst>
            </p:cNvPr>
            <p:cNvSpPr/>
            <p:nvPr/>
          </p:nvSpPr>
          <p:spPr>
            <a:xfrm flipH="1">
              <a:off x="7044145" y="3259255"/>
              <a:ext cx="100131" cy="125602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81582CA2-F22E-48FB-A1C1-B7977165E865}"/>
                </a:ext>
              </a:extLst>
            </p:cNvPr>
            <p:cNvSpPr/>
            <p:nvPr/>
          </p:nvSpPr>
          <p:spPr>
            <a:xfrm flipH="1">
              <a:off x="7045417" y="3506649"/>
              <a:ext cx="100131" cy="125602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C184002-B3D6-4840-8987-36B0062435D4}"/>
                </a:ext>
              </a:extLst>
            </p:cNvPr>
            <p:cNvSpPr/>
            <p:nvPr/>
          </p:nvSpPr>
          <p:spPr>
            <a:xfrm flipH="1">
              <a:off x="9363754" y="3243615"/>
              <a:ext cx="100131" cy="162163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5A9DFF56-24DE-4779-B3F0-08BABC5107AB}"/>
                </a:ext>
              </a:extLst>
            </p:cNvPr>
            <p:cNvSpPr/>
            <p:nvPr/>
          </p:nvSpPr>
          <p:spPr>
            <a:xfrm rot="21431663" flipH="1">
              <a:off x="9814529" y="3243962"/>
              <a:ext cx="100131" cy="162164"/>
            </a:xfrm>
            <a:prstGeom prst="roundRect">
              <a:avLst>
                <a:gd name="adj" fmla="val 3752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12D32E2-2A22-45D1-A5D2-E1461FA4DE8D}"/>
                </a:ext>
              </a:extLst>
            </p:cNvPr>
            <p:cNvSpPr/>
            <p:nvPr/>
          </p:nvSpPr>
          <p:spPr>
            <a:xfrm rot="251162" flipH="1">
              <a:off x="9355212" y="3471046"/>
              <a:ext cx="100131" cy="162163"/>
            </a:xfrm>
            <a:prstGeom prst="roundRect">
              <a:avLst>
                <a:gd name="adj" fmla="val 4749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D853E129-8890-4FD5-AD76-EC9EAEB00375}"/>
                </a:ext>
              </a:extLst>
            </p:cNvPr>
            <p:cNvSpPr/>
            <p:nvPr/>
          </p:nvSpPr>
          <p:spPr>
            <a:xfrm flipH="1">
              <a:off x="9500694" y="3549938"/>
              <a:ext cx="69471" cy="83171"/>
            </a:xfrm>
            <a:prstGeom prst="roundRect">
              <a:avLst>
                <a:gd name="adj" fmla="val 4749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B4282AEB-2AC6-4726-AF08-138E7EBD0BE7}"/>
                </a:ext>
              </a:extLst>
            </p:cNvPr>
            <p:cNvSpPr/>
            <p:nvPr/>
          </p:nvSpPr>
          <p:spPr>
            <a:xfrm flipH="1">
              <a:off x="9684360" y="3529882"/>
              <a:ext cx="86223" cy="103227"/>
            </a:xfrm>
            <a:prstGeom prst="roundRect">
              <a:avLst>
                <a:gd name="adj" fmla="val 4749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CCCE8D7B-ACD7-47B2-A15D-0257CC6E82BC}"/>
                </a:ext>
              </a:extLst>
            </p:cNvPr>
            <p:cNvSpPr/>
            <p:nvPr/>
          </p:nvSpPr>
          <p:spPr>
            <a:xfrm>
              <a:off x="9823098" y="3463099"/>
              <a:ext cx="100131" cy="170150"/>
            </a:xfrm>
            <a:prstGeom prst="roundRect">
              <a:avLst>
                <a:gd name="adj" fmla="val 45331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885ECDD5-D998-4525-A2A1-F3BBE6471305}"/>
                </a:ext>
              </a:extLst>
            </p:cNvPr>
            <p:cNvSpPr/>
            <p:nvPr/>
          </p:nvSpPr>
          <p:spPr>
            <a:xfrm flipH="1">
              <a:off x="3607524" y="3247305"/>
              <a:ext cx="100131" cy="12560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3CA4615-D920-41C0-9FC6-9A0E38CA65A3}"/>
                </a:ext>
              </a:extLst>
            </p:cNvPr>
            <p:cNvSpPr/>
            <p:nvPr/>
          </p:nvSpPr>
          <p:spPr>
            <a:xfrm flipH="1">
              <a:off x="3762952" y="3254152"/>
              <a:ext cx="100131" cy="120705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CDE05C1-5D74-44B3-94A1-C7AA72BC1D55}"/>
                </a:ext>
              </a:extLst>
            </p:cNvPr>
            <p:cNvSpPr/>
            <p:nvPr/>
          </p:nvSpPr>
          <p:spPr>
            <a:xfrm flipH="1">
              <a:off x="3758581" y="3511799"/>
              <a:ext cx="100131" cy="120705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1B4A6B3-1732-4976-ADEA-281AD3804BA6}"/>
                </a:ext>
              </a:extLst>
            </p:cNvPr>
            <p:cNvSpPr/>
            <p:nvPr/>
          </p:nvSpPr>
          <p:spPr>
            <a:xfrm flipH="1">
              <a:off x="3599177" y="3517710"/>
              <a:ext cx="100131" cy="12560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C99C08EB-F26C-4EC9-A680-FADDA3901EE5}"/>
                </a:ext>
              </a:extLst>
            </p:cNvPr>
            <p:cNvSpPr/>
            <p:nvPr/>
          </p:nvSpPr>
          <p:spPr>
            <a:xfrm flipH="1">
              <a:off x="4689273" y="3207819"/>
              <a:ext cx="102489" cy="4246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24616609-628D-4379-97CC-24D82AA76353}"/>
                </a:ext>
              </a:extLst>
            </p:cNvPr>
            <p:cNvSpPr/>
            <p:nvPr/>
          </p:nvSpPr>
          <p:spPr>
            <a:xfrm flipH="1">
              <a:off x="4951920" y="3242509"/>
              <a:ext cx="100130" cy="12560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02960D3-C02F-4264-813E-64AB721B4DC5}"/>
                </a:ext>
              </a:extLst>
            </p:cNvPr>
            <p:cNvSpPr/>
            <p:nvPr/>
          </p:nvSpPr>
          <p:spPr>
            <a:xfrm flipH="1">
              <a:off x="5085044" y="3255209"/>
              <a:ext cx="100131" cy="12560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5A7FD936-D33C-42F2-86BA-B9DD31AE9E9D}"/>
                </a:ext>
              </a:extLst>
            </p:cNvPr>
            <p:cNvSpPr/>
            <p:nvPr/>
          </p:nvSpPr>
          <p:spPr>
            <a:xfrm flipH="1">
              <a:off x="4816757" y="3510206"/>
              <a:ext cx="102490" cy="12560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254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50379A68-3F8B-4A0E-A5C0-02ABF51996D1}"/>
                </a:ext>
              </a:extLst>
            </p:cNvPr>
            <p:cNvSpPr/>
            <p:nvPr/>
          </p:nvSpPr>
          <p:spPr>
            <a:xfrm rot="5400000">
              <a:off x="2183565" y="3325286"/>
              <a:ext cx="306324" cy="142979"/>
            </a:xfrm>
            <a:prstGeom prst="roundRect">
              <a:avLst>
                <a:gd name="adj" fmla="val 2813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A05DA0-D2B8-4477-A633-70013BC7AA21}"/>
                </a:ext>
              </a:extLst>
            </p:cNvPr>
            <p:cNvSpPr/>
            <p:nvPr/>
          </p:nvSpPr>
          <p:spPr>
            <a:xfrm rot="2679715" flipH="1">
              <a:off x="2527214" y="3235695"/>
              <a:ext cx="77299" cy="93181"/>
            </a:xfrm>
            <a:prstGeom prst="roundRect">
              <a:avLst>
                <a:gd name="adj" fmla="val 2813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80FD462D-66D7-4EAC-B928-AE84109D28DF}"/>
                </a:ext>
              </a:extLst>
            </p:cNvPr>
            <p:cNvSpPr/>
            <p:nvPr/>
          </p:nvSpPr>
          <p:spPr>
            <a:xfrm rot="5400000" flipH="1">
              <a:off x="2303068" y="3533790"/>
              <a:ext cx="112374" cy="9318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8B90E50-B036-4817-8BEE-5ED6449376C8}"/>
                </a:ext>
              </a:extLst>
            </p:cNvPr>
            <p:cNvSpPr/>
            <p:nvPr/>
          </p:nvSpPr>
          <p:spPr>
            <a:xfrm rot="18820206" flipH="1">
              <a:off x="2655637" y="3512219"/>
              <a:ext cx="82137" cy="118317"/>
            </a:xfrm>
            <a:prstGeom prst="roundRect">
              <a:avLst>
                <a:gd name="adj" fmla="val 4881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8307509C-1303-4B25-BFE8-B166BA8861F8}"/>
                </a:ext>
              </a:extLst>
            </p:cNvPr>
            <p:cNvSpPr/>
            <p:nvPr/>
          </p:nvSpPr>
          <p:spPr>
            <a:xfrm rot="5400000" flipH="1">
              <a:off x="2465521" y="3551225"/>
              <a:ext cx="88571" cy="9318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prstMaterial="matte">
                <a:bevelT w="38100" h="38100" prst="angle"/>
                <a:extrusionClr>
                  <a:schemeClr val="bg1"/>
                </a:extrusionClr>
              </a:sp3d>
            </a:bodyPr>
            <a:lstStyle/>
            <a:p>
              <a:pPr algn="ctr"/>
              <a:endParaRPr lang="ko-KR" altLang="en-US" sz="9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pic>
        <p:nvPicPr>
          <p:cNvPr id="265" name="그림 264">
            <a:extLst>
              <a:ext uri="{FF2B5EF4-FFF2-40B4-BE49-F238E27FC236}">
                <a16:creationId xmlns:a16="http://schemas.microsoft.com/office/drawing/2014/main" id="{8F7C029A-C2A2-4EDC-9BBD-C3914544E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78" y="1833520"/>
            <a:ext cx="1129881" cy="17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8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8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8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decel="18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decel="18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3000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30000" decel="7000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Motion origin="layout" path="M -2.70833E-6 -7.40741E-7 L 0.00625 0.00046 " pathEditMode="relative" rAng="0" ptsTypes="AA">
                                      <p:cBhvr>
                                        <p:cTn id="58" dur="2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30000" decel="7000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Motion origin="layout" path="M 0.00703 0.00023 L -1.875E-6 0.00023 " pathEditMode="relative" rAng="0" ptsTypes="AA">
                                      <p:cBhvr>
                                        <p:cTn id="60" dur="2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30000" decel="7000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Motion origin="layout" path="M 2.08333E-6 1.48148E-6 L 0.00989 1.48148E-6 " pathEditMode="relative" rAng="0" ptsTypes="AA">
                                      <p:cBhvr>
                                        <p:cTn id="62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30000" decel="7000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Motion origin="layout" path="M -1.45833E-6 3.7037E-6 L -0.00924 3.7037E-6 " pathEditMode="relative" rAng="0" ptsTypes="AA">
                                      <p:cBhvr>
                                        <p:cTn id="64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75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58" grpId="0" animBg="1"/>
      <p:bldP spid="259" grpId="0" animBg="1"/>
      <p:bldP spid="260" grpId="0" animBg="1"/>
      <p:bldP spid="261" grpId="0" animBg="1"/>
      <p:bldP spid="26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Goudy Old Style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2020-06-05T11:14:41Z</dcterms:created>
  <dcterms:modified xsi:type="dcterms:W3CDTF">2020-06-07T13:36:45Z</dcterms:modified>
</cp:coreProperties>
</file>